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160000" cy="212344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596432"/>
            <a:ext cx="8636000" cy="45516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2032827"/>
            <a:ext cx="7112000" cy="54265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12D4-9B10-4798-899A-5AA7BF1539D6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9DCF-1953-4E24-B2BA-0020E4D8A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12D4-9B10-4798-899A-5AA7BF1539D6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9DCF-1953-4E24-B2BA-0020E4D8A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850365"/>
            <a:ext cx="2286000" cy="1811805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850365"/>
            <a:ext cx="6688667" cy="181180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12D4-9B10-4798-899A-5AA7BF1539D6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9DCF-1953-4E24-B2BA-0020E4D8A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12D4-9B10-4798-899A-5AA7BF1539D6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9DCF-1953-4E24-B2BA-0020E4D8A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13645073"/>
            <a:ext cx="8636000" cy="42173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9000046"/>
            <a:ext cx="8636000" cy="464502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12D4-9B10-4798-899A-5AA7BF1539D6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9DCF-1953-4E24-B2BA-0020E4D8A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4954698"/>
            <a:ext cx="4487333" cy="14013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4954698"/>
            <a:ext cx="4487333" cy="14013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12D4-9B10-4798-899A-5AA7BF1539D6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9DCF-1953-4E24-B2BA-0020E4D8A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4753165"/>
            <a:ext cx="4489098" cy="19808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6734058"/>
            <a:ext cx="4489098" cy="12234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4753165"/>
            <a:ext cx="4490861" cy="19808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6734058"/>
            <a:ext cx="4490861" cy="12234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12D4-9B10-4798-899A-5AA7BF1539D6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9DCF-1953-4E24-B2BA-0020E4D8A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12D4-9B10-4798-899A-5AA7BF1539D6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9DCF-1953-4E24-B2BA-0020E4D8A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12D4-9B10-4798-899A-5AA7BF1539D6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9DCF-1953-4E24-B2BA-0020E4D8A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845444"/>
            <a:ext cx="3342570" cy="3598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845448"/>
            <a:ext cx="5679722" cy="181229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443499"/>
            <a:ext cx="3342570" cy="145249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12D4-9B10-4798-899A-5AA7BF1539D6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9DCF-1953-4E24-B2BA-0020E4D8A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14864080"/>
            <a:ext cx="6096000" cy="17547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1897333"/>
            <a:ext cx="6096000" cy="127406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16618869"/>
            <a:ext cx="6096000" cy="2492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12D4-9B10-4798-899A-5AA7BF1539D6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9DCF-1953-4E24-B2BA-0020E4D8A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850360"/>
            <a:ext cx="9144000" cy="3539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4954698"/>
            <a:ext cx="9144000" cy="1401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19681148"/>
            <a:ext cx="2370667" cy="11305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812D4-9B10-4798-899A-5AA7BF1539D6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19681148"/>
            <a:ext cx="3217333" cy="11305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19681148"/>
            <a:ext cx="2370667" cy="11305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9DCF-1953-4E24-B2BA-0020E4D8AE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0" y="317500"/>
            <a:ext cx="5842000" cy="18158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Solving a System of Equations by Elimination</a:t>
            </a:r>
          </a:p>
          <a:p>
            <a:endParaRPr lang="en-US" sz="1600" smtClean="0">
              <a:solidFill>
                <a:srgbClr val="000000"/>
              </a:solidFill>
              <a:latin typeface="Arial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Algebra Comprehensive</a:t>
            </a:r>
          </a:p>
          <a:p>
            <a:endParaRPr lang="en-US" sz="1600" smtClean="0">
              <a:solidFill>
                <a:srgbClr val="000000"/>
              </a:solidFill>
              <a:latin typeface="Arial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October 31, 2011</a:t>
            </a:r>
          </a:p>
          <a:p>
            <a:endParaRPr lang="en-US" sz="1600" smtClean="0">
              <a:solidFill>
                <a:srgbClr val="000000"/>
              </a:solidFill>
              <a:latin typeface="Arial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Today is a B day!!!!</a:t>
            </a:r>
            <a:endParaRPr lang="en-US" sz="1600">
              <a:solidFill>
                <a:srgbClr val="000000"/>
              </a:solidFill>
              <a:latin typeface="Arial - 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200" y="431800"/>
            <a:ext cx="81534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Example 3: Arranging Like Terms</a:t>
            </a:r>
          </a:p>
          <a:p>
            <a:endParaRPr lang="en-US" smtClean="0">
              <a:solidFill>
                <a:srgbClr val="000000"/>
              </a:solidFill>
              <a:latin typeface="Arial - 24"/>
            </a:endParaRP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8x - 4y = -4</a:t>
            </a: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4y = 3x + 14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096759" y="1236980"/>
            <a:ext cx="2872742" cy="655321"/>
            <a:chOff x="7096759" y="1236980"/>
            <a:chExt cx="2872742" cy="655321"/>
          </a:xfrm>
        </p:grpSpPr>
        <p:sp>
          <p:nvSpPr>
            <p:cNvPr id="3" name="Freeform 2"/>
            <p:cNvSpPr/>
            <p:nvPr/>
          </p:nvSpPr>
          <p:spPr>
            <a:xfrm>
              <a:off x="7096759" y="1236980"/>
              <a:ext cx="269242" cy="528321"/>
            </a:xfrm>
            <a:custGeom>
              <a:avLst/>
              <a:gdLst/>
              <a:ahLst/>
              <a:cxnLst/>
              <a:rect l="0" t="0" r="0" b="0"/>
              <a:pathLst>
                <a:path w="269242" h="528321">
                  <a:moveTo>
                    <a:pt x="15241" y="502920"/>
                  </a:moveTo>
                  <a:lnTo>
                    <a:pt x="0" y="518159"/>
                  </a:lnTo>
                  <a:lnTo>
                    <a:pt x="6350" y="511809"/>
                  </a:lnTo>
                  <a:lnTo>
                    <a:pt x="12700" y="504190"/>
                  </a:lnTo>
                  <a:lnTo>
                    <a:pt x="19050" y="495299"/>
                  </a:lnTo>
                  <a:lnTo>
                    <a:pt x="26671" y="485140"/>
                  </a:lnTo>
                  <a:lnTo>
                    <a:pt x="30481" y="471170"/>
                  </a:lnTo>
                  <a:lnTo>
                    <a:pt x="34291" y="454659"/>
                  </a:lnTo>
                  <a:lnTo>
                    <a:pt x="36831" y="436880"/>
                  </a:lnTo>
                  <a:lnTo>
                    <a:pt x="41910" y="394970"/>
                  </a:lnTo>
                  <a:lnTo>
                    <a:pt x="45721" y="372109"/>
                  </a:lnTo>
                  <a:lnTo>
                    <a:pt x="50800" y="351789"/>
                  </a:lnTo>
                  <a:lnTo>
                    <a:pt x="57150" y="334009"/>
                  </a:lnTo>
                  <a:lnTo>
                    <a:pt x="64771" y="318770"/>
                  </a:lnTo>
                  <a:lnTo>
                    <a:pt x="69850" y="300989"/>
                  </a:lnTo>
                  <a:lnTo>
                    <a:pt x="72391" y="281939"/>
                  </a:lnTo>
                  <a:lnTo>
                    <a:pt x="74931" y="262889"/>
                  </a:lnTo>
                  <a:lnTo>
                    <a:pt x="78741" y="245109"/>
                  </a:lnTo>
                  <a:lnTo>
                    <a:pt x="83821" y="229870"/>
                  </a:lnTo>
                  <a:lnTo>
                    <a:pt x="91441" y="214630"/>
                  </a:lnTo>
                  <a:lnTo>
                    <a:pt x="95250" y="199389"/>
                  </a:lnTo>
                  <a:lnTo>
                    <a:pt x="97791" y="182880"/>
                  </a:lnTo>
                  <a:lnTo>
                    <a:pt x="100331" y="167639"/>
                  </a:lnTo>
                  <a:lnTo>
                    <a:pt x="102871" y="149859"/>
                  </a:lnTo>
                  <a:lnTo>
                    <a:pt x="109221" y="110489"/>
                  </a:lnTo>
                  <a:lnTo>
                    <a:pt x="111760" y="90170"/>
                  </a:lnTo>
                  <a:lnTo>
                    <a:pt x="114300" y="69850"/>
                  </a:lnTo>
                  <a:lnTo>
                    <a:pt x="114300" y="49530"/>
                  </a:lnTo>
                  <a:lnTo>
                    <a:pt x="118110" y="33020"/>
                  </a:lnTo>
                  <a:lnTo>
                    <a:pt x="123191" y="19050"/>
                  </a:lnTo>
                  <a:lnTo>
                    <a:pt x="129541" y="6350"/>
                  </a:lnTo>
                  <a:lnTo>
                    <a:pt x="138431" y="1270"/>
                  </a:lnTo>
                  <a:lnTo>
                    <a:pt x="148591" y="0"/>
                  </a:lnTo>
                  <a:lnTo>
                    <a:pt x="158750" y="2539"/>
                  </a:lnTo>
                  <a:lnTo>
                    <a:pt x="168910" y="8889"/>
                  </a:lnTo>
                  <a:lnTo>
                    <a:pt x="177800" y="16509"/>
                  </a:lnTo>
                  <a:lnTo>
                    <a:pt x="187960" y="26670"/>
                  </a:lnTo>
                  <a:lnTo>
                    <a:pt x="196850" y="43180"/>
                  </a:lnTo>
                  <a:lnTo>
                    <a:pt x="205741" y="63500"/>
                  </a:lnTo>
                  <a:lnTo>
                    <a:pt x="213360" y="87630"/>
                  </a:lnTo>
                  <a:lnTo>
                    <a:pt x="219710" y="109220"/>
                  </a:lnTo>
                  <a:lnTo>
                    <a:pt x="223521" y="128270"/>
                  </a:lnTo>
                  <a:lnTo>
                    <a:pt x="226060" y="147320"/>
                  </a:lnTo>
                  <a:lnTo>
                    <a:pt x="228600" y="163830"/>
                  </a:lnTo>
                  <a:lnTo>
                    <a:pt x="232410" y="180339"/>
                  </a:lnTo>
                  <a:lnTo>
                    <a:pt x="236221" y="194309"/>
                  </a:lnTo>
                  <a:lnTo>
                    <a:pt x="238760" y="215900"/>
                  </a:lnTo>
                  <a:lnTo>
                    <a:pt x="240031" y="241300"/>
                  </a:lnTo>
                  <a:lnTo>
                    <a:pt x="241300" y="269239"/>
                  </a:lnTo>
                  <a:lnTo>
                    <a:pt x="245110" y="293370"/>
                  </a:lnTo>
                  <a:lnTo>
                    <a:pt x="250191" y="314959"/>
                  </a:lnTo>
                  <a:lnTo>
                    <a:pt x="256541" y="335280"/>
                  </a:lnTo>
                  <a:lnTo>
                    <a:pt x="260350" y="359409"/>
                  </a:lnTo>
                  <a:lnTo>
                    <a:pt x="264160" y="384809"/>
                  </a:lnTo>
                  <a:lnTo>
                    <a:pt x="265431" y="411480"/>
                  </a:lnTo>
                  <a:lnTo>
                    <a:pt x="266700" y="435609"/>
                  </a:lnTo>
                  <a:lnTo>
                    <a:pt x="269241" y="5283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7150100" y="1485900"/>
              <a:ext cx="190501" cy="12701"/>
            </a:xfrm>
            <a:custGeom>
              <a:avLst/>
              <a:gdLst/>
              <a:ahLst/>
              <a:cxnLst/>
              <a:rect l="0" t="0" r="0" b="0"/>
              <a:pathLst>
                <a:path w="190501" h="12701">
                  <a:moveTo>
                    <a:pt x="0" y="0"/>
                  </a:moveTo>
                  <a:lnTo>
                    <a:pt x="26669" y="6350"/>
                  </a:lnTo>
                  <a:lnTo>
                    <a:pt x="41909" y="8889"/>
                  </a:lnTo>
                  <a:lnTo>
                    <a:pt x="58419" y="10160"/>
                  </a:lnTo>
                  <a:lnTo>
                    <a:pt x="77469" y="11430"/>
                  </a:lnTo>
                  <a:lnTo>
                    <a:pt x="116840" y="11430"/>
                  </a:lnTo>
                  <a:lnTo>
                    <a:pt x="1905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7340600" y="14986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7581900" y="1435100"/>
              <a:ext cx="241301" cy="241301"/>
            </a:xfrm>
            <a:custGeom>
              <a:avLst/>
              <a:gdLst/>
              <a:ahLst/>
              <a:cxnLst/>
              <a:rect l="0" t="0" r="0" b="0"/>
              <a:pathLst>
                <a:path w="241301" h="241301">
                  <a:moveTo>
                    <a:pt x="0" y="0"/>
                  </a:moveTo>
                  <a:lnTo>
                    <a:pt x="20319" y="13969"/>
                  </a:lnTo>
                  <a:lnTo>
                    <a:pt x="29209" y="20319"/>
                  </a:lnTo>
                  <a:lnTo>
                    <a:pt x="38100" y="27939"/>
                  </a:lnTo>
                  <a:lnTo>
                    <a:pt x="45719" y="35560"/>
                  </a:lnTo>
                  <a:lnTo>
                    <a:pt x="55880" y="46989"/>
                  </a:lnTo>
                  <a:lnTo>
                    <a:pt x="67309" y="62230"/>
                  </a:lnTo>
                  <a:lnTo>
                    <a:pt x="78740" y="80010"/>
                  </a:lnTo>
                  <a:lnTo>
                    <a:pt x="91440" y="95250"/>
                  </a:lnTo>
                  <a:lnTo>
                    <a:pt x="106680" y="110489"/>
                  </a:lnTo>
                  <a:lnTo>
                    <a:pt x="134619" y="135889"/>
                  </a:lnTo>
                  <a:lnTo>
                    <a:pt x="167640" y="168910"/>
                  </a:lnTo>
                  <a:lnTo>
                    <a:pt x="241300" y="241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7645400" y="1371600"/>
              <a:ext cx="190501" cy="266701"/>
            </a:xfrm>
            <a:custGeom>
              <a:avLst/>
              <a:gdLst/>
              <a:ahLst/>
              <a:cxnLst/>
              <a:rect l="0" t="0" r="0" b="0"/>
              <a:pathLst>
                <a:path w="190501" h="266701">
                  <a:moveTo>
                    <a:pt x="190500" y="0"/>
                  </a:moveTo>
                  <a:lnTo>
                    <a:pt x="170180" y="26669"/>
                  </a:lnTo>
                  <a:lnTo>
                    <a:pt x="160019" y="41910"/>
                  </a:lnTo>
                  <a:lnTo>
                    <a:pt x="137159" y="77469"/>
                  </a:lnTo>
                  <a:lnTo>
                    <a:pt x="124459" y="96519"/>
                  </a:lnTo>
                  <a:lnTo>
                    <a:pt x="109219" y="116839"/>
                  </a:lnTo>
                  <a:lnTo>
                    <a:pt x="81280" y="154939"/>
                  </a:lnTo>
                  <a:lnTo>
                    <a:pt x="59690" y="185419"/>
                  </a:lnTo>
                  <a:lnTo>
                    <a:pt x="48259" y="199389"/>
                  </a:lnTo>
                  <a:lnTo>
                    <a:pt x="35559" y="209550"/>
                  </a:lnTo>
                  <a:lnTo>
                    <a:pt x="0" y="266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8166100" y="1397000"/>
              <a:ext cx="12701" cy="254001"/>
            </a:xfrm>
            <a:custGeom>
              <a:avLst/>
              <a:gdLst/>
              <a:ahLst/>
              <a:cxnLst/>
              <a:rect l="0" t="0" r="0" b="0"/>
              <a:pathLst>
                <a:path w="12701" h="254001">
                  <a:moveTo>
                    <a:pt x="12700" y="0"/>
                  </a:moveTo>
                  <a:lnTo>
                    <a:pt x="12700" y="34289"/>
                  </a:lnTo>
                  <a:lnTo>
                    <a:pt x="11430" y="50800"/>
                  </a:lnTo>
                  <a:lnTo>
                    <a:pt x="8890" y="68580"/>
                  </a:lnTo>
                  <a:lnTo>
                    <a:pt x="6350" y="88900"/>
                  </a:lnTo>
                  <a:lnTo>
                    <a:pt x="3809" y="107950"/>
                  </a:lnTo>
                  <a:lnTo>
                    <a:pt x="2540" y="128269"/>
                  </a:lnTo>
                  <a:lnTo>
                    <a:pt x="1269" y="168910"/>
                  </a:ln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8051800" y="1485900"/>
              <a:ext cx="304801" cy="38101"/>
            </a:xfrm>
            <a:custGeom>
              <a:avLst/>
              <a:gdLst/>
              <a:ahLst/>
              <a:cxnLst/>
              <a:rect l="0" t="0" r="0" b="0"/>
              <a:pathLst>
                <a:path w="304801" h="38101">
                  <a:moveTo>
                    <a:pt x="0" y="38100"/>
                  </a:moveTo>
                  <a:lnTo>
                    <a:pt x="13969" y="24130"/>
                  </a:lnTo>
                  <a:lnTo>
                    <a:pt x="27940" y="19050"/>
                  </a:lnTo>
                  <a:lnTo>
                    <a:pt x="46990" y="13969"/>
                  </a:lnTo>
                  <a:lnTo>
                    <a:pt x="68580" y="8889"/>
                  </a:lnTo>
                  <a:lnTo>
                    <a:pt x="91440" y="6350"/>
                  </a:lnTo>
                  <a:lnTo>
                    <a:pt x="113030" y="3810"/>
                  </a:lnTo>
                  <a:lnTo>
                    <a:pt x="134619" y="2539"/>
                  </a:lnTo>
                  <a:lnTo>
                    <a:pt x="158750" y="1269"/>
                  </a:lnTo>
                  <a:lnTo>
                    <a:pt x="3048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8547100" y="1308100"/>
              <a:ext cx="50801" cy="330201"/>
            </a:xfrm>
            <a:custGeom>
              <a:avLst/>
              <a:gdLst/>
              <a:ahLst/>
              <a:cxnLst/>
              <a:rect l="0" t="0" r="0" b="0"/>
              <a:pathLst>
                <a:path w="50801" h="330201">
                  <a:moveTo>
                    <a:pt x="0" y="0"/>
                  </a:moveTo>
                  <a:lnTo>
                    <a:pt x="0" y="148589"/>
                  </a:lnTo>
                  <a:lnTo>
                    <a:pt x="2540" y="168910"/>
                  </a:lnTo>
                  <a:lnTo>
                    <a:pt x="7619" y="190500"/>
                  </a:lnTo>
                  <a:lnTo>
                    <a:pt x="13969" y="212089"/>
                  </a:lnTo>
                  <a:lnTo>
                    <a:pt x="27940" y="257810"/>
                  </a:lnTo>
                  <a:lnTo>
                    <a:pt x="50800" y="330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509000" y="1245869"/>
              <a:ext cx="312420" cy="386082"/>
            </a:xfrm>
            <a:custGeom>
              <a:avLst/>
              <a:gdLst/>
              <a:ahLst/>
              <a:cxnLst/>
              <a:rect l="0" t="0" r="0" b="0"/>
              <a:pathLst>
                <a:path w="312420" h="386082">
                  <a:moveTo>
                    <a:pt x="0" y="36831"/>
                  </a:moveTo>
                  <a:lnTo>
                    <a:pt x="20319" y="16511"/>
                  </a:lnTo>
                  <a:lnTo>
                    <a:pt x="33019" y="10161"/>
                  </a:lnTo>
                  <a:lnTo>
                    <a:pt x="49530" y="6350"/>
                  </a:lnTo>
                  <a:lnTo>
                    <a:pt x="66040" y="3811"/>
                  </a:lnTo>
                  <a:lnTo>
                    <a:pt x="83819" y="2541"/>
                  </a:lnTo>
                  <a:lnTo>
                    <a:pt x="101600" y="1270"/>
                  </a:lnTo>
                  <a:lnTo>
                    <a:pt x="118109" y="0"/>
                  </a:lnTo>
                  <a:lnTo>
                    <a:pt x="137159" y="3811"/>
                  </a:lnTo>
                  <a:lnTo>
                    <a:pt x="156209" y="10161"/>
                  </a:lnTo>
                  <a:lnTo>
                    <a:pt x="176530" y="19050"/>
                  </a:lnTo>
                  <a:lnTo>
                    <a:pt x="193040" y="30481"/>
                  </a:lnTo>
                  <a:lnTo>
                    <a:pt x="209550" y="44450"/>
                  </a:lnTo>
                  <a:lnTo>
                    <a:pt x="224790" y="58420"/>
                  </a:lnTo>
                  <a:lnTo>
                    <a:pt x="231140" y="74931"/>
                  </a:lnTo>
                  <a:lnTo>
                    <a:pt x="233680" y="93981"/>
                  </a:lnTo>
                  <a:lnTo>
                    <a:pt x="231140" y="113031"/>
                  </a:lnTo>
                  <a:lnTo>
                    <a:pt x="226059" y="129541"/>
                  </a:lnTo>
                  <a:lnTo>
                    <a:pt x="218440" y="144781"/>
                  </a:lnTo>
                  <a:lnTo>
                    <a:pt x="209550" y="160020"/>
                  </a:lnTo>
                  <a:lnTo>
                    <a:pt x="207009" y="172720"/>
                  </a:lnTo>
                  <a:lnTo>
                    <a:pt x="209550" y="184150"/>
                  </a:lnTo>
                  <a:lnTo>
                    <a:pt x="215900" y="194311"/>
                  </a:lnTo>
                  <a:lnTo>
                    <a:pt x="226059" y="203200"/>
                  </a:lnTo>
                  <a:lnTo>
                    <a:pt x="238759" y="213361"/>
                  </a:lnTo>
                  <a:lnTo>
                    <a:pt x="251459" y="222250"/>
                  </a:lnTo>
                  <a:lnTo>
                    <a:pt x="262890" y="232411"/>
                  </a:lnTo>
                  <a:lnTo>
                    <a:pt x="270509" y="243841"/>
                  </a:lnTo>
                  <a:lnTo>
                    <a:pt x="278130" y="255270"/>
                  </a:lnTo>
                  <a:lnTo>
                    <a:pt x="285750" y="265431"/>
                  </a:lnTo>
                  <a:lnTo>
                    <a:pt x="293369" y="275591"/>
                  </a:lnTo>
                  <a:lnTo>
                    <a:pt x="300990" y="284481"/>
                  </a:lnTo>
                  <a:lnTo>
                    <a:pt x="307340" y="298450"/>
                  </a:lnTo>
                  <a:lnTo>
                    <a:pt x="309880" y="313691"/>
                  </a:lnTo>
                  <a:lnTo>
                    <a:pt x="312419" y="331470"/>
                  </a:lnTo>
                  <a:lnTo>
                    <a:pt x="304800" y="346711"/>
                  </a:lnTo>
                  <a:lnTo>
                    <a:pt x="289559" y="359411"/>
                  </a:lnTo>
                  <a:lnTo>
                    <a:pt x="269240" y="369570"/>
                  </a:lnTo>
                  <a:lnTo>
                    <a:pt x="248919" y="377191"/>
                  </a:lnTo>
                  <a:lnTo>
                    <a:pt x="227330" y="382270"/>
                  </a:lnTo>
                  <a:lnTo>
                    <a:pt x="207009" y="386081"/>
                  </a:lnTo>
                  <a:lnTo>
                    <a:pt x="185419" y="384810"/>
                  </a:lnTo>
                  <a:lnTo>
                    <a:pt x="165100" y="382270"/>
                  </a:lnTo>
                  <a:lnTo>
                    <a:pt x="88900" y="3416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8890000" y="1485900"/>
              <a:ext cx="177801" cy="111761"/>
            </a:xfrm>
            <a:custGeom>
              <a:avLst/>
              <a:gdLst/>
              <a:ahLst/>
              <a:cxnLst/>
              <a:rect l="0" t="0" r="0" b="0"/>
              <a:pathLst>
                <a:path w="177801" h="111761">
                  <a:moveTo>
                    <a:pt x="0" y="0"/>
                  </a:moveTo>
                  <a:lnTo>
                    <a:pt x="13969" y="20319"/>
                  </a:lnTo>
                  <a:lnTo>
                    <a:pt x="20319" y="29210"/>
                  </a:lnTo>
                  <a:lnTo>
                    <a:pt x="27940" y="38100"/>
                  </a:lnTo>
                  <a:lnTo>
                    <a:pt x="35559" y="45719"/>
                  </a:lnTo>
                  <a:lnTo>
                    <a:pt x="41909" y="55880"/>
                  </a:lnTo>
                  <a:lnTo>
                    <a:pt x="48259" y="67310"/>
                  </a:lnTo>
                  <a:lnTo>
                    <a:pt x="53340" y="78739"/>
                  </a:lnTo>
                  <a:lnTo>
                    <a:pt x="62230" y="88900"/>
                  </a:lnTo>
                  <a:lnTo>
                    <a:pt x="73659" y="99060"/>
                  </a:lnTo>
                  <a:lnTo>
                    <a:pt x="87630" y="107950"/>
                  </a:lnTo>
                  <a:lnTo>
                    <a:pt x="102869" y="111760"/>
                  </a:lnTo>
                  <a:lnTo>
                    <a:pt x="120650" y="111760"/>
                  </a:lnTo>
                  <a:lnTo>
                    <a:pt x="177800" y="101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9072880" y="1422400"/>
              <a:ext cx="33021" cy="469901"/>
            </a:xfrm>
            <a:custGeom>
              <a:avLst/>
              <a:gdLst/>
              <a:ahLst/>
              <a:cxnLst/>
              <a:rect l="0" t="0" r="0" b="0"/>
              <a:pathLst>
                <a:path w="33021" h="469901">
                  <a:moveTo>
                    <a:pt x="33020" y="0"/>
                  </a:moveTo>
                  <a:lnTo>
                    <a:pt x="33020" y="34289"/>
                  </a:lnTo>
                  <a:lnTo>
                    <a:pt x="30479" y="48260"/>
                  </a:lnTo>
                  <a:lnTo>
                    <a:pt x="25400" y="60960"/>
                  </a:lnTo>
                  <a:lnTo>
                    <a:pt x="19050" y="74930"/>
                  </a:lnTo>
                  <a:lnTo>
                    <a:pt x="15239" y="93980"/>
                  </a:lnTo>
                  <a:lnTo>
                    <a:pt x="12700" y="115569"/>
                  </a:lnTo>
                  <a:lnTo>
                    <a:pt x="11429" y="140969"/>
                  </a:lnTo>
                  <a:lnTo>
                    <a:pt x="10160" y="167639"/>
                  </a:lnTo>
                  <a:lnTo>
                    <a:pt x="8889" y="223520"/>
                  </a:lnTo>
                  <a:lnTo>
                    <a:pt x="6350" y="246379"/>
                  </a:lnTo>
                  <a:lnTo>
                    <a:pt x="3810" y="265429"/>
                  </a:lnTo>
                  <a:lnTo>
                    <a:pt x="1270" y="283210"/>
                  </a:lnTo>
                  <a:lnTo>
                    <a:pt x="0" y="300989"/>
                  </a:lnTo>
                  <a:lnTo>
                    <a:pt x="1270" y="321310"/>
                  </a:lnTo>
                  <a:lnTo>
                    <a:pt x="3810" y="340360"/>
                  </a:lnTo>
                  <a:lnTo>
                    <a:pt x="5079" y="361950"/>
                  </a:lnTo>
                  <a:lnTo>
                    <a:pt x="6350" y="382270"/>
                  </a:lnTo>
                  <a:lnTo>
                    <a:pt x="7620" y="469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9283700" y="149860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0"/>
                  </a:moveTo>
                  <a:lnTo>
                    <a:pt x="92709" y="0"/>
                  </a:lnTo>
                  <a:lnTo>
                    <a:pt x="107950" y="2539"/>
                  </a:lnTo>
                  <a:lnTo>
                    <a:pt x="123190" y="7619"/>
                  </a:lnTo>
                  <a:lnTo>
                    <a:pt x="1651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9296400" y="15875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9630409" y="1286510"/>
              <a:ext cx="339092" cy="299721"/>
            </a:xfrm>
            <a:custGeom>
              <a:avLst/>
              <a:gdLst/>
              <a:ahLst/>
              <a:cxnLst/>
              <a:rect l="0" t="0" r="0" b="0"/>
              <a:pathLst>
                <a:path w="339092" h="299721">
                  <a:moveTo>
                    <a:pt x="224791" y="21590"/>
                  </a:moveTo>
                  <a:lnTo>
                    <a:pt x="204471" y="7620"/>
                  </a:lnTo>
                  <a:lnTo>
                    <a:pt x="191771" y="3809"/>
                  </a:lnTo>
                  <a:lnTo>
                    <a:pt x="175260" y="1270"/>
                  </a:lnTo>
                  <a:lnTo>
                    <a:pt x="158750" y="0"/>
                  </a:lnTo>
                  <a:lnTo>
                    <a:pt x="143510" y="1270"/>
                  </a:lnTo>
                  <a:lnTo>
                    <a:pt x="130810" y="5079"/>
                  </a:lnTo>
                  <a:lnTo>
                    <a:pt x="120650" y="10159"/>
                  </a:lnTo>
                  <a:lnTo>
                    <a:pt x="109221" y="17779"/>
                  </a:lnTo>
                  <a:lnTo>
                    <a:pt x="100331" y="24129"/>
                  </a:lnTo>
                  <a:lnTo>
                    <a:pt x="91441" y="31750"/>
                  </a:lnTo>
                  <a:lnTo>
                    <a:pt x="80010" y="40640"/>
                  </a:lnTo>
                  <a:lnTo>
                    <a:pt x="57150" y="62229"/>
                  </a:lnTo>
                  <a:lnTo>
                    <a:pt x="46991" y="76200"/>
                  </a:lnTo>
                  <a:lnTo>
                    <a:pt x="36831" y="90170"/>
                  </a:lnTo>
                  <a:lnTo>
                    <a:pt x="27941" y="105409"/>
                  </a:lnTo>
                  <a:lnTo>
                    <a:pt x="20321" y="123190"/>
                  </a:lnTo>
                  <a:lnTo>
                    <a:pt x="13971" y="140970"/>
                  </a:lnTo>
                  <a:lnTo>
                    <a:pt x="7621" y="160020"/>
                  </a:lnTo>
                  <a:lnTo>
                    <a:pt x="3810" y="180340"/>
                  </a:lnTo>
                  <a:lnTo>
                    <a:pt x="1271" y="200659"/>
                  </a:lnTo>
                  <a:lnTo>
                    <a:pt x="0" y="220979"/>
                  </a:lnTo>
                  <a:lnTo>
                    <a:pt x="0" y="240029"/>
                  </a:lnTo>
                  <a:lnTo>
                    <a:pt x="1271" y="255270"/>
                  </a:lnTo>
                  <a:lnTo>
                    <a:pt x="3810" y="270509"/>
                  </a:lnTo>
                  <a:lnTo>
                    <a:pt x="11431" y="280670"/>
                  </a:lnTo>
                  <a:lnTo>
                    <a:pt x="21591" y="287020"/>
                  </a:lnTo>
                  <a:lnTo>
                    <a:pt x="34291" y="292100"/>
                  </a:lnTo>
                  <a:lnTo>
                    <a:pt x="49531" y="294640"/>
                  </a:lnTo>
                  <a:lnTo>
                    <a:pt x="67310" y="297179"/>
                  </a:lnTo>
                  <a:lnTo>
                    <a:pt x="86360" y="298450"/>
                  </a:lnTo>
                  <a:lnTo>
                    <a:pt x="107950" y="299720"/>
                  </a:lnTo>
                  <a:lnTo>
                    <a:pt x="158750" y="299720"/>
                  </a:lnTo>
                  <a:lnTo>
                    <a:pt x="181610" y="297179"/>
                  </a:lnTo>
                  <a:lnTo>
                    <a:pt x="199391" y="293370"/>
                  </a:lnTo>
                  <a:lnTo>
                    <a:pt x="217171" y="287020"/>
                  </a:lnTo>
                  <a:lnTo>
                    <a:pt x="234950" y="283209"/>
                  </a:lnTo>
                  <a:lnTo>
                    <a:pt x="254000" y="280670"/>
                  </a:lnTo>
                  <a:lnTo>
                    <a:pt x="274321" y="279400"/>
                  </a:lnTo>
                  <a:lnTo>
                    <a:pt x="290831" y="273050"/>
                  </a:lnTo>
                  <a:lnTo>
                    <a:pt x="307341" y="265429"/>
                  </a:lnTo>
                  <a:lnTo>
                    <a:pt x="339091" y="212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856990" y="2616200"/>
            <a:ext cx="3191511" cy="825501"/>
            <a:chOff x="3856990" y="2616200"/>
            <a:chExt cx="3191511" cy="825501"/>
          </a:xfrm>
        </p:grpSpPr>
        <p:sp>
          <p:nvSpPr>
            <p:cNvPr id="18" name="Freeform 17"/>
            <p:cNvSpPr/>
            <p:nvPr/>
          </p:nvSpPr>
          <p:spPr>
            <a:xfrm>
              <a:off x="3856990" y="2794000"/>
              <a:ext cx="156211" cy="228601"/>
            </a:xfrm>
            <a:custGeom>
              <a:avLst/>
              <a:gdLst/>
              <a:ahLst/>
              <a:cxnLst/>
              <a:rect l="0" t="0" r="0" b="0"/>
              <a:pathLst>
                <a:path w="156211" h="228601">
                  <a:moveTo>
                    <a:pt x="29210" y="0"/>
                  </a:moveTo>
                  <a:lnTo>
                    <a:pt x="15239" y="13970"/>
                  </a:lnTo>
                  <a:lnTo>
                    <a:pt x="13969" y="25400"/>
                  </a:lnTo>
                  <a:lnTo>
                    <a:pt x="16510" y="43179"/>
                  </a:lnTo>
                  <a:lnTo>
                    <a:pt x="20319" y="62229"/>
                  </a:lnTo>
                  <a:lnTo>
                    <a:pt x="24130" y="81279"/>
                  </a:lnTo>
                  <a:lnTo>
                    <a:pt x="25400" y="99060"/>
                  </a:lnTo>
                  <a:lnTo>
                    <a:pt x="26669" y="116839"/>
                  </a:lnTo>
                  <a:lnTo>
                    <a:pt x="24130" y="133350"/>
                  </a:lnTo>
                  <a:lnTo>
                    <a:pt x="20319" y="147320"/>
                  </a:lnTo>
                  <a:lnTo>
                    <a:pt x="15239" y="162560"/>
                  </a:lnTo>
                  <a:lnTo>
                    <a:pt x="5080" y="189229"/>
                  </a:lnTo>
                  <a:lnTo>
                    <a:pt x="0" y="201929"/>
                  </a:lnTo>
                  <a:lnTo>
                    <a:pt x="1269" y="209550"/>
                  </a:lnTo>
                  <a:lnTo>
                    <a:pt x="6350" y="213360"/>
                  </a:lnTo>
                  <a:lnTo>
                    <a:pt x="13969" y="214629"/>
                  </a:lnTo>
                  <a:lnTo>
                    <a:pt x="26669" y="214629"/>
                  </a:lnTo>
                  <a:lnTo>
                    <a:pt x="58419" y="215900"/>
                  </a:lnTo>
                  <a:lnTo>
                    <a:pt x="92710" y="215900"/>
                  </a:lnTo>
                  <a:lnTo>
                    <a:pt x="156210" y="228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064000" y="2794000"/>
              <a:ext cx="12701" cy="406401"/>
            </a:xfrm>
            <a:custGeom>
              <a:avLst/>
              <a:gdLst/>
              <a:ahLst/>
              <a:cxnLst/>
              <a:rect l="0" t="0" r="0" b="0"/>
              <a:pathLst>
                <a:path w="12701" h="406401">
                  <a:moveTo>
                    <a:pt x="0" y="0"/>
                  </a:moveTo>
                  <a:lnTo>
                    <a:pt x="0" y="46989"/>
                  </a:lnTo>
                  <a:lnTo>
                    <a:pt x="1270" y="68579"/>
                  </a:lnTo>
                  <a:lnTo>
                    <a:pt x="3809" y="88900"/>
                  </a:lnTo>
                  <a:lnTo>
                    <a:pt x="6350" y="110489"/>
                  </a:lnTo>
                  <a:lnTo>
                    <a:pt x="8890" y="130810"/>
                  </a:lnTo>
                  <a:lnTo>
                    <a:pt x="10159" y="152400"/>
                  </a:lnTo>
                  <a:lnTo>
                    <a:pt x="11429" y="173989"/>
                  </a:lnTo>
                  <a:lnTo>
                    <a:pt x="11429" y="223520"/>
                  </a:lnTo>
                  <a:lnTo>
                    <a:pt x="12700" y="406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216400" y="2959100"/>
              <a:ext cx="190501" cy="279401"/>
            </a:xfrm>
            <a:custGeom>
              <a:avLst/>
              <a:gdLst/>
              <a:ahLst/>
              <a:cxnLst/>
              <a:rect l="0" t="0" r="0" b="0"/>
              <a:pathLst>
                <a:path w="190501" h="279401">
                  <a:moveTo>
                    <a:pt x="0" y="0"/>
                  </a:moveTo>
                  <a:lnTo>
                    <a:pt x="6350" y="26670"/>
                  </a:lnTo>
                  <a:lnTo>
                    <a:pt x="11429" y="39370"/>
                  </a:lnTo>
                  <a:lnTo>
                    <a:pt x="17779" y="52070"/>
                  </a:lnTo>
                  <a:lnTo>
                    <a:pt x="24129" y="63500"/>
                  </a:lnTo>
                  <a:lnTo>
                    <a:pt x="31750" y="74929"/>
                  </a:lnTo>
                  <a:lnTo>
                    <a:pt x="39370" y="85089"/>
                  </a:lnTo>
                  <a:lnTo>
                    <a:pt x="46990" y="95250"/>
                  </a:lnTo>
                  <a:lnTo>
                    <a:pt x="54609" y="105410"/>
                  </a:lnTo>
                  <a:lnTo>
                    <a:pt x="59690" y="116839"/>
                  </a:lnTo>
                  <a:lnTo>
                    <a:pt x="66040" y="128270"/>
                  </a:lnTo>
                  <a:lnTo>
                    <a:pt x="86359" y="172720"/>
                  </a:lnTo>
                  <a:lnTo>
                    <a:pt x="95250" y="186689"/>
                  </a:lnTo>
                  <a:lnTo>
                    <a:pt x="106679" y="200660"/>
                  </a:lnTo>
                  <a:lnTo>
                    <a:pt x="116840" y="214629"/>
                  </a:lnTo>
                  <a:lnTo>
                    <a:pt x="127000" y="227329"/>
                  </a:lnTo>
                  <a:lnTo>
                    <a:pt x="137159" y="240029"/>
                  </a:lnTo>
                  <a:lnTo>
                    <a:pt x="190500" y="279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406900" y="2984500"/>
              <a:ext cx="101601" cy="457201"/>
            </a:xfrm>
            <a:custGeom>
              <a:avLst/>
              <a:gdLst/>
              <a:ahLst/>
              <a:cxnLst/>
              <a:rect l="0" t="0" r="0" b="0"/>
              <a:pathLst>
                <a:path w="101601" h="457201">
                  <a:moveTo>
                    <a:pt x="101600" y="0"/>
                  </a:moveTo>
                  <a:lnTo>
                    <a:pt x="87629" y="13970"/>
                  </a:lnTo>
                  <a:lnTo>
                    <a:pt x="82550" y="24129"/>
                  </a:lnTo>
                  <a:lnTo>
                    <a:pt x="77470" y="39370"/>
                  </a:lnTo>
                  <a:lnTo>
                    <a:pt x="72390" y="55879"/>
                  </a:lnTo>
                  <a:lnTo>
                    <a:pt x="69850" y="76200"/>
                  </a:lnTo>
                  <a:lnTo>
                    <a:pt x="67309" y="100329"/>
                  </a:lnTo>
                  <a:lnTo>
                    <a:pt x="66040" y="125729"/>
                  </a:lnTo>
                  <a:lnTo>
                    <a:pt x="62229" y="147320"/>
                  </a:lnTo>
                  <a:lnTo>
                    <a:pt x="57150" y="166370"/>
                  </a:lnTo>
                  <a:lnTo>
                    <a:pt x="27940" y="240029"/>
                  </a:lnTo>
                  <a:lnTo>
                    <a:pt x="22859" y="260350"/>
                  </a:lnTo>
                  <a:lnTo>
                    <a:pt x="19050" y="280670"/>
                  </a:lnTo>
                  <a:lnTo>
                    <a:pt x="17779" y="300990"/>
                  </a:lnTo>
                  <a:lnTo>
                    <a:pt x="13970" y="321309"/>
                  </a:lnTo>
                  <a:lnTo>
                    <a:pt x="11429" y="339090"/>
                  </a:lnTo>
                  <a:lnTo>
                    <a:pt x="7620" y="358140"/>
                  </a:lnTo>
                  <a:lnTo>
                    <a:pt x="5079" y="377190"/>
                  </a:lnTo>
                  <a:lnTo>
                    <a:pt x="3809" y="396240"/>
                  </a:lnTo>
                  <a:lnTo>
                    <a:pt x="0" y="457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699000" y="2962910"/>
              <a:ext cx="152401" cy="21591"/>
            </a:xfrm>
            <a:custGeom>
              <a:avLst/>
              <a:gdLst/>
              <a:ahLst/>
              <a:cxnLst/>
              <a:rect l="0" t="0" r="0" b="0"/>
              <a:pathLst>
                <a:path w="152401" h="21591">
                  <a:moveTo>
                    <a:pt x="0" y="21590"/>
                  </a:moveTo>
                  <a:lnTo>
                    <a:pt x="13970" y="7619"/>
                  </a:lnTo>
                  <a:lnTo>
                    <a:pt x="24129" y="3810"/>
                  </a:lnTo>
                  <a:lnTo>
                    <a:pt x="39370" y="1269"/>
                  </a:lnTo>
                  <a:lnTo>
                    <a:pt x="55879" y="0"/>
                  </a:lnTo>
                  <a:lnTo>
                    <a:pt x="69850" y="1269"/>
                  </a:lnTo>
                  <a:lnTo>
                    <a:pt x="81279" y="5079"/>
                  </a:lnTo>
                  <a:lnTo>
                    <a:pt x="152400" y="215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749800" y="3077210"/>
              <a:ext cx="127001" cy="21591"/>
            </a:xfrm>
            <a:custGeom>
              <a:avLst/>
              <a:gdLst/>
              <a:ahLst/>
              <a:cxnLst/>
              <a:rect l="0" t="0" r="0" b="0"/>
              <a:pathLst>
                <a:path w="127001" h="21591">
                  <a:moveTo>
                    <a:pt x="0" y="21590"/>
                  </a:moveTo>
                  <a:lnTo>
                    <a:pt x="20320" y="7619"/>
                  </a:lnTo>
                  <a:lnTo>
                    <a:pt x="31750" y="3810"/>
                  </a:lnTo>
                  <a:lnTo>
                    <a:pt x="45720" y="1269"/>
                  </a:lnTo>
                  <a:lnTo>
                    <a:pt x="59690" y="0"/>
                  </a:lnTo>
                  <a:lnTo>
                    <a:pt x="73659" y="1269"/>
                  </a:lnTo>
                  <a:lnTo>
                    <a:pt x="87629" y="5079"/>
                  </a:lnTo>
                  <a:lnTo>
                    <a:pt x="127000" y="215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118100" y="2694939"/>
              <a:ext cx="238760" cy="515622"/>
            </a:xfrm>
            <a:custGeom>
              <a:avLst/>
              <a:gdLst/>
              <a:ahLst/>
              <a:cxnLst/>
              <a:rect l="0" t="0" r="0" b="0"/>
              <a:pathLst>
                <a:path w="238760" h="515622">
                  <a:moveTo>
                    <a:pt x="12700" y="99061"/>
                  </a:moveTo>
                  <a:lnTo>
                    <a:pt x="26670" y="72390"/>
                  </a:lnTo>
                  <a:lnTo>
                    <a:pt x="34290" y="59690"/>
                  </a:lnTo>
                  <a:lnTo>
                    <a:pt x="44450" y="46990"/>
                  </a:lnTo>
                  <a:lnTo>
                    <a:pt x="54609" y="35561"/>
                  </a:lnTo>
                  <a:lnTo>
                    <a:pt x="67309" y="24131"/>
                  </a:lnTo>
                  <a:lnTo>
                    <a:pt x="81279" y="13971"/>
                  </a:lnTo>
                  <a:lnTo>
                    <a:pt x="96520" y="3811"/>
                  </a:lnTo>
                  <a:lnTo>
                    <a:pt x="110490" y="0"/>
                  </a:lnTo>
                  <a:lnTo>
                    <a:pt x="124459" y="1271"/>
                  </a:lnTo>
                  <a:lnTo>
                    <a:pt x="138429" y="3811"/>
                  </a:lnTo>
                  <a:lnTo>
                    <a:pt x="149859" y="8890"/>
                  </a:lnTo>
                  <a:lnTo>
                    <a:pt x="161290" y="15240"/>
                  </a:lnTo>
                  <a:lnTo>
                    <a:pt x="170179" y="21590"/>
                  </a:lnTo>
                  <a:lnTo>
                    <a:pt x="177800" y="33021"/>
                  </a:lnTo>
                  <a:lnTo>
                    <a:pt x="181609" y="48261"/>
                  </a:lnTo>
                  <a:lnTo>
                    <a:pt x="184150" y="64771"/>
                  </a:lnTo>
                  <a:lnTo>
                    <a:pt x="184150" y="81281"/>
                  </a:lnTo>
                  <a:lnTo>
                    <a:pt x="180340" y="95250"/>
                  </a:lnTo>
                  <a:lnTo>
                    <a:pt x="175259" y="109221"/>
                  </a:lnTo>
                  <a:lnTo>
                    <a:pt x="168909" y="121921"/>
                  </a:lnTo>
                  <a:lnTo>
                    <a:pt x="162559" y="132081"/>
                  </a:lnTo>
                  <a:lnTo>
                    <a:pt x="154940" y="142240"/>
                  </a:lnTo>
                  <a:lnTo>
                    <a:pt x="148590" y="153671"/>
                  </a:lnTo>
                  <a:lnTo>
                    <a:pt x="142240" y="165100"/>
                  </a:lnTo>
                  <a:lnTo>
                    <a:pt x="137159" y="176531"/>
                  </a:lnTo>
                  <a:lnTo>
                    <a:pt x="130809" y="187961"/>
                  </a:lnTo>
                  <a:lnTo>
                    <a:pt x="124459" y="198121"/>
                  </a:lnTo>
                  <a:lnTo>
                    <a:pt x="116840" y="207011"/>
                  </a:lnTo>
                  <a:lnTo>
                    <a:pt x="107950" y="215900"/>
                  </a:lnTo>
                  <a:lnTo>
                    <a:pt x="96520" y="224790"/>
                  </a:lnTo>
                  <a:lnTo>
                    <a:pt x="86359" y="233681"/>
                  </a:lnTo>
                  <a:lnTo>
                    <a:pt x="82550" y="233681"/>
                  </a:lnTo>
                  <a:lnTo>
                    <a:pt x="85090" y="228600"/>
                  </a:lnTo>
                  <a:lnTo>
                    <a:pt x="90170" y="219711"/>
                  </a:lnTo>
                  <a:lnTo>
                    <a:pt x="101600" y="215900"/>
                  </a:lnTo>
                  <a:lnTo>
                    <a:pt x="115570" y="215900"/>
                  </a:lnTo>
                  <a:lnTo>
                    <a:pt x="132079" y="219711"/>
                  </a:lnTo>
                  <a:lnTo>
                    <a:pt x="146050" y="224790"/>
                  </a:lnTo>
                  <a:lnTo>
                    <a:pt x="157479" y="231140"/>
                  </a:lnTo>
                  <a:lnTo>
                    <a:pt x="168909" y="237490"/>
                  </a:lnTo>
                  <a:lnTo>
                    <a:pt x="180340" y="246381"/>
                  </a:lnTo>
                  <a:lnTo>
                    <a:pt x="191770" y="256540"/>
                  </a:lnTo>
                  <a:lnTo>
                    <a:pt x="204470" y="267971"/>
                  </a:lnTo>
                  <a:lnTo>
                    <a:pt x="214629" y="281940"/>
                  </a:lnTo>
                  <a:lnTo>
                    <a:pt x="224790" y="298450"/>
                  </a:lnTo>
                  <a:lnTo>
                    <a:pt x="234950" y="316231"/>
                  </a:lnTo>
                  <a:lnTo>
                    <a:pt x="238759" y="334011"/>
                  </a:lnTo>
                  <a:lnTo>
                    <a:pt x="237490" y="351790"/>
                  </a:lnTo>
                  <a:lnTo>
                    <a:pt x="234950" y="369571"/>
                  </a:lnTo>
                  <a:lnTo>
                    <a:pt x="229870" y="384811"/>
                  </a:lnTo>
                  <a:lnTo>
                    <a:pt x="223520" y="400050"/>
                  </a:lnTo>
                  <a:lnTo>
                    <a:pt x="217170" y="414021"/>
                  </a:lnTo>
                  <a:lnTo>
                    <a:pt x="208279" y="427990"/>
                  </a:lnTo>
                  <a:lnTo>
                    <a:pt x="198120" y="440690"/>
                  </a:lnTo>
                  <a:lnTo>
                    <a:pt x="186690" y="453390"/>
                  </a:lnTo>
                  <a:lnTo>
                    <a:pt x="176529" y="464821"/>
                  </a:lnTo>
                  <a:lnTo>
                    <a:pt x="158750" y="486411"/>
                  </a:lnTo>
                  <a:lnTo>
                    <a:pt x="147320" y="495300"/>
                  </a:lnTo>
                  <a:lnTo>
                    <a:pt x="137159" y="504190"/>
                  </a:lnTo>
                  <a:lnTo>
                    <a:pt x="124459" y="513081"/>
                  </a:lnTo>
                  <a:lnTo>
                    <a:pt x="113029" y="515621"/>
                  </a:lnTo>
                  <a:lnTo>
                    <a:pt x="100329" y="515621"/>
                  </a:lnTo>
                  <a:lnTo>
                    <a:pt x="88900" y="511811"/>
                  </a:lnTo>
                  <a:lnTo>
                    <a:pt x="74929" y="509271"/>
                  </a:lnTo>
                  <a:lnTo>
                    <a:pt x="59690" y="508000"/>
                  </a:lnTo>
                  <a:lnTo>
                    <a:pt x="0" y="4800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537200" y="2882900"/>
              <a:ext cx="152401" cy="317501"/>
            </a:xfrm>
            <a:custGeom>
              <a:avLst/>
              <a:gdLst/>
              <a:ahLst/>
              <a:cxnLst/>
              <a:rect l="0" t="0" r="0" b="0"/>
              <a:pathLst>
                <a:path w="152401" h="317501">
                  <a:moveTo>
                    <a:pt x="0" y="0"/>
                  </a:moveTo>
                  <a:lnTo>
                    <a:pt x="13970" y="40639"/>
                  </a:lnTo>
                  <a:lnTo>
                    <a:pt x="20320" y="58420"/>
                  </a:lnTo>
                  <a:lnTo>
                    <a:pt x="27940" y="74929"/>
                  </a:lnTo>
                  <a:lnTo>
                    <a:pt x="35559" y="92710"/>
                  </a:lnTo>
                  <a:lnTo>
                    <a:pt x="41909" y="110489"/>
                  </a:lnTo>
                  <a:lnTo>
                    <a:pt x="48259" y="130810"/>
                  </a:lnTo>
                  <a:lnTo>
                    <a:pt x="53340" y="151129"/>
                  </a:lnTo>
                  <a:lnTo>
                    <a:pt x="59690" y="167639"/>
                  </a:lnTo>
                  <a:lnTo>
                    <a:pt x="66040" y="184150"/>
                  </a:lnTo>
                  <a:lnTo>
                    <a:pt x="73659" y="199389"/>
                  </a:lnTo>
                  <a:lnTo>
                    <a:pt x="81279" y="212089"/>
                  </a:lnTo>
                  <a:lnTo>
                    <a:pt x="90170" y="223520"/>
                  </a:lnTo>
                  <a:lnTo>
                    <a:pt x="97790" y="233679"/>
                  </a:lnTo>
                  <a:lnTo>
                    <a:pt x="106679" y="242570"/>
                  </a:lnTo>
                  <a:lnTo>
                    <a:pt x="114300" y="252729"/>
                  </a:lnTo>
                  <a:lnTo>
                    <a:pt x="123190" y="261620"/>
                  </a:lnTo>
                  <a:lnTo>
                    <a:pt x="129540" y="271779"/>
                  </a:lnTo>
                  <a:lnTo>
                    <a:pt x="135890" y="283210"/>
                  </a:lnTo>
                  <a:lnTo>
                    <a:pt x="152400" y="317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524500" y="2882900"/>
              <a:ext cx="190501" cy="317501"/>
            </a:xfrm>
            <a:custGeom>
              <a:avLst/>
              <a:gdLst/>
              <a:ahLst/>
              <a:cxnLst/>
              <a:rect l="0" t="0" r="0" b="0"/>
              <a:pathLst>
                <a:path w="190501" h="317501">
                  <a:moveTo>
                    <a:pt x="190500" y="0"/>
                  </a:moveTo>
                  <a:lnTo>
                    <a:pt x="144779" y="45720"/>
                  </a:lnTo>
                  <a:lnTo>
                    <a:pt x="135890" y="55879"/>
                  </a:lnTo>
                  <a:lnTo>
                    <a:pt x="127000" y="67310"/>
                  </a:lnTo>
                  <a:lnTo>
                    <a:pt x="118109" y="78739"/>
                  </a:lnTo>
                  <a:lnTo>
                    <a:pt x="101600" y="102870"/>
                  </a:lnTo>
                  <a:lnTo>
                    <a:pt x="92709" y="115570"/>
                  </a:lnTo>
                  <a:lnTo>
                    <a:pt x="83820" y="132079"/>
                  </a:lnTo>
                  <a:lnTo>
                    <a:pt x="72390" y="151129"/>
                  </a:lnTo>
                  <a:lnTo>
                    <a:pt x="60959" y="172720"/>
                  </a:lnTo>
                  <a:lnTo>
                    <a:pt x="50800" y="191770"/>
                  </a:lnTo>
                  <a:lnTo>
                    <a:pt x="40640" y="208279"/>
                  </a:lnTo>
                  <a:lnTo>
                    <a:pt x="31750" y="223520"/>
                  </a:lnTo>
                  <a:lnTo>
                    <a:pt x="24129" y="237489"/>
                  </a:lnTo>
                  <a:lnTo>
                    <a:pt x="17779" y="251460"/>
                  </a:lnTo>
                  <a:lnTo>
                    <a:pt x="0" y="317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057900" y="2832100"/>
              <a:ext cx="35560" cy="304801"/>
            </a:xfrm>
            <a:custGeom>
              <a:avLst/>
              <a:gdLst/>
              <a:ahLst/>
              <a:cxnLst/>
              <a:rect l="0" t="0" r="0" b="0"/>
              <a:pathLst>
                <a:path w="35560" h="304801">
                  <a:moveTo>
                    <a:pt x="0" y="0"/>
                  </a:moveTo>
                  <a:lnTo>
                    <a:pt x="13970" y="34289"/>
                  </a:lnTo>
                  <a:lnTo>
                    <a:pt x="17779" y="50800"/>
                  </a:lnTo>
                  <a:lnTo>
                    <a:pt x="20320" y="68579"/>
                  </a:lnTo>
                  <a:lnTo>
                    <a:pt x="21590" y="88900"/>
                  </a:lnTo>
                  <a:lnTo>
                    <a:pt x="24129" y="106679"/>
                  </a:lnTo>
                  <a:lnTo>
                    <a:pt x="27940" y="124460"/>
                  </a:lnTo>
                  <a:lnTo>
                    <a:pt x="30479" y="142239"/>
                  </a:lnTo>
                  <a:lnTo>
                    <a:pt x="33020" y="161289"/>
                  </a:lnTo>
                  <a:lnTo>
                    <a:pt x="35559" y="180339"/>
                  </a:lnTo>
                  <a:lnTo>
                    <a:pt x="35559" y="200660"/>
                  </a:lnTo>
                  <a:lnTo>
                    <a:pt x="35559" y="218439"/>
                  </a:lnTo>
                  <a:lnTo>
                    <a:pt x="25400" y="304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994400" y="2946400"/>
              <a:ext cx="304801" cy="12701"/>
            </a:xfrm>
            <a:custGeom>
              <a:avLst/>
              <a:gdLst/>
              <a:ahLst/>
              <a:cxnLst/>
              <a:rect l="0" t="0" r="0" b="0"/>
              <a:pathLst>
                <a:path w="304801" h="12701">
                  <a:moveTo>
                    <a:pt x="0" y="12700"/>
                  </a:moveTo>
                  <a:lnTo>
                    <a:pt x="20320" y="6350"/>
                  </a:lnTo>
                  <a:lnTo>
                    <a:pt x="33020" y="3810"/>
                  </a:lnTo>
                  <a:lnTo>
                    <a:pt x="49529" y="2539"/>
                  </a:lnTo>
                  <a:lnTo>
                    <a:pt x="66040" y="1270"/>
                  </a:lnTo>
                  <a:lnTo>
                    <a:pt x="101600" y="1270"/>
                  </a:lnTo>
                  <a:lnTo>
                    <a:pt x="176529" y="0"/>
                  </a:lnTo>
                  <a:lnTo>
                    <a:pt x="196850" y="1270"/>
                  </a:lnTo>
                  <a:lnTo>
                    <a:pt x="3048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553200" y="2730500"/>
              <a:ext cx="25401" cy="431801"/>
            </a:xfrm>
            <a:custGeom>
              <a:avLst/>
              <a:gdLst/>
              <a:ahLst/>
              <a:cxnLst/>
              <a:rect l="0" t="0" r="0" b="0"/>
              <a:pathLst>
                <a:path w="25401" h="431801">
                  <a:moveTo>
                    <a:pt x="25400" y="0"/>
                  </a:moveTo>
                  <a:lnTo>
                    <a:pt x="25400" y="116839"/>
                  </a:lnTo>
                  <a:lnTo>
                    <a:pt x="22859" y="138429"/>
                  </a:lnTo>
                  <a:lnTo>
                    <a:pt x="17780" y="158750"/>
                  </a:lnTo>
                  <a:lnTo>
                    <a:pt x="11430" y="177800"/>
                  </a:lnTo>
                  <a:lnTo>
                    <a:pt x="7619" y="199389"/>
                  </a:lnTo>
                  <a:lnTo>
                    <a:pt x="5080" y="220979"/>
                  </a:lnTo>
                  <a:lnTo>
                    <a:pt x="3809" y="245110"/>
                  </a:lnTo>
                  <a:lnTo>
                    <a:pt x="2540" y="269239"/>
                  </a:lnTo>
                  <a:lnTo>
                    <a:pt x="1269" y="318770"/>
                  </a:lnTo>
                  <a:lnTo>
                    <a:pt x="0" y="431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775450" y="2743200"/>
              <a:ext cx="273051" cy="146051"/>
            </a:xfrm>
            <a:custGeom>
              <a:avLst/>
              <a:gdLst/>
              <a:ahLst/>
              <a:cxnLst/>
              <a:rect l="0" t="0" r="0" b="0"/>
              <a:pathLst>
                <a:path w="273051" h="146051">
                  <a:moveTo>
                    <a:pt x="31750" y="0"/>
                  </a:moveTo>
                  <a:lnTo>
                    <a:pt x="17780" y="13970"/>
                  </a:lnTo>
                  <a:lnTo>
                    <a:pt x="13969" y="22860"/>
                  </a:lnTo>
                  <a:lnTo>
                    <a:pt x="11430" y="35560"/>
                  </a:lnTo>
                  <a:lnTo>
                    <a:pt x="10159" y="48260"/>
                  </a:lnTo>
                  <a:lnTo>
                    <a:pt x="7619" y="62229"/>
                  </a:lnTo>
                  <a:lnTo>
                    <a:pt x="3809" y="74929"/>
                  </a:lnTo>
                  <a:lnTo>
                    <a:pt x="1269" y="88900"/>
                  </a:lnTo>
                  <a:lnTo>
                    <a:pt x="0" y="101600"/>
                  </a:lnTo>
                  <a:lnTo>
                    <a:pt x="0" y="114300"/>
                  </a:lnTo>
                  <a:lnTo>
                    <a:pt x="2540" y="127000"/>
                  </a:lnTo>
                  <a:lnTo>
                    <a:pt x="8890" y="135889"/>
                  </a:lnTo>
                  <a:lnTo>
                    <a:pt x="19050" y="140970"/>
                  </a:lnTo>
                  <a:lnTo>
                    <a:pt x="31750" y="144779"/>
                  </a:lnTo>
                  <a:lnTo>
                    <a:pt x="46990" y="146050"/>
                  </a:lnTo>
                  <a:lnTo>
                    <a:pt x="64769" y="144779"/>
                  </a:lnTo>
                  <a:lnTo>
                    <a:pt x="83819" y="143510"/>
                  </a:lnTo>
                  <a:lnTo>
                    <a:pt x="102869" y="142239"/>
                  </a:lnTo>
                  <a:lnTo>
                    <a:pt x="123190" y="140970"/>
                  </a:lnTo>
                  <a:lnTo>
                    <a:pt x="163830" y="140970"/>
                  </a:lnTo>
                  <a:lnTo>
                    <a:pt x="273050" y="139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959600" y="2616200"/>
              <a:ext cx="25401" cy="558801"/>
            </a:xfrm>
            <a:custGeom>
              <a:avLst/>
              <a:gdLst/>
              <a:ahLst/>
              <a:cxnLst/>
              <a:rect l="0" t="0" r="0" b="0"/>
              <a:pathLst>
                <a:path w="25401" h="558801">
                  <a:moveTo>
                    <a:pt x="25400" y="0"/>
                  </a:moveTo>
                  <a:lnTo>
                    <a:pt x="25400" y="372110"/>
                  </a:lnTo>
                  <a:lnTo>
                    <a:pt x="22859" y="398779"/>
                  </a:lnTo>
                  <a:lnTo>
                    <a:pt x="17780" y="424179"/>
                  </a:lnTo>
                  <a:lnTo>
                    <a:pt x="11430" y="448310"/>
                  </a:lnTo>
                  <a:lnTo>
                    <a:pt x="7619" y="471170"/>
                  </a:lnTo>
                  <a:lnTo>
                    <a:pt x="5080" y="492760"/>
                  </a:lnTo>
                  <a:lnTo>
                    <a:pt x="0" y="558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94970" y="3949700"/>
            <a:ext cx="8368031" cy="6731001"/>
            <a:chOff x="394970" y="3949700"/>
            <a:chExt cx="8368031" cy="6731001"/>
          </a:xfrm>
        </p:grpSpPr>
        <p:sp>
          <p:nvSpPr>
            <p:cNvPr id="33" name="Freeform 32"/>
            <p:cNvSpPr/>
            <p:nvPr/>
          </p:nvSpPr>
          <p:spPr>
            <a:xfrm>
              <a:off x="749300" y="5029200"/>
              <a:ext cx="8013701" cy="190501"/>
            </a:xfrm>
            <a:custGeom>
              <a:avLst/>
              <a:gdLst/>
              <a:ahLst/>
              <a:cxnLst/>
              <a:rect l="0" t="0" r="0" b="0"/>
              <a:pathLst>
                <a:path w="8013701" h="190501">
                  <a:moveTo>
                    <a:pt x="0" y="152400"/>
                  </a:moveTo>
                  <a:lnTo>
                    <a:pt x="116839" y="156209"/>
                  </a:lnTo>
                  <a:lnTo>
                    <a:pt x="137160" y="158750"/>
                  </a:lnTo>
                  <a:lnTo>
                    <a:pt x="158750" y="163829"/>
                  </a:lnTo>
                  <a:lnTo>
                    <a:pt x="182880" y="170179"/>
                  </a:lnTo>
                  <a:lnTo>
                    <a:pt x="205739" y="176529"/>
                  </a:lnTo>
                  <a:lnTo>
                    <a:pt x="227330" y="181609"/>
                  </a:lnTo>
                  <a:lnTo>
                    <a:pt x="266700" y="186690"/>
                  </a:lnTo>
                  <a:lnTo>
                    <a:pt x="513080" y="190500"/>
                  </a:lnTo>
                  <a:lnTo>
                    <a:pt x="659130" y="187959"/>
                  </a:lnTo>
                  <a:lnTo>
                    <a:pt x="681989" y="182879"/>
                  </a:lnTo>
                  <a:lnTo>
                    <a:pt x="704850" y="176529"/>
                  </a:lnTo>
                  <a:lnTo>
                    <a:pt x="728980" y="172720"/>
                  </a:lnTo>
                  <a:lnTo>
                    <a:pt x="811530" y="167640"/>
                  </a:lnTo>
                  <a:lnTo>
                    <a:pt x="985520" y="167640"/>
                  </a:lnTo>
                  <a:lnTo>
                    <a:pt x="1012189" y="172720"/>
                  </a:lnTo>
                  <a:lnTo>
                    <a:pt x="1038860" y="179070"/>
                  </a:lnTo>
                  <a:lnTo>
                    <a:pt x="1069339" y="182879"/>
                  </a:lnTo>
                  <a:lnTo>
                    <a:pt x="1169670" y="187959"/>
                  </a:lnTo>
                  <a:lnTo>
                    <a:pt x="1394460" y="190500"/>
                  </a:lnTo>
                  <a:lnTo>
                    <a:pt x="1963420" y="190500"/>
                  </a:lnTo>
                  <a:lnTo>
                    <a:pt x="2001520" y="187959"/>
                  </a:lnTo>
                  <a:lnTo>
                    <a:pt x="2038350" y="182879"/>
                  </a:lnTo>
                  <a:lnTo>
                    <a:pt x="2073910" y="176529"/>
                  </a:lnTo>
                  <a:lnTo>
                    <a:pt x="2110739" y="172720"/>
                  </a:lnTo>
                  <a:lnTo>
                    <a:pt x="2222500" y="167640"/>
                  </a:lnTo>
                  <a:lnTo>
                    <a:pt x="2440939" y="165100"/>
                  </a:lnTo>
                  <a:lnTo>
                    <a:pt x="2597150" y="161290"/>
                  </a:lnTo>
                  <a:lnTo>
                    <a:pt x="2669540" y="156209"/>
                  </a:lnTo>
                  <a:lnTo>
                    <a:pt x="2903220" y="152400"/>
                  </a:lnTo>
                  <a:lnTo>
                    <a:pt x="3208020" y="152400"/>
                  </a:lnTo>
                  <a:lnTo>
                    <a:pt x="3246120" y="149859"/>
                  </a:lnTo>
                  <a:lnTo>
                    <a:pt x="3282950" y="144779"/>
                  </a:lnTo>
                  <a:lnTo>
                    <a:pt x="3318509" y="138429"/>
                  </a:lnTo>
                  <a:lnTo>
                    <a:pt x="3357879" y="134620"/>
                  </a:lnTo>
                  <a:lnTo>
                    <a:pt x="3487420" y="129540"/>
                  </a:lnTo>
                  <a:lnTo>
                    <a:pt x="3723640" y="127000"/>
                  </a:lnTo>
                  <a:lnTo>
                    <a:pt x="4022090" y="127000"/>
                  </a:lnTo>
                  <a:lnTo>
                    <a:pt x="4061459" y="129540"/>
                  </a:lnTo>
                  <a:lnTo>
                    <a:pt x="4100829" y="134620"/>
                  </a:lnTo>
                  <a:lnTo>
                    <a:pt x="4138929" y="140970"/>
                  </a:lnTo>
                  <a:lnTo>
                    <a:pt x="4175759" y="144779"/>
                  </a:lnTo>
                  <a:lnTo>
                    <a:pt x="4284979" y="149859"/>
                  </a:lnTo>
                  <a:lnTo>
                    <a:pt x="4521200" y="152400"/>
                  </a:lnTo>
                  <a:lnTo>
                    <a:pt x="5171440" y="152400"/>
                  </a:lnTo>
                  <a:lnTo>
                    <a:pt x="5207000" y="149859"/>
                  </a:lnTo>
                  <a:lnTo>
                    <a:pt x="5242559" y="144779"/>
                  </a:lnTo>
                  <a:lnTo>
                    <a:pt x="5276850" y="138429"/>
                  </a:lnTo>
                  <a:lnTo>
                    <a:pt x="5314950" y="134620"/>
                  </a:lnTo>
                  <a:lnTo>
                    <a:pt x="5433059" y="129540"/>
                  </a:lnTo>
                  <a:lnTo>
                    <a:pt x="5673090" y="124459"/>
                  </a:lnTo>
                  <a:lnTo>
                    <a:pt x="5712459" y="119379"/>
                  </a:lnTo>
                  <a:lnTo>
                    <a:pt x="5751829" y="113029"/>
                  </a:lnTo>
                  <a:lnTo>
                    <a:pt x="5791200" y="109220"/>
                  </a:lnTo>
                  <a:lnTo>
                    <a:pt x="5915659" y="104140"/>
                  </a:lnTo>
                  <a:lnTo>
                    <a:pt x="6075680" y="97790"/>
                  </a:lnTo>
                  <a:lnTo>
                    <a:pt x="6149340" y="92709"/>
                  </a:lnTo>
                  <a:lnTo>
                    <a:pt x="6366509" y="88900"/>
                  </a:lnTo>
                  <a:lnTo>
                    <a:pt x="6671309" y="88900"/>
                  </a:lnTo>
                  <a:lnTo>
                    <a:pt x="6708140" y="86359"/>
                  </a:lnTo>
                  <a:lnTo>
                    <a:pt x="6746240" y="81279"/>
                  </a:lnTo>
                  <a:lnTo>
                    <a:pt x="6783069" y="74929"/>
                  </a:lnTo>
                  <a:lnTo>
                    <a:pt x="6816090" y="71120"/>
                  </a:lnTo>
                  <a:lnTo>
                    <a:pt x="6908800" y="66040"/>
                  </a:lnTo>
                  <a:lnTo>
                    <a:pt x="7012940" y="60959"/>
                  </a:lnTo>
                  <a:lnTo>
                    <a:pt x="7047230" y="55879"/>
                  </a:lnTo>
                  <a:lnTo>
                    <a:pt x="7081519" y="50800"/>
                  </a:lnTo>
                  <a:lnTo>
                    <a:pt x="7114540" y="45720"/>
                  </a:lnTo>
                  <a:lnTo>
                    <a:pt x="7176769" y="41909"/>
                  </a:lnTo>
                  <a:lnTo>
                    <a:pt x="7209790" y="38100"/>
                  </a:lnTo>
                  <a:lnTo>
                    <a:pt x="7245350" y="31750"/>
                  </a:lnTo>
                  <a:lnTo>
                    <a:pt x="7280909" y="25400"/>
                  </a:lnTo>
                  <a:lnTo>
                    <a:pt x="7313930" y="21590"/>
                  </a:lnTo>
                  <a:lnTo>
                    <a:pt x="7372350" y="16509"/>
                  </a:lnTo>
                  <a:lnTo>
                    <a:pt x="7609840" y="11429"/>
                  </a:lnTo>
                  <a:lnTo>
                    <a:pt x="7653019" y="6350"/>
                  </a:lnTo>
                  <a:lnTo>
                    <a:pt x="7887969" y="0"/>
                  </a:lnTo>
                  <a:lnTo>
                    <a:pt x="80137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343400" y="3949700"/>
              <a:ext cx="165101" cy="6731001"/>
            </a:xfrm>
            <a:custGeom>
              <a:avLst/>
              <a:gdLst/>
              <a:ahLst/>
              <a:cxnLst/>
              <a:rect l="0" t="0" r="0" b="0"/>
              <a:pathLst>
                <a:path w="165101" h="6731001">
                  <a:moveTo>
                    <a:pt x="165100" y="0"/>
                  </a:moveTo>
                  <a:lnTo>
                    <a:pt x="151129" y="34290"/>
                  </a:lnTo>
                  <a:lnTo>
                    <a:pt x="147320" y="50800"/>
                  </a:lnTo>
                  <a:lnTo>
                    <a:pt x="143509" y="88900"/>
                  </a:lnTo>
                  <a:lnTo>
                    <a:pt x="139700" y="285750"/>
                  </a:lnTo>
                  <a:lnTo>
                    <a:pt x="135890" y="411479"/>
                  </a:lnTo>
                  <a:lnTo>
                    <a:pt x="130809" y="467359"/>
                  </a:lnTo>
                  <a:lnTo>
                    <a:pt x="127000" y="652779"/>
                  </a:lnTo>
                  <a:lnTo>
                    <a:pt x="127000" y="908050"/>
                  </a:lnTo>
                  <a:lnTo>
                    <a:pt x="124459" y="939800"/>
                  </a:lnTo>
                  <a:lnTo>
                    <a:pt x="119379" y="974090"/>
                  </a:lnTo>
                  <a:lnTo>
                    <a:pt x="113029" y="1008379"/>
                  </a:lnTo>
                  <a:lnTo>
                    <a:pt x="109220" y="1043940"/>
                  </a:lnTo>
                  <a:lnTo>
                    <a:pt x="105409" y="1112520"/>
                  </a:lnTo>
                  <a:lnTo>
                    <a:pt x="102870" y="1228090"/>
                  </a:lnTo>
                  <a:lnTo>
                    <a:pt x="99059" y="1267459"/>
                  </a:lnTo>
                  <a:lnTo>
                    <a:pt x="93979" y="1306829"/>
                  </a:lnTo>
                  <a:lnTo>
                    <a:pt x="88900" y="1344929"/>
                  </a:lnTo>
                  <a:lnTo>
                    <a:pt x="83820" y="1385570"/>
                  </a:lnTo>
                  <a:lnTo>
                    <a:pt x="80009" y="1466850"/>
                  </a:lnTo>
                  <a:lnTo>
                    <a:pt x="76200" y="1659890"/>
                  </a:lnTo>
                  <a:lnTo>
                    <a:pt x="76200" y="1832609"/>
                  </a:lnTo>
                  <a:lnTo>
                    <a:pt x="72390" y="1917700"/>
                  </a:lnTo>
                  <a:lnTo>
                    <a:pt x="67309" y="2002790"/>
                  </a:lnTo>
                  <a:lnTo>
                    <a:pt x="64770" y="2171700"/>
                  </a:lnTo>
                  <a:lnTo>
                    <a:pt x="60959" y="2256790"/>
                  </a:lnTo>
                  <a:lnTo>
                    <a:pt x="55879" y="2298700"/>
                  </a:lnTo>
                  <a:lnTo>
                    <a:pt x="50800" y="2340609"/>
                  </a:lnTo>
                  <a:lnTo>
                    <a:pt x="45720" y="2383790"/>
                  </a:lnTo>
                  <a:lnTo>
                    <a:pt x="41909" y="2467609"/>
                  </a:lnTo>
                  <a:lnTo>
                    <a:pt x="38100" y="2669540"/>
                  </a:lnTo>
                  <a:lnTo>
                    <a:pt x="38100" y="2952750"/>
                  </a:lnTo>
                  <a:lnTo>
                    <a:pt x="35559" y="2994659"/>
                  </a:lnTo>
                  <a:lnTo>
                    <a:pt x="30479" y="3036569"/>
                  </a:lnTo>
                  <a:lnTo>
                    <a:pt x="24129" y="3078480"/>
                  </a:lnTo>
                  <a:lnTo>
                    <a:pt x="20320" y="3120390"/>
                  </a:lnTo>
                  <a:lnTo>
                    <a:pt x="16509" y="3204209"/>
                  </a:lnTo>
                  <a:lnTo>
                    <a:pt x="12700" y="3392169"/>
                  </a:lnTo>
                  <a:lnTo>
                    <a:pt x="12700" y="3661409"/>
                  </a:lnTo>
                  <a:lnTo>
                    <a:pt x="8890" y="3735069"/>
                  </a:lnTo>
                  <a:lnTo>
                    <a:pt x="3809" y="3812540"/>
                  </a:lnTo>
                  <a:lnTo>
                    <a:pt x="0" y="4011930"/>
                  </a:lnTo>
                  <a:lnTo>
                    <a:pt x="0" y="5745480"/>
                  </a:lnTo>
                  <a:lnTo>
                    <a:pt x="3809" y="5796280"/>
                  </a:lnTo>
                  <a:lnTo>
                    <a:pt x="8890" y="5845809"/>
                  </a:lnTo>
                  <a:lnTo>
                    <a:pt x="12700" y="6052819"/>
                  </a:lnTo>
                  <a:lnTo>
                    <a:pt x="12700" y="6256019"/>
                  </a:lnTo>
                  <a:lnTo>
                    <a:pt x="8890" y="6299200"/>
                  </a:lnTo>
                  <a:lnTo>
                    <a:pt x="3809" y="6341109"/>
                  </a:lnTo>
                  <a:lnTo>
                    <a:pt x="0" y="6531609"/>
                  </a:lnTo>
                  <a:lnTo>
                    <a:pt x="0" y="6731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117600" y="4318000"/>
              <a:ext cx="426720" cy="617221"/>
            </a:xfrm>
            <a:custGeom>
              <a:avLst/>
              <a:gdLst/>
              <a:ahLst/>
              <a:cxnLst/>
              <a:rect l="0" t="0" r="0" b="0"/>
              <a:pathLst>
                <a:path w="426720" h="617221">
                  <a:moveTo>
                    <a:pt x="304800" y="0"/>
                  </a:moveTo>
                  <a:lnTo>
                    <a:pt x="304800" y="34290"/>
                  </a:lnTo>
                  <a:lnTo>
                    <a:pt x="308610" y="48259"/>
                  </a:lnTo>
                  <a:lnTo>
                    <a:pt x="316230" y="60959"/>
                  </a:lnTo>
                  <a:lnTo>
                    <a:pt x="325119" y="74929"/>
                  </a:lnTo>
                  <a:lnTo>
                    <a:pt x="331469" y="88900"/>
                  </a:lnTo>
                  <a:lnTo>
                    <a:pt x="335280" y="105409"/>
                  </a:lnTo>
                  <a:lnTo>
                    <a:pt x="337819" y="120650"/>
                  </a:lnTo>
                  <a:lnTo>
                    <a:pt x="341630" y="135890"/>
                  </a:lnTo>
                  <a:lnTo>
                    <a:pt x="347980" y="149859"/>
                  </a:lnTo>
                  <a:lnTo>
                    <a:pt x="354330" y="163829"/>
                  </a:lnTo>
                  <a:lnTo>
                    <a:pt x="360680" y="179070"/>
                  </a:lnTo>
                  <a:lnTo>
                    <a:pt x="365760" y="196850"/>
                  </a:lnTo>
                  <a:lnTo>
                    <a:pt x="370839" y="215900"/>
                  </a:lnTo>
                  <a:lnTo>
                    <a:pt x="377189" y="234950"/>
                  </a:lnTo>
                  <a:lnTo>
                    <a:pt x="383539" y="252729"/>
                  </a:lnTo>
                  <a:lnTo>
                    <a:pt x="391160" y="269240"/>
                  </a:lnTo>
                  <a:lnTo>
                    <a:pt x="398780" y="289559"/>
                  </a:lnTo>
                  <a:lnTo>
                    <a:pt x="415289" y="335279"/>
                  </a:lnTo>
                  <a:lnTo>
                    <a:pt x="420369" y="355600"/>
                  </a:lnTo>
                  <a:lnTo>
                    <a:pt x="424180" y="375920"/>
                  </a:lnTo>
                  <a:lnTo>
                    <a:pt x="426719" y="393700"/>
                  </a:lnTo>
                  <a:lnTo>
                    <a:pt x="425450" y="416559"/>
                  </a:lnTo>
                  <a:lnTo>
                    <a:pt x="421639" y="441959"/>
                  </a:lnTo>
                  <a:lnTo>
                    <a:pt x="416560" y="467359"/>
                  </a:lnTo>
                  <a:lnTo>
                    <a:pt x="410210" y="492759"/>
                  </a:lnTo>
                  <a:lnTo>
                    <a:pt x="403860" y="515620"/>
                  </a:lnTo>
                  <a:lnTo>
                    <a:pt x="396239" y="538479"/>
                  </a:lnTo>
                  <a:lnTo>
                    <a:pt x="387350" y="554990"/>
                  </a:lnTo>
                  <a:lnTo>
                    <a:pt x="375919" y="567690"/>
                  </a:lnTo>
                  <a:lnTo>
                    <a:pt x="365760" y="577850"/>
                  </a:lnTo>
                  <a:lnTo>
                    <a:pt x="354330" y="586740"/>
                  </a:lnTo>
                  <a:lnTo>
                    <a:pt x="336550" y="604520"/>
                  </a:lnTo>
                  <a:lnTo>
                    <a:pt x="322580" y="610870"/>
                  </a:lnTo>
                  <a:lnTo>
                    <a:pt x="307339" y="614679"/>
                  </a:lnTo>
                  <a:lnTo>
                    <a:pt x="289560" y="617220"/>
                  </a:lnTo>
                  <a:lnTo>
                    <a:pt x="267969" y="615950"/>
                  </a:lnTo>
                  <a:lnTo>
                    <a:pt x="243839" y="612140"/>
                  </a:lnTo>
                  <a:lnTo>
                    <a:pt x="217169" y="607059"/>
                  </a:lnTo>
                  <a:lnTo>
                    <a:pt x="193039" y="599440"/>
                  </a:lnTo>
                  <a:lnTo>
                    <a:pt x="168910" y="590550"/>
                  </a:lnTo>
                  <a:lnTo>
                    <a:pt x="147319" y="579120"/>
                  </a:lnTo>
                  <a:lnTo>
                    <a:pt x="127000" y="570229"/>
                  </a:lnTo>
                  <a:lnTo>
                    <a:pt x="110489" y="560070"/>
                  </a:lnTo>
                  <a:lnTo>
                    <a:pt x="95250" y="551179"/>
                  </a:lnTo>
                  <a:lnTo>
                    <a:pt x="80010" y="541020"/>
                  </a:lnTo>
                  <a:lnTo>
                    <a:pt x="66039" y="529590"/>
                  </a:lnTo>
                  <a:lnTo>
                    <a:pt x="52069" y="518159"/>
                  </a:lnTo>
                  <a:lnTo>
                    <a:pt x="40639" y="508000"/>
                  </a:lnTo>
                  <a:lnTo>
                    <a:pt x="0" y="469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588769" y="4612640"/>
              <a:ext cx="214632" cy="353061"/>
            </a:xfrm>
            <a:custGeom>
              <a:avLst/>
              <a:gdLst/>
              <a:ahLst/>
              <a:cxnLst/>
              <a:rect l="0" t="0" r="0" b="0"/>
              <a:pathLst>
                <a:path w="214632" h="353061">
                  <a:moveTo>
                    <a:pt x="176531" y="22860"/>
                  </a:moveTo>
                  <a:lnTo>
                    <a:pt x="162560" y="2539"/>
                  </a:lnTo>
                  <a:lnTo>
                    <a:pt x="152401" y="0"/>
                  </a:lnTo>
                  <a:lnTo>
                    <a:pt x="137160" y="0"/>
                  </a:lnTo>
                  <a:lnTo>
                    <a:pt x="120651" y="3810"/>
                  </a:lnTo>
                  <a:lnTo>
                    <a:pt x="106681" y="10160"/>
                  </a:lnTo>
                  <a:lnTo>
                    <a:pt x="95251" y="19050"/>
                  </a:lnTo>
                  <a:lnTo>
                    <a:pt x="83820" y="27939"/>
                  </a:lnTo>
                  <a:lnTo>
                    <a:pt x="72391" y="41910"/>
                  </a:lnTo>
                  <a:lnTo>
                    <a:pt x="60960" y="58419"/>
                  </a:lnTo>
                  <a:lnTo>
                    <a:pt x="17781" y="121919"/>
                  </a:lnTo>
                  <a:lnTo>
                    <a:pt x="11431" y="137160"/>
                  </a:lnTo>
                  <a:lnTo>
                    <a:pt x="7620" y="152400"/>
                  </a:lnTo>
                  <a:lnTo>
                    <a:pt x="3811" y="168910"/>
                  </a:lnTo>
                  <a:lnTo>
                    <a:pt x="2541" y="186689"/>
                  </a:lnTo>
                  <a:lnTo>
                    <a:pt x="1270" y="205739"/>
                  </a:lnTo>
                  <a:lnTo>
                    <a:pt x="0" y="224789"/>
                  </a:lnTo>
                  <a:lnTo>
                    <a:pt x="2541" y="241300"/>
                  </a:lnTo>
                  <a:lnTo>
                    <a:pt x="7620" y="254000"/>
                  </a:lnTo>
                  <a:lnTo>
                    <a:pt x="12700" y="265430"/>
                  </a:lnTo>
                  <a:lnTo>
                    <a:pt x="24131" y="270510"/>
                  </a:lnTo>
                  <a:lnTo>
                    <a:pt x="38101" y="271780"/>
                  </a:lnTo>
                  <a:lnTo>
                    <a:pt x="54610" y="269239"/>
                  </a:lnTo>
                  <a:lnTo>
                    <a:pt x="68581" y="262889"/>
                  </a:lnTo>
                  <a:lnTo>
                    <a:pt x="80010" y="255269"/>
                  </a:lnTo>
                  <a:lnTo>
                    <a:pt x="91441" y="245110"/>
                  </a:lnTo>
                  <a:lnTo>
                    <a:pt x="99060" y="233680"/>
                  </a:lnTo>
                  <a:lnTo>
                    <a:pt x="102870" y="219710"/>
                  </a:lnTo>
                  <a:lnTo>
                    <a:pt x="106681" y="204469"/>
                  </a:lnTo>
                  <a:lnTo>
                    <a:pt x="110491" y="190500"/>
                  </a:lnTo>
                  <a:lnTo>
                    <a:pt x="114301" y="176530"/>
                  </a:lnTo>
                  <a:lnTo>
                    <a:pt x="118110" y="163830"/>
                  </a:lnTo>
                  <a:lnTo>
                    <a:pt x="123191" y="149860"/>
                  </a:lnTo>
                  <a:lnTo>
                    <a:pt x="129541" y="133350"/>
                  </a:lnTo>
                  <a:lnTo>
                    <a:pt x="137160" y="118110"/>
                  </a:lnTo>
                  <a:lnTo>
                    <a:pt x="152401" y="81280"/>
                  </a:lnTo>
                  <a:lnTo>
                    <a:pt x="160020" y="62230"/>
                  </a:lnTo>
                  <a:lnTo>
                    <a:pt x="167641" y="54610"/>
                  </a:lnTo>
                  <a:lnTo>
                    <a:pt x="172720" y="55880"/>
                  </a:lnTo>
                  <a:lnTo>
                    <a:pt x="179070" y="60960"/>
                  </a:lnTo>
                  <a:lnTo>
                    <a:pt x="181610" y="73660"/>
                  </a:lnTo>
                  <a:lnTo>
                    <a:pt x="184151" y="91439"/>
                  </a:lnTo>
                  <a:lnTo>
                    <a:pt x="185420" y="110489"/>
                  </a:lnTo>
                  <a:lnTo>
                    <a:pt x="186691" y="132080"/>
                  </a:lnTo>
                  <a:lnTo>
                    <a:pt x="187960" y="179069"/>
                  </a:lnTo>
                  <a:lnTo>
                    <a:pt x="189231" y="294639"/>
                  </a:lnTo>
                  <a:lnTo>
                    <a:pt x="214631" y="3530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981200" y="4635500"/>
              <a:ext cx="165101" cy="360680"/>
            </a:xfrm>
            <a:custGeom>
              <a:avLst/>
              <a:gdLst/>
              <a:ahLst/>
              <a:cxnLst/>
              <a:rect l="0" t="0" r="0" b="0"/>
              <a:pathLst>
                <a:path w="165101" h="360680">
                  <a:moveTo>
                    <a:pt x="0" y="0"/>
                  </a:moveTo>
                  <a:lnTo>
                    <a:pt x="0" y="162559"/>
                  </a:lnTo>
                  <a:lnTo>
                    <a:pt x="1270" y="185420"/>
                  </a:lnTo>
                  <a:lnTo>
                    <a:pt x="3810" y="208279"/>
                  </a:lnTo>
                  <a:lnTo>
                    <a:pt x="6350" y="232409"/>
                  </a:lnTo>
                  <a:lnTo>
                    <a:pt x="8889" y="252729"/>
                  </a:lnTo>
                  <a:lnTo>
                    <a:pt x="10160" y="273050"/>
                  </a:lnTo>
                  <a:lnTo>
                    <a:pt x="11429" y="292100"/>
                  </a:lnTo>
                  <a:lnTo>
                    <a:pt x="11429" y="332740"/>
                  </a:lnTo>
                  <a:lnTo>
                    <a:pt x="12700" y="353059"/>
                  </a:lnTo>
                  <a:lnTo>
                    <a:pt x="11429" y="360679"/>
                  </a:lnTo>
                  <a:lnTo>
                    <a:pt x="8889" y="360679"/>
                  </a:lnTo>
                  <a:lnTo>
                    <a:pt x="6350" y="354329"/>
                  </a:lnTo>
                  <a:lnTo>
                    <a:pt x="3810" y="344170"/>
                  </a:lnTo>
                  <a:lnTo>
                    <a:pt x="2539" y="328929"/>
                  </a:lnTo>
                  <a:lnTo>
                    <a:pt x="1270" y="312420"/>
                  </a:lnTo>
                  <a:lnTo>
                    <a:pt x="1270" y="271779"/>
                  </a:lnTo>
                  <a:lnTo>
                    <a:pt x="0" y="248920"/>
                  </a:lnTo>
                  <a:lnTo>
                    <a:pt x="1270" y="224790"/>
                  </a:lnTo>
                  <a:lnTo>
                    <a:pt x="3810" y="200659"/>
                  </a:lnTo>
                  <a:lnTo>
                    <a:pt x="6350" y="176529"/>
                  </a:lnTo>
                  <a:lnTo>
                    <a:pt x="11429" y="156209"/>
                  </a:lnTo>
                  <a:lnTo>
                    <a:pt x="17779" y="137159"/>
                  </a:lnTo>
                  <a:lnTo>
                    <a:pt x="24129" y="121920"/>
                  </a:lnTo>
                  <a:lnTo>
                    <a:pt x="31750" y="106679"/>
                  </a:lnTo>
                  <a:lnTo>
                    <a:pt x="39370" y="91440"/>
                  </a:lnTo>
                  <a:lnTo>
                    <a:pt x="46989" y="78740"/>
                  </a:lnTo>
                  <a:lnTo>
                    <a:pt x="57150" y="66040"/>
                  </a:lnTo>
                  <a:lnTo>
                    <a:pt x="67310" y="55879"/>
                  </a:lnTo>
                  <a:lnTo>
                    <a:pt x="78739" y="45720"/>
                  </a:lnTo>
                  <a:lnTo>
                    <a:pt x="90170" y="41909"/>
                  </a:lnTo>
                  <a:lnTo>
                    <a:pt x="102870" y="41909"/>
                  </a:lnTo>
                  <a:lnTo>
                    <a:pt x="165100" y="63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197100" y="4655820"/>
              <a:ext cx="279401" cy="250190"/>
            </a:xfrm>
            <a:custGeom>
              <a:avLst/>
              <a:gdLst/>
              <a:ahLst/>
              <a:cxnLst/>
              <a:rect l="0" t="0" r="0" b="0"/>
              <a:pathLst>
                <a:path w="279401" h="250190">
                  <a:moveTo>
                    <a:pt x="0" y="195580"/>
                  </a:moveTo>
                  <a:lnTo>
                    <a:pt x="20320" y="189230"/>
                  </a:lnTo>
                  <a:lnTo>
                    <a:pt x="30479" y="184150"/>
                  </a:lnTo>
                  <a:lnTo>
                    <a:pt x="41910" y="177800"/>
                  </a:lnTo>
                  <a:lnTo>
                    <a:pt x="53339" y="171450"/>
                  </a:lnTo>
                  <a:lnTo>
                    <a:pt x="63500" y="163830"/>
                  </a:lnTo>
                  <a:lnTo>
                    <a:pt x="73660" y="156209"/>
                  </a:lnTo>
                  <a:lnTo>
                    <a:pt x="82550" y="148589"/>
                  </a:lnTo>
                  <a:lnTo>
                    <a:pt x="91439" y="139700"/>
                  </a:lnTo>
                  <a:lnTo>
                    <a:pt x="109220" y="123189"/>
                  </a:lnTo>
                  <a:lnTo>
                    <a:pt x="116839" y="113030"/>
                  </a:lnTo>
                  <a:lnTo>
                    <a:pt x="123189" y="102870"/>
                  </a:lnTo>
                  <a:lnTo>
                    <a:pt x="128270" y="91439"/>
                  </a:lnTo>
                  <a:lnTo>
                    <a:pt x="132079" y="76200"/>
                  </a:lnTo>
                  <a:lnTo>
                    <a:pt x="134620" y="59689"/>
                  </a:lnTo>
                  <a:lnTo>
                    <a:pt x="135889" y="41909"/>
                  </a:lnTo>
                  <a:lnTo>
                    <a:pt x="133350" y="26670"/>
                  </a:lnTo>
                  <a:lnTo>
                    <a:pt x="127000" y="13970"/>
                  </a:lnTo>
                  <a:lnTo>
                    <a:pt x="118110" y="2539"/>
                  </a:lnTo>
                  <a:lnTo>
                    <a:pt x="110489" y="0"/>
                  </a:lnTo>
                  <a:lnTo>
                    <a:pt x="101600" y="5080"/>
                  </a:lnTo>
                  <a:lnTo>
                    <a:pt x="60960" y="45720"/>
                  </a:lnTo>
                  <a:lnTo>
                    <a:pt x="53339" y="60959"/>
                  </a:lnTo>
                  <a:lnTo>
                    <a:pt x="48260" y="77470"/>
                  </a:lnTo>
                  <a:lnTo>
                    <a:pt x="44450" y="95250"/>
                  </a:lnTo>
                  <a:lnTo>
                    <a:pt x="43179" y="113030"/>
                  </a:lnTo>
                  <a:lnTo>
                    <a:pt x="40639" y="130809"/>
                  </a:lnTo>
                  <a:lnTo>
                    <a:pt x="40639" y="148589"/>
                  </a:lnTo>
                  <a:lnTo>
                    <a:pt x="41910" y="163830"/>
                  </a:lnTo>
                  <a:lnTo>
                    <a:pt x="46989" y="179070"/>
                  </a:lnTo>
                  <a:lnTo>
                    <a:pt x="52070" y="193039"/>
                  </a:lnTo>
                  <a:lnTo>
                    <a:pt x="59689" y="204470"/>
                  </a:lnTo>
                  <a:lnTo>
                    <a:pt x="69850" y="215900"/>
                  </a:lnTo>
                  <a:lnTo>
                    <a:pt x="80010" y="226059"/>
                  </a:lnTo>
                  <a:lnTo>
                    <a:pt x="93979" y="233680"/>
                  </a:lnTo>
                  <a:lnTo>
                    <a:pt x="110489" y="241300"/>
                  </a:lnTo>
                  <a:lnTo>
                    <a:pt x="129539" y="247650"/>
                  </a:lnTo>
                  <a:lnTo>
                    <a:pt x="148589" y="250189"/>
                  </a:lnTo>
                  <a:lnTo>
                    <a:pt x="167639" y="250189"/>
                  </a:lnTo>
                  <a:lnTo>
                    <a:pt x="187960" y="248920"/>
                  </a:lnTo>
                  <a:lnTo>
                    <a:pt x="204470" y="245109"/>
                  </a:lnTo>
                  <a:lnTo>
                    <a:pt x="218439" y="240030"/>
                  </a:lnTo>
                  <a:lnTo>
                    <a:pt x="279400" y="2209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543810" y="4273550"/>
              <a:ext cx="351791" cy="586741"/>
            </a:xfrm>
            <a:custGeom>
              <a:avLst/>
              <a:gdLst/>
              <a:ahLst/>
              <a:cxnLst/>
              <a:rect l="0" t="0" r="0" b="0"/>
              <a:pathLst>
                <a:path w="351791" h="586741">
                  <a:moveTo>
                    <a:pt x="199390" y="209550"/>
                  </a:moveTo>
                  <a:lnTo>
                    <a:pt x="165100" y="209550"/>
                  </a:lnTo>
                  <a:lnTo>
                    <a:pt x="151129" y="212090"/>
                  </a:lnTo>
                  <a:lnTo>
                    <a:pt x="138429" y="217170"/>
                  </a:lnTo>
                  <a:lnTo>
                    <a:pt x="124460" y="223520"/>
                  </a:lnTo>
                  <a:lnTo>
                    <a:pt x="113029" y="229870"/>
                  </a:lnTo>
                  <a:lnTo>
                    <a:pt x="101600" y="237490"/>
                  </a:lnTo>
                  <a:lnTo>
                    <a:pt x="92710" y="245109"/>
                  </a:lnTo>
                  <a:lnTo>
                    <a:pt x="83819" y="254000"/>
                  </a:lnTo>
                  <a:lnTo>
                    <a:pt x="77469" y="264159"/>
                  </a:lnTo>
                  <a:lnTo>
                    <a:pt x="71119" y="275590"/>
                  </a:lnTo>
                  <a:lnTo>
                    <a:pt x="64769" y="290829"/>
                  </a:lnTo>
                  <a:lnTo>
                    <a:pt x="41910" y="342900"/>
                  </a:lnTo>
                  <a:lnTo>
                    <a:pt x="25400" y="378459"/>
                  </a:lnTo>
                  <a:lnTo>
                    <a:pt x="19050" y="396240"/>
                  </a:lnTo>
                  <a:lnTo>
                    <a:pt x="12700" y="416559"/>
                  </a:lnTo>
                  <a:lnTo>
                    <a:pt x="7619" y="435609"/>
                  </a:lnTo>
                  <a:lnTo>
                    <a:pt x="3810" y="457200"/>
                  </a:lnTo>
                  <a:lnTo>
                    <a:pt x="1269" y="477520"/>
                  </a:lnTo>
                  <a:lnTo>
                    <a:pt x="0" y="497840"/>
                  </a:lnTo>
                  <a:lnTo>
                    <a:pt x="0" y="515620"/>
                  </a:lnTo>
                  <a:lnTo>
                    <a:pt x="1269" y="532129"/>
                  </a:lnTo>
                  <a:lnTo>
                    <a:pt x="3810" y="547370"/>
                  </a:lnTo>
                  <a:lnTo>
                    <a:pt x="8890" y="560070"/>
                  </a:lnTo>
                  <a:lnTo>
                    <a:pt x="13969" y="571500"/>
                  </a:lnTo>
                  <a:lnTo>
                    <a:pt x="20319" y="582929"/>
                  </a:lnTo>
                  <a:lnTo>
                    <a:pt x="29210" y="586740"/>
                  </a:lnTo>
                  <a:lnTo>
                    <a:pt x="39369" y="586740"/>
                  </a:lnTo>
                  <a:lnTo>
                    <a:pt x="50800" y="584200"/>
                  </a:lnTo>
                  <a:lnTo>
                    <a:pt x="63500" y="574040"/>
                  </a:lnTo>
                  <a:lnTo>
                    <a:pt x="77469" y="561340"/>
                  </a:lnTo>
                  <a:lnTo>
                    <a:pt x="92710" y="546100"/>
                  </a:lnTo>
                  <a:lnTo>
                    <a:pt x="104140" y="530859"/>
                  </a:lnTo>
                  <a:lnTo>
                    <a:pt x="113029" y="516890"/>
                  </a:lnTo>
                  <a:lnTo>
                    <a:pt x="120650" y="502920"/>
                  </a:lnTo>
                  <a:lnTo>
                    <a:pt x="128269" y="487679"/>
                  </a:lnTo>
                  <a:lnTo>
                    <a:pt x="137160" y="469900"/>
                  </a:lnTo>
                  <a:lnTo>
                    <a:pt x="153669" y="430529"/>
                  </a:lnTo>
                  <a:lnTo>
                    <a:pt x="170179" y="389890"/>
                  </a:lnTo>
                  <a:lnTo>
                    <a:pt x="175260" y="369570"/>
                  </a:lnTo>
                  <a:lnTo>
                    <a:pt x="179069" y="349250"/>
                  </a:lnTo>
                  <a:lnTo>
                    <a:pt x="185419" y="303529"/>
                  </a:lnTo>
                  <a:lnTo>
                    <a:pt x="191769" y="251459"/>
                  </a:lnTo>
                  <a:lnTo>
                    <a:pt x="194310" y="226059"/>
                  </a:lnTo>
                  <a:lnTo>
                    <a:pt x="195579" y="201929"/>
                  </a:lnTo>
                  <a:lnTo>
                    <a:pt x="196850" y="179070"/>
                  </a:lnTo>
                  <a:lnTo>
                    <a:pt x="200660" y="153670"/>
                  </a:lnTo>
                  <a:lnTo>
                    <a:pt x="205740" y="127000"/>
                  </a:lnTo>
                  <a:lnTo>
                    <a:pt x="212090" y="100329"/>
                  </a:lnTo>
                  <a:lnTo>
                    <a:pt x="215900" y="71120"/>
                  </a:lnTo>
                  <a:lnTo>
                    <a:pt x="219710" y="43179"/>
                  </a:lnTo>
                  <a:lnTo>
                    <a:pt x="220979" y="13970"/>
                  </a:lnTo>
                  <a:lnTo>
                    <a:pt x="222250" y="1270"/>
                  </a:lnTo>
                  <a:lnTo>
                    <a:pt x="223519" y="0"/>
                  </a:lnTo>
                  <a:lnTo>
                    <a:pt x="223519" y="6350"/>
                  </a:lnTo>
                  <a:lnTo>
                    <a:pt x="220979" y="17779"/>
                  </a:lnTo>
                  <a:lnTo>
                    <a:pt x="217169" y="31750"/>
                  </a:lnTo>
                  <a:lnTo>
                    <a:pt x="210819" y="49529"/>
                  </a:lnTo>
                  <a:lnTo>
                    <a:pt x="207010" y="67309"/>
                  </a:lnTo>
                  <a:lnTo>
                    <a:pt x="204469" y="86359"/>
                  </a:lnTo>
                  <a:lnTo>
                    <a:pt x="203200" y="106679"/>
                  </a:lnTo>
                  <a:lnTo>
                    <a:pt x="200660" y="127000"/>
                  </a:lnTo>
                  <a:lnTo>
                    <a:pt x="196850" y="147320"/>
                  </a:lnTo>
                  <a:lnTo>
                    <a:pt x="193040" y="167640"/>
                  </a:lnTo>
                  <a:lnTo>
                    <a:pt x="191769" y="191770"/>
                  </a:lnTo>
                  <a:lnTo>
                    <a:pt x="189229" y="217170"/>
                  </a:lnTo>
                  <a:lnTo>
                    <a:pt x="187960" y="267970"/>
                  </a:lnTo>
                  <a:lnTo>
                    <a:pt x="186690" y="330200"/>
                  </a:lnTo>
                  <a:lnTo>
                    <a:pt x="186690" y="370840"/>
                  </a:lnTo>
                  <a:lnTo>
                    <a:pt x="187960" y="392429"/>
                  </a:lnTo>
                  <a:lnTo>
                    <a:pt x="190500" y="412750"/>
                  </a:lnTo>
                  <a:lnTo>
                    <a:pt x="193040" y="434340"/>
                  </a:lnTo>
                  <a:lnTo>
                    <a:pt x="198119" y="452120"/>
                  </a:lnTo>
                  <a:lnTo>
                    <a:pt x="204469" y="468629"/>
                  </a:lnTo>
                  <a:lnTo>
                    <a:pt x="210819" y="483870"/>
                  </a:lnTo>
                  <a:lnTo>
                    <a:pt x="220979" y="496570"/>
                  </a:lnTo>
                  <a:lnTo>
                    <a:pt x="233679" y="508000"/>
                  </a:lnTo>
                  <a:lnTo>
                    <a:pt x="247650" y="519429"/>
                  </a:lnTo>
                  <a:lnTo>
                    <a:pt x="274319" y="538479"/>
                  </a:lnTo>
                  <a:lnTo>
                    <a:pt x="287019" y="547370"/>
                  </a:lnTo>
                  <a:lnTo>
                    <a:pt x="300990" y="549909"/>
                  </a:lnTo>
                  <a:lnTo>
                    <a:pt x="313690" y="549909"/>
                  </a:lnTo>
                  <a:lnTo>
                    <a:pt x="351790" y="5397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94970" y="5435600"/>
              <a:ext cx="252731" cy="241301"/>
            </a:xfrm>
            <a:custGeom>
              <a:avLst/>
              <a:gdLst/>
              <a:ahLst/>
              <a:cxnLst/>
              <a:rect l="0" t="0" r="0" b="0"/>
              <a:pathLst>
                <a:path w="252731" h="241301">
                  <a:moveTo>
                    <a:pt x="100330" y="0"/>
                  </a:moveTo>
                  <a:lnTo>
                    <a:pt x="86360" y="13970"/>
                  </a:lnTo>
                  <a:lnTo>
                    <a:pt x="82549" y="24129"/>
                  </a:lnTo>
                  <a:lnTo>
                    <a:pt x="80010" y="39370"/>
                  </a:lnTo>
                  <a:lnTo>
                    <a:pt x="78739" y="55879"/>
                  </a:lnTo>
                  <a:lnTo>
                    <a:pt x="76199" y="71120"/>
                  </a:lnTo>
                  <a:lnTo>
                    <a:pt x="72389" y="85090"/>
                  </a:lnTo>
                  <a:lnTo>
                    <a:pt x="69849" y="99059"/>
                  </a:lnTo>
                  <a:lnTo>
                    <a:pt x="63499" y="111759"/>
                  </a:lnTo>
                  <a:lnTo>
                    <a:pt x="58420" y="121920"/>
                  </a:lnTo>
                  <a:lnTo>
                    <a:pt x="35560" y="154940"/>
                  </a:lnTo>
                  <a:lnTo>
                    <a:pt x="27939" y="166370"/>
                  </a:lnTo>
                  <a:lnTo>
                    <a:pt x="19049" y="177800"/>
                  </a:lnTo>
                  <a:lnTo>
                    <a:pt x="11430" y="187959"/>
                  </a:lnTo>
                  <a:lnTo>
                    <a:pt x="2539" y="196850"/>
                  </a:lnTo>
                  <a:lnTo>
                    <a:pt x="0" y="200659"/>
                  </a:lnTo>
                  <a:lnTo>
                    <a:pt x="1270" y="199390"/>
                  </a:lnTo>
                  <a:lnTo>
                    <a:pt x="5080" y="196850"/>
                  </a:lnTo>
                  <a:lnTo>
                    <a:pt x="12699" y="194309"/>
                  </a:lnTo>
                  <a:lnTo>
                    <a:pt x="22860" y="193040"/>
                  </a:lnTo>
                  <a:lnTo>
                    <a:pt x="36830" y="191770"/>
                  </a:lnTo>
                  <a:lnTo>
                    <a:pt x="52070" y="191770"/>
                  </a:lnTo>
                  <a:lnTo>
                    <a:pt x="88899" y="190500"/>
                  </a:lnTo>
                  <a:lnTo>
                    <a:pt x="105410" y="194309"/>
                  </a:lnTo>
                  <a:lnTo>
                    <a:pt x="120649" y="198120"/>
                  </a:lnTo>
                  <a:lnTo>
                    <a:pt x="134620" y="204470"/>
                  </a:lnTo>
                  <a:lnTo>
                    <a:pt x="151130" y="208279"/>
                  </a:lnTo>
                  <a:lnTo>
                    <a:pt x="170180" y="210820"/>
                  </a:lnTo>
                  <a:lnTo>
                    <a:pt x="189230" y="212090"/>
                  </a:lnTo>
                  <a:lnTo>
                    <a:pt x="204470" y="215900"/>
                  </a:lnTo>
                  <a:lnTo>
                    <a:pt x="217170" y="222250"/>
                  </a:lnTo>
                  <a:lnTo>
                    <a:pt x="252730" y="241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47700" y="5435600"/>
              <a:ext cx="63501" cy="469901"/>
            </a:xfrm>
            <a:custGeom>
              <a:avLst/>
              <a:gdLst/>
              <a:ahLst/>
              <a:cxnLst/>
              <a:rect l="0" t="0" r="0" b="0"/>
              <a:pathLst>
                <a:path w="63501" h="469901">
                  <a:moveTo>
                    <a:pt x="63500" y="0"/>
                  </a:moveTo>
                  <a:lnTo>
                    <a:pt x="63500" y="34290"/>
                  </a:lnTo>
                  <a:lnTo>
                    <a:pt x="60959" y="48259"/>
                  </a:lnTo>
                  <a:lnTo>
                    <a:pt x="55880" y="60959"/>
                  </a:lnTo>
                  <a:lnTo>
                    <a:pt x="49530" y="74929"/>
                  </a:lnTo>
                  <a:lnTo>
                    <a:pt x="45719" y="93979"/>
                  </a:lnTo>
                  <a:lnTo>
                    <a:pt x="43180" y="115570"/>
                  </a:lnTo>
                  <a:lnTo>
                    <a:pt x="41909" y="140970"/>
                  </a:lnTo>
                  <a:lnTo>
                    <a:pt x="40640" y="162559"/>
                  </a:lnTo>
                  <a:lnTo>
                    <a:pt x="39369" y="203200"/>
                  </a:lnTo>
                  <a:lnTo>
                    <a:pt x="38100" y="330200"/>
                  </a:lnTo>
                  <a:lnTo>
                    <a:pt x="35559" y="350520"/>
                  </a:lnTo>
                  <a:lnTo>
                    <a:pt x="30480" y="370840"/>
                  </a:lnTo>
                  <a:lnTo>
                    <a:pt x="19050" y="408940"/>
                  </a:lnTo>
                  <a:lnTo>
                    <a:pt x="0" y="469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38200" y="5600700"/>
              <a:ext cx="237490" cy="599441"/>
            </a:xfrm>
            <a:custGeom>
              <a:avLst/>
              <a:gdLst/>
              <a:ahLst/>
              <a:cxnLst/>
              <a:rect l="0" t="0" r="0" b="0"/>
              <a:pathLst>
                <a:path w="237490" h="599441">
                  <a:moveTo>
                    <a:pt x="0" y="0"/>
                  </a:moveTo>
                  <a:lnTo>
                    <a:pt x="13969" y="13970"/>
                  </a:lnTo>
                  <a:lnTo>
                    <a:pt x="17780" y="24129"/>
                  </a:lnTo>
                  <a:lnTo>
                    <a:pt x="20319" y="39370"/>
                  </a:lnTo>
                  <a:lnTo>
                    <a:pt x="21589" y="55879"/>
                  </a:lnTo>
                  <a:lnTo>
                    <a:pt x="22860" y="72390"/>
                  </a:lnTo>
                  <a:lnTo>
                    <a:pt x="24130" y="88900"/>
                  </a:lnTo>
                  <a:lnTo>
                    <a:pt x="24130" y="125729"/>
                  </a:lnTo>
                  <a:lnTo>
                    <a:pt x="25400" y="229870"/>
                  </a:lnTo>
                  <a:lnTo>
                    <a:pt x="29210" y="242570"/>
                  </a:lnTo>
                  <a:lnTo>
                    <a:pt x="36830" y="254000"/>
                  </a:lnTo>
                  <a:lnTo>
                    <a:pt x="45719" y="262890"/>
                  </a:lnTo>
                  <a:lnTo>
                    <a:pt x="55880" y="264159"/>
                  </a:lnTo>
                  <a:lnTo>
                    <a:pt x="67310" y="260350"/>
                  </a:lnTo>
                  <a:lnTo>
                    <a:pt x="78739" y="254000"/>
                  </a:lnTo>
                  <a:lnTo>
                    <a:pt x="88900" y="242570"/>
                  </a:lnTo>
                  <a:lnTo>
                    <a:pt x="99060" y="228600"/>
                  </a:lnTo>
                  <a:lnTo>
                    <a:pt x="107950" y="210820"/>
                  </a:lnTo>
                  <a:lnTo>
                    <a:pt x="116839" y="196850"/>
                  </a:lnTo>
                  <a:lnTo>
                    <a:pt x="125730" y="185420"/>
                  </a:lnTo>
                  <a:lnTo>
                    <a:pt x="134619" y="173990"/>
                  </a:lnTo>
                  <a:lnTo>
                    <a:pt x="140969" y="160020"/>
                  </a:lnTo>
                  <a:lnTo>
                    <a:pt x="144780" y="143509"/>
                  </a:lnTo>
                  <a:lnTo>
                    <a:pt x="147319" y="125729"/>
                  </a:lnTo>
                  <a:lnTo>
                    <a:pt x="148589" y="105409"/>
                  </a:lnTo>
                  <a:lnTo>
                    <a:pt x="149860" y="86359"/>
                  </a:lnTo>
                  <a:lnTo>
                    <a:pt x="151130" y="66040"/>
                  </a:lnTo>
                  <a:lnTo>
                    <a:pt x="152400" y="58420"/>
                  </a:lnTo>
                  <a:lnTo>
                    <a:pt x="154939" y="58420"/>
                  </a:lnTo>
                  <a:lnTo>
                    <a:pt x="158750" y="64770"/>
                  </a:lnTo>
                  <a:lnTo>
                    <a:pt x="161289" y="74929"/>
                  </a:lnTo>
                  <a:lnTo>
                    <a:pt x="162560" y="90170"/>
                  </a:lnTo>
                  <a:lnTo>
                    <a:pt x="163830" y="106679"/>
                  </a:lnTo>
                  <a:lnTo>
                    <a:pt x="166369" y="124459"/>
                  </a:lnTo>
                  <a:lnTo>
                    <a:pt x="171450" y="143509"/>
                  </a:lnTo>
                  <a:lnTo>
                    <a:pt x="200660" y="232409"/>
                  </a:lnTo>
                  <a:lnTo>
                    <a:pt x="205739" y="255270"/>
                  </a:lnTo>
                  <a:lnTo>
                    <a:pt x="209550" y="276859"/>
                  </a:lnTo>
                  <a:lnTo>
                    <a:pt x="210819" y="298450"/>
                  </a:lnTo>
                  <a:lnTo>
                    <a:pt x="213360" y="318770"/>
                  </a:lnTo>
                  <a:lnTo>
                    <a:pt x="213360" y="339090"/>
                  </a:lnTo>
                  <a:lnTo>
                    <a:pt x="214630" y="356870"/>
                  </a:lnTo>
                  <a:lnTo>
                    <a:pt x="218439" y="373379"/>
                  </a:lnTo>
                  <a:lnTo>
                    <a:pt x="222250" y="388620"/>
                  </a:lnTo>
                  <a:lnTo>
                    <a:pt x="228600" y="402590"/>
                  </a:lnTo>
                  <a:lnTo>
                    <a:pt x="233680" y="417829"/>
                  </a:lnTo>
                  <a:lnTo>
                    <a:pt x="236219" y="434340"/>
                  </a:lnTo>
                  <a:lnTo>
                    <a:pt x="237489" y="450850"/>
                  </a:lnTo>
                  <a:lnTo>
                    <a:pt x="236219" y="469900"/>
                  </a:lnTo>
                  <a:lnTo>
                    <a:pt x="232410" y="490220"/>
                  </a:lnTo>
                  <a:lnTo>
                    <a:pt x="227330" y="513079"/>
                  </a:lnTo>
                  <a:lnTo>
                    <a:pt x="219710" y="534670"/>
                  </a:lnTo>
                  <a:lnTo>
                    <a:pt x="213360" y="553720"/>
                  </a:lnTo>
                  <a:lnTo>
                    <a:pt x="205739" y="572770"/>
                  </a:lnTo>
                  <a:lnTo>
                    <a:pt x="193039" y="584200"/>
                  </a:lnTo>
                  <a:lnTo>
                    <a:pt x="177800" y="593090"/>
                  </a:lnTo>
                  <a:lnTo>
                    <a:pt x="161289" y="598170"/>
                  </a:lnTo>
                  <a:lnTo>
                    <a:pt x="146050" y="599440"/>
                  </a:lnTo>
                  <a:lnTo>
                    <a:pt x="130810" y="596900"/>
                  </a:lnTo>
                  <a:lnTo>
                    <a:pt x="116839" y="593090"/>
                  </a:lnTo>
                  <a:lnTo>
                    <a:pt x="104139" y="585470"/>
                  </a:lnTo>
                  <a:lnTo>
                    <a:pt x="93980" y="576579"/>
                  </a:lnTo>
                  <a:lnTo>
                    <a:pt x="64769" y="547370"/>
                  </a:lnTo>
                  <a:lnTo>
                    <a:pt x="38100" y="495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333500" y="5562600"/>
              <a:ext cx="215901" cy="25401"/>
            </a:xfrm>
            <a:custGeom>
              <a:avLst/>
              <a:gdLst/>
              <a:ahLst/>
              <a:cxnLst/>
              <a:rect l="0" t="0" r="0" b="0"/>
              <a:pathLst>
                <a:path w="215901" h="25401">
                  <a:moveTo>
                    <a:pt x="0" y="0"/>
                  </a:moveTo>
                  <a:lnTo>
                    <a:pt x="34289" y="13970"/>
                  </a:lnTo>
                  <a:lnTo>
                    <a:pt x="50800" y="15240"/>
                  </a:lnTo>
                  <a:lnTo>
                    <a:pt x="68580" y="12700"/>
                  </a:lnTo>
                  <a:lnTo>
                    <a:pt x="88900" y="8890"/>
                  </a:lnTo>
                  <a:lnTo>
                    <a:pt x="107950" y="5079"/>
                  </a:lnTo>
                  <a:lnTo>
                    <a:pt x="128269" y="3809"/>
                  </a:lnTo>
                  <a:lnTo>
                    <a:pt x="149860" y="2540"/>
                  </a:lnTo>
                  <a:lnTo>
                    <a:pt x="166369" y="5079"/>
                  </a:lnTo>
                  <a:lnTo>
                    <a:pt x="179069" y="8890"/>
                  </a:lnTo>
                  <a:lnTo>
                    <a:pt x="2159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358900" y="56896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0"/>
                  </a:moveTo>
                  <a:lnTo>
                    <a:pt x="34289" y="0"/>
                  </a:lnTo>
                  <a:lnTo>
                    <a:pt x="48260" y="2540"/>
                  </a:lnTo>
                  <a:lnTo>
                    <a:pt x="60960" y="7620"/>
                  </a:lnTo>
                  <a:lnTo>
                    <a:pt x="1270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814829" y="5407659"/>
              <a:ext cx="191772" cy="553721"/>
            </a:xfrm>
            <a:custGeom>
              <a:avLst/>
              <a:gdLst/>
              <a:ahLst/>
              <a:cxnLst/>
              <a:rect l="0" t="0" r="0" b="0"/>
              <a:pathLst>
                <a:path w="191772" h="553721">
                  <a:moveTo>
                    <a:pt x="26671" y="2541"/>
                  </a:moveTo>
                  <a:lnTo>
                    <a:pt x="20321" y="29211"/>
                  </a:lnTo>
                  <a:lnTo>
                    <a:pt x="15241" y="41911"/>
                  </a:lnTo>
                  <a:lnTo>
                    <a:pt x="8891" y="54611"/>
                  </a:lnTo>
                  <a:lnTo>
                    <a:pt x="2541" y="66041"/>
                  </a:lnTo>
                  <a:lnTo>
                    <a:pt x="0" y="71120"/>
                  </a:lnTo>
                  <a:lnTo>
                    <a:pt x="2541" y="68581"/>
                  </a:lnTo>
                  <a:lnTo>
                    <a:pt x="31750" y="29211"/>
                  </a:lnTo>
                  <a:lnTo>
                    <a:pt x="44450" y="19050"/>
                  </a:lnTo>
                  <a:lnTo>
                    <a:pt x="58421" y="10161"/>
                  </a:lnTo>
                  <a:lnTo>
                    <a:pt x="73660" y="3811"/>
                  </a:lnTo>
                  <a:lnTo>
                    <a:pt x="90171" y="0"/>
                  </a:lnTo>
                  <a:lnTo>
                    <a:pt x="107950" y="0"/>
                  </a:lnTo>
                  <a:lnTo>
                    <a:pt x="128271" y="1270"/>
                  </a:lnTo>
                  <a:lnTo>
                    <a:pt x="140971" y="6350"/>
                  </a:lnTo>
                  <a:lnTo>
                    <a:pt x="148591" y="16511"/>
                  </a:lnTo>
                  <a:lnTo>
                    <a:pt x="154941" y="29211"/>
                  </a:lnTo>
                  <a:lnTo>
                    <a:pt x="158750" y="44450"/>
                  </a:lnTo>
                  <a:lnTo>
                    <a:pt x="161291" y="60961"/>
                  </a:lnTo>
                  <a:lnTo>
                    <a:pt x="162560" y="80011"/>
                  </a:lnTo>
                  <a:lnTo>
                    <a:pt x="161291" y="99061"/>
                  </a:lnTo>
                  <a:lnTo>
                    <a:pt x="157481" y="119381"/>
                  </a:lnTo>
                  <a:lnTo>
                    <a:pt x="152400" y="139700"/>
                  </a:lnTo>
                  <a:lnTo>
                    <a:pt x="146050" y="157481"/>
                  </a:lnTo>
                  <a:lnTo>
                    <a:pt x="138431" y="173991"/>
                  </a:lnTo>
                  <a:lnTo>
                    <a:pt x="130810" y="187961"/>
                  </a:lnTo>
                  <a:lnTo>
                    <a:pt x="121921" y="204470"/>
                  </a:lnTo>
                  <a:lnTo>
                    <a:pt x="110491" y="219711"/>
                  </a:lnTo>
                  <a:lnTo>
                    <a:pt x="100331" y="236220"/>
                  </a:lnTo>
                  <a:lnTo>
                    <a:pt x="99060" y="248920"/>
                  </a:lnTo>
                  <a:lnTo>
                    <a:pt x="106681" y="259081"/>
                  </a:lnTo>
                  <a:lnTo>
                    <a:pt x="118110" y="266700"/>
                  </a:lnTo>
                  <a:lnTo>
                    <a:pt x="128271" y="274320"/>
                  </a:lnTo>
                  <a:lnTo>
                    <a:pt x="138431" y="281941"/>
                  </a:lnTo>
                  <a:lnTo>
                    <a:pt x="147321" y="290831"/>
                  </a:lnTo>
                  <a:lnTo>
                    <a:pt x="154941" y="300991"/>
                  </a:lnTo>
                  <a:lnTo>
                    <a:pt x="161291" y="311150"/>
                  </a:lnTo>
                  <a:lnTo>
                    <a:pt x="189231" y="365761"/>
                  </a:lnTo>
                  <a:lnTo>
                    <a:pt x="191771" y="379731"/>
                  </a:lnTo>
                  <a:lnTo>
                    <a:pt x="190500" y="393700"/>
                  </a:lnTo>
                  <a:lnTo>
                    <a:pt x="186691" y="407670"/>
                  </a:lnTo>
                  <a:lnTo>
                    <a:pt x="182881" y="422911"/>
                  </a:lnTo>
                  <a:lnTo>
                    <a:pt x="173991" y="459741"/>
                  </a:lnTo>
                  <a:lnTo>
                    <a:pt x="168910" y="474981"/>
                  </a:lnTo>
                  <a:lnTo>
                    <a:pt x="162560" y="488950"/>
                  </a:lnTo>
                  <a:lnTo>
                    <a:pt x="147321" y="511811"/>
                  </a:lnTo>
                  <a:lnTo>
                    <a:pt x="132081" y="537211"/>
                  </a:lnTo>
                  <a:lnTo>
                    <a:pt x="119381" y="544831"/>
                  </a:lnTo>
                  <a:lnTo>
                    <a:pt x="104141" y="549911"/>
                  </a:lnTo>
                  <a:lnTo>
                    <a:pt x="86360" y="553720"/>
                  </a:lnTo>
                  <a:lnTo>
                    <a:pt x="71121" y="553720"/>
                  </a:lnTo>
                  <a:lnTo>
                    <a:pt x="55881" y="551181"/>
                  </a:lnTo>
                  <a:lnTo>
                    <a:pt x="13971" y="5359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120900" y="5640070"/>
              <a:ext cx="304801" cy="240031"/>
            </a:xfrm>
            <a:custGeom>
              <a:avLst/>
              <a:gdLst/>
              <a:ahLst/>
              <a:cxnLst/>
              <a:rect l="0" t="0" r="0" b="0"/>
              <a:pathLst>
                <a:path w="304801" h="240031">
                  <a:moveTo>
                    <a:pt x="0" y="49530"/>
                  </a:moveTo>
                  <a:lnTo>
                    <a:pt x="13970" y="29209"/>
                  </a:lnTo>
                  <a:lnTo>
                    <a:pt x="20320" y="20320"/>
                  </a:lnTo>
                  <a:lnTo>
                    <a:pt x="27939" y="11430"/>
                  </a:lnTo>
                  <a:lnTo>
                    <a:pt x="35560" y="3809"/>
                  </a:lnTo>
                  <a:lnTo>
                    <a:pt x="44450" y="0"/>
                  </a:lnTo>
                  <a:lnTo>
                    <a:pt x="54610" y="1270"/>
                  </a:lnTo>
                  <a:lnTo>
                    <a:pt x="66039" y="5080"/>
                  </a:lnTo>
                  <a:lnTo>
                    <a:pt x="76200" y="10159"/>
                  </a:lnTo>
                  <a:lnTo>
                    <a:pt x="86360" y="16509"/>
                  </a:lnTo>
                  <a:lnTo>
                    <a:pt x="95250" y="22859"/>
                  </a:lnTo>
                  <a:lnTo>
                    <a:pt x="104139" y="34289"/>
                  </a:lnTo>
                  <a:lnTo>
                    <a:pt x="113029" y="49530"/>
                  </a:lnTo>
                  <a:lnTo>
                    <a:pt x="121920" y="66039"/>
                  </a:lnTo>
                  <a:lnTo>
                    <a:pt x="129539" y="82550"/>
                  </a:lnTo>
                  <a:lnTo>
                    <a:pt x="135889" y="96520"/>
                  </a:lnTo>
                  <a:lnTo>
                    <a:pt x="140970" y="110489"/>
                  </a:lnTo>
                  <a:lnTo>
                    <a:pt x="147320" y="124459"/>
                  </a:lnTo>
                  <a:lnTo>
                    <a:pt x="154939" y="137159"/>
                  </a:lnTo>
                  <a:lnTo>
                    <a:pt x="162560" y="149859"/>
                  </a:lnTo>
                  <a:lnTo>
                    <a:pt x="170179" y="161289"/>
                  </a:lnTo>
                  <a:lnTo>
                    <a:pt x="179070" y="172720"/>
                  </a:lnTo>
                  <a:lnTo>
                    <a:pt x="186689" y="182880"/>
                  </a:lnTo>
                  <a:lnTo>
                    <a:pt x="196850" y="191770"/>
                  </a:lnTo>
                  <a:lnTo>
                    <a:pt x="207010" y="200659"/>
                  </a:lnTo>
                  <a:lnTo>
                    <a:pt x="218439" y="209550"/>
                  </a:lnTo>
                  <a:lnTo>
                    <a:pt x="229870" y="217170"/>
                  </a:lnTo>
                  <a:lnTo>
                    <a:pt x="242570" y="223520"/>
                  </a:lnTo>
                  <a:lnTo>
                    <a:pt x="304800" y="2400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235200" y="5562600"/>
              <a:ext cx="190501" cy="304801"/>
            </a:xfrm>
            <a:custGeom>
              <a:avLst/>
              <a:gdLst/>
              <a:ahLst/>
              <a:cxnLst/>
              <a:rect l="0" t="0" r="0" b="0"/>
              <a:pathLst>
                <a:path w="190501" h="304801">
                  <a:moveTo>
                    <a:pt x="190500" y="0"/>
                  </a:moveTo>
                  <a:lnTo>
                    <a:pt x="176529" y="13970"/>
                  </a:lnTo>
                  <a:lnTo>
                    <a:pt x="168910" y="24129"/>
                  </a:lnTo>
                  <a:lnTo>
                    <a:pt x="158750" y="39370"/>
                  </a:lnTo>
                  <a:lnTo>
                    <a:pt x="119379" y="99059"/>
                  </a:lnTo>
                  <a:lnTo>
                    <a:pt x="111760" y="114300"/>
                  </a:lnTo>
                  <a:lnTo>
                    <a:pt x="105410" y="129540"/>
                  </a:lnTo>
                  <a:lnTo>
                    <a:pt x="100329" y="146050"/>
                  </a:lnTo>
                  <a:lnTo>
                    <a:pt x="91439" y="163829"/>
                  </a:lnTo>
                  <a:lnTo>
                    <a:pt x="78739" y="182879"/>
                  </a:lnTo>
                  <a:lnTo>
                    <a:pt x="64770" y="201929"/>
                  </a:lnTo>
                  <a:lnTo>
                    <a:pt x="54610" y="219709"/>
                  </a:lnTo>
                  <a:lnTo>
                    <a:pt x="46989" y="234950"/>
                  </a:lnTo>
                  <a:lnTo>
                    <a:pt x="39370" y="250190"/>
                  </a:lnTo>
                  <a:lnTo>
                    <a:pt x="31750" y="262890"/>
                  </a:lnTo>
                  <a:lnTo>
                    <a:pt x="24129" y="274320"/>
                  </a:lnTo>
                  <a:lnTo>
                    <a:pt x="0" y="304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705100" y="5562600"/>
              <a:ext cx="36830" cy="317501"/>
            </a:xfrm>
            <a:custGeom>
              <a:avLst/>
              <a:gdLst/>
              <a:ahLst/>
              <a:cxnLst/>
              <a:rect l="0" t="0" r="0" b="0"/>
              <a:pathLst>
                <a:path w="36830" h="317501">
                  <a:moveTo>
                    <a:pt x="25400" y="0"/>
                  </a:moveTo>
                  <a:lnTo>
                    <a:pt x="31750" y="20320"/>
                  </a:lnTo>
                  <a:lnTo>
                    <a:pt x="34289" y="34290"/>
                  </a:lnTo>
                  <a:lnTo>
                    <a:pt x="35560" y="53340"/>
                  </a:lnTo>
                  <a:lnTo>
                    <a:pt x="36829" y="73659"/>
                  </a:lnTo>
                  <a:lnTo>
                    <a:pt x="35560" y="93979"/>
                  </a:lnTo>
                  <a:lnTo>
                    <a:pt x="33020" y="114300"/>
                  </a:lnTo>
                  <a:lnTo>
                    <a:pt x="30479" y="135890"/>
                  </a:lnTo>
                  <a:lnTo>
                    <a:pt x="29210" y="158750"/>
                  </a:lnTo>
                  <a:lnTo>
                    <a:pt x="27939" y="181609"/>
                  </a:lnTo>
                  <a:lnTo>
                    <a:pt x="26670" y="227329"/>
                  </a:lnTo>
                  <a:lnTo>
                    <a:pt x="26670" y="247650"/>
                  </a:lnTo>
                  <a:lnTo>
                    <a:pt x="0" y="317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641600" y="5676900"/>
              <a:ext cx="215901" cy="38101"/>
            </a:xfrm>
            <a:custGeom>
              <a:avLst/>
              <a:gdLst/>
              <a:ahLst/>
              <a:cxnLst/>
              <a:rect l="0" t="0" r="0" b="0"/>
              <a:pathLst>
                <a:path w="215901" h="38101">
                  <a:moveTo>
                    <a:pt x="0" y="0"/>
                  </a:moveTo>
                  <a:lnTo>
                    <a:pt x="20320" y="6350"/>
                  </a:lnTo>
                  <a:lnTo>
                    <a:pt x="31750" y="8890"/>
                  </a:lnTo>
                  <a:lnTo>
                    <a:pt x="45720" y="10159"/>
                  </a:lnTo>
                  <a:lnTo>
                    <a:pt x="59689" y="11429"/>
                  </a:lnTo>
                  <a:lnTo>
                    <a:pt x="76200" y="13970"/>
                  </a:lnTo>
                  <a:lnTo>
                    <a:pt x="95250" y="19050"/>
                  </a:lnTo>
                  <a:lnTo>
                    <a:pt x="114300" y="25400"/>
                  </a:lnTo>
                  <a:lnTo>
                    <a:pt x="133350" y="29209"/>
                  </a:lnTo>
                  <a:lnTo>
                    <a:pt x="153670" y="33020"/>
                  </a:lnTo>
                  <a:lnTo>
                    <a:pt x="215900" y="38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111500" y="5499100"/>
              <a:ext cx="50801" cy="406401"/>
            </a:xfrm>
            <a:custGeom>
              <a:avLst/>
              <a:gdLst/>
              <a:ahLst/>
              <a:cxnLst/>
              <a:rect l="0" t="0" r="0" b="0"/>
              <a:pathLst>
                <a:path w="50801" h="406401">
                  <a:moveTo>
                    <a:pt x="50800" y="0"/>
                  </a:moveTo>
                  <a:lnTo>
                    <a:pt x="50800" y="101600"/>
                  </a:lnTo>
                  <a:lnTo>
                    <a:pt x="48260" y="129540"/>
                  </a:lnTo>
                  <a:lnTo>
                    <a:pt x="43179" y="160020"/>
                  </a:lnTo>
                  <a:lnTo>
                    <a:pt x="36829" y="191770"/>
                  </a:lnTo>
                  <a:lnTo>
                    <a:pt x="33020" y="218440"/>
                  </a:lnTo>
                  <a:lnTo>
                    <a:pt x="30479" y="241300"/>
                  </a:lnTo>
                  <a:lnTo>
                    <a:pt x="29210" y="262890"/>
                  </a:lnTo>
                  <a:lnTo>
                    <a:pt x="25400" y="283209"/>
                  </a:lnTo>
                  <a:lnTo>
                    <a:pt x="19050" y="304800"/>
                  </a:lnTo>
                  <a:lnTo>
                    <a:pt x="0" y="406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263900" y="5537200"/>
              <a:ext cx="215901" cy="215901"/>
            </a:xfrm>
            <a:custGeom>
              <a:avLst/>
              <a:gdLst/>
              <a:ahLst/>
              <a:cxnLst/>
              <a:rect l="0" t="0" r="0" b="0"/>
              <a:pathLst>
                <a:path w="215901" h="215901">
                  <a:moveTo>
                    <a:pt x="0" y="0"/>
                  </a:moveTo>
                  <a:lnTo>
                    <a:pt x="0" y="26670"/>
                  </a:lnTo>
                  <a:lnTo>
                    <a:pt x="2540" y="39370"/>
                  </a:lnTo>
                  <a:lnTo>
                    <a:pt x="7620" y="52070"/>
                  </a:lnTo>
                  <a:lnTo>
                    <a:pt x="13970" y="63500"/>
                  </a:lnTo>
                  <a:lnTo>
                    <a:pt x="15240" y="77470"/>
                  </a:lnTo>
                  <a:lnTo>
                    <a:pt x="12700" y="92709"/>
                  </a:lnTo>
                  <a:lnTo>
                    <a:pt x="8890" y="107950"/>
                  </a:lnTo>
                  <a:lnTo>
                    <a:pt x="5079" y="125729"/>
                  </a:lnTo>
                  <a:lnTo>
                    <a:pt x="3809" y="144779"/>
                  </a:lnTo>
                  <a:lnTo>
                    <a:pt x="2540" y="163829"/>
                  </a:lnTo>
                  <a:lnTo>
                    <a:pt x="11429" y="177800"/>
                  </a:lnTo>
                  <a:lnTo>
                    <a:pt x="27940" y="185420"/>
                  </a:lnTo>
                  <a:lnTo>
                    <a:pt x="48259" y="191770"/>
                  </a:lnTo>
                  <a:lnTo>
                    <a:pt x="68579" y="195579"/>
                  </a:lnTo>
                  <a:lnTo>
                    <a:pt x="88900" y="198120"/>
                  </a:lnTo>
                  <a:lnTo>
                    <a:pt x="110490" y="199390"/>
                  </a:lnTo>
                  <a:lnTo>
                    <a:pt x="128270" y="201929"/>
                  </a:lnTo>
                  <a:lnTo>
                    <a:pt x="144779" y="205740"/>
                  </a:lnTo>
                  <a:lnTo>
                    <a:pt x="215900" y="215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416300" y="5473700"/>
              <a:ext cx="25401" cy="469901"/>
            </a:xfrm>
            <a:custGeom>
              <a:avLst/>
              <a:gdLst/>
              <a:ahLst/>
              <a:cxnLst/>
              <a:rect l="0" t="0" r="0" b="0"/>
              <a:pathLst>
                <a:path w="25401" h="469901">
                  <a:moveTo>
                    <a:pt x="25400" y="0"/>
                  </a:moveTo>
                  <a:lnTo>
                    <a:pt x="11429" y="26670"/>
                  </a:lnTo>
                  <a:lnTo>
                    <a:pt x="7620" y="41909"/>
                  </a:lnTo>
                  <a:lnTo>
                    <a:pt x="5079" y="58420"/>
                  </a:lnTo>
                  <a:lnTo>
                    <a:pt x="3809" y="77470"/>
                  </a:lnTo>
                  <a:lnTo>
                    <a:pt x="2540" y="99059"/>
                  </a:lnTo>
                  <a:lnTo>
                    <a:pt x="1270" y="151129"/>
                  </a:lnTo>
                  <a:lnTo>
                    <a:pt x="0" y="469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549400" y="5676900"/>
              <a:ext cx="26670" cy="3924301"/>
            </a:xfrm>
            <a:custGeom>
              <a:avLst/>
              <a:gdLst/>
              <a:ahLst/>
              <a:cxnLst/>
              <a:rect l="0" t="0" r="0" b="0"/>
              <a:pathLst>
                <a:path w="26670" h="3924301">
                  <a:moveTo>
                    <a:pt x="12700" y="0"/>
                  </a:moveTo>
                  <a:lnTo>
                    <a:pt x="12700" y="95250"/>
                  </a:lnTo>
                  <a:lnTo>
                    <a:pt x="11430" y="116840"/>
                  </a:lnTo>
                  <a:lnTo>
                    <a:pt x="8889" y="138429"/>
                  </a:lnTo>
                  <a:lnTo>
                    <a:pt x="6350" y="160020"/>
                  </a:lnTo>
                  <a:lnTo>
                    <a:pt x="3810" y="184150"/>
                  </a:lnTo>
                  <a:lnTo>
                    <a:pt x="2539" y="210820"/>
                  </a:lnTo>
                  <a:lnTo>
                    <a:pt x="1269" y="262890"/>
                  </a:lnTo>
                  <a:lnTo>
                    <a:pt x="0" y="417829"/>
                  </a:lnTo>
                  <a:lnTo>
                    <a:pt x="0" y="881380"/>
                  </a:lnTo>
                  <a:lnTo>
                    <a:pt x="1269" y="908050"/>
                  </a:lnTo>
                  <a:lnTo>
                    <a:pt x="3810" y="932180"/>
                  </a:lnTo>
                  <a:lnTo>
                    <a:pt x="6350" y="956309"/>
                  </a:lnTo>
                  <a:lnTo>
                    <a:pt x="8889" y="981709"/>
                  </a:lnTo>
                  <a:lnTo>
                    <a:pt x="10160" y="1008380"/>
                  </a:lnTo>
                  <a:lnTo>
                    <a:pt x="11430" y="1065530"/>
                  </a:lnTo>
                  <a:lnTo>
                    <a:pt x="12700" y="2353309"/>
                  </a:lnTo>
                  <a:lnTo>
                    <a:pt x="15239" y="2388869"/>
                  </a:lnTo>
                  <a:lnTo>
                    <a:pt x="20319" y="2424430"/>
                  </a:lnTo>
                  <a:lnTo>
                    <a:pt x="26669" y="2458719"/>
                  </a:lnTo>
                  <a:lnTo>
                    <a:pt x="25400" y="2531109"/>
                  </a:lnTo>
                  <a:lnTo>
                    <a:pt x="21589" y="2567940"/>
                  </a:lnTo>
                  <a:lnTo>
                    <a:pt x="17780" y="2606040"/>
                  </a:lnTo>
                  <a:lnTo>
                    <a:pt x="16510" y="2646680"/>
                  </a:lnTo>
                  <a:lnTo>
                    <a:pt x="13969" y="2725419"/>
                  </a:lnTo>
                  <a:lnTo>
                    <a:pt x="12700" y="3016250"/>
                  </a:lnTo>
                  <a:lnTo>
                    <a:pt x="12700" y="3924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641600" y="6121400"/>
            <a:ext cx="863601" cy="406401"/>
            <a:chOff x="2641600" y="6121400"/>
            <a:chExt cx="863601" cy="406401"/>
          </a:xfrm>
        </p:grpSpPr>
        <p:sp>
          <p:nvSpPr>
            <p:cNvPr id="55" name="Freeform 54"/>
            <p:cNvSpPr/>
            <p:nvPr/>
          </p:nvSpPr>
          <p:spPr>
            <a:xfrm>
              <a:off x="2641600" y="6273800"/>
              <a:ext cx="215901" cy="38101"/>
            </a:xfrm>
            <a:custGeom>
              <a:avLst/>
              <a:gdLst/>
              <a:ahLst/>
              <a:cxnLst/>
              <a:rect l="0" t="0" r="0" b="0"/>
              <a:pathLst>
                <a:path w="215901" h="38101">
                  <a:moveTo>
                    <a:pt x="0" y="0"/>
                  </a:moveTo>
                  <a:lnTo>
                    <a:pt x="34289" y="13970"/>
                  </a:lnTo>
                  <a:lnTo>
                    <a:pt x="50800" y="17779"/>
                  </a:lnTo>
                  <a:lnTo>
                    <a:pt x="68579" y="20320"/>
                  </a:lnTo>
                  <a:lnTo>
                    <a:pt x="88900" y="21590"/>
                  </a:lnTo>
                  <a:lnTo>
                    <a:pt x="106679" y="24129"/>
                  </a:lnTo>
                  <a:lnTo>
                    <a:pt x="124460" y="27940"/>
                  </a:lnTo>
                  <a:lnTo>
                    <a:pt x="215900" y="38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136900" y="6159500"/>
              <a:ext cx="24130" cy="368301"/>
            </a:xfrm>
            <a:custGeom>
              <a:avLst/>
              <a:gdLst/>
              <a:ahLst/>
              <a:cxnLst/>
              <a:rect l="0" t="0" r="0" b="0"/>
              <a:pathLst>
                <a:path w="24130" h="368301">
                  <a:moveTo>
                    <a:pt x="0" y="0"/>
                  </a:moveTo>
                  <a:lnTo>
                    <a:pt x="13970" y="34290"/>
                  </a:lnTo>
                  <a:lnTo>
                    <a:pt x="17779" y="49529"/>
                  </a:lnTo>
                  <a:lnTo>
                    <a:pt x="20320" y="64770"/>
                  </a:lnTo>
                  <a:lnTo>
                    <a:pt x="21589" y="81279"/>
                  </a:lnTo>
                  <a:lnTo>
                    <a:pt x="22860" y="102870"/>
                  </a:lnTo>
                  <a:lnTo>
                    <a:pt x="24129" y="152400"/>
                  </a:lnTo>
                  <a:lnTo>
                    <a:pt x="21589" y="177800"/>
                  </a:lnTo>
                  <a:lnTo>
                    <a:pt x="17779" y="203200"/>
                  </a:lnTo>
                  <a:lnTo>
                    <a:pt x="11429" y="228600"/>
                  </a:lnTo>
                  <a:lnTo>
                    <a:pt x="7620" y="252729"/>
                  </a:lnTo>
                  <a:lnTo>
                    <a:pt x="5079" y="275590"/>
                  </a:lnTo>
                  <a:lnTo>
                    <a:pt x="0" y="368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295650" y="6146800"/>
              <a:ext cx="209551" cy="170180"/>
            </a:xfrm>
            <a:custGeom>
              <a:avLst/>
              <a:gdLst/>
              <a:ahLst/>
              <a:cxnLst/>
              <a:rect l="0" t="0" r="0" b="0"/>
              <a:pathLst>
                <a:path w="209551" h="170180">
                  <a:moveTo>
                    <a:pt x="31750" y="0"/>
                  </a:moveTo>
                  <a:lnTo>
                    <a:pt x="17779" y="20320"/>
                  </a:lnTo>
                  <a:lnTo>
                    <a:pt x="13970" y="33020"/>
                  </a:lnTo>
                  <a:lnTo>
                    <a:pt x="11429" y="49529"/>
                  </a:lnTo>
                  <a:lnTo>
                    <a:pt x="10159" y="66040"/>
                  </a:lnTo>
                  <a:lnTo>
                    <a:pt x="8890" y="83820"/>
                  </a:lnTo>
                  <a:lnTo>
                    <a:pt x="7620" y="101600"/>
                  </a:lnTo>
                  <a:lnTo>
                    <a:pt x="7620" y="118109"/>
                  </a:lnTo>
                  <a:lnTo>
                    <a:pt x="5079" y="133350"/>
                  </a:lnTo>
                  <a:lnTo>
                    <a:pt x="2540" y="148590"/>
                  </a:lnTo>
                  <a:lnTo>
                    <a:pt x="0" y="162559"/>
                  </a:lnTo>
                  <a:lnTo>
                    <a:pt x="5079" y="168909"/>
                  </a:lnTo>
                  <a:lnTo>
                    <a:pt x="15240" y="170179"/>
                  </a:lnTo>
                  <a:lnTo>
                    <a:pt x="96520" y="160020"/>
                  </a:lnTo>
                  <a:lnTo>
                    <a:pt x="119379" y="157479"/>
                  </a:lnTo>
                  <a:lnTo>
                    <a:pt x="142240" y="154940"/>
                  </a:lnTo>
                  <a:lnTo>
                    <a:pt x="209550" y="152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454400" y="6121400"/>
              <a:ext cx="50801" cy="381001"/>
            </a:xfrm>
            <a:custGeom>
              <a:avLst/>
              <a:gdLst/>
              <a:ahLst/>
              <a:cxnLst/>
              <a:rect l="0" t="0" r="0" b="0"/>
              <a:pathLst>
                <a:path w="50801" h="381001">
                  <a:moveTo>
                    <a:pt x="50800" y="0"/>
                  </a:moveTo>
                  <a:lnTo>
                    <a:pt x="36829" y="13970"/>
                  </a:lnTo>
                  <a:lnTo>
                    <a:pt x="33020" y="24129"/>
                  </a:lnTo>
                  <a:lnTo>
                    <a:pt x="30479" y="39370"/>
                  </a:lnTo>
                  <a:lnTo>
                    <a:pt x="29209" y="55879"/>
                  </a:lnTo>
                  <a:lnTo>
                    <a:pt x="27940" y="76200"/>
                  </a:lnTo>
                  <a:lnTo>
                    <a:pt x="26670" y="125729"/>
                  </a:lnTo>
                  <a:lnTo>
                    <a:pt x="25400" y="273050"/>
                  </a:lnTo>
                  <a:lnTo>
                    <a:pt x="22859" y="290829"/>
                  </a:lnTo>
                  <a:lnTo>
                    <a:pt x="17779" y="304800"/>
                  </a:lnTo>
                  <a:lnTo>
                    <a:pt x="0" y="381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77800" y="6273800"/>
            <a:ext cx="3733801" cy="711201"/>
            <a:chOff x="177800" y="6273800"/>
            <a:chExt cx="3733801" cy="711201"/>
          </a:xfrm>
        </p:grpSpPr>
        <p:sp>
          <p:nvSpPr>
            <p:cNvPr id="60" name="Freeform 59"/>
            <p:cNvSpPr/>
            <p:nvPr/>
          </p:nvSpPr>
          <p:spPr>
            <a:xfrm>
              <a:off x="177800" y="6426200"/>
              <a:ext cx="203201" cy="38101"/>
            </a:xfrm>
            <a:custGeom>
              <a:avLst/>
              <a:gdLst/>
              <a:ahLst/>
              <a:cxnLst/>
              <a:rect l="0" t="0" r="0" b="0"/>
              <a:pathLst>
                <a:path w="203201" h="38101">
                  <a:moveTo>
                    <a:pt x="0" y="0"/>
                  </a:moveTo>
                  <a:lnTo>
                    <a:pt x="40640" y="6350"/>
                  </a:lnTo>
                  <a:lnTo>
                    <a:pt x="59690" y="8890"/>
                  </a:lnTo>
                  <a:lnTo>
                    <a:pt x="78740" y="10159"/>
                  </a:lnTo>
                  <a:lnTo>
                    <a:pt x="99059" y="11429"/>
                  </a:lnTo>
                  <a:lnTo>
                    <a:pt x="115570" y="13970"/>
                  </a:lnTo>
                  <a:lnTo>
                    <a:pt x="129540" y="19050"/>
                  </a:lnTo>
                  <a:lnTo>
                    <a:pt x="203200" y="38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47700" y="6299200"/>
              <a:ext cx="12701" cy="292101"/>
            </a:xfrm>
            <a:custGeom>
              <a:avLst/>
              <a:gdLst/>
              <a:ahLst/>
              <a:cxnLst/>
              <a:rect l="0" t="0" r="0" b="0"/>
              <a:pathLst>
                <a:path w="12701" h="292101">
                  <a:moveTo>
                    <a:pt x="12700" y="0"/>
                  </a:moveTo>
                  <a:lnTo>
                    <a:pt x="6350" y="20320"/>
                  </a:lnTo>
                  <a:lnTo>
                    <a:pt x="3809" y="35559"/>
                  </a:lnTo>
                  <a:lnTo>
                    <a:pt x="2540" y="55879"/>
                  </a:lnTo>
                  <a:lnTo>
                    <a:pt x="1269" y="102870"/>
                  </a:lnTo>
                  <a:lnTo>
                    <a:pt x="0" y="196850"/>
                  </a:lnTo>
                  <a:lnTo>
                    <a:pt x="12700" y="292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801369" y="6299200"/>
              <a:ext cx="163832" cy="190501"/>
            </a:xfrm>
            <a:custGeom>
              <a:avLst/>
              <a:gdLst/>
              <a:ahLst/>
              <a:cxnLst/>
              <a:rect l="0" t="0" r="0" b="0"/>
              <a:pathLst>
                <a:path w="163832" h="190501">
                  <a:moveTo>
                    <a:pt x="11431" y="0"/>
                  </a:moveTo>
                  <a:lnTo>
                    <a:pt x="11431" y="40640"/>
                  </a:lnTo>
                  <a:lnTo>
                    <a:pt x="10161" y="59690"/>
                  </a:lnTo>
                  <a:lnTo>
                    <a:pt x="7621" y="78740"/>
                  </a:lnTo>
                  <a:lnTo>
                    <a:pt x="5081" y="99059"/>
                  </a:lnTo>
                  <a:lnTo>
                    <a:pt x="2540" y="118109"/>
                  </a:lnTo>
                  <a:lnTo>
                    <a:pt x="1271" y="137159"/>
                  </a:lnTo>
                  <a:lnTo>
                    <a:pt x="0" y="154940"/>
                  </a:lnTo>
                  <a:lnTo>
                    <a:pt x="3811" y="163829"/>
                  </a:lnTo>
                  <a:lnTo>
                    <a:pt x="11431" y="167640"/>
                  </a:lnTo>
                  <a:lnTo>
                    <a:pt x="19050" y="166370"/>
                  </a:lnTo>
                  <a:lnTo>
                    <a:pt x="31750" y="166370"/>
                  </a:lnTo>
                  <a:lnTo>
                    <a:pt x="64770" y="165100"/>
                  </a:lnTo>
                  <a:lnTo>
                    <a:pt x="81281" y="167640"/>
                  </a:lnTo>
                  <a:lnTo>
                    <a:pt x="96520" y="172720"/>
                  </a:lnTo>
                  <a:lnTo>
                    <a:pt x="163831" y="190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990600" y="6273800"/>
              <a:ext cx="12701" cy="444501"/>
            </a:xfrm>
            <a:custGeom>
              <a:avLst/>
              <a:gdLst/>
              <a:ahLst/>
              <a:cxnLst/>
              <a:rect l="0" t="0" r="0" b="0"/>
              <a:pathLst>
                <a:path w="12701" h="444501">
                  <a:moveTo>
                    <a:pt x="12700" y="0"/>
                  </a:moveTo>
                  <a:lnTo>
                    <a:pt x="12700" y="300990"/>
                  </a:lnTo>
                  <a:lnTo>
                    <a:pt x="11430" y="318769"/>
                  </a:lnTo>
                  <a:lnTo>
                    <a:pt x="8889" y="335280"/>
                  </a:lnTo>
                  <a:lnTo>
                    <a:pt x="6350" y="350519"/>
                  </a:lnTo>
                  <a:lnTo>
                    <a:pt x="3810" y="367030"/>
                  </a:lnTo>
                  <a:lnTo>
                    <a:pt x="2539" y="382269"/>
                  </a:lnTo>
                  <a:lnTo>
                    <a:pt x="0" y="444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79400" y="6858000"/>
              <a:ext cx="3632201" cy="127001"/>
            </a:xfrm>
            <a:custGeom>
              <a:avLst/>
              <a:gdLst/>
              <a:ahLst/>
              <a:cxnLst/>
              <a:rect l="0" t="0" r="0" b="0"/>
              <a:pathLst>
                <a:path w="3632201" h="127001">
                  <a:moveTo>
                    <a:pt x="0" y="127000"/>
                  </a:moveTo>
                  <a:lnTo>
                    <a:pt x="13970" y="113030"/>
                  </a:lnTo>
                  <a:lnTo>
                    <a:pt x="25400" y="109219"/>
                  </a:lnTo>
                  <a:lnTo>
                    <a:pt x="43179" y="106680"/>
                  </a:lnTo>
                  <a:lnTo>
                    <a:pt x="106679" y="102869"/>
                  </a:lnTo>
                  <a:lnTo>
                    <a:pt x="153669" y="105409"/>
                  </a:lnTo>
                  <a:lnTo>
                    <a:pt x="175259" y="109219"/>
                  </a:lnTo>
                  <a:lnTo>
                    <a:pt x="196850" y="115569"/>
                  </a:lnTo>
                  <a:lnTo>
                    <a:pt x="219709" y="119380"/>
                  </a:lnTo>
                  <a:lnTo>
                    <a:pt x="240030" y="121919"/>
                  </a:lnTo>
                  <a:lnTo>
                    <a:pt x="304800" y="125730"/>
                  </a:lnTo>
                  <a:lnTo>
                    <a:pt x="402590" y="127000"/>
                  </a:lnTo>
                  <a:lnTo>
                    <a:pt x="789939" y="127000"/>
                  </a:lnTo>
                  <a:lnTo>
                    <a:pt x="825500" y="124459"/>
                  </a:lnTo>
                  <a:lnTo>
                    <a:pt x="861060" y="119380"/>
                  </a:lnTo>
                  <a:lnTo>
                    <a:pt x="895350" y="113030"/>
                  </a:lnTo>
                  <a:lnTo>
                    <a:pt x="933450" y="109219"/>
                  </a:lnTo>
                  <a:lnTo>
                    <a:pt x="971550" y="106680"/>
                  </a:lnTo>
                  <a:lnTo>
                    <a:pt x="1052830" y="104140"/>
                  </a:lnTo>
                  <a:lnTo>
                    <a:pt x="1226819" y="101600"/>
                  </a:lnTo>
                  <a:lnTo>
                    <a:pt x="1553210" y="101600"/>
                  </a:lnTo>
                  <a:lnTo>
                    <a:pt x="1602739" y="99059"/>
                  </a:lnTo>
                  <a:lnTo>
                    <a:pt x="1652270" y="93980"/>
                  </a:lnTo>
                  <a:lnTo>
                    <a:pt x="1703070" y="87630"/>
                  </a:lnTo>
                  <a:lnTo>
                    <a:pt x="1753870" y="83819"/>
                  </a:lnTo>
                  <a:lnTo>
                    <a:pt x="1803400" y="81280"/>
                  </a:lnTo>
                  <a:lnTo>
                    <a:pt x="1905000" y="78740"/>
                  </a:lnTo>
                  <a:lnTo>
                    <a:pt x="2006600" y="77469"/>
                  </a:lnTo>
                  <a:lnTo>
                    <a:pt x="2054860" y="74930"/>
                  </a:lnTo>
                  <a:lnTo>
                    <a:pt x="2192020" y="67309"/>
                  </a:lnTo>
                  <a:lnTo>
                    <a:pt x="2289810" y="64769"/>
                  </a:lnTo>
                  <a:lnTo>
                    <a:pt x="2439670" y="63500"/>
                  </a:lnTo>
                  <a:lnTo>
                    <a:pt x="2486660" y="60959"/>
                  </a:lnTo>
                  <a:lnTo>
                    <a:pt x="2532379" y="55880"/>
                  </a:lnTo>
                  <a:lnTo>
                    <a:pt x="2578100" y="50800"/>
                  </a:lnTo>
                  <a:lnTo>
                    <a:pt x="2621279" y="45719"/>
                  </a:lnTo>
                  <a:lnTo>
                    <a:pt x="2664460" y="43180"/>
                  </a:lnTo>
                  <a:lnTo>
                    <a:pt x="2750820" y="40640"/>
                  </a:lnTo>
                  <a:lnTo>
                    <a:pt x="2835910" y="39369"/>
                  </a:lnTo>
                  <a:lnTo>
                    <a:pt x="2875279" y="35559"/>
                  </a:lnTo>
                  <a:lnTo>
                    <a:pt x="2913379" y="30480"/>
                  </a:lnTo>
                  <a:lnTo>
                    <a:pt x="2950210" y="25400"/>
                  </a:lnTo>
                  <a:lnTo>
                    <a:pt x="2987040" y="20319"/>
                  </a:lnTo>
                  <a:lnTo>
                    <a:pt x="3023870" y="17780"/>
                  </a:lnTo>
                  <a:lnTo>
                    <a:pt x="3061970" y="16509"/>
                  </a:lnTo>
                  <a:lnTo>
                    <a:pt x="3097529" y="13969"/>
                  </a:lnTo>
                  <a:lnTo>
                    <a:pt x="3168650" y="7619"/>
                  </a:lnTo>
                  <a:lnTo>
                    <a:pt x="3233420" y="2540"/>
                  </a:lnTo>
                  <a:lnTo>
                    <a:pt x="3326129" y="1269"/>
                  </a:lnTo>
                  <a:lnTo>
                    <a:pt x="36322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42900" y="7115809"/>
            <a:ext cx="2171701" cy="808992"/>
            <a:chOff x="342900" y="7115809"/>
            <a:chExt cx="2171701" cy="808992"/>
          </a:xfrm>
        </p:grpSpPr>
        <p:sp>
          <p:nvSpPr>
            <p:cNvPr id="66" name="Freeform 65"/>
            <p:cNvSpPr/>
            <p:nvPr/>
          </p:nvSpPr>
          <p:spPr>
            <a:xfrm>
              <a:off x="342900" y="7480300"/>
              <a:ext cx="127001" cy="38101"/>
            </a:xfrm>
            <a:custGeom>
              <a:avLst/>
              <a:gdLst/>
              <a:ahLst/>
              <a:cxnLst/>
              <a:rect l="0" t="0" r="0" b="0"/>
              <a:pathLst>
                <a:path w="127001" h="38101">
                  <a:moveTo>
                    <a:pt x="0" y="0"/>
                  </a:moveTo>
                  <a:lnTo>
                    <a:pt x="20320" y="6350"/>
                  </a:lnTo>
                  <a:lnTo>
                    <a:pt x="31750" y="8890"/>
                  </a:lnTo>
                  <a:lnTo>
                    <a:pt x="45720" y="10159"/>
                  </a:lnTo>
                  <a:lnTo>
                    <a:pt x="59690" y="11430"/>
                  </a:lnTo>
                  <a:lnTo>
                    <a:pt x="72390" y="13969"/>
                  </a:lnTo>
                  <a:lnTo>
                    <a:pt x="83819" y="19050"/>
                  </a:lnTo>
                  <a:lnTo>
                    <a:pt x="127000" y="38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84200" y="7302500"/>
              <a:ext cx="38101" cy="368301"/>
            </a:xfrm>
            <a:custGeom>
              <a:avLst/>
              <a:gdLst/>
              <a:ahLst/>
              <a:cxnLst/>
              <a:rect l="0" t="0" r="0" b="0"/>
              <a:pathLst>
                <a:path w="38101" h="368301">
                  <a:moveTo>
                    <a:pt x="38100" y="0"/>
                  </a:moveTo>
                  <a:lnTo>
                    <a:pt x="24130" y="13969"/>
                  </a:lnTo>
                  <a:lnTo>
                    <a:pt x="20319" y="24130"/>
                  </a:lnTo>
                  <a:lnTo>
                    <a:pt x="17780" y="39369"/>
                  </a:lnTo>
                  <a:lnTo>
                    <a:pt x="16509" y="55880"/>
                  </a:lnTo>
                  <a:lnTo>
                    <a:pt x="15240" y="76200"/>
                  </a:lnTo>
                  <a:lnTo>
                    <a:pt x="13969" y="125730"/>
                  </a:lnTo>
                  <a:lnTo>
                    <a:pt x="12700" y="196850"/>
                  </a:lnTo>
                  <a:lnTo>
                    <a:pt x="11430" y="215900"/>
                  </a:lnTo>
                  <a:lnTo>
                    <a:pt x="8890" y="232409"/>
                  </a:lnTo>
                  <a:lnTo>
                    <a:pt x="6350" y="247650"/>
                  </a:lnTo>
                  <a:lnTo>
                    <a:pt x="3809" y="265430"/>
                  </a:lnTo>
                  <a:lnTo>
                    <a:pt x="2540" y="284480"/>
                  </a:lnTo>
                  <a:lnTo>
                    <a:pt x="0" y="368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676909" y="7302500"/>
              <a:ext cx="161292" cy="215901"/>
            </a:xfrm>
            <a:custGeom>
              <a:avLst/>
              <a:gdLst/>
              <a:ahLst/>
              <a:cxnLst/>
              <a:rect l="0" t="0" r="0" b="0"/>
              <a:pathLst>
                <a:path w="161292" h="215901">
                  <a:moveTo>
                    <a:pt x="59691" y="0"/>
                  </a:moveTo>
                  <a:lnTo>
                    <a:pt x="59691" y="34290"/>
                  </a:lnTo>
                  <a:lnTo>
                    <a:pt x="57150" y="46990"/>
                  </a:lnTo>
                  <a:lnTo>
                    <a:pt x="52071" y="58419"/>
                  </a:lnTo>
                  <a:lnTo>
                    <a:pt x="45721" y="68580"/>
                  </a:lnTo>
                  <a:lnTo>
                    <a:pt x="39371" y="78740"/>
                  </a:lnTo>
                  <a:lnTo>
                    <a:pt x="24131" y="102869"/>
                  </a:lnTo>
                  <a:lnTo>
                    <a:pt x="16510" y="116840"/>
                  </a:lnTo>
                  <a:lnTo>
                    <a:pt x="7621" y="130809"/>
                  </a:lnTo>
                  <a:lnTo>
                    <a:pt x="0" y="147319"/>
                  </a:lnTo>
                  <a:lnTo>
                    <a:pt x="0" y="157480"/>
                  </a:lnTo>
                  <a:lnTo>
                    <a:pt x="6350" y="163830"/>
                  </a:lnTo>
                  <a:lnTo>
                    <a:pt x="15241" y="168909"/>
                  </a:lnTo>
                  <a:lnTo>
                    <a:pt x="25400" y="172719"/>
                  </a:lnTo>
                  <a:lnTo>
                    <a:pt x="36831" y="177800"/>
                  </a:lnTo>
                  <a:lnTo>
                    <a:pt x="49531" y="181609"/>
                  </a:lnTo>
                  <a:lnTo>
                    <a:pt x="62231" y="184150"/>
                  </a:lnTo>
                  <a:lnTo>
                    <a:pt x="77471" y="186690"/>
                  </a:lnTo>
                  <a:lnTo>
                    <a:pt x="92710" y="187959"/>
                  </a:lnTo>
                  <a:lnTo>
                    <a:pt x="106681" y="191769"/>
                  </a:lnTo>
                  <a:lnTo>
                    <a:pt x="120650" y="196850"/>
                  </a:lnTo>
                  <a:lnTo>
                    <a:pt x="161291" y="215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12800" y="7277100"/>
              <a:ext cx="50801" cy="406401"/>
            </a:xfrm>
            <a:custGeom>
              <a:avLst/>
              <a:gdLst/>
              <a:ahLst/>
              <a:cxnLst/>
              <a:rect l="0" t="0" r="0" b="0"/>
              <a:pathLst>
                <a:path w="50801" h="406401">
                  <a:moveTo>
                    <a:pt x="50800" y="0"/>
                  </a:moveTo>
                  <a:lnTo>
                    <a:pt x="36830" y="13969"/>
                  </a:lnTo>
                  <a:lnTo>
                    <a:pt x="33019" y="24130"/>
                  </a:lnTo>
                  <a:lnTo>
                    <a:pt x="30480" y="39369"/>
                  </a:lnTo>
                  <a:lnTo>
                    <a:pt x="29210" y="55880"/>
                  </a:lnTo>
                  <a:lnTo>
                    <a:pt x="27939" y="73659"/>
                  </a:lnTo>
                  <a:lnTo>
                    <a:pt x="26669" y="92709"/>
                  </a:lnTo>
                  <a:lnTo>
                    <a:pt x="25400" y="149859"/>
                  </a:lnTo>
                  <a:lnTo>
                    <a:pt x="25400" y="299719"/>
                  </a:lnTo>
                  <a:lnTo>
                    <a:pt x="22860" y="316230"/>
                  </a:lnTo>
                  <a:lnTo>
                    <a:pt x="17780" y="331469"/>
                  </a:lnTo>
                  <a:lnTo>
                    <a:pt x="0" y="406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990600" y="7340600"/>
              <a:ext cx="12701" cy="266701"/>
            </a:xfrm>
            <a:custGeom>
              <a:avLst/>
              <a:gdLst/>
              <a:ahLst/>
              <a:cxnLst/>
              <a:rect l="0" t="0" r="0" b="0"/>
              <a:pathLst>
                <a:path w="12701" h="266701">
                  <a:moveTo>
                    <a:pt x="12700" y="0"/>
                  </a:moveTo>
                  <a:lnTo>
                    <a:pt x="12700" y="91440"/>
                  </a:lnTo>
                  <a:lnTo>
                    <a:pt x="11430" y="115569"/>
                  </a:lnTo>
                  <a:lnTo>
                    <a:pt x="8889" y="140969"/>
                  </a:lnTo>
                  <a:lnTo>
                    <a:pt x="6350" y="165100"/>
                  </a:lnTo>
                  <a:lnTo>
                    <a:pt x="3810" y="187959"/>
                  </a:lnTo>
                  <a:lnTo>
                    <a:pt x="2539" y="208280"/>
                  </a:lnTo>
                  <a:lnTo>
                    <a:pt x="0" y="266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939800" y="74295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0"/>
                  </a:moveTo>
                  <a:lnTo>
                    <a:pt x="26669" y="0"/>
                  </a:lnTo>
                  <a:lnTo>
                    <a:pt x="41910" y="2540"/>
                  </a:lnTo>
                  <a:lnTo>
                    <a:pt x="58419" y="7619"/>
                  </a:lnTo>
                  <a:lnTo>
                    <a:pt x="1524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1168400" y="7302500"/>
              <a:ext cx="139701" cy="114301"/>
            </a:xfrm>
            <a:custGeom>
              <a:avLst/>
              <a:gdLst/>
              <a:ahLst/>
              <a:cxnLst/>
              <a:rect l="0" t="0" r="0" b="0"/>
              <a:pathLst>
                <a:path w="139701" h="114301">
                  <a:moveTo>
                    <a:pt x="38100" y="0"/>
                  </a:moveTo>
                  <a:lnTo>
                    <a:pt x="24130" y="20319"/>
                  </a:lnTo>
                  <a:lnTo>
                    <a:pt x="17780" y="31750"/>
                  </a:lnTo>
                  <a:lnTo>
                    <a:pt x="10160" y="45719"/>
                  </a:lnTo>
                  <a:lnTo>
                    <a:pt x="2539" y="59690"/>
                  </a:lnTo>
                  <a:lnTo>
                    <a:pt x="0" y="72390"/>
                  </a:lnTo>
                  <a:lnTo>
                    <a:pt x="1269" y="83819"/>
                  </a:lnTo>
                  <a:lnTo>
                    <a:pt x="5080" y="93980"/>
                  </a:lnTo>
                  <a:lnTo>
                    <a:pt x="15239" y="100330"/>
                  </a:lnTo>
                  <a:lnTo>
                    <a:pt x="27939" y="105409"/>
                  </a:lnTo>
                  <a:lnTo>
                    <a:pt x="44450" y="107950"/>
                  </a:lnTo>
                  <a:lnTo>
                    <a:pt x="62230" y="110490"/>
                  </a:lnTo>
                  <a:lnTo>
                    <a:pt x="81280" y="111759"/>
                  </a:lnTo>
                  <a:lnTo>
                    <a:pt x="139700" y="114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1282700" y="7239000"/>
              <a:ext cx="25401" cy="406401"/>
            </a:xfrm>
            <a:custGeom>
              <a:avLst/>
              <a:gdLst/>
              <a:ahLst/>
              <a:cxnLst/>
              <a:rect l="0" t="0" r="0" b="0"/>
              <a:pathLst>
                <a:path w="25401" h="406401">
                  <a:moveTo>
                    <a:pt x="25400" y="0"/>
                  </a:moveTo>
                  <a:lnTo>
                    <a:pt x="25400" y="88900"/>
                  </a:lnTo>
                  <a:lnTo>
                    <a:pt x="22860" y="107950"/>
                  </a:lnTo>
                  <a:lnTo>
                    <a:pt x="17780" y="128269"/>
                  </a:lnTo>
                  <a:lnTo>
                    <a:pt x="11430" y="149859"/>
                  </a:lnTo>
                  <a:lnTo>
                    <a:pt x="7619" y="168909"/>
                  </a:lnTo>
                  <a:lnTo>
                    <a:pt x="5080" y="186690"/>
                  </a:lnTo>
                  <a:lnTo>
                    <a:pt x="3810" y="205740"/>
                  </a:lnTo>
                  <a:lnTo>
                    <a:pt x="2539" y="226059"/>
                  </a:lnTo>
                  <a:lnTo>
                    <a:pt x="1269" y="270509"/>
                  </a:lnTo>
                  <a:lnTo>
                    <a:pt x="0" y="406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1371600" y="7391400"/>
              <a:ext cx="88901" cy="228601"/>
            </a:xfrm>
            <a:custGeom>
              <a:avLst/>
              <a:gdLst/>
              <a:ahLst/>
              <a:cxnLst/>
              <a:rect l="0" t="0" r="0" b="0"/>
              <a:pathLst>
                <a:path w="88901" h="228601">
                  <a:moveTo>
                    <a:pt x="0" y="0"/>
                  </a:moveTo>
                  <a:lnTo>
                    <a:pt x="13969" y="20319"/>
                  </a:lnTo>
                  <a:lnTo>
                    <a:pt x="17780" y="31750"/>
                  </a:lnTo>
                  <a:lnTo>
                    <a:pt x="20319" y="45719"/>
                  </a:lnTo>
                  <a:lnTo>
                    <a:pt x="21589" y="59690"/>
                  </a:lnTo>
                  <a:lnTo>
                    <a:pt x="22860" y="76200"/>
                  </a:lnTo>
                  <a:lnTo>
                    <a:pt x="24130" y="95250"/>
                  </a:lnTo>
                  <a:lnTo>
                    <a:pt x="24130" y="114300"/>
                  </a:lnTo>
                  <a:lnTo>
                    <a:pt x="27939" y="130809"/>
                  </a:lnTo>
                  <a:lnTo>
                    <a:pt x="33019" y="146050"/>
                  </a:lnTo>
                  <a:lnTo>
                    <a:pt x="38100" y="161290"/>
                  </a:lnTo>
                  <a:lnTo>
                    <a:pt x="44450" y="175259"/>
                  </a:lnTo>
                  <a:lnTo>
                    <a:pt x="49530" y="189230"/>
                  </a:lnTo>
                  <a:lnTo>
                    <a:pt x="88900" y="228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422400" y="7416800"/>
              <a:ext cx="76201" cy="508001"/>
            </a:xfrm>
            <a:custGeom>
              <a:avLst/>
              <a:gdLst/>
              <a:ahLst/>
              <a:cxnLst/>
              <a:rect l="0" t="0" r="0" b="0"/>
              <a:pathLst>
                <a:path w="76201" h="508001">
                  <a:moveTo>
                    <a:pt x="76200" y="0"/>
                  </a:moveTo>
                  <a:lnTo>
                    <a:pt x="69850" y="34290"/>
                  </a:lnTo>
                  <a:lnTo>
                    <a:pt x="67310" y="50800"/>
                  </a:lnTo>
                  <a:lnTo>
                    <a:pt x="66039" y="68580"/>
                  </a:lnTo>
                  <a:lnTo>
                    <a:pt x="64769" y="88900"/>
                  </a:lnTo>
                  <a:lnTo>
                    <a:pt x="62230" y="105409"/>
                  </a:lnTo>
                  <a:lnTo>
                    <a:pt x="57150" y="120650"/>
                  </a:lnTo>
                  <a:lnTo>
                    <a:pt x="50800" y="135890"/>
                  </a:lnTo>
                  <a:lnTo>
                    <a:pt x="46989" y="154940"/>
                  </a:lnTo>
                  <a:lnTo>
                    <a:pt x="43180" y="177800"/>
                  </a:lnTo>
                  <a:lnTo>
                    <a:pt x="41910" y="203200"/>
                  </a:lnTo>
                  <a:lnTo>
                    <a:pt x="40639" y="227330"/>
                  </a:lnTo>
                  <a:lnTo>
                    <a:pt x="39369" y="273050"/>
                  </a:lnTo>
                  <a:lnTo>
                    <a:pt x="35560" y="292100"/>
                  </a:lnTo>
                  <a:lnTo>
                    <a:pt x="30480" y="308609"/>
                  </a:lnTo>
                  <a:lnTo>
                    <a:pt x="25400" y="323850"/>
                  </a:lnTo>
                  <a:lnTo>
                    <a:pt x="20319" y="340359"/>
                  </a:lnTo>
                  <a:lnTo>
                    <a:pt x="17780" y="356869"/>
                  </a:lnTo>
                  <a:lnTo>
                    <a:pt x="16510" y="373380"/>
                  </a:lnTo>
                  <a:lnTo>
                    <a:pt x="15239" y="391159"/>
                  </a:lnTo>
                  <a:lnTo>
                    <a:pt x="13969" y="410209"/>
                  </a:lnTo>
                  <a:lnTo>
                    <a:pt x="13969" y="430530"/>
                  </a:lnTo>
                  <a:lnTo>
                    <a:pt x="11430" y="448309"/>
                  </a:lnTo>
                  <a:lnTo>
                    <a:pt x="8889" y="463550"/>
                  </a:lnTo>
                  <a:lnTo>
                    <a:pt x="0" y="508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549400" y="7366000"/>
              <a:ext cx="165101" cy="63501"/>
            </a:xfrm>
            <a:custGeom>
              <a:avLst/>
              <a:gdLst/>
              <a:ahLst/>
              <a:cxnLst/>
              <a:rect l="0" t="0" r="0" b="0"/>
              <a:pathLst>
                <a:path w="165101" h="63501">
                  <a:moveTo>
                    <a:pt x="0" y="0"/>
                  </a:moveTo>
                  <a:lnTo>
                    <a:pt x="34289" y="0"/>
                  </a:lnTo>
                  <a:lnTo>
                    <a:pt x="48260" y="2540"/>
                  </a:lnTo>
                  <a:lnTo>
                    <a:pt x="60960" y="7619"/>
                  </a:lnTo>
                  <a:lnTo>
                    <a:pt x="74930" y="13969"/>
                  </a:lnTo>
                  <a:lnTo>
                    <a:pt x="105410" y="27940"/>
                  </a:lnTo>
                  <a:lnTo>
                    <a:pt x="165100" y="63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1638300" y="7429500"/>
              <a:ext cx="190501" cy="50801"/>
            </a:xfrm>
            <a:custGeom>
              <a:avLst/>
              <a:gdLst/>
              <a:ahLst/>
              <a:cxnLst/>
              <a:rect l="0" t="0" r="0" b="0"/>
              <a:pathLst>
                <a:path w="190501" h="50801">
                  <a:moveTo>
                    <a:pt x="0" y="0"/>
                  </a:moveTo>
                  <a:lnTo>
                    <a:pt x="88900" y="0"/>
                  </a:lnTo>
                  <a:lnTo>
                    <a:pt x="105410" y="2540"/>
                  </a:lnTo>
                  <a:lnTo>
                    <a:pt x="120650" y="7619"/>
                  </a:lnTo>
                  <a:lnTo>
                    <a:pt x="135889" y="13969"/>
                  </a:lnTo>
                  <a:lnTo>
                    <a:pt x="148589" y="20319"/>
                  </a:lnTo>
                  <a:lnTo>
                    <a:pt x="160020" y="27940"/>
                  </a:lnTo>
                  <a:lnTo>
                    <a:pt x="190500" y="50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044700" y="7115809"/>
              <a:ext cx="163830" cy="474982"/>
            </a:xfrm>
            <a:custGeom>
              <a:avLst/>
              <a:gdLst/>
              <a:ahLst/>
              <a:cxnLst/>
              <a:rect l="0" t="0" r="0" b="0"/>
              <a:pathLst>
                <a:path w="163830" h="474982">
                  <a:moveTo>
                    <a:pt x="38100" y="34291"/>
                  </a:moveTo>
                  <a:lnTo>
                    <a:pt x="58420" y="27941"/>
                  </a:lnTo>
                  <a:lnTo>
                    <a:pt x="67310" y="22860"/>
                  </a:lnTo>
                  <a:lnTo>
                    <a:pt x="76200" y="16510"/>
                  </a:lnTo>
                  <a:lnTo>
                    <a:pt x="83820" y="10160"/>
                  </a:lnTo>
                  <a:lnTo>
                    <a:pt x="95250" y="5081"/>
                  </a:lnTo>
                  <a:lnTo>
                    <a:pt x="109220" y="2541"/>
                  </a:lnTo>
                  <a:lnTo>
                    <a:pt x="123189" y="0"/>
                  </a:lnTo>
                  <a:lnTo>
                    <a:pt x="134620" y="2541"/>
                  </a:lnTo>
                  <a:lnTo>
                    <a:pt x="143510" y="8891"/>
                  </a:lnTo>
                  <a:lnTo>
                    <a:pt x="151129" y="17781"/>
                  </a:lnTo>
                  <a:lnTo>
                    <a:pt x="154939" y="30481"/>
                  </a:lnTo>
                  <a:lnTo>
                    <a:pt x="158750" y="45721"/>
                  </a:lnTo>
                  <a:lnTo>
                    <a:pt x="161289" y="63500"/>
                  </a:lnTo>
                  <a:lnTo>
                    <a:pt x="162560" y="80010"/>
                  </a:lnTo>
                  <a:lnTo>
                    <a:pt x="162560" y="97791"/>
                  </a:lnTo>
                  <a:lnTo>
                    <a:pt x="163829" y="114300"/>
                  </a:lnTo>
                  <a:lnTo>
                    <a:pt x="162560" y="129541"/>
                  </a:lnTo>
                  <a:lnTo>
                    <a:pt x="161289" y="144781"/>
                  </a:lnTo>
                  <a:lnTo>
                    <a:pt x="157479" y="158750"/>
                  </a:lnTo>
                  <a:lnTo>
                    <a:pt x="153670" y="171450"/>
                  </a:lnTo>
                  <a:lnTo>
                    <a:pt x="147320" y="181610"/>
                  </a:lnTo>
                  <a:lnTo>
                    <a:pt x="140970" y="191771"/>
                  </a:lnTo>
                  <a:lnTo>
                    <a:pt x="130810" y="203200"/>
                  </a:lnTo>
                  <a:lnTo>
                    <a:pt x="118110" y="214631"/>
                  </a:lnTo>
                  <a:lnTo>
                    <a:pt x="104139" y="226060"/>
                  </a:lnTo>
                  <a:lnTo>
                    <a:pt x="97789" y="231141"/>
                  </a:lnTo>
                  <a:lnTo>
                    <a:pt x="96520" y="232410"/>
                  </a:lnTo>
                  <a:lnTo>
                    <a:pt x="97789" y="229871"/>
                  </a:lnTo>
                  <a:lnTo>
                    <a:pt x="105410" y="228600"/>
                  </a:lnTo>
                  <a:lnTo>
                    <a:pt x="115570" y="227331"/>
                  </a:lnTo>
                  <a:lnTo>
                    <a:pt x="127000" y="226060"/>
                  </a:lnTo>
                  <a:lnTo>
                    <a:pt x="137160" y="233681"/>
                  </a:lnTo>
                  <a:lnTo>
                    <a:pt x="144779" y="247650"/>
                  </a:lnTo>
                  <a:lnTo>
                    <a:pt x="151129" y="265431"/>
                  </a:lnTo>
                  <a:lnTo>
                    <a:pt x="156210" y="284481"/>
                  </a:lnTo>
                  <a:lnTo>
                    <a:pt x="158750" y="303531"/>
                  </a:lnTo>
                  <a:lnTo>
                    <a:pt x="161289" y="323850"/>
                  </a:lnTo>
                  <a:lnTo>
                    <a:pt x="162560" y="344171"/>
                  </a:lnTo>
                  <a:lnTo>
                    <a:pt x="163829" y="365760"/>
                  </a:lnTo>
                  <a:lnTo>
                    <a:pt x="163829" y="386081"/>
                  </a:lnTo>
                  <a:lnTo>
                    <a:pt x="160020" y="403860"/>
                  </a:lnTo>
                  <a:lnTo>
                    <a:pt x="153670" y="420371"/>
                  </a:lnTo>
                  <a:lnTo>
                    <a:pt x="144779" y="435610"/>
                  </a:lnTo>
                  <a:lnTo>
                    <a:pt x="133350" y="448310"/>
                  </a:lnTo>
                  <a:lnTo>
                    <a:pt x="119379" y="459741"/>
                  </a:lnTo>
                  <a:lnTo>
                    <a:pt x="105410" y="471171"/>
                  </a:lnTo>
                  <a:lnTo>
                    <a:pt x="91439" y="474981"/>
                  </a:lnTo>
                  <a:lnTo>
                    <a:pt x="77470" y="474981"/>
                  </a:lnTo>
                  <a:lnTo>
                    <a:pt x="64770" y="472441"/>
                  </a:lnTo>
                  <a:lnTo>
                    <a:pt x="53339" y="467360"/>
                  </a:lnTo>
                  <a:lnTo>
                    <a:pt x="41910" y="461010"/>
                  </a:lnTo>
                  <a:lnTo>
                    <a:pt x="0" y="4406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2336800" y="7302500"/>
              <a:ext cx="177801" cy="215901"/>
            </a:xfrm>
            <a:custGeom>
              <a:avLst/>
              <a:gdLst/>
              <a:ahLst/>
              <a:cxnLst/>
              <a:rect l="0" t="0" r="0" b="0"/>
              <a:pathLst>
                <a:path w="177801" h="215901">
                  <a:moveTo>
                    <a:pt x="0" y="0"/>
                  </a:moveTo>
                  <a:lnTo>
                    <a:pt x="71120" y="71119"/>
                  </a:lnTo>
                  <a:lnTo>
                    <a:pt x="80010" y="81280"/>
                  </a:lnTo>
                  <a:lnTo>
                    <a:pt x="88900" y="91440"/>
                  </a:lnTo>
                  <a:lnTo>
                    <a:pt x="96520" y="104140"/>
                  </a:lnTo>
                  <a:lnTo>
                    <a:pt x="105410" y="114300"/>
                  </a:lnTo>
                  <a:lnTo>
                    <a:pt x="114300" y="124459"/>
                  </a:lnTo>
                  <a:lnTo>
                    <a:pt x="123189" y="133350"/>
                  </a:lnTo>
                  <a:lnTo>
                    <a:pt x="129539" y="143509"/>
                  </a:lnTo>
                  <a:lnTo>
                    <a:pt x="135889" y="154940"/>
                  </a:lnTo>
                  <a:lnTo>
                    <a:pt x="140970" y="167640"/>
                  </a:lnTo>
                  <a:lnTo>
                    <a:pt x="147320" y="177800"/>
                  </a:lnTo>
                  <a:lnTo>
                    <a:pt x="154939" y="187959"/>
                  </a:lnTo>
                  <a:lnTo>
                    <a:pt x="177800" y="215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2336800" y="7239000"/>
              <a:ext cx="177801" cy="342901"/>
            </a:xfrm>
            <a:custGeom>
              <a:avLst/>
              <a:gdLst/>
              <a:ahLst/>
              <a:cxnLst/>
              <a:rect l="0" t="0" r="0" b="0"/>
              <a:pathLst>
                <a:path w="177801" h="342901">
                  <a:moveTo>
                    <a:pt x="177800" y="0"/>
                  </a:moveTo>
                  <a:lnTo>
                    <a:pt x="163829" y="20319"/>
                  </a:lnTo>
                  <a:lnTo>
                    <a:pt x="146050" y="45719"/>
                  </a:lnTo>
                  <a:lnTo>
                    <a:pt x="125729" y="73659"/>
                  </a:lnTo>
                  <a:lnTo>
                    <a:pt x="106679" y="100330"/>
                  </a:lnTo>
                  <a:lnTo>
                    <a:pt x="97789" y="115569"/>
                  </a:lnTo>
                  <a:lnTo>
                    <a:pt x="88900" y="130809"/>
                  </a:lnTo>
                  <a:lnTo>
                    <a:pt x="81279" y="146050"/>
                  </a:lnTo>
                  <a:lnTo>
                    <a:pt x="73660" y="161290"/>
                  </a:lnTo>
                  <a:lnTo>
                    <a:pt x="67310" y="175259"/>
                  </a:lnTo>
                  <a:lnTo>
                    <a:pt x="62229" y="189230"/>
                  </a:lnTo>
                  <a:lnTo>
                    <a:pt x="55879" y="201930"/>
                  </a:lnTo>
                  <a:lnTo>
                    <a:pt x="48260" y="214630"/>
                  </a:lnTo>
                  <a:lnTo>
                    <a:pt x="40639" y="228600"/>
                  </a:lnTo>
                  <a:lnTo>
                    <a:pt x="33020" y="240030"/>
                  </a:lnTo>
                  <a:lnTo>
                    <a:pt x="24129" y="250190"/>
                  </a:lnTo>
                  <a:lnTo>
                    <a:pt x="16510" y="260350"/>
                  </a:lnTo>
                  <a:lnTo>
                    <a:pt x="11429" y="273050"/>
                  </a:lnTo>
                  <a:lnTo>
                    <a:pt x="7620" y="289559"/>
                  </a:lnTo>
                  <a:lnTo>
                    <a:pt x="0" y="342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667000" y="5473700"/>
            <a:ext cx="622301" cy="1143001"/>
            <a:chOff x="2667000" y="5473700"/>
            <a:chExt cx="622301" cy="1143001"/>
          </a:xfrm>
        </p:grpSpPr>
        <p:sp>
          <p:nvSpPr>
            <p:cNvPr id="82" name="Freeform 81"/>
            <p:cNvSpPr/>
            <p:nvPr/>
          </p:nvSpPr>
          <p:spPr>
            <a:xfrm>
              <a:off x="2667000" y="5537200"/>
              <a:ext cx="622301" cy="965201"/>
            </a:xfrm>
            <a:custGeom>
              <a:avLst/>
              <a:gdLst/>
              <a:ahLst/>
              <a:cxnLst/>
              <a:rect l="0" t="0" r="0" b="0"/>
              <a:pathLst>
                <a:path w="622301" h="965201">
                  <a:moveTo>
                    <a:pt x="622300" y="0"/>
                  </a:moveTo>
                  <a:lnTo>
                    <a:pt x="580389" y="41909"/>
                  </a:lnTo>
                  <a:lnTo>
                    <a:pt x="567689" y="62229"/>
                  </a:lnTo>
                  <a:lnTo>
                    <a:pt x="553720" y="87629"/>
                  </a:lnTo>
                  <a:lnTo>
                    <a:pt x="538479" y="118109"/>
                  </a:lnTo>
                  <a:lnTo>
                    <a:pt x="520700" y="147320"/>
                  </a:lnTo>
                  <a:lnTo>
                    <a:pt x="502920" y="177800"/>
                  </a:lnTo>
                  <a:lnTo>
                    <a:pt x="482600" y="207009"/>
                  </a:lnTo>
                  <a:lnTo>
                    <a:pt x="466089" y="238759"/>
                  </a:lnTo>
                  <a:lnTo>
                    <a:pt x="450850" y="270509"/>
                  </a:lnTo>
                  <a:lnTo>
                    <a:pt x="435610" y="303529"/>
                  </a:lnTo>
                  <a:lnTo>
                    <a:pt x="419100" y="337820"/>
                  </a:lnTo>
                  <a:lnTo>
                    <a:pt x="320039" y="528320"/>
                  </a:lnTo>
                  <a:lnTo>
                    <a:pt x="299720" y="563879"/>
                  </a:lnTo>
                  <a:lnTo>
                    <a:pt x="279400" y="595629"/>
                  </a:lnTo>
                  <a:lnTo>
                    <a:pt x="257810" y="626109"/>
                  </a:lnTo>
                  <a:lnTo>
                    <a:pt x="236220" y="659129"/>
                  </a:lnTo>
                  <a:lnTo>
                    <a:pt x="215900" y="693420"/>
                  </a:lnTo>
                  <a:lnTo>
                    <a:pt x="194310" y="728979"/>
                  </a:lnTo>
                  <a:lnTo>
                    <a:pt x="175260" y="759459"/>
                  </a:lnTo>
                  <a:lnTo>
                    <a:pt x="156210" y="787400"/>
                  </a:lnTo>
                  <a:lnTo>
                    <a:pt x="138429" y="812800"/>
                  </a:lnTo>
                  <a:lnTo>
                    <a:pt x="121920" y="836929"/>
                  </a:lnTo>
                  <a:lnTo>
                    <a:pt x="92710" y="882650"/>
                  </a:lnTo>
                  <a:lnTo>
                    <a:pt x="80010" y="900429"/>
                  </a:lnTo>
                  <a:lnTo>
                    <a:pt x="68579" y="914400"/>
                  </a:lnTo>
                  <a:lnTo>
                    <a:pt x="58420" y="927100"/>
                  </a:lnTo>
                  <a:lnTo>
                    <a:pt x="46989" y="937259"/>
                  </a:lnTo>
                  <a:lnTo>
                    <a:pt x="35560" y="944879"/>
                  </a:lnTo>
                  <a:lnTo>
                    <a:pt x="0" y="965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857500" y="5473700"/>
              <a:ext cx="431801" cy="1143001"/>
            </a:xfrm>
            <a:custGeom>
              <a:avLst/>
              <a:gdLst/>
              <a:ahLst/>
              <a:cxnLst/>
              <a:rect l="0" t="0" r="0" b="0"/>
              <a:pathLst>
                <a:path w="431801" h="1143001">
                  <a:moveTo>
                    <a:pt x="0" y="0"/>
                  </a:moveTo>
                  <a:lnTo>
                    <a:pt x="13970" y="13970"/>
                  </a:lnTo>
                  <a:lnTo>
                    <a:pt x="21589" y="24129"/>
                  </a:lnTo>
                  <a:lnTo>
                    <a:pt x="31750" y="39370"/>
                  </a:lnTo>
                  <a:lnTo>
                    <a:pt x="71120" y="99059"/>
                  </a:lnTo>
                  <a:lnTo>
                    <a:pt x="78739" y="116840"/>
                  </a:lnTo>
                  <a:lnTo>
                    <a:pt x="85089" y="137159"/>
                  </a:lnTo>
                  <a:lnTo>
                    <a:pt x="90170" y="158750"/>
                  </a:lnTo>
                  <a:lnTo>
                    <a:pt x="99060" y="182879"/>
                  </a:lnTo>
                  <a:lnTo>
                    <a:pt x="111760" y="205740"/>
                  </a:lnTo>
                  <a:lnTo>
                    <a:pt x="125729" y="231140"/>
                  </a:lnTo>
                  <a:lnTo>
                    <a:pt x="135889" y="254000"/>
                  </a:lnTo>
                  <a:lnTo>
                    <a:pt x="143510" y="276859"/>
                  </a:lnTo>
                  <a:lnTo>
                    <a:pt x="151129" y="298450"/>
                  </a:lnTo>
                  <a:lnTo>
                    <a:pt x="161289" y="323850"/>
                  </a:lnTo>
                  <a:lnTo>
                    <a:pt x="173989" y="349250"/>
                  </a:lnTo>
                  <a:lnTo>
                    <a:pt x="187960" y="377190"/>
                  </a:lnTo>
                  <a:lnTo>
                    <a:pt x="200660" y="405129"/>
                  </a:lnTo>
                  <a:lnTo>
                    <a:pt x="210820" y="434340"/>
                  </a:lnTo>
                  <a:lnTo>
                    <a:pt x="220979" y="462279"/>
                  </a:lnTo>
                  <a:lnTo>
                    <a:pt x="232410" y="491490"/>
                  </a:lnTo>
                  <a:lnTo>
                    <a:pt x="285750" y="626109"/>
                  </a:lnTo>
                  <a:lnTo>
                    <a:pt x="293370" y="650240"/>
                  </a:lnTo>
                  <a:lnTo>
                    <a:pt x="299720" y="674370"/>
                  </a:lnTo>
                  <a:lnTo>
                    <a:pt x="306070" y="699770"/>
                  </a:lnTo>
                  <a:lnTo>
                    <a:pt x="320039" y="753109"/>
                  </a:lnTo>
                  <a:lnTo>
                    <a:pt x="327660" y="782320"/>
                  </a:lnTo>
                  <a:lnTo>
                    <a:pt x="335279" y="807720"/>
                  </a:lnTo>
                  <a:lnTo>
                    <a:pt x="344170" y="831850"/>
                  </a:lnTo>
                  <a:lnTo>
                    <a:pt x="351789" y="854709"/>
                  </a:lnTo>
                  <a:lnTo>
                    <a:pt x="358139" y="877570"/>
                  </a:lnTo>
                  <a:lnTo>
                    <a:pt x="364489" y="900429"/>
                  </a:lnTo>
                  <a:lnTo>
                    <a:pt x="369570" y="922020"/>
                  </a:lnTo>
                  <a:lnTo>
                    <a:pt x="373379" y="943609"/>
                  </a:lnTo>
                  <a:lnTo>
                    <a:pt x="375920" y="965200"/>
                  </a:lnTo>
                  <a:lnTo>
                    <a:pt x="377189" y="985520"/>
                  </a:lnTo>
                  <a:lnTo>
                    <a:pt x="382270" y="1005840"/>
                  </a:lnTo>
                  <a:lnTo>
                    <a:pt x="387350" y="1024890"/>
                  </a:lnTo>
                  <a:lnTo>
                    <a:pt x="393700" y="1042669"/>
                  </a:lnTo>
                  <a:lnTo>
                    <a:pt x="400050" y="1059180"/>
                  </a:lnTo>
                  <a:lnTo>
                    <a:pt x="407670" y="1074419"/>
                  </a:lnTo>
                  <a:lnTo>
                    <a:pt x="431800" y="1143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27000" y="7239000"/>
            <a:ext cx="3596641" cy="1282701"/>
            <a:chOff x="127000" y="7239000"/>
            <a:chExt cx="3596641" cy="1282701"/>
          </a:xfrm>
        </p:grpSpPr>
        <p:sp>
          <p:nvSpPr>
            <p:cNvPr id="85" name="Freeform 84"/>
            <p:cNvSpPr/>
            <p:nvPr/>
          </p:nvSpPr>
          <p:spPr>
            <a:xfrm>
              <a:off x="812800" y="79629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0"/>
                  </a:moveTo>
                  <a:lnTo>
                    <a:pt x="13969" y="13969"/>
                  </a:lnTo>
                  <a:lnTo>
                    <a:pt x="24130" y="17780"/>
                  </a:lnTo>
                  <a:lnTo>
                    <a:pt x="39369" y="20319"/>
                  </a:lnTo>
                  <a:lnTo>
                    <a:pt x="1270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1045210" y="7835900"/>
              <a:ext cx="161291" cy="152401"/>
            </a:xfrm>
            <a:custGeom>
              <a:avLst/>
              <a:gdLst/>
              <a:ahLst/>
              <a:cxnLst/>
              <a:rect l="0" t="0" r="0" b="0"/>
              <a:pathLst>
                <a:path w="161291" h="152401">
                  <a:moveTo>
                    <a:pt x="46990" y="0"/>
                  </a:moveTo>
                  <a:lnTo>
                    <a:pt x="46990" y="26669"/>
                  </a:lnTo>
                  <a:lnTo>
                    <a:pt x="45720" y="39369"/>
                  </a:lnTo>
                  <a:lnTo>
                    <a:pt x="43179" y="52069"/>
                  </a:lnTo>
                  <a:lnTo>
                    <a:pt x="40640" y="63500"/>
                  </a:lnTo>
                  <a:lnTo>
                    <a:pt x="35559" y="76200"/>
                  </a:lnTo>
                  <a:lnTo>
                    <a:pt x="29209" y="88900"/>
                  </a:lnTo>
                  <a:lnTo>
                    <a:pt x="22859" y="101600"/>
                  </a:lnTo>
                  <a:lnTo>
                    <a:pt x="15240" y="113030"/>
                  </a:lnTo>
                  <a:lnTo>
                    <a:pt x="7620" y="123190"/>
                  </a:lnTo>
                  <a:lnTo>
                    <a:pt x="0" y="133350"/>
                  </a:lnTo>
                  <a:lnTo>
                    <a:pt x="0" y="139700"/>
                  </a:lnTo>
                  <a:lnTo>
                    <a:pt x="5079" y="143509"/>
                  </a:lnTo>
                  <a:lnTo>
                    <a:pt x="15240" y="146050"/>
                  </a:lnTo>
                  <a:lnTo>
                    <a:pt x="29209" y="148590"/>
                  </a:lnTo>
                  <a:lnTo>
                    <a:pt x="44450" y="149859"/>
                  </a:lnTo>
                  <a:lnTo>
                    <a:pt x="62229" y="151130"/>
                  </a:lnTo>
                  <a:lnTo>
                    <a:pt x="100329" y="151130"/>
                  </a:lnTo>
                  <a:lnTo>
                    <a:pt x="161290" y="152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1181100" y="7759700"/>
              <a:ext cx="38101" cy="342901"/>
            </a:xfrm>
            <a:custGeom>
              <a:avLst/>
              <a:gdLst/>
              <a:ahLst/>
              <a:cxnLst/>
              <a:rect l="0" t="0" r="0" b="0"/>
              <a:pathLst>
                <a:path w="38101" h="342901">
                  <a:moveTo>
                    <a:pt x="38100" y="0"/>
                  </a:moveTo>
                  <a:lnTo>
                    <a:pt x="31750" y="20319"/>
                  </a:lnTo>
                  <a:lnTo>
                    <a:pt x="29210" y="33019"/>
                  </a:lnTo>
                  <a:lnTo>
                    <a:pt x="27939" y="49530"/>
                  </a:lnTo>
                  <a:lnTo>
                    <a:pt x="26669" y="66040"/>
                  </a:lnTo>
                  <a:lnTo>
                    <a:pt x="26669" y="105409"/>
                  </a:lnTo>
                  <a:lnTo>
                    <a:pt x="25400" y="124459"/>
                  </a:lnTo>
                  <a:lnTo>
                    <a:pt x="22860" y="140969"/>
                  </a:lnTo>
                  <a:lnTo>
                    <a:pt x="17780" y="154940"/>
                  </a:lnTo>
                  <a:lnTo>
                    <a:pt x="12700" y="166369"/>
                  </a:lnTo>
                  <a:lnTo>
                    <a:pt x="7619" y="181609"/>
                  </a:lnTo>
                  <a:lnTo>
                    <a:pt x="5080" y="198119"/>
                  </a:lnTo>
                  <a:lnTo>
                    <a:pt x="3810" y="217169"/>
                  </a:lnTo>
                  <a:lnTo>
                    <a:pt x="2539" y="236219"/>
                  </a:lnTo>
                  <a:lnTo>
                    <a:pt x="1269" y="256540"/>
                  </a:lnTo>
                  <a:lnTo>
                    <a:pt x="0" y="342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1282700" y="7924800"/>
              <a:ext cx="50801" cy="177801"/>
            </a:xfrm>
            <a:custGeom>
              <a:avLst/>
              <a:gdLst/>
              <a:ahLst/>
              <a:cxnLst/>
              <a:rect l="0" t="0" r="0" b="0"/>
              <a:pathLst>
                <a:path w="50801" h="177801">
                  <a:moveTo>
                    <a:pt x="0" y="0"/>
                  </a:moveTo>
                  <a:lnTo>
                    <a:pt x="0" y="34290"/>
                  </a:lnTo>
                  <a:lnTo>
                    <a:pt x="2539" y="46990"/>
                  </a:lnTo>
                  <a:lnTo>
                    <a:pt x="7619" y="58419"/>
                  </a:lnTo>
                  <a:lnTo>
                    <a:pt x="13969" y="68580"/>
                  </a:lnTo>
                  <a:lnTo>
                    <a:pt x="20319" y="82550"/>
                  </a:lnTo>
                  <a:lnTo>
                    <a:pt x="27939" y="99059"/>
                  </a:lnTo>
                  <a:lnTo>
                    <a:pt x="50800" y="177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270000" y="7950200"/>
              <a:ext cx="152401" cy="368301"/>
            </a:xfrm>
            <a:custGeom>
              <a:avLst/>
              <a:gdLst/>
              <a:ahLst/>
              <a:cxnLst/>
              <a:rect l="0" t="0" r="0" b="0"/>
              <a:pathLst>
                <a:path w="152401" h="368301">
                  <a:moveTo>
                    <a:pt x="152400" y="0"/>
                  </a:moveTo>
                  <a:lnTo>
                    <a:pt x="138430" y="20319"/>
                  </a:lnTo>
                  <a:lnTo>
                    <a:pt x="132080" y="29209"/>
                  </a:lnTo>
                  <a:lnTo>
                    <a:pt x="124460" y="38100"/>
                  </a:lnTo>
                  <a:lnTo>
                    <a:pt x="116839" y="45719"/>
                  </a:lnTo>
                  <a:lnTo>
                    <a:pt x="110489" y="62230"/>
                  </a:lnTo>
                  <a:lnTo>
                    <a:pt x="104139" y="82550"/>
                  </a:lnTo>
                  <a:lnTo>
                    <a:pt x="99060" y="105409"/>
                  </a:lnTo>
                  <a:lnTo>
                    <a:pt x="92710" y="128269"/>
                  </a:lnTo>
                  <a:lnTo>
                    <a:pt x="86360" y="149859"/>
                  </a:lnTo>
                  <a:lnTo>
                    <a:pt x="78739" y="172719"/>
                  </a:lnTo>
                  <a:lnTo>
                    <a:pt x="71119" y="190500"/>
                  </a:lnTo>
                  <a:lnTo>
                    <a:pt x="62230" y="208280"/>
                  </a:lnTo>
                  <a:lnTo>
                    <a:pt x="54610" y="223519"/>
                  </a:lnTo>
                  <a:lnTo>
                    <a:pt x="45719" y="236219"/>
                  </a:lnTo>
                  <a:lnTo>
                    <a:pt x="38100" y="247650"/>
                  </a:lnTo>
                  <a:lnTo>
                    <a:pt x="29210" y="257809"/>
                  </a:lnTo>
                  <a:lnTo>
                    <a:pt x="24130" y="273050"/>
                  </a:lnTo>
                  <a:lnTo>
                    <a:pt x="20319" y="288290"/>
                  </a:lnTo>
                  <a:lnTo>
                    <a:pt x="0" y="368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108200" y="7899400"/>
              <a:ext cx="152401" cy="50801"/>
            </a:xfrm>
            <a:custGeom>
              <a:avLst/>
              <a:gdLst/>
              <a:ahLst/>
              <a:cxnLst/>
              <a:rect l="0" t="0" r="0" b="0"/>
              <a:pathLst>
                <a:path w="152401" h="50801">
                  <a:moveTo>
                    <a:pt x="0" y="50800"/>
                  </a:moveTo>
                  <a:lnTo>
                    <a:pt x="20320" y="36830"/>
                  </a:lnTo>
                  <a:lnTo>
                    <a:pt x="31750" y="33019"/>
                  </a:lnTo>
                  <a:lnTo>
                    <a:pt x="45720" y="30480"/>
                  </a:lnTo>
                  <a:lnTo>
                    <a:pt x="59689" y="29209"/>
                  </a:lnTo>
                  <a:lnTo>
                    <a:pt x="73660" y="25400"/>
                  </a:lnTo>
                  <a:lnTo>
                    <a:pt x="87629" y="19050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451100" y="7759700"/>
              <a:ext cx="190501" cy="190501"/>
            </a:xfrm>
            <a:custGeom>
              <a:avLst/>
              <a:gdLst/>
              <a:ahLst/>
              <a:cxnLst/>
              <a:rect l="0" t="0" r="0" b="0"/>
              <a:pathLst>
                <a:path w="190501" h="190501">
                  <a:moveTo>
                    <a:pt x="0" y="0"/>
                  </a:moveTo>
                  <a:lnTo>
                    <a:pt x="13970" y="34290"/>
                  </a:lnTo>
                  <a:lnTo>
                    <a:pt x="17779" y="50800"/>
                  </a:lnTo>
                  <a:lnTo>
                    <a:pt x="20320" y="68580"/>
                  </a:lnTo>
                  <a:lnTo>
                    <a:pt x="21589" y="88900"/>
                  </a:lnTo>
                  <a:lnTo>
                    <a:pt x="20320" y="105409"/>
                  </a:lnTo>
                  <a:lnTo>
                    <a:pt x="16510" y="120650"/>
                  </a:lnTo>
                  <a:lnTo>
                    <a:pt x="11429" y="135890"/>
                  </a:lnTo>
                  <a:lnTo>
                    <a:pt x="13970" y="146050"/>
                  </a:lnTo>
                  <a:lnTo>
                    <a:pt x="24129" y="152400"/>
                  </a:lnTo>
                  <a:lnTo>
                    <a:pt x="36829" y="156209"/>
                  </a:lnTo>
                  <a:lnTo>
                    <a:pt x="49529" y="162559"/>
                  </a:lnTo>
                  <a:lnTo>
                    <a:pt x="63500" y="168909"/>
                  </a:lnTo>
                  <a:lnTo>
                    <a:pt x="76200" y="176530"/>
                  </a:lnTo>
                  <a:lnTo>
                    <a:pt x="90170" y="180340"/>
                  </a:lnTo>
                  <a:lnTo>
                    <a:pt x="105410" y="184150"/>
                  </a:lnTo>
                  <a:lnTo>
                    <a:pt x="190500" y="190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2641600" y="7683500"/>
              <a:ext cx="25401" cy="482601"/>
            </a:xfrm>
            <a:custGeom>
              <a:avLst/>
              <a:gdLst/>
              <a:ahLst/>
              <a:cxnLst/>
              <a:rect l="0" t="0" r="0" b="0"/>
              <a:pathLst>
                <a:path w="25401" h="482601">
                  <a:moveTo>
                    <a:pt x="25400" y="0"/>
                  </a:moveTo>
                  <a:lnTo>
                    <a:pt x="11429" y="40640"/>
                  </a:lnTo>
                  <a:lnTo>
                    <a:pt x="7620" y="59690"/>
                  </a:lnTo>
                  <a:lnTo>
                    <a:pt x="5079" y="78740"/>
                  </a:lnTo>
                  <a:lnTo>
                    <a:pt x="3810" y="99059"/>
                  </a:lnTo>
                  <a:lnTo>
                    <a:pt x="2539" y="119380"/>
                  </a:lnTo>
                  <a:lnTo>
                    <a:pt x="1270" y="161290"/>
                  </a:lnTo>
                  <a:lnTo>
                    <a:pt x="0" y="306069"/>
                  </a:lnTo>
                  <a:lnTo>
                    <a:pt x="0" y="482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819400" y="7899400"/>
              <a:ext cx="76201" cy="177801"/>
            </a:xfrm>
            <a:custGeom>
              <a:avLst/>
              <a:gdLst/>
              <a:ahLst/>
              <a:cxnLst/>
              <a:rect l="0" t="0" r="0" b="0"/>
              <a:pathLst>
                <a:path w="76201" h="177801">
                  <a:moveTo>
                    <a:pt x="0" y="0"/>
                  </a:moveTo>
                  <a:lnTo>
                    <a:pt x="0" y="26669"/>
                  </a:lnTo>
                  <a:lnTo>
                    <a:pt x="1270" y="39369"/>
                  </a:lnTo>
                  <a:lnTo>
                    <a:pt x="3810" y="52069"/>
                  </a:lnTo>
                  <a:lnTo>
                    <a:pt x="6350" y="63500"/>
                  </a:lnTo>
                  <a:lnTo>
                    <a:pt x="11429" y="74930"/>
                  </a:lnTo>
                  <a:lnTo>
                    <a:pt x="17779" y="85090"/>
                  </a:lnTo>
                  <a:lnTo>
                    <a:pt x="24129" y="95250"/>
                  </a:lnTo>
                  <a:lnTo>
                    <a:pt x="31750" y="104140"/>
                  </a:lnTo>
                  <a:lnTo>
                    <a:pt x="39370" y="113030"/>
                  </a:lnTo>
                  <a:lnTo>
                    <a:pt x="46989" y="121919"/>
                  </a:lnTo>
                  <a:lnTo>
                    <a:pt x="54610" y="132080"/>
                  </a:lnTo>
                  <a:lnTo>
                    <a:pt x="59689" y="143509"/>
                  </a:lnTo>
                  <a:lnTo>
                    <a:pt x="76200" y="177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2882900" y="7823200"/>
              <a:ext cx="127001" cy="571501"/>
            </a:xfrm>
            <a:custGeom>
              <a:avLst/>
              <a:gdLst/>
              <a:ahLst/>
              <a:cxnLst/>
              <a:rect l="0" t="0" r="0" b="0"/>
              <a:pathLst>
                <a:path w="127001" h="571501">
                  <a:moveTo>
                    <a:pt x="127000" y="0"/>
                  </a:moveTo>
                  <a:lnTo>
                    <a:pt x="113029" y="20319"/>
                  </a:lnTo>
                  <a:lnTo>
                    <a:pt x="109220" y="33019"/>
                  </a:lnTo>
                  <a:lnTo>
                    <a:pt x="106679" y="49530"/>
                  </a:lnTo>
                  <a:lnTo>
                    <a:pt x="105410" y="66040"/>
                  </a:lnTo>
                  <a:lnTo>
                    <a:pt x="101600" y="85090"/>
                  </a:lnTo>
                  <a:lnTo>
                    <a:pt x="95250" y="105409"/>
                  </a:lnTo>
                  <a:lnTo>
                    <a:pt x="88900" y="124459"/>
                  </a:lnTo>
                  <a:lnTo>
                    <a:pt x="85089" y="144780"/>
                  </a:lnTo>
                  <a:lnTo>
                    <a:pt x="82550" y="166369"/>
                  </a:lnTo>
                  <a:lnTo>
                    <a:pt x="80010" y="186690"/>
                  </a:lnTo>
                  <a:lnTo>
                    <a:pt x="77470" y="208280"/>
                  </a:lnTo>
                  <a:lnTo>
                    <a:pt x="73660" y="228600"/>
                  </a:lnTo>
                  <a:lnTo>
                    <a:pt x="71120" y="250190"/>
                  </a:lnTo>
                  <a:lnTo>
                    <a:pt x="66039" y="270509"/>
                  </a:lnTo>
                  <a:lnTo>
                    <a:pt x="59689" y="292100"/>
                  </a:lnTo>
                  <a:lnTo>
                    <a:pt x="52070" y="313690"/>
                  </a:lnTo>
                  <a:lnTo>
                    <a:pt x="46989" y="332740"/>
                  </a:lnTo>
                  <a:lnTo>
                    <a:pt x="44450" y="351790"/>
                  </a:lnTo>
                  <a:lnTo>
                    <a:pt x="41910" y="369569"/>
                  </a:lnTo>
                  <a:lnTo>
                    <a:pt x="38100" y="386080"/>
                  </a:lnTo>
                  <a:lnTo>
                    <a:pt x="33020" y="401319"/>
                  </a:lnTo>
                  <a:lnTo>
                    <a:pt x="25400" y="415290"/>
                  </a:lnTo>
                  <a:lnTo>
                    <a:pt x="21589" y="433069"/>
                  </a:lnTo>
                  <a:lnTo>
                    <a:pt x="19050" y="450850"/>
                  </a:lnTo>
                  <a:lnTo>
                    <a:pt x="16510" y="469900"/>
                  </a:lnTo>
                  <a:lnTo>
                    <a:pt x="13970" y="487680"/>
                  </a:lnTo>
                  <a:lnTo>
                    <a:pt x="10160" y="505459"/>
                  </a:lnTo>
                  <a:lnTo>
                    <a:pt x="0" y="571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127000" y="8458200"/>
              <a:ext cx="3596641" cy="63501"/>
            </a:xfrm>
            <a:custGeom>
              <a:avLst/>
              <a:gdLst/>
              <a:ahLst/>
              <a:cxnLst/>
              <a:rect l="0" t="0" r="0" b="0"/>
              <a:pathLst>
                <a:path w="3596641" h="63501">
                  <a:moveTo>
                    <a:pt x="0" y="63500"/>
                  </a:moveTo>
                  <a:lnTo>
                    <a:pt x="53339" y="62230"/>
                  </a:lnTo>
                  <a:lnTo>
                    <a:pt x="76200" y="59690"/>
                  </a:lnTo>
                  <a:lnTo>
                    <a:pt x="101600" y="57150"/>
                  </a:lnTo>
                  <a:lnTo>
                    <a:pt x="128270" y="54609"/>
                  </a:lnTo>
                  <a:lnTo>
                    <a:pt x="156209" y="53340"/>
                  </a:lnTo>
                  <a:lnTo>
                    <a:pt x="184150" y="52069"/>
                  </a:lnTo>
                  <a:lnTo>
                    <a:pt x="210820" y="49530"/>
                  </a:lnTo>
                  <a:lnTo>
                    <a:pt x="234950" y="44450"/>
                  </a:lnTo>
                  <a:lnTo>
                    <a:pt x="257809" y="38100"/>
                  </a:lnTo>
                  <a:lnTo>
                    <a:pt x="283209" y="34290"/>
                  </a:lnTo>
                  <a:lnTo>
                    <a:pt x="309880" y="30480"/>
                  </a:lnTo>
                  <a:lnTo>
                    <a:pt x="337819" y="29209"/>
                  </a:lnTo>
                  <a:lnTo>
                    <a:pt x="365759" y="27940"/>
                  </a:lnTo>
                  <a:lnTo>
                    <a:pt x="448309" y="26669"/>
                  </a:lnTo>
                  <a:lnTo>
                    <a:pt x="617219" y="25400"/>
                  </a:lnTo>
                  <a:lnTo>
                    <a:pt x="652780" y="22859"/>
                  </a:lnTo>
                  <a:lnTo>
                    <a:pt x="689610" y="17780"/>
                  </a:lnTo>
                  <a:lnTo>
                    <a:pt x="726439" y="11430"/>
                  </a:lnTo>
                  <a:lnTo>
                    <a:pt x="762000" y="7619"/>
                  </a:lnTo>
                  <a:lnTo>
                    <a:pt x="797560" y="5080"/>
                  </a:lnTo>
                  <a:lnTo>
                    <a:pt x="869950" y="5080"/>
                  </a:lnTo>
                  <a:lnTo>
                    <a:pt x="908050" y="8890"/>
                  </a:lnTo>
                  <a:lnTo>
                    <a:pt x="948689" y="13969"/>
                  </a:lnTo>
                  <a:lnTo>
                    <a:pt x="988060" y="17780"/>
                  </a:lnTo>
                  <a:lnTo>
                    <a:pt x="1027430" y="20319"/>
                  </a:lnTo>
                  <a:lnTo>
                    <a:pt x="1065530" y="21590"/>
                  </a:lnTo>
                  <a:lnTo>
                    <a:pt x="1146810" y="24130"/>
                  </a:lnTo>
                  <a:lnTo>
                    <a:pt x="1680210" y="25400"/>
                  </a:lnTo>
                  <a:lnTo>
                    <a:pt x="1719579" y="27940"/>
                  </a:lnTo>
                  <a:lnTo>
                    <a:pt x="1757679" y="33019"/>
                  </a:lnTo>
                  <a:lnTo>
                    <a:pt x="1794510" y="39369"/>
                  </a:lnTo>
                  <a:lnTo>
                    <a:pt x="1871979" y="38100"/>
                  </a:lnTo>
                  <a:lnTo>
                    <a:pt x="1912620" y="34290"/>
                  </a:lnTo>
                  <a:lnTo>
                    <a:pt x="1955800" y="30480"/>
                  </a:lnTo>
                  <a:lnTo>
                    <a:pt x="1998979" y="29209"/>
                  </a:lnTo>
                  <a:lnTo>
                    <a:pt x="2087879" y="26669"/>
                  </a:lnTo>
                  <a:lnTo>
                    <a:pt x="2407920" y="25400"/>
                  </a:lnTo>
                  <a:lnTo>
                    <a:pt x="2447289" y="22859"/>
                  </a:lnTo>
                  <a:lnTo>
                    <a:pt x="2486660" y="17780"/>
                  </a:lnTo>
                  <a:lnTo>
                    <a:pt x="2526029" y="11430"/>
                  </a:lnTo>
                  <a:lnTo>
                    <a:pt x="2562860" y="7619"/>
                  </a:lnTo>
                  <a:lnTo>
                    <a:pt x="2599689" y="5080"/>
                  </a:lnTo>
                  <a:lnTo>
                    <a:pt x="2633979" y="3809"/>
                  </a:lnTo>
                  <a:lnTo>
                    <a:pt x="2707639" y="1269"/>
                  </a:lnTo>
                  <a:lnTo>
                    <a:pt x="3468370" y="0"/>
                  </a:lnTo>
                  <a:lnTo>
                    <a:pt x="3487420" y="2540"/>
                  </a:lnTo>
                  <a:lnTo>
                    <a:pt x="3507740" y="7619"/>
                  </a:lnTo>
                  <a:lnTo>
                    <a:pt x="3528059" y="13969"/>
                  </a:lnTo>
                  <a:lnTo>
                    <a:pt x="3548379" y="20319"/>
                  </a:lnTo>
                  <a:lnTo>
                    <a:pt x="3590290" y="35559"/>
                  </a:lnTo>
                  <a:lnTo>
                    <a:pt x="3596640" y="40640"/>
                  </a:lnTo>
                  <a:lnTo>
                    <a:pt x="3595370" y="44450"/>
                  </a:lnTo>
                  <a:lnTo>
                    <a:pt x="3568700" y="50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927100" y="7239000"/>
              <a:ext cx="495301" cy="1003301"/>
            </a:xfrm>
            <a:custGeom>
              <a:avLst/>
              <a:gdLst/>
              <a:ahLst/>
              <a:cxnLst/>
              <a:rect l="0" t="0" r="0" b="0"/>
              <a:pathLst>
                <a:path w="495301" h="1003301">
                  <a:moveTo>
                    <a:pt x="495300" y="0"/>
                  </a:moveTo>
                  <a:lnTo>
                    <a:pt x="481330" y="13969"/>
                  </a:lnTo>
                  <a:lnTo>
                    <a:pt x="473710" y="24130"/>
                  </a:lnTo>
                  <a:lnTo>
                    <a:pt x="463550" y="39369"/>
                  </a:lnTo>
                  <a:lnTo>
                    <a:pt x="453389" y="55880"/>
                  </a:lnTo>
                  <a:lnTo>
                    <a:pt x="443230" y="73659"/>
                  </a:lnTo>
                  <a:lnTo>
                    <a:pt x="434339" y="92709"/>
                  </a:lnTo>
                  <a:lnTo>
                    <a:pt x="424180" y="113030"/>
                  </a:lnTo>
                  <a:lnTo>
                    <a:pt x="415289" y="135890"/>
                  </a:lnTo>
                  <a:lnTo>
                    <a:pt x="406400" y="161290"/>
                  </a:lnTo>
                  <a:lnTo>
                    <a:pt x="398780" y="187959"/>
                  </a:lnTo>
                  <a:lnTo>
                    <a:pt x="388619" y="214630"/>
                  </a:lnTo>
                  <a:lnTo>
                    <a:pt x="377189" y="240030"/>
                  </a:lnTo>
                  <a:lnTo>
                    <a:pt x="267969" y="487680"/>
                  </a:lnTo>
                  <a:lnTo>
                    <a:pt x="241300" y="542290"/>
                  </a:lnTo>
                  <a:lnTo>
                    <a:pt x="227330" y="567690"/>
                  </a:lnTo>
                  <a:lnTo>
                    <a:pt x="212089" y="591819"/>
                  </a:lnTo>
                  <a:lnTo>
                    <a:pt x="196850" y="614680"/>
                  </a:lnTo>
                  <a:lnTo>
                    <a:pt x="167639" y="659130"/>
                  </a:lnTo>
                  <a:lnTo>
                    <a:pt x="153669" y="680719"/>
                  </a:lnTo>
                  <a:lnTo>
                    <a:pt x="142239" y="703580"/>
                  </a:lnTo>
                  <a:lnTo>
                    <a:pt x="132080" y="727709"/>
                  </a:lnTo>
                  <a:lnTo>
                    <a:pt x="121919" y="751840"/>
                  </a:lnTo>
                  <a:lnTo>
                    <a:pt x="110489" y="772159"/>
                  </a:lnTo>
                  <a:lnTo>
                    <a:pt x="99060" y="789940"/>
                  </a:lnTo>
                  <a:lnTo>
                    <a:pt x="76200" y="820419"/>
                  </a:lnTo>
                  <a:lnTo>
                    <a:pt x="57150" y="848359"/>
                  </a:lnTo>
                  <a:lnTo>
                    <a:pt x="48260" y="863600"/>
                  </a:lnTo>
                  <a:lnTo>
                    <a:pt x="39369" y="878840"/>
                  </a:lnTo>
                  <a:lnTo>
                    <a:pt x="30480" y="895350"/>
                  </a:lnTo>
                  <a:lnTo>
                    <a:pt x="16510" y="924559"/>
                  </a:lnTo>
                  <a:lnTo>
                    <a:pt x="0" y="1003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1092200" y="7302500"/>
              <a:ext cx="304801" cy="1079501"/>
            </a:xfrm>
            <a:custGeom>
              <a:avLst/>
              <a:gdLst/>
              <a:ahLst/>
              <a:cxnLst/>
              <a:rect l="0" t="0" r="0" b="0"/>
              <a:pathLst>
                <a:path w="304801" h="1079501">
                  <a:moveTo>
                    <a:pt x="0" y="0"/>
                  </a:moveTo>
                  <a:lnTo>
                    <a:pt x="13969" y="46990"/>
                  </a:lnTo>
                  <a:lnTo>
                    <a:pt x="20319" y="64769"/>
                  </a:lnTo>
                  <a:lnTo>
                    <a:pt x="27939" y="81280"/>
                  </a:lnTo>
                  <a:lnTo>
                    <a:pt x="35560" y="96519"/>
                  </a:lnTo>
                  <a:lnTo>
                    <a:pt x="41910" y="114300"/>
                  </a:lnTo>
                  <a:lnTo>
                    <a:pt x="48260" y="132080"/>
                  </a:lnTo>
                  <a:lnTo>
                    <a:pt x="53339" y="151130"/>
                  </a:lnTo>
                  <a:lnTo>
                    <a:pt x="59689" y="171450"/>
                  </a:lnTo>
                  <a:lnTo>
                    <a:pt x="66039" y="191769"/>
                  </a:lnTo>
                  <a:lnTo>
                    <a:pt x="73660" y="213359"/>
                  </a:lnTo>
                  <a:lnTo>
                    <a:pt x="81280" y="236219"/>
                  </a:lnTo>
                  <a:lnTo>
                    <a:pt x="97789" y="289559"/>
                  </a:lnTo>
                  <a:lnTo>
                    <a:pt x="105410" y="313690"/>
                  </a:lnTo>
                  <a:lnTo>
                    <a:pt x="110489" y="337819"/>
                  </a:lnTo>
                  <a:lnTo>
                    <a:pt x="115569" y="360680"/>
                  </a:lnTo>
                  <a:lnTo>
                    <a:pt x="123189" y="383540"/>
                  </a:lnTo>
                  <a:lnTo>
                    <a:pt x="129539" y="405130"/>
                  </a:lnTo>
                  <a:lnTo>
                    <a:pt x="137160" y="426719"/>
                  </a:lnTo>
                  <a:lnTo>
                    <a:pt x="142239" y="448309"/>
                  </a:lnTo>
                  <a:lnTo>
                    <a:pt x="146050" y="469900"/>
                  </a:lnTo>
                  <a:lnTo>
                    <a:pt x="147319" y="490219"/>
                  </a:lnTo>
                  <a:lnTo>
                    <a:pt x="152400" y="510540"/>
                  </a:lnTo>
                  <a:lnTo>
                    <a:pt x="157480" y="529590"/>
                  </a:lnTo>
                  <a:lnTo>
                    <a:pt x="165100" y="547369"/>
                  </a:lnTo>
                  <a:lnTo>
                    <a:pt x="170180" y="566419"/>
                  </a:lnTo>
                  <a:lnTo>
                    <a:pt x="175260" y="586740"/>
                  </a:lnTo>
                  <a:lnTo>
                    <a:pt x="180339" y="607059"/>
                  </a:lnTo>
                  <a:lnTo>
                    <a:pt x="186689" y="624840"/>
                  </a:lnTo>
                  <a:lnTo>
                    <a:pt x="193039" y="641350"/>
                  </a:lnTo>
                  <a:lnTo>
                    <a:pt x="200660" y="655319"/>
                  </a:lnTo>
                  <a:lnTo>
                    <a:pt x="205739" y="673100"/>
                  </a:lnTo>
                  <a:lnTo>
                    <a:pt x="209550" y="690880"/>
                  </a:lnTo>
                  <a:lnTo>
                    <a:pt x="212089" y="711200"/>
                  </a:lnTo>
                  <a:lnTo>
                    <a:pt x="215900" y="728980"/>
                  </a:lnTo>
                  <a:lnTo>
                    <a:pt x="220980" y="746759"/>
                  </a:lnTo>
                  <a:lnTo>
                    <a:pt x="228600" y="764540"/>
                  </a:lnTo>
                  <a:lnTo>
                    <a:pt x="234950" y="781050"/>
                  </a:lnTo>
                  <a:lnTo>
                    <a:pt x="242569" y="796290"/>
                  </a:lnTo>
                  <a:lnTo>
                    <a:pt x="251460" y="810259"/>
                  </a:lnTo>
                  <a:lnTo>
                    <a:pt x="257810" y="826769"/>
                  </a:lnTo>
                  <a:lnTo>
                    <a:pt x="262889" y="844550"/>
                  </a:lnTo>
                  <a:lnTo>
                    <a:pt x="269239" y="863600"/>
                  </a:lnTo>
                  <a:lnTo>
                    <a:pt x="271780" y="883919"/>
                  </a:lnTo>
                  <a:lnTo>
                    <a:pt x="274319" y="902969"/>
                  </a:lnTo>
                  <a:lnTo>
                    <a:pt x="276860" y="924559"/>
                  </a:lnTo>
                  <a:lnTo>
                    <a:pt x="285750" y="955040"/>
                  </a:lnTo>
                  <a:lnTo>
                    <a:pt x="292100" y="966469"/>
                  </a:lnTo>
                  <a:lnTo>
                    <a:pt x="299719" y="998219"/>
                  </a:lnTo>
                  <a:lnTo>
                    <a:pt x="304800" y="1079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58800" y="8679180"/>
            <a:ext cx="2857501" cy="1099821"/>
            <a:chOff x="558800" y="8679180"/>
            <a:chExt cx="2857501" cy="1099821"/>
          </a:xfrm>
        </p:grpSpPr>
        <p:sp>
          <p:nvSpPr>
            <p:cNvPr id="99" name="Freeform 98"/>
            <p:cNvSpPr/>
            <p:nvPr/>
          </p:nvSpPr>
          <p:spPr>
            <a:xfrm>
              <a:off x="558800" y="89535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0"/>
                  </a:moveTo>
                  <a:lnTo>
                    <a:pt x="34290" y="0"/>
                  </a:lnTo>
                  <a:lnTo>
                    <a:pt x="48259" y="2540"/>
                  </a:lnTo>
                  <a:lnTo>
                    <a:pt x="60959" y="7619"/>
                  </a:lnTo>
                  <a:lnTo>
                    <a:pt x="74930" y="13969"/>
                  </a:lnTo>
                  <a:lnTo>
                    <a:pt x="88900" y="17780"/>
                  </a:lnTo>
                  <a:lnTo>
                    <a:pt x="105409" y="20319"/>
                  </a:lnTo>
                  <a:lnTo>
                    <a:pt x="1524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990600" y="8826500"/>
              <a:ext cx="1" cy="406401"/>
            </a:xfrm>
            <a:custGeom>
              <a:avLst/>
              <a:gdLst/>
              <a:ahLst/>
              <a:cxnLst/>
              <a:rect l="0" t="0" r="0" b="0"/>
              <a:pathLst>
                <a:path w="1" h="406401">
                  <a:moveTo>
                    <a:pt x="0" y="0"/>
                  </a:moveTo>
                  <a:lnTo>
                    <a:pt x="0" y="406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103630" y="8788400"/>
              <a:ext cx="179071" cy="182881"/>
            </a:xfrm>
            <a:custGeom>
              <a:avLst/>
              <a:gdLst/>
              <a:ahLst/>
              <a:cxnLst/>
              <a:rect l="0" t="0" r="0" b="0"/>
              <a:pathLst>
                <a:path w="179071" h="182881">
                  <a:moveTo>
                    <a:pt x="39370" y="0"/>
                  </a:moveTo>
                  <a:lnTo>
                    <a:pt x="25400" y="34290"/>
                  </a:lnTo>
                  <a:lnTo>
                    <a:pt x="21589" y="50800"/>
                  </a:lnTo>
                  <a:lnTo>
                    <a:pt x="19050" y="68580"/>
                  </a:lnTo>
                  <a:lnTo>
                    <a:pt x="17780" y="88900"/>
                  </a:lnTo>
                  <a:lnTo>
                    <a:pt x="13970" y="104140"/>
                  </a:lnTo>
                  <a:lnTo>
                    <a:pt x="7620" y="116840"/>
                  </a:lnTo>
                  <a:lnTo>
                    <a:pt x="1270" y="129540"/>
                  </a:lnTo>
                  <a:lnTo>
                    <a:pt x="0" y="140969"/>
                  </a:lnTo>
                  <a:lnTo>
                    <a:pt x="1270" y="153669"/>
                  </a:lnTo>
                  <a:lnTo>
                    <a:pt x="6350" y="165100"/>
                  </a:lnTo>
                  <a:lnTo>
                    <a:pt x="15239" y="173990"/>
                  </a:lnTo>
                  <a:lnTo>
                    <a:pt x="29209" y="179069"/>
                  </a:lnTo>
                  <a:lnTo>
                    <a:pt x="45720" y="182880"/>
                  </a:lnTo>
                  <a:lnTo>
                    <a:pt x="63500" y="182880"/>
                  </a:lnTo>
                  <a:lnTo>
                    <a:pt x="179070" y="165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244600" y="8699500"/>
              <a:ext cx="25401" cy="647701"/>
            </a:xfrm>
            <a:custGeom>
              <a:avLst/>
              <a:gdLst/>
              <a:ahLst/>
              <a:cxnLst/>
              <a:rect l="0" t="0" r="0" b="0"/>
              <a:pathLst>
                <a:path w="25401" h="647701">
                  <a:moveTo>
                    <a:pt x="0" y="0"/>
                  </a:moveTo>
                  <a:lnTo>
                    <a:pt x="0" y="46990"/>
                  </a:lnTo>
                  <a:lnTo>
                    <a:pt x="2539" y="64769"/>
                  </a:lnTo>
                  <a:lnTo>
                    <a:pt x="7619" y="81280"/>
                  </a:lnTo>
                  <a:lnTo>
                    <a:pt x="13969" y="96519"/>
                  </a:lnTo>
                  <a:lnTo>
                    <a:pt x="17780" y="113030"/>
                  </a:lnTo>
                  <a:lnTo>
                    <a:pt x="20319" y="128269"/>
                  </a:lnTo>
                  <a:lnTo>
                    <a:pt x="21589" y="144780"/>
                  </a:lnTo>
                  <a:lnTo>
                    <a:pt x="22860" y="163830"/>
                  </a:lnTo>
                  <a:lnTo>
                    <a:pt x="24130" y="208280"/>
                  </a:lnTo>
                  <a:lnTo>
                    <a:pt x="25400" y="311150"/>
                  </a:lnTo>
                  <a:lnTo>
                    <a:pt x="25400" y="580390"/>
                  </a:lnTo>
                  <a:lnTo>
                    <a:pt x="22860" y="596900"/>
                  </a:lnTo>
                  <a:lnTo>
                    <a:pt x="17780" y="610869"/>
                  </a:lnTo>
                  <a:lnTo>
                    <a:pt x="25400" y="647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498600" y="8851900"/>
              <a:ext cx="279401" cy="38101"/>
            </a:xfrm>
            <a:custGeom>
              <a:avLst/>
              <a:gdLst/>
              <a:ahLst/>
              <a:cxnLst/>
              <a:rect l="0" t="0" r="0" b="0"/>
              <a:pathLst>
                <a:path w="279401" h="38101">
                  <a:moveTo>
                    <a:pt x="0" y="38100"/>
                  </a:moveTo>
                  <a:lnTo>
                    <a:pt x="26669" y="31750"/>
                  </a:lnTo>
                  <a:lnTo>
                    <a:pt x="41910" y="29209"/>
                  </a:lnTo>
                  <a:lnTo>
                    <a:pt x="58419" y="27940"/>
                  </a:lnTo>
                  <a:lnTo>
                    <a:pt x="77469" y="26669"/>
                  </a:lnTo>
                  <a:lnTo>
                    <a:pt x="92710" y="24130"/>
                  </a:lnTo>
                  <a:lnTo>
                    <a:pt x="105410" y="19050"/>
                  </a:lnTo>
                  <a:lnTo>
                    <a:pt x="116839" y="12700"/>
                  </a:lnTo>
                  <a:lnTo>
                    <a:pt x="132079" y="8890"/>
                  </a:lnTo>
                  <a:lnTo>
                    <a:pt x="148589" y="5080"/>
                  </a:lnTo>
                  <a:lnTo>
                    <a:pt x="166370" y="3809"/>
                  </a:lnTo>
                  <a:lnTo>
                    <a:pt x="185420" y="2540"/>
                  </a:lnTo>
                  <a:lnTo>
                    <a:pt x="205739" y="1269"/>
                  </a:lnTo>
                  <a:lnTo>
                    <a:pt x="2794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498600" y="9017000"/>
              <a:ext cx="330201" cy="25401"/>
            </a:xfrm>
            <a:custGeom>
              <a:avLst/>
              <a:gdLst/>
              <a:ahLst/>
              <a:cxnLst/>
              <a:rect l="0" t="0" r="0" b="0"/>
              <a:pathLst>
                <a:path w="330201" h="25401">
                  <a:moveTo>
                    <a:pt x="0" y="25400"/>
                  </a:moveTo>
                  <a:lnTo>
                    <a:pt x="13969" y="11430"/>
                  </a:lnTo>
                  <a:lnTo>
                    <a:pt x="24130" y="7619"/>
                  </a:lnTo>
                  <a:lnTo>
                    <a:pt x="39369" y="5080"/>
                  </a:lnTo>
                  <a:lnTo>
                    <a:pt x="55880" y="3809"/>
                  </a:lnTo>
                  <a:lnTo>
                    <a:pt x="72389" y="2540"/>
                  </a:lnTo>
                  <a:lnTo>
                    <a:pt x="88900" y="1269"/>
                  </a:lnTo>
                  <a:lnTo>
                    <a:pt x="124460" y="1269"/>
                  </a:lnTo>
                  <a:lnTo>
                    <a:pt x="163829" y="0"/>
                  </a:lnTo>
                  <a:lnTo>
                    <a:pt x="184150" y="2540"/>
                  </a:lnTo>
                  <a:lnTo>
                    <a:pt x="204470" y="7619"/>
                  </a:lnTo>
                  <a:lnTo>
                    <a:pt x="224789" y="13969"/>
                  </a:lnTo>
                  <a:lnTo>
                    <a:pt x="246379" y="17780"/>
                  </a:lnTo>
                  <a:lnTo>
                    <a:pt x="266700" y="20319"/>
                  </a:lnTo>
                  <a:lnTo>
                    <a:pt x="3302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2044700" y="8679180"/>
              <a:ext cx="161290" cy="544830"/>
            </a:xfrm>
            <a:custGeom>
              <a:avLst/>
              <a:gdLst/>
              <a:ahLst/>
              <a:cxnLst/>
              <a:rect l="0" t="0" r="0" b="0"/>
              <a:pathLst>
                <a:path w="161290" h="544830">
                  <a:moveTo>
                    <a:pt x="0" y="58420"/>
                  </a:moveTo>
                  <a:lnTo>
                    <a:pt x="6350" y="38100"/>
                  </a:lnTo>
                  <a:lnTo>
                    <a:pt x="13970" y="29210"/>
                  </a:lnTo>
                  <a:lnTo>
                    <a:pt x="25400" y="20320"/>
                  </a:lnTo>
                  <a:lnTo>
                    <a:pt x="38100" y="12700"/>
                  </a:lnTo>
                  <a:lnTo>
                    <a:pt x="53339" y="6350"/>
                  </a:lnTo>
                  <a:lnTo>
                    <a:pt x="71120" y="2539"/>
                  </a:lnTo>
                  <a:lnTo>
                    <a:pt x="90170" y="0"/>
                  </a:lnTo>
                  <a:lnTo>
                    <a:pt x="105410" y="3810"/>
                  </a:lnTo>
                  <a:lnTo>
                    <a:pt x="118110" y="12700"/>
                  </a:lnTo>
                  <a:lnTo>
                    <a:pt x="129539" y="22860"/>
                  </a:lnTo>
                  <a:lnTo>
                    <a:pt x="134620" y="38100"/>
                  </a:lnTo>
                  <a:lnTo>
                    <a:pt x="134620" y="54610"/>
                  </a:lnTo>
                  <a:lnTo>
                    <a:pt x="132079" y="72389"/>
                  </a:lnTo>
                  <a:lnTo>
                    <a:pt x="127000" y="95250"/>
                  </a:lnTo>
                  <a:lnTo>
                    <a:pt x="121920" y="119379"/>
                  </a:lnTo>
                  <a:lnTo>
                    <a:pt x="115570" y="146050"/>
                  </a:lnTo>
                  <a:lnTo>
                    <a:pt x="107950" y="167639"/>
                  </a:lnTo>
                  <a:lnTo>
                    <a:pt x="100329" y="186689"/>
                  </a:lnTo>
                  <a:lnTo>
                    <a:pt x="92710" y="203200"/>
                  </a:lnTo>
                  <a:lnTo>
                    <a:pt x="82550" y="218439"/>
                  </a:lnTo>
                  <a:lnTo>
                    <a:pt x="72389" y="232410"/>
                  </a:lnTo>
                  <a:lnTo>
                    <a:pt x="60960" y="246379"/>
                  </a:lnTo>
                  <a:lnTo>
                    <a:pt x="55879" y="251460"/>
                  </a:lnTo>
                  <a:lnTo>
                    <a:pt x="55879" y="250189"/>
                  </a:lnTo>
                  <a:lnTo>
                    <a:pt x="58420" y="246379"/>
                  </a:lnTo>
                  <a:lnTo>
                    <a:pt x="67310" y="245110"/>
                  </a:lnTo>
                  <a:lnTo>
                    <a:pt x="80010" y="247650"/>
                  </a:lnTo>
                  <a:lnTo>
                    <a:pt x="95250" y="252729"/>
                  </a:lnTo>
                  <a:lnTo>
                    <a:pt x="109220" y="260350"/>
                  </a:lnTo>
                  <a:lnTo>
                    <a:pt x="120650" y="269239"/>
                  </a:lnTo>
                  <a:lnTo>
                    <a:pt x="130810" y="279400"/>
                  </a:lnTo>
                  <a:lnTo>
                    <a:pt x="139700" y="293370"/>
                  </a:lnTo>
                  <a:lnTo>
                    <a:pt x="147320" y="309879"/>
                  </a:lnTo>
                  <a:lnTo>
                    <a:pt x="152400" y="327660"/>
                  </a:lnTo>
                  <a:lnTo>
                    <a:pt x="157479" y="346710"/>
                  </a:lnTo>
                  <a:lnTo>
                    <a:pt x="160020" y="365760"/>
                  </a:lnTo>
                  <a:lnTo>
                    <a:pt x="161289" y="386079"/>
                  </a:lnTo>
                  <a:lnTo>
                    <a:pt x="161289" y="405129"/>
                  </a:lnTo>
                  <a:lnTo>
                    <a:pt x="160020" y="424179"/>
                  </a:lnTo>
                  <a:lnTo>
                    <a:pt x="157479" y="441960"/>
                  </a:lnTo>
                  <a:lnTo>
                    <a:pt x="152400" y="458470"/>
                  </a:lnTo>
                  <a:lnTo>
                    <a:pt x="147320" y="472439"/>
                  </a:lnTo>
                  <a:lnTo>
                    <a:pt x="140970" y="487679"/>
                  </a:lnTo>
                  <a:lnTo>
                    <a:pt x="133350" y="499110"/>
                  </a:lnTo>
                  <a:lnTo>
                    <a:pt x="125729" y="510539"/>
                  </a:lnTo>
                  <a:lnTo>
                    <a:pt x="118110" y="520700"/>
                  </a:lnTo>
                  <a:lnTo>
                    <a:pt x="107950" y="528320"/>
                  </a:lnTo>
                  <a:lnTo>
                    <a:pt x="97789" y="535939"/>
                  </a:lnTo>
                  <a:lnTo>
                    <a:pt x="86360" y="542289"/>
                  </a:lnTo>
                  <a:lnTo>
                    <a:pt x="72389" y="544829"/>
                  </a:lnTo>
                  <a:lnTo>
                    <a:pt x="58420" y="544829"/>
                  </a:lnTo>
                  <a:lnTo>
                    <a:pt x="0" y="5156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2324100" y="8953500"/>
              <a:ext cx="165101" cy="279401"/>
            </a:xfrm>
            <a:custGeom>
              <a:avLst/>
              <a:gdLst/>
              <a:ahLst/>
              <a:cxnLst/>
              <a:rect l="0" t="0" r="0" b="0"/>
              <a:pathLst>
                <a:path w="165101" h="279401">
                  <a:moveTo>
                    <a:pt x="0" y="0"/>
                  </a:moveTo>
                  <a:lnTo>
                    <a:pt x="6350" y="26669"/>
                  </a:lnTo>
                  <a:lnTo>
                    <a:pt x="11429" y="39369"/>
                  </a:lnTo>
                  <a:lnTo>
                    <a:pt x="17779" y="52069"/>
                  </a:lnTo>
                  <a:lnTo>
                    <a:pt x="24129" y="63500"/>
                  </a:lnTo>
                  <a:lnTo>
                    <a:pt x="31750" y="74930"/>
                  </a:lnTo>
                  <a:lnTo>
                    <a:pt x="39370" y="85090"/>
                  </a:lnTo>
                  <a:lnTo>
                    <a:pt x="46989" y="95250"/>
                  </a:lnTo>
                  <a:lnTo>
                    <a:pt x="54610" y="105409"/>
                  </a:lnTo>
                  <a:lnTo>
                    <a:pt x="59689" y="116840"/>
                  </a:lnTo>
                  <a:lnTo>
                    <a:pt x="66039" y="128269"/>
                  </a:lnTo>
                  <a:lnTo>
                    <a:pt x="86360" y="172719"/>
                  </a:lnTo>
                  <a:lnTo>
                    <a:pt x="93979" y="186690"/>
                  </a:lnTo>
                  <a:lnTo>
                    <a:pt x="102870" y="200659"/>
                  </a:lnTo>
                  <a:lnTo>
                    <a:pt x="110489" y="214630"/>
                  </a:lnTo>
                  <a:lnTo>
                    <a:pt x="119379" y="226059"/>
                  </a:lnTo>
                  <a:lnTo>
                    <a:pt x="127000" y="236219"/>
                  </a:lnTo>
                  <a:lnTo>
                    <a:pt x="165100" y="279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2273300" y="8877300"/>
              <a:ext cx="177801" cy="419101"/>
            </a:xfrm>
            <a:custGeom>
              <a:avLst/>
              <a:gdLst/>
              <a:ahLst/>
              <a:cxnLst/>
              <a:rect l="0" t="0" r="0" b="0"/>
              <a:pathLst>
                <a:path w="177801" h="419101">
                  <a:moveTo>
                    <a:pt x="177800" y="0"/>
                  </a:moveTo>
                  <a:lnTo>
                    <a:pt x="163829" y="34290"/>
                  </a:lnTo>
                  <a:lnTo>
                    <a:pt x="157479" y="48259"/>
                  </a:lnTo>
                  <a:lnTo>
                    <a:pt x="149860" y="60959"/>
                  </a:lnTo>
                  <a:lnTo>
                    <a:pt x="142239" y="74930"/>
                  </a:lnTo>
                  <a:lnTo>
                    <a:pt x="135889" y="87630"/>
                  </a:lnTo>
                  <a:lnTo>
                    <a:pt x="129539" y="101600"/>
                  </a:lnTo>
                  <a:lnTo>
                    <a:pt x="124460" y="114300"/>
                  </a:lnTo>
                  <a:lnTo>
                    <a:pt x="118110" y="128269"/>
                  </a:lnTo>
                  <a:lnTo>
                    <a:pt x="104139" y="158750"/>
                  </a:lnTo>
                  <a:lnTo>
                    <a:pt x="96520" y="179069"/>
                  </a:lnTo>
                  <a:lnTo>
                    <a:pt x="87629" y="203200"/>
                  </a:lnTo>
                  <a:lnTo>
                    <a:pt x="62229" y="284480"/>
                  </a:lnTo>
                  <a:lnTo>
                    <a:pt x="54610" y="299719"/>
                  </a:lnTo>
                  <a:lnTo>
                    <a:pt x="48260" y="313690"/>
                  </a:lnTo>
                  <a:lnTo>
                    <a:pt x="33020" y="342900"/>
                  </a:lnTo>
                  <a:lnTo>
                    <a:pt x="24129" y="358140"/>
                  </a:lnTo>
                  <a:lnTo>
                    <a:pt x="0" y="419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552700" y="8940800"/>
              <a:ext cx="177801" cy="38101"/>
            </a:xfrm>
            <a:custGeom>
              <a:avLst/>
              <a:gdLst/>
              <a:ahLst/>
              <a:cxnLst/>
              <a:rect l="0" t="0" r="0" b="0"/>
              <a:pathLst>
                <a:path w="177801" h="38101">
                  <a:moveTo>
                    <a:pt x="0" y="0"/>
                  </a:moveTo>
                  <a:lnTo>
                    <a:pt x="26670" y="6350"/>
                  </a:lnTo>
                  <a:lnTo>
                    <a:pt x="41910" y="11430"/>
                  </a:lnTo>
                  <a:lnTo>
                    <a:pt x="58420" y="17780"/>
                  </a:lnTo>
                  <a:lnTo>
                    <a:pt x="77470" y="24130"/>
                  </a:lnTo>
                  <a:lnTo>
                    <a:pt x="96520" y="29209"/>
                  </a:lnTo>
                  <a:lnTo>
                    <a:pt x="116839" y="31750"/>
                  </a:lnTo>
                  <a:lnTo>
                    <a:pt x="177800" y="38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2847339" y="8788400"/>
              <a:ext cx="226062" cy="190501"/>
            </a:xfrm>
            <a:custGeom>
              <a:avLst/>
              <a:gdLst/>
              <a:ahLst/>
              <a:cxnLst/>
              <a:rect l="0" t="0" r="0" b="0"/>
              <a:pathLst>
                <a:path w="226062" h="190501">
                  <a:moveTo>
                    <a:pt x="35561" y="0"/>
                  </a:moveTo>
                  <a:lnTo>
                    <a:pt x="35561" y="88900"/>
                  </a:lnTo>
                  <a:lnTo>
                    <a:pt x="33021" y="105409"/>
                  </a:lnTo>
                  <a:lnTo>
                    <a:pt x="27940" y="120650"/>
                  </a:lnTo>
                  <a:lnTo>
                    <a:pt x="21590" y="135890"/>
                  </a:lnTo>
                  <a:lnTo>
                    <a:pt x="15240" y="148590"/>
                  </a:lnTo>
                  <a:lnTo>
                    <a:pt x="7621" y="160019"/>
                  </a:lnTo>
                  <a:lnTo>
                    <a:pt x="0" y="170180"/>
                  </a:lnTo>
                  <a:lnTo>
                    <a:pt x="1271" y="173990"/>
                  </a:lnTo>
                  <a:lnTo>
                    <a:pt x="6350" y="173990"/>
                  </a:lnTo>
                  <a:lnTo>
                    <a:pt x="16511" y="171450"/>
                  </a:lnTo>
                  <a:lnTo>
                    <a:pt x="29211" y="168909"/>
                  </a:lnTo>
                  <a:lnTo>
                    <a:pt x="45721" y="167640"/>
                  </a:lnTo>
                  <a:lnTo>
                    <a:pt x="63500" y="166369"/>
                  </a:lnTo>
                  <a:lnTo>
                    <a:pt x="80011" y="168909"/>
                  </a:lnTo>
                  <a:lnTo>
                    <a:pt x="93981" y="173990"/>
                  </a:lnTo>
                  <a:lnTo>
                    <a:pt x="109221" y="179069"/>
                  </a:lnTo>
                  <a:lnTo>
                    <a:pt x="125731" y="182880"/>
                  </a:lnTo>
                  <a:lnTo>
                    <a:pt x="143511" y="185419"/>
                  </a:lnTo>
                  <a:lnTo>
                    <a:pt x="226061" y="190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048000" y="8724900"/>
              <a:ext cx="25401" cy="533401"/>
            </a:xfrm>
            <a:custGeom>
              <a:avLst/>
              <a:gdLst/>
              <a:ahLst/>
              <a:cxnLst/>
              <a:rect l="0" t="0" r="0" b="0"/>
              <a:pathLst>
                <a:path w="25401" h="533401">
                  <a:moveTo>
                    <a:pt x="25400" y="0"/>
                  </a:moveTo>
                  <a:lnTo>
                    <a:pt x="25400" y="177800"/>
                  </a:lnTo>
                  <a:lnTo>
                    <a:pt x="22860" y="201930"/>
                  </a:lnTo>
                  <a:lnTo>
                    <a:pt x="17779" y="224790"/>
                  </a:lnTo>
                  <a:lnTo>
                    <a:pt x="11429" y="247650"/>
                  </a:lnTo>
                  <a:lnTo>
                    <a:pt x="7620" y="267969"/>
                  </a:lnTo>
                  <a:lnTo>
                    <a:pt x="5079" y="287019"/>
                  </a:lnTo>
                  <a:lnTo>
                    <a:pt x="3810" y="306069"/>
                  </a:lnTo>
                  <a:lnTo>
                    <a:pt x="2539" y="327659"/>
                  </a:lnTo>
                  <a:lnTo>
                    <a:pt x="1270" y="379730"/>
                  </a:lnTo>
                  <a:lnTo>
                    <a:pt x="0" y="533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225800" y="8890000"/>
              <a:ext cx="63501" cy="266701"/>
            </a:xfrm>
            <a:custGeom>
              <a:avLst/>
              <a:gdLst/>
              <a:ahLst/>
              <a:cxnLst/>
              <a:rect l="0" t="0" r="0" b="0"/>
              <a:pathLst>
                <a:path w="63501" h="266701">
                  <a:moveTo>
                    <a:pt x="0" y="0"/>
                  </a:moveTo>
                  <a:lnTo>
                    <a:pt x="0" y="77469"/>
                  </a:lnTo>
                  <a:lnTo>
                    <a:pt x="1270" y="96519"/>
                  </a:lnTo>
                  <a:lnTo>
                    <a:pt x="3810" y="116840"/>
                  </a:lnTo>
                  <a:lnTo>
                    <a:pt x="6350" y="137159"/>
                  </a:lnTo>
                  <a:lnTo>
                    <a:pt x="11429" y="157480"/>
                  </a:lnTo>
                  <a:lnTo>
                    <a:pt x="17779" y="179069"/>
                  </a:lnTo>
                  <a:lnTo>
                    <a:pt x="24129" y="199390"/>
                  </a:lnTo>
                  <a:lnTo>
                    <a:pt x="31750" y="215900"/>
                  </a:lnTo>
                  <a:lnTo>
                    <a:pt x="39370" y="229869"/>
                  </a:lnTo>
                  <a:lnTo>
                    <a:pt x="63500" y="266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3238500" y="8877300"/>
              <a:ext cx="177801" cy="901701"/>
            </a:xfrm>
            <a:custGeom>
              <a:avLst/>
              <a:gdLst/>
              <a:ahLst/>
              <a:cxnLst/>
              <a:rect l="0" t="0" r="0" b="0"/>
              <a:pathLst>
                <a:path w="177801" h="901701">
                  <a:moveTo>
                    <a:pt x="177800" y="0"/>
                  </a:moveTo>
                  <a:lnTo>
                    <a:pt x="163829" y="20319"/>
                  </a:lnTo>
                  <a:lnTo>
                    <a:pt x="158750" y="35559"/>
                  </a:lnTo>
                  <a:lnTo>
                    <a:pt x="153670" y="55880"/>
                  </a:lnTo>
                  <a:lnTo>
                    <a:pt x="148590" y="80009"/>
                  </a:lnTo>
                  <a:lnTo>
                    <a:pt x="146050" y="102869"/>
                  </a:lnTo>
                  <a:lnTo>
                    <a:pt x="143509" y="124459"/>
                  </a:lnTo>
                  <a:lnTo>
                    <a:pt x="142240" y="147319"/>
                  </a:lnTo>
                  <a:lnTo>
                    <a:pt x="138429" y="168909"/>
                  </a:lnTo>
                  <a:lnTo>
                    <a:pt x="133350" y="190500"/>
                  </a:lnTo>
                  <a:lnTo>
                    <a:pt x="104140" y="288290"/>
                  </a:lnTo>
                  <a:lnTo>
                    <a:pt x="99059" y="313690"/>
                  </a:lnTo>
                  <a:lnTo>
                    <a:pt x="95250" y="337819"/>
                  </a:lnTo>
                  <a:lnTo>
                    <a:pt x="93979" y="360680"/>
                  </a:lnTo>
                  <a:lnTo>
                    <a:pt x="88900" y="379730"/>
                  </a:lnTo>
                  <a:lnTo>
                    <a:pt x="83820" y="397509"/>
                  </a:lnTo>
                  <a:lnTo>
                    <a:pt x="76200" y="412750"/>
                  </a:lnTo>
                  <a:lnTo>
                    <a:pt x="72390" y="430530"/>
                  </a:lnTo>
                  <a:lnTo>
                    <a:pt x="69850" y="449580"/>
                  </a:lnTo>
                  <a:lnTo>
                    <a:pt x="67309" y="468630"/>
                  </a:lnTo>
                  <a:lnTo>
                    <a:pt x="64770" y="488950"/>
                  </a:lnTo>
                  <a:lnTo>
                    <a:pt x="58420" y="529590"/>
                  </a:lnTo>
                  <a:lnTo>
                    <a:pt x="55879" y="549909"/>
                  </a:lnTo>
                  <a:lnTo>
                    <a:pt x="53340" y="567690"/>
                  </a:lnTo>
                  <a:lnTo>
                    <a:pt x="53340" y="586740"/>
                  </a:lnTo>
                  <a:lnTo>
                    <a:pt x="49529" y="609600"/>
                  </a:lnTo>
                  <a:lnTo>
                    <a:pt x="44450" y="636269"/>
                  </a:lnTo>
                  <a:lnTo>
                    <a:pt x="38100" y="665480"/>
                  </a:lnTo>
                  <a:lnTo>
                    <a:pt x="30479" y="692150"/>
                  </a:lnTo>
                  <a:lnTo>
                    <a:pt x="22859" y="716280"/>
                  </a:lnTo>
                  <a:lnTo>
                    <a:pt x="15240" y="740409"/>
                  </a:lnTo>
                  <a:lnTo>
                    <a:pt x="10160" y="763269"/>
                  </a:lnTo>
                  <a:lnTo>
                    <a:pt x="6350" y="784859"/>
                  </a:lnTo>
                  <a:lnTo>
                    <a:pt x="5079" y="807719"/>
                  </a:lnTo>
                  <a:lnTo>
                    <a:pt x="2539" y="826769"/>
                  </a:lnTo>
                  <a:lnTo>
                    <a:pt x="2539" y="847090"/>
                  </a:lnTo>
                  <a:lnTo>
                    <a:pt x="0" y="901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279400" y="10401300"/>
            <a:ext cx="3136901" cy="914401"/>
            <a:chOff x="279400" y="10401300"/>
            <a:chExt cx="3136901" cy="914401"/>
          </a:xfrm>
        </p:grpSpPr>
        <p:sp>
          <p:nvSpPr>
            <p:cNvPr id="114" name="Freeform 113"/>
            <p:cNvSpPr/>
            <p:nvPr/>
          </p:nvSpPr>
          <p:spPr>
            <a:xfrm>
              <a:off x="279400" y="10492740"/>
              <a:ext cx="227331" cy="598170"/>
            </a:xfrm>
            <a:custGeom>
              <a:avLst/>
              <a:gdLst/>
              <a:ahLst/>
              <a:cxnLst/>
              <a:rect l="0" t="0" r="0" b="0"/>
              <a:pathLst>
                <a:path w="227331" h="598170">
                  <a:moveTo>
                    <a:pt x="0" y="99060"/>
                  </a:moveTo>
                  <a:lnTo>
                    <a:pt x="0" y="72390"/>
                  </a:lnTo>
                  <a:lnTo>
                    <a:pt x="3809" y="59690"/>
                  </a:lnTo>
                  <a:lnTo>
                    <a:pt x="11429" y="46990"/>
                  </a:lnTo>
                  <a:lnTo>
                    <a:pt x="20320" y="35560"/>
                  </a:lnTo>
                  <a:lnTo>
                    <a:pt x="31750" y="24129"/>
                  </a:lnTo>
                  <a:lnTo>
                    <a:pt x="45720" y="13969"/>
                  </a:lnTo>
                  <a:lnTo>
                    <a:pt x="59690" y="3810"/>
                  </a:lnTo>
                  <a:lnTo>
                    <a:pt x="73659" y="0"/>
                  </a:lnTo>
                  <a:lnTo>
                    <a:pt x="87629" y="1269"/>
                  </a:lnTo>
                  <a:lnTo>
                    <a:pt x="100329" y="3810"/>
                  </a:lnTo>
                  <a:lnTo>
                    <a:pt x="111759" y="8890"/>
                  </a:lnTo>
                  <a:lnTo>
                    <a:pt x="123190" y="15240"/>
                  </a:lnTo>
                  <a:lnTo>
                    <a:pt x="132080" y="21590"/>
                  </a:lnTo>
                  <a:lnTo>
                    <a:pt x="139700" y="33019"/>
                  </a:lnTo>
                  <a:lnTo>
                    <a:pt x="143509" y="48260"/>
                  </a:lnTo>
                  <a:lnTo>
                    <a:pt x="146050" y="64769"/>
                  </a:lnTo>
                  <a:lnTo>
                    <a:pt x="148590" y="86360"/>
                  </a:lnTo>
                  <a:lnTo>
                    <a:pt x="149859" y="110490"/>
                  </a:lnTo>
                  <a:lnTo>
                    <a:pt x="151130" y="135890"/>
                  </a:lnTo>
                  <a:lnTo>
                    <a:pt x="148590" y="160019"/>
                  </a:lnTo>
                  <a:lnTo>
                    <a:pt x="143509" y="184150"/>
                  </a:lnTo>
                  <a:lnTo>
                    <a:pt x="138430" y="205740"/>
                  </a:lnTo>
                  <a:lnTo>
                    <a:pt x="132080" y="226060"/>
                  </a:lnTo>
                  <a:lnTo>
                    <a:pt x="124459" y="242569"/>
                  </a:lnTo>
                  <a:lnTo>
                    <a:pt x="116840" y="257810"/>
                  </a:lnTo>
                  <a:lnTo>
                    <a:pt x="107950" y="271779"/>
                  </a:lnTo>
                  <a:lnTo>
                    <a:pt x="96520" y="283210"/>
                  </a:lnTo>
                  <a:lnTo>
                    <a:pt x="86359" y="293369"/>
                  </a:lnTo>
                  <a:lnTo>
                    <a:pt x="81279" y="298450"/>
                  </a:lnTo>
                  <a:lnTo>
                    <a:pt x="81279" y="298450"/>
                  </a:lnTo>
                  <a:lnTo>
                    <a:pt x="83820" y="294640"/>
                  </a:lnTo>
                  <a:lnTo>
                    <a:pt x="90170" y="290829"/>
                  </a:lnTo>
                  <a:lnTo>
                    <a:pt x="97790" y="284479"/>
                  </a:lnTo>
                  <a:lnTo>
                    <a:pt x="107950" y="278129"/>
                  </a:lnTo>
                  <a:lnTo>
                    <a:pt x="119379" y="275590"/>
                  </a:lnTo>
                  <a:lnTo>
                    <a:pt x="133350" y="278129"/>
                  </a:lnTo>
                  <a:lnTo>
                    <a:pt x="148590" y="281940"/>
                  </a:lnTo>
                  <a:lnTo>
                    <a:pt x="160019" y="288290"/>
                  </a:lnTo>
                  <a:lnTo>
                    <a:pt x="168909" y="297179"/>
                  </a:lnTo>
                  <a:lnTo>
                    <a:pt x="175259" y="307340"/>
                  </a:lnTo>
                  <a:lnTo>
                    <a:pt x="182880" y="317500"/>
                  </a:lnTo>
                  <a:lnTo>
                    <a:pt x="191769" y="326390"/>
                  </a:lnTo>
                  <a:lnTo>
                    <a:pt x="199390" y="335279"/>
                  </a:lnTo>
                  <a:lnTo>
                    <a:pt x="208280" y="347979"/>
                  </a:lnTo>
                  <a:lnTo>
                    <a:pt x="215900" y="364490"/>
                  </a:lnTo>
                  <a:lnTo>
                    <a:pt x="224790" y="381000"/>
                  </a:lnTo>
                  <a:lnTo>
                    <a:pt x="227330" y="400050"/>
                  </a:lnTo>
                  <a:lnTo>
                    <a:pt x="226059" y="420369"/>
                  </a:lnTo>
                  <a:lnTo>
                    <a:pt x="222250" y="439419"/>
                  </a:lnTo>
                  <a:lnTo>
                    <a:pt x="220980" y="458469"/>
                  </a:lnTo>
                  <a:lnTo>
                    <a:pt x="218440" y="477519"/>
                  </a:lnTo>
                  <a:lnTo>
                    <a:pt x="218440" y="495300"/>
                  </a:lnTo>
                  <a:lnTo>
                    <a:pt x="213359" y="511810"/>
                  </a:lnTo>
                  <a:lnTo>
                    <a:pt x="205740" y="525779"/>
                  </a:lnTo>
                  <a:lnTo>
                    <a:pt x="196850" y="541019"/>
                  </a:lnTo>
                  <a:lnTo>
                    <a:pt x="186690" y="552450"/>
                  </a:lnTo>
                  <a:lnTo>
                    <a:pt x="179069" y="563879"/>
                  </a:lnTo>
                  <a:lnTo>
                    <a:pt x="170180" y="574040"/>
                  </a:lnTo>
                  <a:lnTo>
                    <a:pt x="158750" y="581660"/>
                  </a:lnTo>
                  <a:lnTo>
                    <a:pt x="144780" y="589279"/>
                  </a:lnTo>
                  <a:lnTo>
                    <a:pt x="130809" y="595629"/>
                  </a:lnTo>
                  <a:lnTo>
                    <a:pt x="116840" y="598169"/>
                  </a:lnTo>
                  <a:lnTo>
                    <a:pt x="102870" y="598169"/>
                  </a:lnTo>
                  <a:lnTo>
                    <a:pt x="90170" y="596900"/>
                  </a:lnTo>
                  <a:lnTo>
                    <a:pt x="77470" y="593090"/>
                  </a:lnTo>
                  <a:lnTo>
                    <a:pt x="63500" y="588010"/>
                  </a:lnTo>
                  <a:lnTo>
                    <a:pt x="50800" y="581660"/>
                  </a:lnTo>
                  <a:lnTo>
                    <a:pt x="39370" y="574040"/>
                  </a:lnTo>
                  <a:lnTo>
                    <a:pt x="29209" y="566419"/>
                  </a:lnTo>
                  <a:lnTo>
                    <a:pt x="0" y="5435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647700" y="10782300"/>
              <a:ext cx="152401" cy="304801"/>
            </a:xfrm>
            <a:custGeom>
              <a:avLst/>
              <a:gdLst/>
              <a:ahLst/>
              <a:cxnLst/>
              <a:rect l="0" t="0" r="0" b="0"/>
              <a:pathLst>
                <a:path w="152401" h="304801">
                  <a:moveTo>
                    <a:pt x="0" y="0"/>
                  </a:moveTo>
                  <a:lnTo>
                    <a:pt x="45719" y="45719"/>
                  </a:lnTo>
                  <a:lnTo>
                    <a:pt x="54609" y="57150"/>
                  </a:lnTo>
                  <a:lnTo>
                    <a:pt x="63500" y="71119"/>
                  </a:lnTo>
                  <a:lnTo>
                    <a:pt x="72390" y="85090"/>
                  </a:lnTo>
                  <a:lnTo>
                    <a:pt x="78740" y="99059"/>
                  </a:lnTo>
                  <a:lnTo>
                    <a:pt x="85090" y="113030"/>
                  </a:lnTo>
                  <a:lnTo>
                    <a:pt x="90169" y="125730"/>
                  </a:lnTo>
                  <a:lnTo>
                    <a:pt x="96519" y="138430"/>
                  </a:lnTo>
                  <a:lnTo>
                    <a:pt x="104140" y="152400"/>
                  </a:lnTo>
                  <a:lnTo>
                    <a:pt x="111759" y="165100"/>
                  </a:lnTo>
                  <a:lnTo>
                    <a:pt x="116840" y="179069"/>
                  </a:lnTo>
                  <a:lnTo>
                    <a:pt x="120650" y="194309"/>
                  </a:lnTo>
                  <a:lnTo>
                    <a:pt x="121919" y="209550"/>
                  </a:lnTo>
                  <a:lnTo>
                    <a:pt x="127000" y="224790"/>
                  </a:lnTo>
                  <a:lnTo>
                    <a:pt x="132080" y="238759"/>
                  </a:lnTo>
                  <a:lnTo>
                    <a:pt x="152400" y="304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622300" y="10718800"/>
              <a:ext cx="215901" cy="406401"/>
            </a:xfrm>
            <a:custGeom>
              <a:avLst/>
              <a:gdLst/>
              <a:ahLst/>
              <a:cxnLst/>
              <a:rect l="0" t="0" r="0" b="0"/>
              <a:pathLst>
                <a:path w="215901" h="406401">
                  <a:moveTo>
                    <a:pt x="215900" y="0"/>
                  </a:moveTo>
                  <a:lnTo>
                    <a:pt x="201930" y="13969"/>
                  </a:lnTo>
                  <a:lnTo>
                    <a:pt x="196850" y="21590"/>
                  </a:lnTo>
                  <a:lnTo>
                    <a:pt x="191769" y="31750"/>
                  </a:lnTo>
                  <a:lnTo>
                    <a:pt x="186690" y="41909"/>
                  </a:lnTo>
                  <a:lnTo>
                    <a:pt x="181609" y="53340"/>
                  </a:lnTo>
                  <a:lnTo>
                    <a:pt x="173990" y="64769"/>
                  </a:lnTo>
                  <a:lnTo>
                    <a:pt x="167640" y="77469"/>
                  </a:lnTo>
                  <a:lnTo>
                    <a:pt x="160019" y="88900"/>
                  </a:lnTo>
                  <a:lnTo>
                    <a:pt x="151130" y="97790"/>
                  </a:lnTo>
                  <a:lnTo>
                    <a:pt x="143509" y="107950"/>
                  </a:lnTo>
                  <a:lnTo>
                    <a:pt x="135890" y="119380"/>
                  </a:lnTo>
                  <a:lnTo>
                    <a:pt x="130809" y="133350"/>
                  </a:lnTo>
                  <a:lnTo>
                    <a:pt x="124459" y="148590"/>
                  </a:lnTo>
                  <a:lnTo>
                    <a:pt x="118109" y="162559"/>
                  </a:lnTo>
                  <a:lnTo>
                    <a:pt x="111759" y="176530"/>
                  </a:lnTo>
                  <a:lnTo>
                    <a:pt x="104140" y="189230"/>
                  </a:lnTo>
                  <a:lnTo>
                    <a:pt x="96519" y="201930"/>
                  </a:lnTo>
                  <a:lnTo>
                    <a:pt x="80009" y="228600"/>
                  </a:lnTo>
                  <a:lnTo>
                    <a:pt x="71119" y="240030"/>
                  </a:lnTo>
                  <a:lnTo>
                    <a:pt x="63500" y="250190"/>
                  </a:lnTo>
                  <a:lnTo>
                    <a:pt x="54609" y="260350"/>
                  </a:lnTo>
                  <a:lnTo>
                    <a:pt x="48259" y="273050"/>
                  </a:lnTo>
                  <a:lnTo>
                    <a:pt x="41909" y="289559"/>
                  </a:lnTo>
                  <a:lnTo>
                    <a:pt x="36830" y="307340"/>
                  </a:lnTo>
                  <a:lnTo>
                    <a:pt x="30480" y="322580"/>
                  </a:lnTo>
                  <a:lnTo>
                    <a:pt x="22859" y="334009"/>
                  </a:lnTo>
                  <a:lnTo>
                    <a:pt x="0" y="406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939800" y="10910569"/>
              <a:ext cx="203201" cy="24132"/>
            </a:xfrm>
            <a:custGeom>
              <a:avLst/>
              <a:gdLst/>
              <a:ahLst/>
              <a:cxnLst/>
              <a:rect l="0" t="0" r="0" b="0"/>
              <a:pathLst>
                <a:path w="203201" h="24132">
                  <a:moveTo>
                    <a:pt x="0" y="24131"/>
                  </a:moveTo>
                  <a:lnTo>
                    <a:pt x="13969" y="10161"/>
                  </a:lnTo>
                  <a:lnTo>
                    <a:pt x="24130" y="6350"/>
                  </a:lnTo>
                  <a:lnTo>
                    <a:pt x="39369" y="3811"/>
                  </a:lnTo>
                  <a:lnTo>
                    <a:pt x="55880" y="2540"/>
                  </a:lnTo>
                  <a:lnTo>
                    <a:pt x="72389" y="1271"/>
                  </a:lnTo>
                  <a:lnTo>
                    <a:pt x="88900" y="0"/>
                  </a:lnTo>
                  <a:lnTo>
                    <a:pt x="105410" y="0"/>
                  </a:lnTo>
                  <a:lnTo>
                    <a:pt x="121919" y="2540"/>
                  </a:lnTo>
                  <a:lnTo>
                    <a:pt x="135889" y="6350"/>
                  </a:lnTo>
                  <a:lnTo>
                    <a:pt x="203200" y="241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1277619" y="10541000"/>
              <a:ext cx="220982" cy="279401"/>
            </a:xfrm>
            <a:custGeom>
              <a:avLst/>
              <a:gdLst/>
              <a:ahLst/>
              <a:cxnLst/>
              <a:rect l="0" t="0" r="0" b="0"/>
              <a:pathLst>
                <a:path w="220982" h="279401">
                  <a:moveTo>
                    <a:pt x="30481" y="0"/>
                  </a:moveTo>
                  <a:lnTo>
                    <a:pt x="30481" y="77469"/>
                  </a:lnTo>
                  <a:lnTo>
                    <a:pt x="27941" y="93980"/>
                  </a:lnTo>
                  <a:lnTo>
                    <a:pt x="22861" y="109219"/>
                  </a:lnTo>
                  <a:lnTo>
                    <a:pt x="16511" y="123190"/>
                  </a:lnTo>
                  <a:lnTo>
                    <a:pt x="12700" y="138430"/>
                  </a:lnTo>
                  <a:lnTo>
                    <a:pt x="10161" y="154940"/>
                  </a:lnTo>
                  <a:lnTo>
                    <a:pt x="8891" y="171450"/>
                  </a:lnTo>
                  <a:lnTo>
                    <a:pt x="6350" y="185419"/>
                  </a:lnTo>
                  <a:lnTo>
                    <a:pt x="2541" y="200659"/>
                  </a:lnTo>
                  <a:lnTo>
                    <a:pt x="0" y="213359"/>
                  </a:lnTo>
                  <a:lnTo>
                    <a:pt x="1270" y="219709"/>
                  </a:lnTo>
                  <a:lnTo>
                    <a:pt x="6350" y="220980"/>
                  </a:lnTo>
                  <a:lnTo>
                    <a:pt x="15241" y="219709"/>
                  </a:lnTo>
                  <a:lnTo>
                    <a:pt x="25400" y="218440"/>
                  </a:lnTo>
                  <a:lnTo>
                    <a:pt x="38100" y="217169"/>
                  </a:lnTo>
                  <a:lnTo>
                    <a:pt x="53341" y="217169"/>
                  </a:lnTo>
                  <a:lnTo>
                    <a:pt x="106681" y="215900"/>
                  </a:lnTo>
                  <a:lnTo>
                    <a:pt x="123191" y="218440"/>
                  </a:lnTo>
                  <a:lnTo>
                    <a:pt x="139700" y="223519"/>
                  </a:lnTo>
                  <a:lnTo>
                    <a:pt x="153670" y="229869"/>
                  </a:lnTo>
                  <a:lnTo>
                    <a:pt x="166370" y="236219"/>
                  </a:lnTo>
                  <a:lnTo>
                    <a:pt x="177800" y="243840"/>
                  </a:lnTo>
                  <a:lnTo>
                    <a:pt x="220981" y="279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1485900" y="10528300"/>
              <a:ext cx="12701" cy="596901"/>
            </a:xfrm>
            <a:custGeom>
              <a:avLst/>
              <a:gdLst/>
              <a:ahLst/>
              <a:cxnLst/>
              <a:rect l="0" t="0" r="0" b="0"/>
              <a:pathLst>
                <a:path w="12701" h="596901">
                  <a:moveTo>
                    <a:pt x="0" y="0"/>
                  </a:moveTo>
                  <a:lnTo>
                    <a:pt x="0" y="101600"/>
                  </a:lnTo>
                  <a:lnTo>
                    <a:pt x="1269" y="127000"/>
                  </a:lnTo>
                  <a:lnTo>
                    <a:pt x="3810" y="152400"/>
                  </a:lnTo>
                  <a:lnTo>
                    <a:pt x="6350" y="177800"/>
                  </a:lnTo>
                  <a:lnTo>
                    <a:pt x="8889" y="201930"/>
                  </a:lnTo>
                  <a:lnTo>
                    <a:pt x="10160" y="224790"/>
                  </a:lnTo>
                  <a:lnTo>
                    <a:pt x="11430" y="267969"/>
                  </a:lnTo>
                  <a:lnTo>
                    <a:pt x="12700" y="306069"/>
                  </a:lnTo>
                  <a:lnTo>
                    <a:pt x="11430" y="325119"/>
                  </a:lnTo>
                  <a:lnTo>
                    <a:pt x="8889" y="345440"/>
                  </a:lnTo>
                  <a:lnTo>
                    <a:pt x="6350" y="365759"/>
                  </a:lnTo>
                  <a:lnTo>
                    <a:pt x="3810" y="389890"/>
                  </a:lnTo>
                  <a:lnTo>
                    <a:pt x="2539" y="417830"/>
                  </a:lnTo>
                  <a:lnTo>
                    <a:pt x="1269" y="496569"/>
                  </a:lnTo>
                  <a:lnTo>
                    <a:pt x="0" y="596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1676400" y="10782300"/>
              <a:ext cx="152401" cy="215901"/>
            </a:xfrm>
            <a:custGeom>
              <a:avLst/>
              <a:gdLst/>
              <a:ahLst/>
              <a:cxnLst/>
              <a:rect l="0" t="0" r="0" b="0"/>
              <a:pathLst>
                <a:path w="152401" h="215901">
                  <a:moveTo>
                    <a:pt x="0" y="0"/>
                  </a:moveTo>
                  <a:lnTo>
                    <a:pt x="13970" y="13969"/>
                  </a:lnTo>
                  <a:lnTo>
                    <a:pt x="19050" y="24130"/>
                  </a:lnTo>
                  <a:lnTo>
                    <a:pt x="24129" y="39369"/>
                  </a:lnTo>
                  <a:lnTo>
                    <a:pt x="29210" y="55880"/>
                  </a:lnTo>
                  <a:lnTo>
                    <a:pt x="34289" y="69850"/>
                  </a:lnTo>
                  <a:lnTo>
                    <a:pt x="41910" y="81280"/>
                  </a:lnTo>
                  <a:lnTo>
                    <a:pt x="48260" y="92709"/>
                  </a:lnTo>
                  <a:lnTo>
                    <a:pt x="68579" y="123190"/>
                  </a:lnTo>
                  <a:lnTo>
                    <a:pt x="78739" y="140969"/>
                  </a:lnTo>
                  <a:lnTo>
                    <a:pt x="92710" y="157480"/>
                  </a:lnTo>
                  <a:lnTo>
                    <a:pt x="106679" y="172719"/>
                  </a:lnTo>
                  <a:lnTo>
                    <a:pt x="152400" y="215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1803400" y="10756900"/>
              <a:ext cx="114301" cy="558801"/>
            </a:xfrm>
            <a:custGeom>
              <a:avLst/>
              <a:gdLst/>
              <a:ahLst/>
              <a:cxnLst/>
              <a:rect l="0" t="0" r="0" b="0"/>
              <a:pathLst>
                <a:path w="114301" h="558801">
                  <a:moveTo>
                    <a:pt x="114300" y="0"/>
                  </a:moveTo>
                  <a:lnTo>
                    <a:pt x="100329" y="13969"/>
                  </a:lnTo>
                  <a:lnTo>
                    <a:pt x="93979" y="21590"/>
                  </a:lnTo>
                  <a:lnTo>
                    <a:pt x="86360" y="31750"/>
                  </a:lnTo>
                  <a:lnTo>
                    <a:pt x="78739" y="41909"/>
                  </a:lnTo>
                  <a:lnTo>
                    <a:pt x="73660" y="54609"/>
                  </a:lnTo>
                  <a:lnTo>
                    <a:pt x="69850" y="68580"/>
                  </a:lnTo>
                  <a:lnTo>
                    <a:pt x="68579" y="83819"/>
                  </a:lnTo>
                  <a:lnTo>
                    <a:pt x="66039" y="101600"/>
                  </a:lnTo>
                  <a:lnTo>
                    <a:pt x="66039" y="119380"/>
                  </a:lnTo>
                  <a:lnTo>
                    <a:pt x="64770" y="139700"/>
                  </a:lnTo>
                  <a:lnTo>
                    <a:pt x="60960" y="158750"/>
                  </a:lnTo>
                  <a:lnTo>
                    <a:pt x="57150" y="179069"/>
                  </a:lnTo>
                  <a:lnTo>
                    <a:pt x="50800" y="200659"/>
                  </a:lnTo>
                  <a:lnTo>
                    <a:pt x="45720" y="220980"/>
                  </a:lnTo>
                  <a:lnTo>
                    <a:pt x="43179" y="241300"/>
                  </a:lnTo>
                  <a:lnTo>
                    <a:pt x="41910" y="262890"/>
                  </a:lnTo>
                  <a:lnTo>
                    <a:pt x="39370" y="280669"/>
                  </a:lnTo>
                  <a:lnTo>
                    <a:pt x="35560" y="297180"/>
                  </a:lnTo>
                  <a:lnTo>
                    <a:pt x="33020" y="312419"/>
                  </a:lnTo>
                  <a:lnTo>
                    <a:pt x="30479" y="330200"/>
                  </a:lnTo>
                  <a:lnTo>
                    <a:pt x="27939" y="347980"/>
                  </a:lnTo>
                  <a:lnTo>
                    <a:pt x="27939" y="367030"/>
                  </a:lnTo>
                  <a:lnTo>
                    <a:pt x="24129" y="386080"/>
                  </a:lnTo>
                  <a:lnTo>
                    <a:pt x="19050" y="403859"/>
                  </a:lnTo>
                  <a:lnTo>
                    <a:pt x="12700" y="421640"/>
                  </a:lnTo>
                  <a:lnTo>
                    <a:pt x="8889" y="443230"/>
                  </a:lnTo>
                  <a:lnTo>
                    <a:pt x="5079" y="467359"/>
                  </a:lnTo>
                  <a:lnTo>
                    <a:pt x="0" y="558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2120900" y="10720069"/>
              <a:ext cx="215901" cy="24132"/>
            </a:xfrm>
            <a:custGeom>
              <a:avLst/>
              <a:gdLst/>
              <a:ahLst/>
              <a:cxnLst/>
              <a:rect l="0" t="0" r="0" b="0"/>
              <a:pathLst>
                <a:path w="215901" h="24132">
                  <a:moveTo>
                    <a:pt x="0" y="24131"/>
                  </a:moveTo>
                  <a:lnTo>
                    <a:pt x="13970" y="10161"/>
                  </a:lnTo>
                  <a:lnTo>
                    <a:pt x="22860" y="6350"/>
                  </a:lnTo>
                  <a:lnTo>
                    <a:pt x="35560" y="3811"/>
                  </a:lnTo>
                  <a:lnTo>
                    <a:pt x="48260" y="2540"/>
                  </a:lnTo>
                  <a:lnTo>
                    <a:pt x="64770" y="1271"/>
                  </a:lnTo>
                  <a:lnTo>
                    <a:pt x="82550" y="0"/>
                  </a:lnTo>
                  <a:lnTo>
                    <a:pt x="101600" y="0"/>
                  </a:lnTo>
                  <a:lnTo>
                    <a:pt x="118110" y="2540"/>
                  </a:lnTo>
                  <a:lnTo>
                    <a:pt x="134620" y="6350"/>
                  </a:lnTo>
                  <a:lnTo>
                    <a:pt x="215900" y="241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2120900" y="1087120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0"/>
                  </a:moveTo>
                  <a:lnTo>
                    <a:pt x="26670" y="0"/>
                  </a:lnTo>
                  <a:lnTo>
                    <a:pt x="41910" y="2540"/>
                  </a:lnTo>
                  <a:lnTo>
                    <a:pt x="58420" y="7619"/>
                  </a:lnTo>
                  <a:lnTo>
                    <a:pt x="77470" y="13969"/>
                  </a:lnTo>
                  <a:lnTo>
                    <a:pt x="96520" y="17780"/>
                  </a:lnTo>
                  <a:lnTo>
                    <a:pt x="116839" y="20319"/>
                  </a:lnTo>
                  <a:lnTo>
                    <a:pt x="1778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2616200" y="10566400"/>
              <a:ext cx="127001" cy="21591"/>
            </a:xfrm>
            <a:custGeom>
              <a:avLst/>
              <a:gdLst/>
              <a:ahLst/>
              <a:cxnLst/>
              <a:rect l="0" t="0" r="0" b="0"/>
              <a:pathLst>
                <a:path w="127001" h="21591">
                  <a:moveTo>
                    <a:pt x="0" y="0"/>
                  </a:moveTo>
                  <a:lnTo>
                    <a:pt x="13970" y="13969"/>
                  </a:lnTo>
                  <a:lnTo>
                    <a:pt x="24129" y="17780"/>
                  </a:lnTo>
                  <a:lnTo>
                    <a:pt x="39370" y="20319"/>
                  </a:lnTo>
                  <a:lnTo>
                    <a:pt x="55879" y="21590"/>
                  </a:lnTo>
                  <a:lnTo>
                    <a:pt x="71120" y="20319"/>
                  </a:lnTo>
                  <a:lnTo>
                    <a:pt x="85089" y="16509"/>
                  </a:ln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2768600" y="105664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3009900" y="10439400"/>
              <a:ext cx="1" cy="520701"/>
            </a:xfrm>
            <a:custGeom>
              <a:avLst/>
              <a:gdLst/>
              <a:ahLst/>
              <a:cxnLst/>
              <a:rect l="0" t="0" r="0" b="0"/>
              <a:pathLst>
                <a:path w="1" h="520701">
                  <a:moveTo>
                    <a:pt x="0" y="0"/>
                  </a:moveTo>
                  <a:lnTo>
                    <a:pt x="0" y="520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3140710" y="10477500"/>
              <a:ext cx="275591" cy="157481"/>
            </a:xfrm>
            <a:custGeom>
              <a:avLst/>
              <a:gdLst/>
              <a:ahLst/>
              <a:cxnLst/>
              <a:rect l="0" t="0" r="0" b="0"/>
              <a:pathLst>
                <a:path w="275591" h="157481">
                  <a:moveTo>
                    <a:pt x="21590" y="0"/>
                  </a:moveTo>
                  <a:lnTo>
                    <a:pt x="7619" y="13969"/>
                  </a:lnTo>
                  <a:lnTo>
                    <a:pt x="3810" y="24130"/>
                  </a:lnTo>
                  <a:lnTo>
                    <a:pt x="1269" y="39369"/>
                  </a:lnTo>
                  <a:lnTo>
                    <a:pt x="0" y="55880"/>
                  </a:lnTo>
                  <a:lnTo>
                    <a:pt x="1269" y="72390"/>
                  </a:lnTo>
                  <a:lnTo>
                    <a:pt x="5079" y="88900"/>
                  </a:lnTo>
                  <a:lnTo>
                    <a:pt x="25400" y="149859"/>
                  </a:lnTo>
                  <a:lnTo>
                    <a:pt x="30479" y="156209"/>
                  </a:lnTo>
                  <a:lnTo>
                    <a:pt x="38100" y="157480"/>
                  </a:lnTo>
                  <a:lnTo>
                    <a:pt x="44450" y="156209"/>
                  </a:lnTo>
                  <a:lnTo>
                    <a:pt x="57150" y="154940"/>
                  </a:lnTo>
                  <a:lnTo>
                    <a:pt x="72390" y="153669"/>
                  </a:lnTo>
                  <a:lnTo>
                    <a:pt x="107950" y="153669"/>
                  </a:lnTo>
                  <a:lnTo>
                    <a:pt x="275590" y="152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3378200" y="10401300"/>
              <a:ext cx="12701" cy="660401"/>
            </a:xfrm>
            <a:custGeom>
              <a:avLst/>
              <a:gdLst/>
              <a:ahLst/>
              <a:cxnLst/>
              <a:rect l="0" t="0" r="0" b="0"/>
              <a:pathLst>
                <a:path w="12701" h="660401">
                  <a:moveTo>
                    <a:pt x="12700" y="0"/>
                  </a:moveTo>
                  <a:lnTo>
                    <a:pt x="6350" y="20319"/>
                  </a:lnTo>
                  <a:lnTo>
                    <a:pt x="3809" y="33019"/>
                  </a:lnTo>
                  <a:lnTo>
                    <a:pt x="2540" y="49530"/>
                  </a:lnTo>
                  <a:lnTo>
                    <a:pt x="1270" y="66040"/>
                  </a:lnTo>
                  <a:lnTo>
                    <a:pt x="1270" y="123190"/>
                  </a:lnTo>
                  <a:lnTo>
                    <a:pt x="0" y="660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Freeform 129"/>
          <p:cNvSpPr/>
          <p:nvPr/>
        </p:nvSpPr>
        <p:spPr>
          <a:xfrm>
            <a:off x="1498600" y="9474200"/>
            <a:ext cx="50801" cy="533401"/>
          </a:xfrm>
          <a:custGeom>
            <a:avLst/>
            <a:gdLst/>
            <a:ahLst/>
            <a:cxnLst/>
            <a:rect l="0" t="0" r="0" b="0"/>
            <a:pathLst>
              <a:path w="50801" h="533401">
                <a:moveTo>
                  <a:pt x="50800" y="0"/>
                </a:moveTo>
                <a:lnTo>
                  <a:pt x="50800" y="149859"/>
                </a:lnTo>
                <a:lnTo>
                  <a:pt x="48260" y="166369"/>
                </a:lnTo>
                <a:lnTo>
                  <a:pt x="43180" y="179069"/>
                </a:lnTo>
                <a:lnTo>
                  <a:pt x="36830" y="191769"/>
                </a:lnTo>
                <a:lnTo>
                  <a:pt x="33019" y="207009"/>
                </a:lnTo>
                <a:lnTo>
                  <a:pt x="30480" y="223519"/>
                </a:lnTo>
                <a:lnTo>
                  <a:pt x="29210" y="242569"/>
                </a:lnTo>
                <a:lnTo>
                  <a:pt x="27939" y="261619"/>
                </a:lnTo>
                <a:lnTo>
                  <a:pt x="26669" y="302259"/>
                </a:lnTo>
                <a:lnTo>
                  <a:pt x="25400" y="406400"/>
                </a:lnTo>
                <a:lnTo>
                  <a:pt x="25400" y="427990"/>
                </a:lnTo>
                <a:lnTo>
                  <a:pt x="22860" y="448309"/>
                </a:lnTo>
                <a:lnTo>
                  <a:pt x="17780" y="469900"/>
                </a:lnTo>
                <a:lnTo>
                  <a:pt x="0" y="533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Group 137"/>
          <p:cNvGrpSpPr/>
          <p:nvPr/>
        </p:nvGrpSpPr>
        <p:grpSpPr>
          <a:xfrm>
            <a:off x="5375909" y="4292600"/>
            <a:ext cx="1901192" cy="749301"/>
            <a:chOff x="5375909" y="4292600"/>
            <a:chExt cx="1901192" cy="749301"/>
          </a:xfrm>
        </p:grpSpPr>
        <p:sp>
          <p:nvSpPr>
            <p:cNvPr id="131" name="Freeform 130"/>
            <p:cNvSpPr/>
            <p:nvPr/>
          </p:nvSpPr>
          <p:spPr>
            <a:xfrm>
              <a:off x="5375909" y="4508500"/>
              <a:ext cx="212092" cy="433071"/>
            </a:xfrm>
            <a:custGeom>
              <a:avLst/>
              <a:gdLst/>
              <a:ahLst/>
              <a:cxnLst/>
              <a:rect l="0" t="0" r="0" b="0"/>
              <a:pathLst>
                <a:path w="212092" h="433071">
                  <a:moveTo>
                    <a:pt x="59691" y="0"/>
                  </a:moveTo>
                  <a:lnTo>
                    <a:pt x="45720" y="34290"/>
                  </a:lnTo>
                  <a:lnTo>
                    <a:pt x="41911" y="49529"/>
                  </a:lnTo>
                  <a:lnTo>
                    <a:pt x="39370" y="64770"/>
                  </a:lnTo>
                  <a:lnTo>
                    <a:pt x="38100" y="81279"/>
                  </a:lnTo>
                  <a:lnTo>
                    <a:pt x="36831" y="99059"/>
                  </a:lnTo>
                  <a:lnTo>
                    <a:pt x="35561" y="118109"/>
                  </a:lnTo>
                  <a:lnTo>
                    <a:pt x="35561" y="162559"/>
                  </a:lnTo>
                  <a:lnTo>
                    <a:pt x="34291" y="219709"/>
                  </a:lnTo>
                  <a:lnTo>
                    <a:pt x="33020" y="245109"/>
                  </a:lnTo>
                  <a:lnTo>
                    <a:pt x="30481" y="267970"/>
                  </a:lnTo>
                  <a:lnTo>
                    <a:pt x="27941" y="288290"/>
                  </a:lnTo>
                  <a:lnTo>
                    <a:pt x="22861" y="311150"/>
                  </a:lnTo>
                  <a:lnTo>
                    <a:pt x="16511" y="334009"/>
                  </a:lnTo>
                  <a:lnTo>
                    <a:pt x="10161" y="358140"/>
                  </a:lnTo>
                  <a:lnTo>
                    <a:pt x="5081" y="379729"/>
                  </a:lnTo>
                  <a:lnTo>
                    <a:pt x="2541" y="400050"/>
                  </a:lnTo>
                  <a:lnTo>
                    <a:pt x="0" y="419100"/>
                  </a:lnTo>
                  <a:lnTo>
                    <a:pt x="6350" y="429259"/>
                  </a:lnTo>
                  <a:lnTo>
                    <a:pt x="16511" y="433070"/>
                  </a:lnTo>
                  <a:lnTo>
                    <a:pt x="48261" y="431800"/>
                  </a:lnTo>
                  <a:lnTo>
                    <a:pt x="85091" y="431800"/>
                  </a:lnTo>
                  <a:lnTo>
                    <a:pt x="100331" y="429259"/>
                  </a:lnTo>
                  <a:lnTo>
                    <a:pt x="114300" y="424179"/>
                  </a:lnTo>
                  <a:lnTo>
                    <a:pt x="125731" y="417829"/>
                  </a:lnTo>
                  <a:lnTo>
                    <a:pt x="139700" y="414020"/>
                  </a:lnTo>
                  <a:lnTo>
                    <a:pt x="157481" y="411479"/>
                  </a:lnTo>
                  <a:lnTo>
                    <a:pt x="212091" y="406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5783579" y="4648200"/>
              <a:ext cx="299722" cy="224791"/>
            </a:xfrm>
            <a:custGeom>
              <a:avLst/>
              <a:gdLst/>
              <a:ahLst/>
              <a:cxnLst/>
              <a:rect l="0" t="0" r="0" b="0"/>
              <a:pathLst>
                <a:path w="299722" h="224791">
                  <a:moveTo>
                    <a:pt x="160021" y="38100"/>
                  </a:moveTo>
                  <a:lnTo>
                    <a:pt x="139700" y="11429"/>
                  </a:lnTo>
                  <a:lnTo>
                    <a:pt x="129541" y="6350"/>
                  </a:lnTo>
                  <a:lnTo>
                    <a:pt x="118111" y="5079"/>
                  </a:lnTo>
                  <a:lnTo>
                    <a:pt x="106680" y="7620"/>
                  </a:lnTo>
                  <a:lnTo>
                    <a:pt x="96521" y="12700"/>
                  </a:lnTo>
                  <a:lnTo>
                    <a:pt x="86361" y="17779"/>
                  </a:lnTo>
                  <a:lnTo>
                    <a:pt x="77471" y="24129"/>
                  </a:lnTo>
                  <a:lnTo>
                    <a:pt x="67311" y="36829"/>
                  </a:lnTo>
                  <a:lnTo>
                    <a:pt x="55880" y="50800"/>
                  </a:lnTo>
                  <a:lnTo>
                    <a:pt x="13971" y="111759"/>
                  </a:lnTo>
                  <a:lnTo>
                    <a:pt x="7621" y="128270"/>
                  </a:lnTo>
                  <a:lnTo>
                    <a:pt x="3811" y="146050"/>
                  </a:lnTo>
                  <a:lnTo>
                    <a:pt x="0" y="165100"/>
                  </a:lnTo>
                  <a:lnTo>
                    <a:pt x="1271" y="182879"/>
                  </a:lnTo>
                  <a:lnTo>
                    <a:pt x="5080" y="201929"/>
                  </a:lnTo>
                  <a:lnTo>
                    <a:pt x="10161" y="218440"/>
                  </a:lnTo>
                  <a:lnTo>
                    <a:pt x="20321" y="224790"/>
                  </a:lnTo>
                  <a:lnTo>
                    <a:pt x="34291" y="223520"/>
                  </a:lnTo>
                  <a:lnTo>
                    <a:pt x="50800" y="217170"/>
                  </a:lnTo>
                  <a:lnTo>
                    <a:pt x="66041" y="204470"/>
                  </a:lnTo>
                  <a:lnTo>
                    <a:pt x="80011" y="190500"/>
                  </a:lnTo>
                  <a:lnTo>
                    <a:pt x="93980" y="173990"/>
                  </a:lnTo>
                  <a:lnTo>
                    <a:pt x="106680" y="152400"/>
                  </a:lnTo>
                  <a:lnTo>
                    <a:pt x="116841" y="128270"/>
                  </a:lnTo>
                  <a:lnTo>
                    <a:pt x="135891" y="81279"/>
                  </a:lnTo>
                  <a:lnTo>
                    <a:pt x="148591" y="45720"/>
                  </a:lnTo>
                  <a:lnTo>
                    <a:pt x="154941" y="30479"/>
                  </a:lnTo>
                  <a:lnTo>
                    <a:pt x="162561" y="16509"/>
                  </a:lnTo>
                  <a:lnTo>
                    <a:pt x="170180" y="2540"/>
                  </a:lnTo>
                  <a:lnTo>
                    <a:pt x="175261" y="0"/>
                  </a:lnTo>
                  <a:lnTo>
                    <a:pt x="179071" y="6350"/>
                  </a:lnTo>
                  <a:lnTo>
                    <a:pt x="180341" y="16509"/>
                  </a:lnTo>
                  <a:lnTo>
                    <a:pt x="185421" y="30479"/>
                  </a:lnTo>
                  <a:lnTo>
                    <a:pt x="190500" y="46990"/>
                  </a:lnTo>
                  <a:lnTo>
                    <a:pt x="198121" y="66040"/>
                  </a:lnTo>
                  <a:lnTo>
                    <a:pt x="204471" y="81279"/>
                  </a:lnTo>
                  <a:lnTo>
                    <a:pt x="212091" y="96520"/>
                  </a:lnTo>
                  <a:lnTo>
                    <a:pt x="220980" y="110490"/>
                  </a:lnTo>
                  <a:lnTo>
                    <a:pt x="229871" y="123190"/>
                  </a:lnTo>
                  <a:lnTo>
                    <a:pt x="240030" y="134620"/>
                  </a:lnTo>
                  <a:lnTo>
                    <a:pt x="251461" y="144779"/>
                  </a:lnTo>
                  <a:lnTo>
                    <a:pt x="271780" y="163829"/>
                  </a:lnTo>
                  <a:lnTo>
                    <a:pt x="299721" y="203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6248400" y="4559300"/>
              <a:ext cx="127001" cy="190501"/>
            </a:xfrm>
            <a:custGeom>
              <a:avLst/>
              <a:gdLst/>
              <a:ahLst/>
              <a:cxnLst/>
              <a:rect l="0" t="0" r="0" b="0"/>
              <a:pathLst>
                <a:path w="127001" h="190501">
                  <a:moveTo>
                    <a:pt x="0" y="0"/>
                  </a:moveTo>
                  <a:lnTo>
                    <a:pt x="13970" y="20320"/>
                  </a:lnTo>
                  <a:lnTo>
                    <a:pt x="31750" y="49529"/>
                  </a:lnTo>
                  <a:lnTo>
                    <a:pt x="52070" y="82550"/>
                  </a:lnTo>
                  <a:lnTo>
                    <a:pt x="71120" y="111759"/>
                  </a:lnTo>
                  <a:lnTo>
                    <a:pt x="80009" y="123190"/>
                  </a:lnTo>
                  <a:lnTo>
                    <a:pt x="88900" y="134620"/>
                  </a:lnTo>
                  <a:lnTo>
                    <a:pt x="127000" y="190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6363970" y="4508500"/>
              <a:ext cx="74931" cy="533401"/>
            </a:xfrm>
            <a:custGeom>
              <a:avLst/>
              <a:gdLst/>
              <a:ahLst/>
              <a:cxnLst/>
              <a:rect l="0" t="0" r="0" b="0"/>
              <a:pathLst>
                <a:path w="74931" h="533401">
                  <a:moveTo>
                    <a:pt x="74930" y="0"/>
                  </a:moveTo>
                  <a:lnTo>
                    <a:pt x="68580" y="26670"/>
                  </a:lnTo>
                  <a:lnTo>
                    <a:pt x="63500" y="39370"/>
                  </a:lnTo>
                  <a:lnTo>
                    <a:pt x="57150" y="52070"/>
                  </a:lnTo>
                  <a:lnTo>
                    <a:pt x="50800" y="63500"/>
                  </a:lnTo>
                  <a:lnTo>
                    <a:pt x="45720" y="78740"/>
                  </a:lnTo>
                  <a:lnTo>
                    <a:pt x="43180" y="96520"/>
                  </a:lnTo>
                  <a:lnTo>
                    <a:pt x="40639" y="115570"/>
                  </a:lnTo>
                  <a:lnTo>
                    <a:pt x="36830" y="132079"/>
                  </a:lnTo>
                  <a:lnTo>
                    <a:pt x="30480" y="147320"/>
                  </a:lnTo>
                  <a:lnTo>
                    <a:pt x="24130" y="161290"/>
                  </a:lnTo>
                  <a:lnTo>
                    <a:pt x="20320" y="177800"/>
                  </a:lnTo>
                  <a:lnTo>
                    <a:pt x="17780" y="196850"/>
                  </a:lnTo>
                  <a:lnTo>
                    <a:pt x="15239" y="215900"/>
                  </a:lnTo>
                  <a:lnTo>
                    <a:pt x="13970" y="237490"/>
                  </a:lnTo>
                  <a:lnTo>
                    <a:pt x="12700" y="283209"/>
                  </a:lnTo>
                  <a:lnTo>
                    <a:pt x="10159" y="303529"/>
                  </a:lnTo>
                  <a:lnTo>
                    <a:pt x="7620" y="320040"/>
                  </a:lnTo>
                  <a:lnTo>
                    <a:pt x="5080" y="336550"/>
                  </a:lnTo>
                  <a:lnTo>
                    <a:pt x="2539" y="356870"/>
                  </a:lnTo>
                  <a:lnTo>
                    <a:pt x="1270" y="381000"/>
                  </a:lnTo>
                  <a:lnTo>
                    <a:pt x="0" y="406400"/>
                  </a:lnTo>
                  <a:lnTo>
                    <a:pt x="1270" y="430529"/>
                  </a:lnTo>
                  <a:lnTo>
                    <a:pt x="3809" y="453390"/>
                  </a:lnTo>
                  <a:lnTo>
                    <a:pt x="36830" y="533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6591300" y="4292600"/>
              <a:ext cx="63501" cy="647701"/>
            </a:xfrm>
            <a:custGeom>
              <a:avLst/>
              <a:gdLst/>
              <a:ahLst/>
              <a:cxnLst/>
              <a:rect l="0" t="0" r="0" b="0"/>
              <a:pathLst>
                <a:path w="63501" h="647701">
                  <a:moveTo>
                    <a:pt x="63500" y="0"/>
                  </a:moveTo>
                  <a:lnTo>
                    <a:pt x="63500" y="137159"/>
                  </a:lnTo>
                  <a:lnTo>
                    <a:pt x="62230" y="160020"/>
                  </a:lnTo>
                  <a:lnTo>
                    <a:pt x="59690" y="185420"/>
                  </a:lnTo>
                  <a:lnTo>
                    <a:pt x="57150" y="213359"/>
                  </a:lnTo>
                  <a:lnTo>
                    <a:pt x="54609" y="238759"/>
                  </a:lnTo>
                  <a:lnTo>
                    <a:pt x="53340" y="265429"/>
                  </a:lnTo>
                  <a:lnTo>
                    <a:pt x="52069" y="290829"/>
                  </a:lnTo>
                  <a:lnTo>
                    <a:pt x="49530" y="314959"/>
                  </a:lnTo>
                  <a:lnTo>
                    <a:pt x="44450" y="339090"/>
                  </a:lnTo>
                  <a:lnTo>
                    <a:pt x="38100" y="360679"/>
                  </a:lnTo>
                  <a:lnTo>
                    <a:pt x="34290" y="383540"/>
                  </a:lnTo>
                  <a:lnTo>
                    <a:pt x="30480" y="405129"/>
                  </a:lnTo>
                  <a:lnTo>
                    <a:pt x="29209" y="426720"/>
                  </a:lnTo>
                  <a:lnTo>
                    <a:pt x="27940" y="449579"/>
                  </a:lnTo>
                  <a:lnTo>
                    <a:pt x="26669" y="497840"/>
                  </a:lnTo>
                  <a:lnTo>
                    <a:pt x="22859" y="520700"/>
                  </a:lnTo>
                  <a:lnTo>
                    <a:pt x="17780" y="543559"/>
                  </a:lnTo>
                  <a:lnTo>
                    <a:pt x="0" y="647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6700519" y="4445000"/>
              <a:ext cx="195582" cy="431801"/>
            </a:xfrm>
            <a:custGeom>
              <a:avLst/>
              <a:gdLst/>
              <a:ahLst/>
              <a:cxnLst/>
              <a:rect l="0" t="0" r="0" b="0"/>
              <a:pathLst>
                <a:path w="195582" h="431801">
                  <a:moveTo>
                    <a:pt x="132081" y="0"/>
                  </a:moveTo>
                  <a:lnTo>
                    <a:pt x="146050" y="13970"/>
                  </a:lnTo>
                  <a:lnTo>
                    <a:pt x="143511" y="21590"/>
                  </a:lnTo>
                  <a:lnTo>
                    <a:pt x="137161" y="31750"/>
                  </a:lnTo>
                  <a:lnTo>
                    <a:pt x="127000" y="41909"/>
                  </a:lnTo>
                  <a:lnTo>
                    <a:pt x="116840" y="54609"/>
                  </a:lnTo>
                  <a:lnTo>
                    <a:pt x="107950" y="68579"/>
                  </a:lnTo>
                  <a:lnTo>
                    <a:pt x="99061" y="83820"/>
                  </a:lnTo>
                  <a:lnTo>
                    <a:pt x="88900" y="95250"/>
                  </a:lnTo>
                  <a:lnTo>
                    <a:pt x="77471" y="104140"/>
                  </a:lnTo>
                  <a:lnTo>
                    <a:pt x="66040" y="111759"/>
                  </a:lnTo>
                  <a:lnTo>
                    <a:pt x="55881" y="119379"/>
                  </a:lnTo>
                  <a:lnTo>
                    <a:pt x="45721" y="128270"/>
                  </a:lnTo>
                  <a:lnTo>
                    <a:pt x="36831" y="135890"/>
                  </a:lnTo>
                  <a:lnTo>
                    <a:pt x="26671" y="144779"/>
                  </a:lnTo>
                  <a:lnTo>
                    <a:pt x="15240" y="152400"/>
                  </a:lnTo>
                  <a:lnTo>
                    <a:pt x="2540" y="161290"/>
                  </a:lnTo>
                  <a:lnTo>
                    <a:pt x="0" y="167640"/>
                  </a:lnTo>
                  <a:lnTo>
                    <a:pt x="1271" y="173990"/>
                  </a:lnTo>
                  <a:lnTo>
                    <a:pt x="6350" y="179070"/>
                  </a:lnTo>
                  <a:lnTo>
                    <a:pt x="16511" y="185420"/>
                  </a:lnTo>
                  <a:lnTo>
                    <a:pt x="27940" y="193040"/>
                  </a:lnTo>
                  <a:lnTo>
                    <a:pt x="41911" y="200659"/>
                  </a:lnTo>
                  <a:lnTo>
                    <a:pt x="54611" y="209550"/>
                  </a:lnTo>
                  <a:lnTo>
                    <a:pt x="67311" y="220979"/>
                  </a:lnTo>
                  <a:lnTo>
                    <a:pt x="81281" y="231140"/>
                  </a:lnTo>
                  <a:lnTo>
                    <a:pt x="92711" y="245109"/>
                  </a:lnTo>
                  <a:lnTo>
                    <a:pt x="102871" y="259079"/>
                  </a:lnTo>
                  <a:lnTo>
                    <a:pt x="139700" y="316229"/>
                  </a:lnTo>
                  <a:lnTo>
                    <a:pt x="146050" y="330200"/>
                  </a:lnTo>
                  <a:lnTo>
                    <a:pt x="149861" y="345440"/>
                  </a:lnTo>
                  <a:lnTo>
                    <a:pt x="152400" y="361950"/>
                  </a:lnTo>
                  <a:lnTo>
                    <a:pt x="154940" y="377190"/>
                  </a:lnTo>
                  <a:lnTo>
                    <a:pt x="158750" y="391159"/>
                  </a:lnTo>
                  <a:lnTo>
                    <a:pt x="195581" y="431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7002780" y="4503420"/>
              <a:ext cx="274321" cy="344171"/>
            </a:xfrm>
            <a:custGeom>
              <a:avLst/>
              <a:gdLst/>
              <a:ahLst/>
              <a:cxnLst/>
              <a:rect l="0" t="0" r="0" b="0"/>
              <a:pathLst>
                <a:path w="274321" h="344171">
                  <a:moveTo>
                    <a:pt x="20320" y="284480"/>
                  </a:moveTo>
                  <a:lnTo>
                    <a:pt x="124460" y="180339"/>
                  </a:lnTo>
                  <a:lnTo>
                    <a:pt x="134620" y="166370"/>
                  </a:lnTo>
                  <a:lnTo>
                    <a:pt x="144779" y="148589"/>
                  </a:lnTo>
                  <a:lnTo>
                    <a:pt x="153670" y="130809"/>
                  </a:lnTo>
                  <a:lnTo>
                    <a:pt x="160020" y="107950"/>
                  </a:lnTo>
                  <a:lnTo>
                    <a:pt x="163829" y="83820"/>
                  </a:lnTo>
                  <a:lnTo>
                    <a:pt x="167639" y="57150"/>
                  </a:lnTo>
                  <a:lnTo>
                    <a:pt x="166370" y="36830"/>
                  </a:lnTo>
                  <a:lnTo>
                    <a:pt x="162560" y="20320"/>
                  </a:lnTo>
                  <a:lnTo>
                    <a:pt x="157479" y="7620"/>
                  </a:lnTo>
                  <a:lnTo>
                    <a:pt x="149860" y="1270"/>
                  </a:lnTo>
                  <a:lnTo>
                    <a:pt x="140970" y="0"/>
                  </a:lnTo>
                  <a:lnTo>
                    <a:pt x="129539" y="1270"/>
                  </a:lnTo>
                  <a:lnTo>
                    <a:pt x="120650" y="5080"/>
                  </a:lnTo>
                  <a:lnTo>
                    <a:pt x="110489" y="11430"/>
                  </a:lnTo>
                  <a:lnTo>
                    <a:pt x="101600" y="17780"/>
                  </a:lnTo>
                  <a:lnTo>
                    <a:pt x="92710" y="25400"/>
                  </a:lnTo>
                  <a:lnTo>
                    <a:pt x="83820" y="35559"/>
                  </a:lnTo>
                  <a:lnTo>
                    <a:pt x="66039" y="59689"/>
                  </a:lnTo>
                  <a:lnTo>
                    <a:pt x="43179" y="88900"/>
                  </a:lnTo>
                  <a:lnTo>
                    <a:pt x="22860" y="116839"/>
                  </a:lnTo>
                  <a:lnTo>
                    <a:pt x="13970" y="130809"/>
                  </a:lnTo>
                  <a:lnTo>
                    <a:pt x="7620" y="149859"/>
                  </a:lnTo>
                  <a:lnTo>
                    <a:pt x="3810" y="171450"/>
                  </a:lnTo>
                  <a:lnTo>
                    <a:pt x="0" y="196850"/>
                  </a:lnTo>
                  <a:lnTo>
                    <a:pt x="1270" y="219709"/>
                  </a:lnTo>
                  <a:lnTo>
                    <a:pt x="5079" y="242570"/>
                  </a:lnTo>
                  <a:lnTo>
                    <a:pt x="10160" y="265430"/>
                  </a:lnTo>
                  <a:lnTo>
                    <a:pt x="16510" y="283209"/>
                  </a:lnTo>
                  <a:lnTo>
                    <a:pt x="22860" y="297180"/>
                  </a:lnTo>
                  <a:lnTo>
                    <a:pt x="30479" y="309880"/>
                  </a:lnTo>
                  <a:lnTo>
                    <a:pt x="43179" y="320039"/>
                  </a:lnTo>
                  <a:lnTo>
                    <a:pt x="58420" y="327659"/>
                  </a:lnTo>
                  <a:lnTo>
                    <a:pt x="74929" y="334009"/>
                  </a:lnTo>
                  <a:lnTo>
                    <a:pt x="93979" y="339089"/>
                  </a:lnTo>
                  <a:lnTo>
                    <a:pt x="113029" y="341630"/>
                  </a:lnTo>
                  <a:lnTo>
                    <a:pt x="133350" y="344170"/>
                  </a:lnTo>
                  <a:lnTo>
                    <a:pt x="149860" y="344170"/>
                  </a:lnTo>
                  <a:lnTo>
                    <a:pt x="166370" y="342900"/>
                  </a:lnTo>
                  <a:lnTo>
                    <a:pt x="181610" y="340359"/>
                  </a:lnTo>
                  <a:lnTo>
                    <a:pt x="194310" y="335280"/>
                  </a:lnTo>
                  <a:lnTo>
                    <a:pt x="205739" y="330200"/>
                  </a:lnTo>
                  <a:lnTo>
                    <a:pt x="215900" y="322580"/>
                  </a:lnTo>
                  <a:lnTo>
                    <a:pt x="224789" y="316230"/>
                  </a:lnTo>
                  <a:lnTo>
                    <a:pt x="234950" y="308609"/>
                  </a:lnTo>
                  <a:lnTo>
                    <a:pt x="274320" y="2844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5058409" y="5375909"/>
            <a:ext cx="3399792" cy="944882"/>
            <a:chOff x="5058409" y="5375909"/>
            <a:chExt cx="3399792" cy="944882"/>
          </a:xfrm>
        </p:grpSpPr>
        <p:sp>
          <p:nvSpPr>
            <p:cNvPr id="139" name="Freeform 138"/>
            <p:cNvSpPr/>
            <p:nvPr/>
          </p:nvSpPr>
          <p:spPr>
            <a:xfrm>
              <a:off x="5058409" y="5410200"/>
              <a:ext cx="351792" cy="342901"/>
            </a:xfrm>
            <a:custGeom>
              <a:avLst/>
              <a:gdLst/>
              <a:ahLst/>
              <a:cxnLst/>
              <a:rect l="0" t="0" r="0" b="0"/>
              <a:pathLst>
                <a:path w="351792" h="342901">
                  <a:moveTo>
                    <a:pt x="72391" y="0"/>
                  </a:moveTo>
                  <a:lnTo>
                    <a:pt x="72391" y="26670"/>
                  </a:lnTo>
                  <a:lnTo>
                    <a:pt x="71120" y="43179"/>
                  </a:lnTo>
                  <a:lnTo>
                    <a:pt x="68581" y="62229"/>
                  </a:lnTo>
                  <a:lnTo>
                    <a:pt x="66041" y="83820"/>
                  </a:lnTo>
                  <a:lnTo>
                    <a:pt x="63500" y="104140"/>
                  </a:lnTo>
                  <a:lnTo>
                    <a:pt x="62231" y="123190"/>
                  </a:lnTo>
                  <a:lnTo>
                    <a:pt x="60961" y="140970"/>
                  </a:lnTo>
                  <a:lnTo>
                    <a:pt x="58420" y="157479"/>
                  </a:lnTo>
                  <a:lnTo>
                    <a:pt x="53341" y="172720"/>
                  </a:lnTo>
                  <a:lnTo>
                    <a:pt x="46991" y="186690"/>
                  </a:lnTo>
                  <a:lnTo>
                    <a:pt x="31750" y="218440"/>
                  </a:lnTo>
                  <a:lnTo>
                    <a:pt x="24131" y="234950"/>
                  </a:lnTo>
                  <a:lnTo>
                    <a:pt x="16511" y="248920"/>
                  </a:lnTo>
                  <a:lnTo>
                    <a:pt x="8891" y="264159"/>
                  </a:lnTo>
                  <a:lnTo>
                    <a:pt x="0" y="276859"/>
                  </a:lnTo>
                  <a:lnTo>
                    <a:pt x="2541" y="283209"/>
                  </a:lnTo>
                  <a:lnTo>
                    <a:pt x="13970" y="284479"/>
                  </a:lnTo>
                  <a:lnTo>
                    <a:pt x="29211" y="283209"/>
                  </a:lnTo>
                  <a:lnTo>
                    <a:pt x="45720" y="281940"/>
                  </a:lnTo>
                  <a:lnTo>
                    <a:pt x="64770" y="280670"/>
                  </a:lnTo>
                  <a:lnTo>
                    <a:pt x="83820" y="280670"/>
                  </a:lnTo>
                  <a:lnTo>
                    <a:pt x="101600" y="283209"/>
                  </a:lnTo>
                  <a:lnTo>
                    <a:pt x="116841" y="287020"/>
                  </a:lnTo>
                  <a:lnTo>
                    <a:pt x="132081" y="293370"/>
                  </a:lnTo>
                  <a:lnTo>
                    <a:pt x="148591" y="297179"/>
                  </a:lnTo>
                  <a:lnTo>
                    <a:pt x="167641" y="299720"/>
                  </a:lnTo>
                  <a:lnTo>
                    <a:pt x="186691" y="300990"/>
                  </a:lnTo>
                  <a:lnTo>
                    <a:pt x="201931" y="304800"/>
                  </a:lnTo>
                  <a:lnTo>
                    <a:pt x="214631" y="311150"/>
                  </a:lnTo>
                  <a:lnTo>
                    <a:pt x="227331" y="317500"/>
                  </a:lnTo>
                  <a:lnTo>
                    <a:pt x="241300" y="322579"/>
                  </a:lnTo>
                  <a:lnTo>
                    <a:pt x="259081" y="327659"/>
                  </a:lnTo>
                  <a:lnTo>
                    <a:pt x="351791" y="342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5321300" y="5435600"/>
              <a:ext cx="50801" cy="647701"/>
            </a:xfrm>
            <a:custGeom>
              <a:avLst/>
              <a:gdLst/>
              <a:ahLst/>
              <a:cxnLst/>
              <a:rect l="0" t="0" r="0" b="0"/>
              <a:pathLst>
                <a:path w="50801" h="647701">
                  <a:moveTo>
                    <a:pt x="50800" y="0"/>
                  </a:moveTo>
                  <a:lnTo>
                    <a:pt x="50800" y="171450"/>
                  </a:lnTo>
                  <a:lnTo>
                    <a:pt x="48259" y="193040"/>
                  </a:lnTo>
                  <a:lnTo>
                    <a:pt x="43179" y="214629"/>
                  </a:lnTo>
                  <a:lnTo>
                    <a:pt x="36829" y="236220"/>
                  </a:lnTo>
                  <a:lnTo>
                    <a:pt x="33020" y="261620"/>
                  </a:lnTo>
                  <a:lnTo>
                    <a:pt x="30479" y="290829"/>
                  </a:lnTo>
                  <a:lnTo>
                    <a:pt x="29209" y="320040"/>
                  </a:lnTo>
                  <a:lnTo>
                    <a:pt x="26670" y="373379"/>
                  </a:lnTo>
                  <a:lnTo>
                    <a:pt x="25400" y="457200"/>
                  </a:lnTo>
                  <a:lnTo>
                    <a:pt x="22859" y="477520"/>
                  </a:lnTo>
                  <a:lnTo>
                    <a:pt x="17779" y="497840"/>
                  </a:lnTo>
                  <a:lnTo>
                    <a:pt x="11429" y="518159"/>
                  </a:lnTo>
                  <a:lnTo>
                    <a:pt x="7620" y="538479"/>
                  </a:lnTo>
                  <a:lnTo>
                    <a:pt x="5079" y="558800"/>
                  </a:lnTo>
                  <a:lnTo>
                    <a:pt x="0" y="647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5499100" y="5715000"/>
              <a:ext cx="214630" cy="605791"/>
            </a:xfrm>
            <a:custGeom>
              <a:avLst/>
              <a:gdLst/>
              <a:ahLst/>
              <a:cxnLst/>
              <a:rect l="0" t="0" r="0" b="0"/>
              <a:pathLst>
                <a:path w="214630" h="605791">
                  <a:moveTo>
                    <a:pt x="25400" y="0"/>
                  </a:moveTo>
                  <a:lnTo>
                    <a:pt x="25400" y="171450"/>
                  </a:lnTo>
                  <a:lnTo>
                    <a:pt x="26670" y="193040"/>
                  </a:lnTo>
                  <a:lnTo>
                    <a:pt x="29209" y="214629"/>
                  </a:lnTo>
                  <a:lnTo>
                    <a:pt x="31750" y="236220"/>
                  </a:lnTo>
                  <a:lnTo>
                    <a:pt x="39370" y="247650"/>
                  </a:lnTo>
                  <a:lnTo>
                    <a:pt x="50800" y="252729"/>
                  </a:lnTo>
                  <a:lnTo>
                    <a:pt x="63500" y="252729"/>
                  </a:lnTo>
                  <a:lnTo>
                    <a:pt x="76200" y="248920"/>
                  </a:lnTo>
                  <a:lnTo>
                    <a:pt x="88900" y="242570"/>
                  </a:lnTo>
                  <a:lnTo>
                    <a:pt x="101600" y="233679"/>
                  </a:lnTo>
                  <a:lnTo>
                    <a:pt x="110490" y="222250"/>
                  </a:lnTo>
                  <a:lnTo>
                    <a:pt x="115570" y="208279"/>
                  </a:lnTo>
                  <a:lnTo>
                    <a:pt x="119379" y="194309"/>
                  </a:lnTo>
                  <a:lnTo>
                    <a:pt x="124459" y="177800"/>
                  </a:lnTo>
                  <a:lnTo>
                    <a:pt x="130809" y="158750"/>
                  </a:lnTo>
                  <a:lnTo>
                    <a:pt x="146050" y="118109"/>
                  </a:lnTo>
                  <a:lnTo>
                    <a:pt x="161290" y="72390"/>
                  </a:lnTo>
                  <a:lnTo>
                    <a:pt x="163829" y="54609"/>
                  </a:lnTo>
                  <a:lnTo>
                    <a:pt x="162559" y="39370"/>
                  </a:lnTo>
                  <a:lnTo>
                    <a:pt x="160020" y="25400"/>
                  </a:lnTo>
                  <a:lnTo>
                    <a:pt x="160020" y="20320"/>
                  </a:lnTo>
                  <a:lnTo>
                    <a:pt x="162559" y="19050"/>
                  </a:lnTo>
                  <a:lnTo>
                    <a:pt x="167640" y="21590"/>
                  </a:lnTo>
                  <a:lnTo>
                    <a:pt x="171450" y="34290"/>
                  </a:lnTo>
                  <a:lnTo>
                    <a:pt x="173990" y="53340"/>
                  </a:lnTo>
                  <a:lnTo>
                    <a:pt x="175259" y="77470"/>
                  </a:lnTo>
                  <a:lnTo>
                    <a:pt x="177800" y="101600"/>
                  </a:lnTo>
                  <a:lnTo>
                    <a:pt x="180340" y="124459"/>
                  </a:lnTo>
                  <a:lnTo>
                    <a:pt x="184150" y="146050"/>
                  </a:lnTo>
                  <a:lnTo>
                    <a:pt x="185420" y="167640"/>
                  </a:lnTo>
                  <a:lnTo>
                    <a:pt x="187959" y="189229"/>
                  </a:lnTo>
                  <a:lnTo>
                    <a:pt x="187959" y="210820"/>
                  </a:lnTo>
                  <a:lnTo>
                    <a:pt x="189229" y="254000"/>
                  </a:lnTo>
                  <a:lnTo>
                    <a:pt x="190500" y="331470"/>
                  </a:lnTo>
                  <a:lnTo>
                    <a:pt x="193040" y="350520"/>
                  </a:lnTo>
                  <a:lnTo>
                    <a:pt x="198120" y="370840"/>
                  </a:lnTo>
                  <a:lnTo>
                    <a:pt x="204470" y="391159"/>
                  </a:lnTo>
                  <a:lnTo>
                    <a:pt x="208279" y="412750"/>
                  </a:lnTo>
                  <a:lnTo>
                    <a:pt x="210820" y="436879"/>
                  </a:lnTo>
                  <a:lnTo>
                    <a:pt x="212090" y="459740"/>
                  </a:lnTo>
                  <a:lnTo>
                    <a:pt x="213359" y="481329"/>
                  </a:lnTo>
                  <a:lnTo>
                    <a:pt x="214629" y="520700"/>
                  </a:lnTo>
                  <a:lnTo>
                    <a:pt x="212090" y="537209"/>
                  </a:lnTo>
                  <a:lnTo>
                    <a:pt x="208279" y="553720"/>
                  </a:lnTo>
                  <a:lnTo>
                    <a:pt x="201929" y="567690"/>
                  </a:lnTo>
                  <a:lnTo>
                    <a:pt x="194309" y="580390"/>
                  </a:lnTo>
                  <a:lnTo>
                    <a:pt x="184150" y="591820"/>
                  </a:lnTo>
                  <a:lnTo>
                    <a:pt x="173990" y="601979"/>
                  </a:lnTo>
                  <a:lnTo>
                    <a:pt x="161290" y="605790"/>
                  </a:lnTo>
                  <a:lnTo>
                    <a:pt x="147320" y="605790"/>
                  </a:lnTo>
                  <a:lnTo>
                    <a:pt x="132079" y="603250"/>
                  </a:lnTo>
                  <a:lnTo>
                    <a:pt x="116840" y="599440"/>
                  </a:lnTo>
                  <a:lnTo>
                    <a:pt x="104140" y="595629"/>
                  </a:lnTo>
                  <a:lnTo>
                    <a:pt x="90170" y="591820"/>
                  </a:lnTo>
                  <a:lnTo>
                    <a:pt x="77470" y="586740"/>
                  </a:lnTo>
                  <a:lnTo>
                    <a:pt x="63500" y="580390"/>
                  </a:lnTo>
                  <a:lnTo>
                    <a:pt x="50800" y="572770"/>
                  </a:lnTo>
                  <a:lnTo>
                    <a:pt x="39370" y="565150"/>
                  </a:lnTo>
                  <a:lnTo>
                    <a:pt x="29209" y="557529"/>
                  </a:lnTo>
                  <a:lnTo>
                    <a:pt x="0" y="508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5905500" y="5689600"/>
              <a:ext cx="254001" cy="50801"/>
            </a:xfrm>
            <a:custGeom>
              <a:avLst/>
              <a:gdLst/>
              <a:ahLst/>
              <a:cxnLst/>
              <a:rect l="0" t="0" r="0" b="0"/>
              <a:pathLst>
                <a:path w="254001" h="50801">
                  <a:moveTo>
                    <a:pt x="0" y="50800"/>
                  </a:moveTo>
                  <a:lnTo>
                    <a:pt x="20320" y="36829"/>
                  </a:lnTo>
                  <a:lnTo>
                    <a:pt x="31750" y="33020"/>
                  </a:lnTo>
                  <a:lnTo>
                    <a:pt x="45720" y="30479"/>
                  </a:lnTo>
                  <a:lnTo>
                    <a:pt x="59690" y="29209"/>
                  </a:lnTo>
                  <a:lnTo>
                    <a:pt x="78740" y="25400"/>
                  </a:lnTo>
                  <a:lnTo>
                    <a:pt x="102870" y="19050"/>
                  </a:lnTo>
                  <a:lnTo>
                    <a:pt x="127000" y="12700"/>
                  </a:lnTo>
                  <a:lnTo>
                    <a:pt x="151129" y="8890"/>
                  </a:lnTo>
                  <a:lnTo>
                    <a:pt x="173990" y="6350"/>
                  </a:lnTo>
                  <a:lnTo>
                    <a:pt x="2540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5994400" y="5816600"/>
              <a:ext cx="165101" cy="1"/>
            </a:xfrm>
            <a:custGeom>
              <a:avLst/>
              <a:gdLst/>
              <a:ahLst/>
              <a:cxnLst/>
              <a:rect l="0" t="0" r="0" b="0"/>
              <a:pathLst>
                <a:path w="165101" h="1">
                  <a:moveTo>
                    <a:pt x="0" y="0"/>
                  </a:moveTo>
                  <a:lnTo>
                    <a:pt x="1651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6527800" y="5375909"/>
              <a:ext cx="229870" cy="556262"/>
            </a:xfrm>
            <a:custGeom>
              <a:avLst/>
              <a:gdLst/>
              <a:ahLst/>
              <a:cxnLst/>
              <a:rect l="0" t="0" r="0" b="0"/>
              <a:pathLst>
                <a:path w="229870" h="556262">
                  <a:moveTo>
                    <a:pt x="0" y="59691"/>
                  </a:moveTo>
                  <a:lnTo>
                    <a:pt x="26669" y="45720"/>
                  </a:lnTo>
                  <a:lnTo>
                    <a:pt x="41909" y="40641"/>
                  </a:lnTo>
                  <a:lnTo>
                    <a:pt x="58419" y="35561"/>
                  </a:lnTo>
                  <a:lnTo>
                    <a:pt x="77469" y="30481"/>
                  </a:lnTo>
                  <a:lnTo>
                    <a:pt x="96519" y="25400"/>
                  </a:lnTo>
                  <a:lnTo>
                    <a:pt x="116840" y="17781"/>
                  </a:lnTo>
                  <a:lnTo>
                    <a:pt x="137159" y="11431"/>
                  </a:lnTo>
                  <a:lnTo>
                    <a:pt x="157480" y="6350"/>
                  </a:lnTo>
                  <a:lnTo>
                    <a:pt x="179069" y="2541"/>
                  </a:lnTo>
                  <a:lnTo>
                    <a:pt x="199390" y="0"/>
                  </a:lnTo>
                  <a:lnTo>
                    <a:pt x="213359" y="6350"/>
                  </a:lnTo>
                  <a:lnTo>
                    <a:pt x="222250" y="16511"/>
                  </a:lnTo>
                  <a:lnTo>
                    <a:pt x="228600" y="31750"/>
                  </a:lnTo>
                  <a:lnTo>
                    <a:pt x="229869" y="44450"/>
                  </a:lnTo>
                  <a:lnTo>
                    <a:pt x="228600" y="58420"/>
                  </a:lnTo>
                  <a:lnTo>
                    <a:pt x="223519" y="71120"/>
                  </a:lnTo>
                  <a:lnTo>
                    <a:pt x="218440" y="82550"/>
                  </a:lnTo>
                  <a:lnTo>
                    <a:pt x="212090" y="93981"/>
                  </a:lnTo>
                  <a:lnTo>
                    <a:pt x="204469" y="102870"/>
                  </a:lnTo>
                  <a:lnTo>
                    <a:pt x="198119" y="114300"/>
                  </a:lnTo>
                  <a:lnTo>
                    <a:pt x="193040" y="125731"/>
                  </a:lnTo>
                  <a:lnTo>
                    <a:pt x="187959" y="137161"/>
                  </a:lnTo>
                  <a:lnTo>
                    <a:pt x="179069" y="151131"/>
                  </a:lnTo>
                  <a:lnTo>
                    <a:pt x="167640" y="166370"/>
                  </a:lnTo>
                  <a:lnTo>
                    <a:pt x="153669" y="181611"/>
                  </a:lnTo>
                  <a:lnTo>
                    <a:pt x="140969" y="195581"/>
                  </a:lnTo>
                  <a:lnTo>
                    <a:pt x="114300" y="223520"/>
                  </a:lnTo>
                  <a:lnTo>
                    <a:pt x="101600" y="234950"/>
                  </a:lnTo>
                  <a:lnTo>
                    <a:pt x="88900" y="245111"/>
                  </a:lnTo>
                  <a:lnTo>
                    <a:pt x="76200" y="255270"/>
                  </a:lnTo>
                  <a:lnTo>
                    <a:pt x="62230" y="262891"/>
                  </a:lnTo>
                  <a:lnTo>
                    <a:pt x="46990" y="266700"/>
                  </a:lnTo>
                  <a:lnTo>
                    <a:pt x="31750" y="269241"/>
                  </a:lnTo>
                  <a:lnTo>
                    <a:pt x="24130" y="269241"/>
                  </a:lnTo>
                  <a:lnTo>
                    <a:pt x="21590" y="265431"/>
                  </a:lnTo>
                  <a:lnTo>
                    <a:pt x="22859" y="260350"/>
                  </a:lnTo>
                  <a:lnTo>
                    <a:pt x="26669" y="254000"/>
                  </a:lnTo>
                  <a:lnTo>
                    <a:pt x="31750" y="247650"/>
                  </a:lnTo>
                  <a:lnTo>
                    <a:pt x="38100" y="240031"/>
                  </a:lnTo>
                  <a:lnTo>
                    <a:pt x="50800" y="237491"/>
                  </a:lnTo>
                  <a:lnTo>
                    <a:pt x="67309" y="238761"/>
                  </a:lnTo>
                  <a:lnTo>
                    <a:pt x="87630" y="242570"/>
                  </a:lnTo>
                  <a:lnTo>
                    <a:pt x="106680" y="251461"/>
                  </a:lnTo>
                  <a:lnTo>
                    <a:pt x="124459" y="261620"/>
                  </a:lnTo>
                  <a:lnTo>
                    <a:pt x="142240" y="274320"/>
                  </a:lnTo>
                  <a:lnTo>
                    <a:pt x="154940" y="290831"/>
                  </a:lnTo>
                  <a:lnTo>
                    <a:pt x="166369" y="308611"/>
                  </a:lnTo>
                  <a:lnTo>
                    <a:pt x="182880" y="346711"/>
                  </a:lnTo>
                  <a:lnTo>
                    <a:pt x="199390" y="387350"/>
                  </a:lnTo>
                  <a:lnTo>
                    <a:pt x="201930" y="407670"/>
                  </a:lnTo>
                  <a:lnTo>
                    <a:pt x="200659" y="429261"/>
                  </a:lnTo>
                  <a:lnTo>
                    <a:pt x="196850" y="449581"/>
                  </a:lnTo>
                  <a:lnTo>
                    <a:pt x="187959" y="467361"/>
                  </a:lnTo>
                  <a:lnTo>
                    <a:pt x="175259" y="483870"/>
                  </a:lnTo>
                  <a:lnTo>
                    <a:pt x="129540" y="527050"/>
                  </a:lnTo>
                  <a:lnTo>
                    <a:pt x="116840" y="541020"/>
                  </a:lnTo>
                  <a:lnTo>
                    <a:pt x="100330" y="549911"/>
                  </a:lnTo>
                  <a:lnTo>
                    <a:pt x="82550" y="556261"/>
                  </a:lnTo>
                  <a:lnTo>
                    <a:pt x="0" y="5549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6921500" y="5651500"/>
              <a:ext cx="228601" cy="215901"/>
            </a:xfrm>
            <a:custGeom>
              <a:avLst/>
              <a:gdLst/>
              <a:ahLst/>
              <a:cxnLst/>
              <a:rect l="0" t="0" r="0" b="0"/>
              <a:pathLst>
                <a:path w="228601" h="215901">
                  <a:moveTo>
                    <a:pt x="0" y="0"/>
                  </a:moveTo>
                  <a:lnTo>
                    <a:pt x="20319" y="13970"/>
                  </a:lnTo>
                  <a:lnTo>
                    <a:pt x="30480" y="21590"/>
                  </a:lnTo>
                  <a:lnTo>
                    <a:pt x="41909" y="31750"/>
                  </a:lnTo>
                  <a:lnTo>
                    <a:pt x="53340" y="41909"/>
                  </a:lnTo>
                  <a:lnTo>
                    <a:pt x="63500" y="53340"/>
                  </a:lnTo>
                  <a:lnTo>
                    <a:pt x="73659" y="64770"/>
                  </a:lnTo>
                  <a:lnTo>
                    <a:pt x="82550" y="77470"/>
                  </a:lnTo>
                  <a:lnTo>
                    <a:pt x="92709" y="88900"/>
                  </a:lnTo>
                  <a:lnTo>
                    <a:pt x="104140" y="97790"/>
                  </a:lnTo>
                  <a:lnTo>
                    <a:pt x="116840" y="107950"/>
                  </a:lnTo>
                  <a:lnTo>
                    <a:pt x="127000" y="116840"/>
                  </a:lnTo>
                  <a:lnTo>
                    <a:pt x="137159" y="125729"/>
                  </a:lnTo>
                  <a:lnTo>
                    <a:pt x="146050" y="134620"/>
                  </a:lnTo>
                  <a:lnTo>
                    <a:pt x="158750" y="144779"/>
                  </a:lnTo>
                  <a:lnTo>
                    <a:pt x="171450" y="156209"/>
                  </a:lnTo>
                  <a:lnTo>
                    <a:pt x="228600" y="215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6934200" y="5524500"/>
              <a:ext cx="266701" cy="292101"/>
            </a:xfrm>
            <a:custGeom>
              <a:avLst/>
              <a:gdLst/>
              <a:ahLst/>
              <a:cxnLst/>
              <a:rect l="0" t="0" r="0" b="0"/>
              <a:pathLst>
                <a:path w="266701" h="292101">
                  <a:moveTo>
                    <a:pt x="266700" y="0"/>
                  </a:moveTo>
                  <a:lnTo>
                    <a:pt x="240030" y="6350"/>
                  </a:lnTo>
                  <a:lnTo>
                    <a:pt x="229869" y="13970"/>
                  </a:lnTo>
                  <a:lnTo>
                    <a:pt x="222250" y="25400"/>
                  </a:lnTo>
                  <a:lnTo>
                    <a:pt x="215900" y="38100"/>
                  </a:lnTo>
                  <a:lnTo>
                    <a:pt x="209550" y="50800"/>
                  </a:lnTo>
                  <a:lnTo>
                    <a:pt x="201930" y="63500"/>
                  </a:lnTo>
                  <a:lnTo>
                    <a:pt x="193040" y="76200"/>
                  </a:lnTo>
                  <a:lnTo>
                    <a:pt x="182880" y="90170"/>
                  </a:lnTo>
                  <a:lnTo>
                    <a:pt x="170180" y="105409"/>
                  </a:lnTo>
                  <a:lnTo>
                    <a:pt x="154940" y="120650"/>
                  </a:lnTo>
                  <a:lnTo>
                    <a:pt x="142240" y="138429"/>
                  </a:lnTo>
                  <a:lnTo>
                    <a:pt x="128269" y="157479"/>
                  </a:lnTo>
                  <a:lnTo>
                    <a:pt x="115569" y="176529"/>
                  </a:lnTo>
                  <a:lnTo>
                    <a:pt x="101600" y="194309"/>
                  </a:lnTo>
                  <a:lnTo>
                    <a:pt x="88900" y="209550"/>
                  </a:lnTo>
                  <a:lnTo>
                    <a:pt x="76200" y="224790"/>
                  </a:lnTo>
                  <a:lnTo>
                    <a:pt x="54609" y="248920"/>
                  </a:lnTo>
                  <a:lnTo>
                    <a:pt x="0" y="292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7493000" y="5461000"/>
              <a:ext cx="40641" cy="406401"/>
            </a:xfrm>
            <a:custGeom>
              <a:avLst/>
              <a:gdLst/>
              <a:ahLst/>
              <a:cxnLst/>
              <a:rect l="0" t="0" r="0" b="0"/>
              <a:pathLst>
                <a:path w="40641" h="406401">
                  <a:moveTo>
                    <a:pt x="25400" y="0"/>
                  </a:moveTo>
                  <a:lnTo>
                    <a:pt x="25400" y="40640"/>
                  </a:lnTo>
                  <a:lnTo>
                    <a:pt x="27940" y="58420"/>
                  </a:lnTo>
                  <a:lnTo>
                    <a:pt x="33019" y="74929"/>
                  </a:lnTo>
                  <a:lnTo>
                    <a:pt x="39369" y="92709"/>
                  </a:lnTo>
                  <a:lnTo>
                    <a:pt x="40640" y="114300"/>
                  </a:lnTo>
                  <a:lnTo>
                    <a:pt x="38100" y="138429"/>
                  </a:lnTo>
                  <a:lnTo>
                    <a:pt x="34290" y="163829"/>
                  </a:lnTo>
                  <a:lnTo>
                    <a:pt x="30480" y="189229"/>
                  </a:lnTo>
                  <a:lnTo>
                    <a:pt x="29209" y="215900"/>
                  </a:lnTo>
                  <a:lnTo>
                    <a:pt x="27940" y="241300"/>
                  </a:lnTo>
                  <a:lnTo>
                    <a:pt x="24130" y="265429"/>
                  </a:lnTo>
                  <a:lnTo>
                    <a:pt x="19050" y="288290"/>
                  </a:lnTo>
                  <a:lnTo>
                    <a:pt x="12700" y="311150"/>
                  </a:lnTo>
                  <a:lnTo>
                    <a:pt x="8890" y="331470"/>
                  </a:lnTo>
                  <a:lnTo>
                    <a:pt x="5080" y="350520"/>
                  </a:lnTo>
                  <a:lnTo>
                    <a:pt x="0" y="406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7416800" y="5626100"/>
              <a:ext cx="355601" cy="25401"/>
            </a:xfrm>
            <a:custGeom>
              <a:avLst/>
              <a:gdLst/>
              <a:ahLst/>
              <a:cxnLst/>
              <a:rect l="0" t="0" r="0" b="0"/>
              <a:pathLst>
                <a:path w="355601" h="25401">
                  <a:moveTo>
                    <a:pt x="0" y="25400"/>
                  </a:moveTo>
                  <a:lnTo>
                    <a:pt x="34290" y="11429"/>
                  </a:lnTo>
                  <a:lnTo>
                    <a:pt x="52069" y="7620"/>
                  </a:lnTo>
                  <a:lnTo>
                    <a:pt x="72390" y="5079"/>
                  </a:lnTo>
                  <a:lnTo>
                    <a:pt x="95250" y="3809"/>
                  </a:lnTo>
                  <a:lnTo>
                    <a:pt x="115569" y="2540"/>
                  </a:lnTo>
                  <a:lnTo>
                    <a:pt x="153669" y="1270"/>
                  </a:lnTo>
                  <a:lnTo>
                    <a:pt x="261619" y="0"/>
                  </a:lnTo>
                  <a:lnTo>
                    <a:pt x="3556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8013700" y="5473700"/>
              <a:ext cx="38101" cy="431801"/>
            </a:xfrm>
            <a:custGeom>
              <a:avLst/>
              <a:gdLst/>
              <a:ahLst/>
              <a:cxnLst/>
              <a:rect l="0" t="0" r="0" b="0"/>
              <a:pathLst>
                <a:path w="38101" h="431801">
                  <a:moveTo>
                    <a:pt x="38100" y="0"/>
                  </a:moveTo>
                  <a:lnTo>
                    <a:pt x="31750" y="34290"/>
                  </a:lnTo>
                  <a:lnTo>
                    <a:pt x="29209" y="50800"/>
                  </a:lnTo>
                  <a:lnTo>
                    <a:pt x="27940" y="68579"/>
                  </a:lnTo>
                  <a:lnTo>
                    <a:pt x="26669" y="88900"/>
                  </a:lnTo>
                  <a:lnTo>
                    <a:pt x="26669" y="132079"/>
                  </a:lnTo>
                  <a:lnTo>
                    <a:pt x="25400" y="223520"/>
                  </a:lnTo>
                  <a:lnTo>
                    <a:pt x="22859" y="241300"/>
                  </a:lnTo>
                  <a:lnTo>
                    <a:pt x="17780" y="259079"/>
                  </a:lnTo>
                  <a:lnTo>
                    <a:pt x="11430" y="274320"/>
                  </a:lnTo>
                  <a:lnTo>
                    <a:pt x="7619" y="294640"/>
                  </a:lnTo>
                  <a:lnTo>
                    <a:pt x="5080" y="317500"/>
                  </a:lnTo>
                  <a:lnTo>
                    <a:pt x="0" y="431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8176259" y="5499100"/>
              <a:ext cx="281942" cy="154941"/>
            </a:xfrm>
            <a:custGeom>
              <a:avLst/>
              <a:gdLst/>
              <a:ahLst/>
              <a:cxnLst/>
              <a:rect l="0" t="0" r="0" b="0"/>
              <a:pathLst>
                <a:path w="281942" h="154941">
                  <a:moveTo>
                    <a:pt x="27941" y="0"/>
                  </a:moveTo>
                  <a:lnTo>
                    <a:pt x="41910" y="13970"/>
                  </a:lnTo>
                  <a:lnTo>
                    <a:pt x="43181" y="21590"/>
                  </a:lnTo>
                  <a:lnTo>
                    <a:pt x="40641" y="31750"/>
                  </a:lnTo>
                  <a:lnTo>
                    <a:pt x="16510" y="91440"/>
                  </a:lnTo>
                  <a:lnTo>
                    <a:pt x="10160" y="107950"/>
                  </a:lnTo>
                  <a:lnTo>
                    <a:pt x="5081" y="125729"/>
                  </a:lnTo>
                  <a:lnTo>
                    <a:pt x="0" y="143509"/>
                  </a:lnTo>
                  <a:lnTo>
                    <a:pt x="1271" y="152400"/>
                  </a:lnTo>
                  <a:lnTo>
                    <a:pt x="5081" y="154940"/>
                  </a:lnTo>
                  <a:lnTo>
                    <a:pt x="12700" y="153670"/>
                  </a:lnTo>
                  <a:lnTo>
                    <a:pt x="25400" y="153670"/>
                  </a:lnTo>
                  <a:lnTo>
                    <a:pt x="57150" y="152400"/>
                  </a:lnTo>
                  <a:lnTo>
                    <a:pt x="107950" y="152400"/>
                  </a:lnTo>
                  <a:lnTo>
                    <a:pt x="124460" y="149859"/>
                  </a:lnTo>
                  <a:lnTo>
                    <a:pt x="138431" y="144779"/>
                  </a:lnTo>
                  <a:lnTo>
                    <a:pt x="152400" y="138429"/>
                  </a:lnTo>
                  <a:lnTo>
                    <a:pt x="171450" y="134620"/>
                  </a:lnTo>
                  <a:lnTo>
                    <a:pt x="194310" y="132079"/>
                  </a:lnTo>
                  <a:lnTo>
                    <a:pt x="281941" y="127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8394700" y="5397500"/>
              <a:ext cx="24131" cy="685801"/>
            </a:xfrm>
            <a:custGeom>
              <a:avLst/>
              <a:gdLst/>
              <a:ahLst/>
              <a:cxnLst/>
              <a:rect l="0" t="0" r="0" b="0"/>
              <a:pathLst>
                <a:path w="24131" h="685801">
                  <a:moveTo>
                    <a:pt x="0" y="0"/>
                  </a:moveTo>
                  <a:lnTo>
                    <a:pt x="0" y="181609"/>
                  </a:lnTo>
                  <a:lnTo>
                    <a:pt x="2540" y="204470"/>
                  </a:lnTo>
                  <a:lnTo>
                    <a:pt x="7619" y="227329"/>
                  </a:lnTo>
                  <a:lnTo>
                    <a:pt x="13969" y="248920"/>
                  </a:lnTo>
                  <a:lnTo>
                    <a:pt x="17780" y="270509"/>
                  </a:lnTo>
                  <a:lnTo>
                    <a:pt x="20319" y="292100"/>
                  </a:lnTo>
                  <a:lnTo>
                    <a:pt x="21590" y="312420"/>
                  </a:lnTo>
                  <a:lnTo>
                    <a:pt x="22859" y="334009"/>
                  </a:lnTo>
                  <a:lnTo>
                    <a:pt x="24130" y="377190"/>
                  </a:lnTo>
                  <a:lnTo>
                    <a:pt x="21590" y="400050"/>
                  </a:lnTo>
                  <a:lnTo>
                    <a:pt x="17780" y="426720"/>
                  </a:lnTo>
                  <a:lnTo>
                    <a:pt x="11430" y="453390"/>
                  </a:lnTo>
                  <a:lnTo>
                    <a:pt x="7619" y="478790"/>
                  </a:lnTo>
                  <a:lnTo>
                    <a:pt x="5080" y="502920"/>
                  </a:lnTo>
                  <a:lnTo>
                    <a:pt x="3809" y="525779"/>
                  </a:lnTo>
                  <a:lnTo>
                    <a:pt x="2540" y="547370"/>
                  </a:lnTo>
                  <a:lnTo>
                    <a:pt x="1269" y="591820"/>
                  </a:lnTo>
                  <a:lnTo>
                    <a:pt x="0" y="685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6096000" y="5816600"/>
            <a:ext cx="1181101" cy="3251201"/>
            <a:chOff x="6096000" y="5816600"/>
            <a:chExt cx="1181101" cy="3251201"/>
          </a:xfrm>
        </p:grpSpPr>
        <p:sp>
          <p:nvSpPr>
            <p:cNvPr id="153" name="Freeform 152"/>
            <p:cNvSpPr/>
            <p:nvPr/>
          </p:nvSpPr>
          <p:spPr>
            <a:xfrm>
              <a:off x="6096000" y="5816600"/>
              <a:ext cx="25401" cy="3251201"/>
            </a:xfrm>
            <a:custGeom>
              <a:avLst/>
              <a:gdLst/>
              <a:ahLst/>
              <a:cxnLst/>
              <a:rect l="0" t="0" r="0" b="0"/>
              <a:pathLst>
                <a:path w="25401" h="3251201">
                  <a:moveTo>
                    <a:pt x="0" y="0"/>
                  </a:moveTo>
                  <a:lnTo>
                    <a:pt x="0" y="77470"/>
                  </a:lnTo>
                  <a:lnTo>
                    <a:pt x="2540" y="101600"/>
                  </a:lnTo>
                  <a:lnTo>
                    <a:pt x="7620" y="128270"/>
                  </a:lnTo>
                  <a:lnTo>
                    <a:pt x="13970" y="157479"/>
                  </a:lnTo>
                  <a:lnTo>
                    <a:pt x="17779" y="189229"/>
                  </a:lnTo>
                  <a:lnTo>
                    <a:pt x="20320" y="223520"/>
                  </a:lnTo>
                  <a:lnTo>
                    <a:pt x="21590" y="259079"/>
                  </a:lnTo>
                  <a:lnTo>
                    <a:pt x="24129" y="336550"/>
                  </a:lnTo>
                  <a:lnTo>
                    <a:pt x="25400" y="1645919"/>
                  </a:lnTo>
                  <a:lnTo>
                    <a:pt x="22859" y="1694180"/>
                  </a:lnTo>
                  <a:lnTo>
                    <a:pt x="17779" y="1743709"/>
                  </a:lnTo>
                  <a:lnTo>
                    <a:pt x="11429" y="1793240"/>
                  </a:lnTo>
                  <a:lnTo>
                    <a:pt x="7620" y="1840230"/>
                  </a:lnTo>
                  <a:lnTo>
                    <a:pt x="5079" y="1885950"/>
                  </a:lnTo>
                  <a:lnTo>
                    <a:pt x="3809" y="1930400"/>
                  </a:lnTo>
                  <a:lnTo>
                    <a:pt x="1270" y="2024380"/>
                  </a:lnTo>
                  <a:lnTo>
                    <a:pt x="0" y="2620009"/>
                  </a:lnTo>
                  <a:lnTo>
                    <a:pt x="2540" y="2664459"/>
                  </a:lnTo>
                  <a:lnTo>
                    <a:pt x="7620" y="2708909"/>
                  </a:lnTo>
                  <a:lnTo>
                    <a:pt x="13970" y="2754630"/>
                  </a:lnTo>
                  <a:lnTo>
                    <a:pt x="17779" y="2795269"/>
                  </a:lnTo>
                  <a:lnTo>
                    <a:pt x="20320" y="2834640"/>
                  </a:lnTo>
                  <a:lnTo>
                    <a:pt x="20320" y="2907030"/>
                  </a:lnTo>
                  <a:lnTo>
                    <a:pt x="16509" y="2940050"/>
                  </a:lnTo>
                  <a:lnTo>
                    <a:pt x="11429" y="2971800"/>
                  </a:lnTo>
                  <a:lnTo>
                    <a:pt x="7620" y="3002280"/>
                  </a:lnTo>
                  <a:lnTo>
                    <a:pt x="5079" y="3032759"/>
                  </a:lnTo>
                  <a:lnTo>
                    <a:pt x="2540" y="3091180"/>
                  </a:lnTo>
                  <a:lnTo>
                    <a:pt x="1270" y="3139440"/>
                  </a:lnTo>
                  <a:lnTo>
                    <a:pt x="0" y="3251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6400800" y="63754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0"/>
                  </a:moveTo>
                  <a:lnTo>
                    <a:pt x="34290" y="0"/>
                  </a:lnTo>
                  <a:lnTo>
                    <a:pt x="50800" y="2540"/>
                  </a:lnTo>
                  <a:lnTo>
                    <a:pt x="68579" y="7620"/>
                  </a:lnTo>
                  <a:lnTo>
                    <a:pt x="1270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6718300" y="6125209"/>
              <a:ext cx="232410" cy="491492"/>
            </a:xfrm>
            <a:custGeom>
              <a:avLst/>
              <a:gdLst/>
              <a:ahLst/>
              <a:cxnLst/>
              <a:rect l="0" t="0" r="0" b="0"/>
              <a:pathLst>
                <a:path w="232410" h="491492">
                  <a:moveTo>
                    <a:pt x="0" y="34291"/>
                  </a:moveTo>
                  <a:lnTo>
                    <a:pt x="26669" y="27941"/>
                  </a:lnTo>
                  <a:lnTo>
                    <a:pt x="41909" y="22861"/>
                  </a:lnTo>
                  <a:lnTo>
                    <a:pt x="58419" y="16511"/>
                  </a:lnTo>
                  <a:lnTo>
                    <a:pt x="77469" y="10161"/>
                  </a:lnTo>
                  <a:lnTo>
                    <a:pt x="96519" y="5081"/>
                  </a:lnTo>
                  <a:lnTo>
                    <a:pt x="116840" y="2541"/>
                  </a:lnTo>
                  <a:lnTo>
                    <a:pt x="137159" y="0"/>
                  </a:lnTo>
                  <a:lnTo>
                    <a:pt x="153669" y="1270"/>
                  </a:lnTo>
                  <a:lnTo>
                    <a:pt x="167640" y="5081"/>
                  </a:lnTo>
                  <a:lnTo>
                    <a:pt x="179069" y="11431"/>
                  </a:lnTo>
                  <a:lnTo>
                    <a:pt x="186690" y="21591"/>
                  </a:lnTo>
                  <a:lnTo>
                    <a:pt x="193040" y="35561"/>
                  </a:lnTo>
                  <a:lnTo>
                    <a:pt x="195580" y="52070"/>
                  </a:lnTo>
                  <a:lnTo>
                    <a:pt x="195580" y="67311"/>
                  </a:lnTo>
                  <a:lnTo>
                    <a:pt x="193040" y="81281"/>
                  </a:lnTo>
                  <a:lnTo>
                    <a:pt x="187959" y="95250"/>
                  </a:lnTo>
                  <a:lnTo>
                    <a:pt x="181609" y="110491"/>
                  </a:lnTo>
                  <a:lnTo>
                    <a:pt x="175259" y="125731"/>
                  </a:lnTo>
                  <a:lnTo>
                    <a:pt x="167640" y="142241"/>
                  </a:lnTo>
                  <a:lnTo>
                    <a:pt x="157480" y="153670"/>
                  </a:lnTo>
                  <a:lnTo>
                    <a:pt x="147319" y="163831"/>
                  </a:lnTo>
                  <a:lnTo>
                    <a:pt x="137159" y="171450"/>
                  </a:lnTo>
                  <a:lnTo>
                    <a:pt x="125730" y="179070"/>
                  </a:lnTo>
                  <a:lnTo>
                    <a:pt x="116840" y="187961"/>
                  </a:lnTo>
                  <a:lnTo>
                    <a:pt x="107950" y="195581"/>
                  </a:lnTo>
                  <a:lnTo>
                    <a:pt x="90169" y="212091"/>
                  </a:lnTo>
                  <a:lnTo>
                    <a:pt x="81280" y="220981"/>
                  </a:lnTo>
                  <a:lnTo>
                    <a:pt x="77469" y="223520"/>
                  </a:lnTo>
                  <a:lnTo>
                    <a:pt x="82550" y="218441"/>
                  </a:lnTo>
                  <a:lnTo>
                    <a:pt x="90169" y="217170"/>
                  </a:lnTo>
                  <a:lnTo>
                    <a:pt x="100330" y="214631"/>
                  </a:lnTo>
                  <a:lnTo>
                    <a:pt x="114300" y="214631"/>
                  </a:lnTo>
                  <a:lnTo>
                    <a:pt x="129540" y="215900"/>
                  </a:lnTo>
                  <a:lnTo>
                    <a:pt x="147319" y="220981"/>
                  </a:lnTo>
                  <a:lnTo>
                    <a:pt x="166369" y="226061"/>
                  </a:lnTo>
                  <a:lnTo>
                    <a:pt x="182880" y="233681"/>
                  </a:lnTo>
                  <a:lnTo>
                    <a:pt x="198119" y="243841"/>
                  </a:lnTo>
                  <a:lnTo>
                    <a:pt x="212090" y="254000"/>
                  </a:lnTo>
                  <a:lnTo>
                    <a:pt x="222250" y="267970"/>
                  </a:lnTo>
                  <a:lnTo>
                    <a:pt x="228600" y="284481"/>
                  </a:lnTo>
                  <a:lnTo>
                    <a:pt x="232409" y="303531"/>
                  </a:lnTo>
                  <a:lnTo>
                    <a:pt x="232409" y="322581"/>
                  </a:lnTo>
                  <a:lnTo>
                    <a:pt x="229869" y="341631"/>
                  </a:lnTo>
                  <a:lnTo>
                    <a:pt x="224790" y="361950"/>
                  </a:lnTo>
                  <a:lnTo>
                    <a:pt x="218440" y="381000"/>
                  </a:lnTo>
                  <a:lnTo>
                    <a:pt x="208280" y="400050"/>
                  </a:lnTo>
                  <a:lnTo>
                    <a:pt x="198119" y="417831"/>
                  </a:lnTo>
                  <a:lnTo>
                    <a:pt x="184150" y="434341"/>
                  </a:lnTo>
                  <a:lnTo>
                    <a:pt x="167640" y="448310"/>
                  </a:lnTo>
                  <a:lnTo>
                    <a:pt x="149859" y="463550"/>
                  </a:lnTo>
                  <a:lnTo>
                    <a:pt x="132080" y="472441"/>
                  </a:lnTo>
                  <a:lnTo>
                    <a:pt x="115569" y="478791"/>
                  </a:lnTo>
                  <a:lnTo>
                    <a:pt x="50800" y="491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7061200" y="6299200"/>
              <a:ext cx="203201" cy="292101"/>
            </a:xfrm>
            <a:custGeom>
              <a:avLst/>
              <a:gdLst/>
              <a:ahLst/>
              <a:cxnLst/>
              <a:rect l="0" t="0" r="0" b="0"/>
              <a:pathLst>
                <a:path w="203201" h="292101">
                  <a:moveTo>
                    <a:pt x="0" y="0"/>
                  </a:moveTo>
                  <a:lnTo>
                    <a:pt x="13969" y="20320"/>
                  </a:lnTo>
                  <a:lnTo>
                    <a:pt x="22859" y="30479"/>
                  </a:lnTo>
                  <a:lnTo>
                    <a:pt x="35559" y="41909"/>
                  </a:lnTo>
                  <a:lnTo>
                    <a:pt x="48259" y="53340"/>
                  </a:lnTo>
                  <a:lnTo>
                    <a:pt x="59690" y="66040"/>
                  </a:lnTo>
                  <a:lnTo>
                    <a:pt x="67309" y="81279"/>
                  </a:lnTo>
                  <a:lnTo>
                    <a:pt x="74930" y="96520"/>
                  </a:lnTo>
                  <a:lnTo>
                    <a:pt x="82550" y="110490"/>
                  </a:lnTo>
                  <a:lnTo>
                    <a:pt x="90169" y="124459"/>
                  </a:lnTo>
                  <a:lnTo>
                    <a:pt x="97790" y="138429"/>
                  </a:lnTo>
                  <a:lnTo>
                    <a:pt x="106680" y="149859"/>
                  </a:lnTo>
                  <a:lnTo>
                    <a:pt x="114300" y="160020"/>
                  </a:lnTo>
                  <a:lnTo>
                    <a:pt x="123190" y="170179"/>
                  </a:lnTo>
                  <a:lnTo>
                    <a:pt x="129540" y="181609"/>
                  </a:lnTo>
                  <a:lnTo>
                    <a:pt x="135890" y="193040"/>
                  </a:lnTo>
                  <a:lnTo>
                    <a:pt x="140969" y="204469"/>
                  </a:lnTo>
                  <a:lnTo>
                    <a:pt x="148590" y="215900"/>
                  </a:lnTo>
                  <a:lnTo>
                    <a:pt x="154940" y="226059"/>
                  </a:lnTo>
                  <a:lnTo>
                    <a:pt x="162559" y="234950"/>
                  </a:lnTo>
                  <a:lnTo>
                    <a:pt x="170180" y="243840"/>
                  </a:lnTo>
                  <a:lnTo>
                    <a:pt x="179069" y="252730"/>
                  </a:lnTo>
                  <a:lnTo>
                    <a:pt x="203200" y="292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7048500" y="6273800"/>
              <a:ext cx="228601" cy="342901"/>
            </a:xfrm>
            <a:custGeom>
              <a:avLst/>
              <a:gdLst/>
              <a:ahLst/>
              <a:cxnLst/>
              <a:rect l="0" t="0" r="0" b="0"/>
              <a:pathLst>
                <a:path w="228601" h="342901">
                  <a:moveTo>
                    <a:pt x="228600" y="0"/>
                  </a:moveTo>
                  <a:lnTo>
                    <a:pt x="222250" y="20320"/>
                  </a:lnTo>
                  <a:lnTo>
                    <a:pt x="214630" y="29209"/>
                  </a:lnTo>
                  <a:lnTo>
                    <a:pt x="203200" y="38100"/>
                  </a:lnTo>
                  <a:lnTo>
                    <a:pt x="190500" y="45720"/>
                  </a:lnTo>
                  <a:lnTo>
                    <a:pt x="180340" y="55879"/>
                  </a:lnTo>
                  <a:lnTo>
                    <a:pt x="172719" y="67309"/>
                  </a:lnTo>
                  <a:lnTo>
                    <a:pt x="166369" y="78740"/>
                  </a:lnTo>
                  <a:lnTo>
                    <a:pt x="158750" y="91440"/>
                  </a:lnTo>
                  <a:lnTo>
                    <a:pt x="143509" y="121920"/>
                  </a:lnTo>
                  <a:lnTo>
                    <a:pt x="133350" y="135890"/>
                  </a:lnTo>
                  <a:lnTo>
                    <a:pt x="123190" y="149859"/>
                  </a:lnTo>
                  <a:lnTo>
                    <a:pt x="111759" y="163829"/>
                  </a:lnTo>
                  <a:lnTo>
                    <a:pt x="101600" y="176529"/>
                  </a:lnTo>
                  <a:lnTo>
                    <a:pt x="91440" y="189229"/>
                  </a:lnTo>
                  <a:lnTo>
                    <a:pt x="82550" y="203200"/>
                  </a:lnTo>
                  <a:lnTo>
                    <a:pt x="73659" y="217170"/>
                  </a:lnTo>
                  <a:lnTo>
                    <a:pt x="64769" y="232409"/>
                  </a:lnTo>
                  <a:lnTo>
                    <a:pt x="55880" y="247650"/>
                  </a:lnTo>
                  <a:lnTo>
                    <a:pt x="46990" y="261619"/>
                  </a:lnTo>
                  <a:lnTo>
                    <a:pt x="38100" y="273050"/>
                  </a:lnTo>
                  <a:lnTo>
                    <a:pt x="29209" y="283209"/>
                  </a:lnTo>
                  <a:lnTo>
                    <a:pt x="22859" y="294640"/>
                  </a:lnTo>
                  <a:lnTo>
                    <a:pt x="16509" y="306069"/>
                  </a:lnTo>
                  <a:lnTo>
                    <a:pt x="0" y="342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4483100" y="6337300"/>
            <a:ext cx="5054601" cy="723901"/>
            <a:chOff x="4483100" y="6337300"/>
            <a:chExt cx="5054601" cy="723901"/>
          </a:xfrm>
        </p:grpSpPr>
        <p:sp>
          <p:nvSpPr>
            <p:cNvPr id="159" name="Freeform 158"/>
            <p:cNvSpPr/>
            <p:nvPr/>
          </p:nvSpPr>
          <p:spPr>
            <a:xfrm>
              <a:off x="4483100" y="6464300"/>
              <a:ext cx="215901" cy="63501"/>
            </a:xfrm>
            <a:custGeom>
              <a:avLst/>
              <a:gdLst/>
              <a:ahLst/>
              <a:cxnLst/>
              <a:rect l="0" t="0" r="0" b="0"/>
              <a:pathLst>
                <a:path w="215901" h="63501">
                  <a:moveTo>
                    <a:pt x="0" y="0"/>
                  </a:moveTo>
                  <a:lnTo>
                    <a:pt x="13970" y="13970"/>
                  </a:lnTo>
                  <a:lnTo>
                    <a:pt x="22859" y="17779"/>
                  </a:lnTo>
                  <a:lnTo>
                    <a:pt x="35559" y="20320"/>
                  </a:lnTo>
                  <a:lnTo>
                    <a:pt x="48259" y="21590"/>
                  </a:lnTo>
                  <a:lnTo>
                    <a:pt x="62229" y="24129"/>
                  </a:lnTo>
                  <a:lnTo>
                    <a:pt x="74929" y="27940"/>
                  </a:lnTo>
                  <a:lnTo>
                    <a:pt x="133350" y="41909"/>
                  </a:lnTo>
                  <a:lnTo>
                    <a:pt x="215900" y="63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4978400" y="6337300"/>
              <a:ext cx="198121" cy="523241"/>
            </a:xfrm>
            <a:custGeom>
              <a:avLst/>
              <a:gdLst/>
              <a:ahLst/>
              <a:cxnLst/>
              <a:rect l="0" t="0" r="0" b="0"/>
              <a:pathLst>
                <a:path w="198121" h="523241">
                  <a:moveTo>
                    <a:pt x="0" y="0"/>
                  </a:moveTo>
                  <a:lnTo>
                    <a:pt x="77470" y="0"/>
                  </a:lnTo>
                  <a:lnTo>
                    <a:pt x="93979" y="2540"/>
                  </a:lnTo>
                  <a:lnTo>
                    <a:pt x="109220" y="7620"/>
                  </a:lnTo>
                  <a:lnTo>
                    <a:pt x="123190" y="13970"/>
                  </a:lnTo>
                  <a:lnTo>
                    <a:pt x="138429" y="19050"/>
                  </a:lnTo>
                  <a:lnTo>
                    <a:pt x="154940" y="24129"/>
                  </a:lnTo>
                  <a:lnTo>
                    <a:pt x="171450" y="29209"/>
                  </a:lnTo>
                  <a:lnTo>
                    <a:pt x="179070" y="36829"/>
                  </a:lnTo>
                  <a:lnTo>
                    <a:pt x="181609" y="49529"/>
                  </a:lnTo>
                  <a:lnTo>
                    <a:pt x="180340" y="62229"/>
                  </a:lnTo>
                  <a:lnTo>
                    <a:pt x="176529" y="80009"/>
                  </a:lnTo>
                  <a:lnTo>
                    <a:pt x="171450" y="99059"/>
                  </a:lnTo>
                  <a:lnTo>
                    <a:pt x="165100" y="121920"/>
                  </a:lnTo>
                  <a:lnTo>
                    <a:pt x="153670" y="144779"/>
                  </a:lnTo>
                  <a:lnTo>
                    <a:pt x="139700" y="168909"/>
                  </a:lnTo>
                  <a:lnTo>
                    <a:pt x="121920" y="193040"/>
                  </a:lnTo>
                  <a:lnTo>
                    <a:pt x="106679" y="213359"/>
                  </a:lnTo>
                  <a:lnTo>
                    <a:pt x="92709" y="231140"/>
                  </a:lnTo>
                  <a:lnTo>
                    <a:pt x="78740" y="247650"/>
                  </a:lnTo>
                  <a:lnTo>
                    <a:pt x="66040" y="260350"/>
                  </a:lnTo>
                  <a:lnTo>
                    <a:pt x="45720" y="283209"/>
                  </a:lnTo>
                  <a:lnTo>
                    <a:pt x="35559" y="287019"/>
                  </a:lnTo>
                  <a:lnTo>
                    <a:pt x="26670" y="288290"/>
                  </a:lnTo>
                  <a:lnTo>
                    <a:pt x="17779" y="284480"/>
                  </a:lnTo>
                  <a:lnTo>
                    <a:pt x="17779" y="280669"/>
                  </a:lnTo>
                  <a:lnTo>
                    <a:pt x="22859" y="274319"/>
                  </a:lnTo>
                  <a:lnTo>
                    <a:pt x="31750" y="267969"/>
                  </a:lnTo>
                  <a:lnTo>
                    <a:pt x="45720" y="262890"/>
                  </a:lnTo>
                  <a:lnTo>
                    <a:pt x="60959" y="260350"/>
                  </a:lnTo>
                  <a:lnTo>
                    <a:pt x="78740" y="257809"/>
                  </a:lnTo>
                  <a:lnTo>
                    <a:pt x="93979" y="259080"/>
                  </a:lnTo>
                  <a:lnTo>
                    <a:pt x="106679" y="262890"/>
                  </a:lnTo>
                  <a:lnTo>
                    <a:pt x="116840" y="269240"/>
                  </a:lnTo>
                  <a:lnTo>
                    <a:pt x="129540" y="275590"/>
                  </a:lnTo>
                  <a:lnTo>
                    <a:pt x="140970" y="281940"/>
                  </a:lnTo>
                  <a:lnTo>
                    <a:pt x="153670" y="289559"/>
                  </a:lnTo>
                  <a:lnTo>
                    <a:pt x="163829" y="302259"/>
                  </a:lnTo>
                  <a:lnTo>
                    <a:pt x="173990" y="317500"/>
                  </a:lnTo>
                  <a:lnTo>
                    <a:pt x="184150" y="334009"/>
                  </a:lnTo>
                  <a:lnTo>
                    <a:pt x="190500" y="353059"/>
                  </a:lnTo>
                  <a:lnTo>
                    <a:pt x="194309" y="372109"/>
                  </a:lnTo>
                  <a:lnTo>
                    <a:pt x="198120" y="392430"/>
                  </a:lnTo>
                  <a:lnTo>
                    <a:pt x="196850" y="408940"/>
                  </a:lnTo>
                  <a:lnTo>
                    <a:pt x="193040" y="425450"/>
                  </a:lnTo>
                  <a:lnTo>
                    <a:pt x="187959" y="440690"/>
                  </a:lnTo>
                  <a:lnTo>
                    <a:pt x="181609" y="453390"/>
                  </a:lnTo>
                  <a:lnTo>
                    <a:pt x="175259" y="464819"/>
                  </a:lnTo>
                  <a:lnTo>
                    <a:pt x="167640" y="474980"/>
                  </a:lnTo>
                  <a:lnTo>
                    <a:pt x="154940" y="485140"/>
                  </a:lnTo>
                  <a:lnTo>
                    <a:pt x="139700" y="497840"/>
                  </a:lnTo>
                  <a:lnTo>
                    <a:pt x="123190" y="509269"/>
                  </a:lnTo>
                  <a:lnTo>
                    <a:pt x="104140" y="516890"/>
                  </a:lnTo>
                  <a:lnTo>
                    <a:pt x="85090" y="523240"/>
                  </a:lnTo>
                  <a:lnTo>
                    <a:pt x="25400" y="520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5308600" y="6527800"/>
              <a:ext cx="190501" cy="241301"/>
            </a:xfrm>
            <a:custGeom>
              <a:avLst/>
              <a:gdLst/>
              <a:ahLst/>
              <a:cxnLst/>
              <a:rect l="0" t="0" r="0" b="0"/>
              <a:pathLst>
                <a:path w="190501" h="241301">
                  <a:moveTo>
                    <a:pt x="0" y="0"/>
                  </a:moveTo>
                  <a:lnTo>
                    <a:pt x="20320" y="26669"/>
                  </a:lnTo>
                  <a:lnTo>
                    <a:pt x="31750" y="39369"/>
                  </a:lnTo>
                  <a:lnTo>
                    <a:pt x="45720" y="52069"/>
                  </a:lnTo>
                  <a:lnTo>
                    <a:pt x="59690" y="63500"/>
                  </a:lnTo>
                  <a:lnTo>
                    <a:pt x="71120" y="76200"/>
                  </a:lnTo>
                  <a:lnTo>
                    <a:pt x="80009" y="88900"/>
                  </a:lnTo>
                  <a:lnTo>
                    <a:pt x="87629" y="101600"/>
                  </a:lnTo>
                  <a:lnTo>
                    <a:pt x="95250" y="113030"/>
                  </a:lnTo>
                  <a:lnTo>
                    <a:pt x="102870" y="123190"/>
                  </a:lnTo>
                  <a:lnTo>
                    <a:pt x="110490" y="133350"/>
                  </a:lnTo>
                  <a:lnTo>
                    <a:pt x="119379" y="143509"/>
                  </a:lnTo>
                  <a:lnTo>
                    <a:pt x="127000" y="154940"/>
                  </a:lnTo>
                  <a:lnTo>
                    <a:pt x="135890" y="166369"/>
                  </a:lnTo>
                  <a:lnTo>
                    <a:pt x="142240" y="180340"/>
                  </a:lnTo>
                  <a:lnTo>
                    <a:pt x="148590" y="195580"/>
                  </a:lnTo>
                  <a:lnTo>
                    <a:pt x="190500" y="241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5219700" y="6400800"/>
              <a:ext cx="279401" cy="368301"/>
            </a:xfrm>
            <a:custGeom>
              <a:avLst/>
              <a:gdLst/>
              <a:ahLst/>
              <a:cxnLst/>
              <a:rect l="0" t="0" r="0" b="0"/>
              <a:pathLst>
                <a:path w="279401" h="368301">
                  <a:moveTo>
                    <a:pt x="279400" y="0"/>
                  </a:moveTo>
                  <a:lnTo>
                    <a:pt x="259079" y="13970"/>
                  </a:lnTo>
                  <a:lnTo>
                    <a:pt x="247650" y="24129"/>
                  </a:lnTo>
                  <a:lnTo>
                    <a:pt x="233679" y="39370"/>
                  </a:lnTo>
                  <a:lnTo>
                    <a:pt x="219709" y="55879"/>
                  </a:lnTo>
                  <a:lnTo>
                    <a:pt x="208279" y="73659"/>
                  </a:lnTo>
                  <a:lnTo>
                    <a:pt x="199390" y="92709"/>
                  </a:lnTo>
                  <a:lnTo>
                    <a:pt x="191770" y="113030"/>
                  </a:lnTo>
                  <a:lnTo>
                    <a:pt x="184150" y="130809"/>
                  </a:lnTo>
                  <a:lnTo>
                    <a:pt x="176529" y="146050"/>
                  </a:lnTo>
                  <a:lnTo>
                    <a:pt x="160020" y="176530"/>
                  </a:lnTo>
                  <a:lnTo>
                    <a:pt x="143509" y="208280"/>
                  </a:lnTo>
                  <a:lnTo>
                    <a:pt x="133350" y="226059"/>
                  </a:lnTo>
                  <a:lnTo>
                    <a:pt x="111759" y="265430"/>
                  </a:lnTo>
                  <a:lnTo>
                    <a:pt x="99059" y="279400"/>
                  </a:lnTo>
                  <a:lnTo>
                    <a:pt x="83820" y="290830"/>
                  </a:lnTo>
                  <a:lnTo>
                    <a:pt x="68579" y="299719"/>
                  </a:lnTo>
                  <a:lnTo>
                    <a:pt x="40640" y="317500"/>
                  </a:lnTo>
                  <a:lnTo>
                    <a:pt x="0" y="368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4508500" y="6858000"/>
              <a:ext cx="5029201" cy="203201"/>
            </a:xfrm>
            <a:custGeom>
              <a:avLst/>
              <a:gdLst/>
              <a:ahLst/>
              <a:cxnLst/>
              <a:rect l="0" t="0" r="0" b="0"/>
              <a:pathLst>
                <a:path w="5029201" h="203201">
                  <a:moveTo>
                    <a:pt x="0" y="203200"/>
                  </a:moveTo>
                  <a:lnTo>
                    <a:pt x="34290" y="196850"/>
                  </a:lnTo>
                  <a:lnTo>
                    <a:pt x="180340" y="190500"/>
                  </a:lnTo>
                  <a:lnTo>
                    <a:pt x="220979" y="187959"/>
                  </a:lnTo>
                  <a:lnTo>
                    <a:pt x="242570" y="182880"/>
                  </a:lnTo>
                  <a:lnTo>
                    <a:pt x="262890" y="176530"/>
                  </a:lnTo>
                  <a:lnTo>
                    <a:pt x="287020" y="172719"/>
                  </a:lnTo>
                  <a:lnTo>
                    <a:pt x="365759" y="167640"/>
                  </a:lnTo>
                  <a:lnTo>
                    <a:pt x="445770" y="162559"/>
                  </a:lnTo>
                  <a:lnTo>
                    <a:pt x="473709" y="157480"/>
                  </a:lnTo>
                  <a:lnTo>
                    <a:pt x="501650" y="152400"/>
                  </a:lnTo>
                  <a:lnTo>
                    <a:pt x="530859" y="147319"/>
                  </a:lnTo>
                  <a:lnTo>
                    <a:pt x="618490" y="142240"/>
                  </a:lnTo>
                  <a:lnTo>
                    <a:pt x="773429" y="139700"/>
                  </a:lnTo>
                  <a:lnTo>
                    <a:pt x="929640" y="135890"/>
                  </a:lnTo>
                  <a:lnTo>
                    <a:pt x="1026159" y="129540"/>
                  </a:lnTo>
                  <a:lnTo>
                    <a:pt x="1160779" y="127000"/>
                  </a:lnTo>
                  <a:lnTo>
                    <a:pt x="1315720" y="124459"/>
                  </a:lnTo>
                  <a:lnTo>
                    <a:pt x="1352550" y="119380"/>
                  </a:lnTo>
                  <a:lnTo>
                    <a:pt x="1389379" y="113030"/>
                  </a:lnTo>
                  <a:lnTo>
                    <a:pt x="1424940" y="109219"/>
                  </a:lnTo>
                  <a:lnTo>
                    <a:pt x="1499870" y="105409"/>
                  </a:lnTo>
                  <a:lnTo>
                    <a:pt x="1539240" y="101600"/>
                  </a:lnTo>
                  <a:lnTo>
                    <a:pt x="1578609" y="95250"/>
                  </a:lnTo>
                  <a:lnTo>
                    <a:pt x="1620520" y="88900"/>
                  </a:lnTo>
                  <a:lnTo>
                    <a:pt x="1658620" y="85090"/>
                  </a:lnTo>
                  <a:lnTo>
                    <a:pt x="1767840" y="78740"/>
                  </a:lnTo>
                  <a:lnTo>
                    <a:pt x="1913890" y="76200"/>
                  </a:lnTo>
                  <a:lnTo>
                    <a:pt x="2409190" y="76200"/>
                  </a:lnTo>
                  <a:lnTo>
                    <a:pt x="2494280" y="72390"/>
                  </a:lnTo>
                  <a:lnTo>
                    <a:pt x="2618740" y="66040"/>
                  </a:lnTo>
                  <a:lnTo>
                    <a:pt x="2776219" y="63500"/>
                  </a:lnTo>
                  <a:lnTo>
                    <a:pt x="3128009" y="63500"/>
                  </a:lnTo>
                  <a:lnTo>
                    <a:pt x="3164840" y="60959"/>
                  </a:lnTo>
                  <a:lnTo>
                    <a:pt x="3201669" y="55880"/>
                  </a:lnTo>
                  <a:lnTo>
                    <a:pt x="3239769" y="49530"/>
                  </a:lnTo>
                  <a:lnTo>
                    <a:pt x="3276600" y="45719"/>
                  </a:lnTo>
                  <a:lnTo>
                    <a:pt x="3382009" y="40640"/>
                  </a:lnTo>
                  <a:lnTo>
                    <a:pt x="3528059" y="38100"/>
                  </a:lnTo>
                  <a:lnTo>
                    <a:pt x="3665219" y="38100"/>
                  </a:lnTo>
                  <a:lnTo>
                    <a:pt x="3700780" y="35559"/>
                  </a:lnTo>
                  <a:lnTo>
                    <a:pt x="3737609" y="30480"/>
                  </a:lnTo>
                  <a:lnTo>
                    <a:pt x="3774440" y="24130"/>
                  </a:lnTo>
                  <a:lnTo>
                    <a:pt x="3810000" y="20319"/>
                  </a:lnTo>
                  <a:lnTo>
                    <a:pt x="3912869" y="15240"/>
                  </a:lnTo>
                  <a:lnTo>
                    <a:pt x="4044950" y="12700"/>
                  </a:lnTo>
                  <a:lnTo>
                    <a:pt x="4144009" y="8890"/>
                  </a:lnTo>
                  <a:lnTo>
                    <a:pt x="4201159" y="3809"/>
                  </a:lnTo>
                  <a:lnTo>
                    <a:pt x="4347209" y="0"/>
                  </a:lnTo>
                  <a:lnTo>
                    <a:pt x="4922519" y="0"/>
                  </a:lnTo>
                  <a:lnTo>
                    <a:pt x="4958080" y="3809"/>
                  </a:lnTo>
                  <a:lnTo>
                    <a:pt x="5005069" y="10159"/>
                  </a:lnTo>
                  <a:lnTo>
                    <a:pt x="50292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4533900" y="7175500"/>
            <a:ext cx="2336801" cy="838201"/>
            <a:chOff x="4533900" y="7175500"/>
            <a:chExt cx="2336801" cy="838201"/>
          </a:xfrm>
        </p:grpSpPr>
        <p:sp>
          <p:nvSpPr>
            <p:cNvPr id="165" name="Freeform 164"/>
            <p:cNvSpPr/>
            <p:nvPr/>
          </p:nvSpPr>
          <p:spPr>
            <a:xfrm>
              <a:off x="4533900" y="742950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0"/>
                  </a:moveTo>
                  <a:lnTo>
                    <a:pt x="34290" y="0"/>
                  </a:lnTo>
                  <a:lnTo>
                    <a:pt x="48259" y="2540"/>
                  </a:lnTo>
                  <a:lnTo>
                    <a:pt x="60959" y="7619"/>
                  </a:lnTo>
                  <a:lnTo>
                    <a:pt x="74929" y="13969"/>
                  </a:lnTo>
                  <a:lnTo>
                    <a:pt x="88900" y="17780"/>
                  </a:lnTo>
                  <a:lnTo>
                    <a:pt x="105409" y="20319"/>
                  </a:lnTo>
                  <a:lnTo>
                    <a:pt x="1651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4724400" y="7227569"/>
              <a:ext cx="186691" cy="527051"/>
            </a:xfrm>
            <a:custGeom>
              <a:avLst/>
              <a:gdLst/>
              <a:ahLst/>
              <a:cxnLst/>
              <a:rect l="0" t="0" r="0" b="0"/>
              <a:pathLst>
                <a:path w="186691" h="527051">
                  <a:moveTo>
                    <a:pt x="38100" y="49531"/>
                  </a:moveTo>
                  <a:lnTo>
                    <a:pt x="52070" y="29211"/>
                  </a:lnTo>
                  <a:lnTo>
                    <a:pt x="60959" y="20321"/>
                  </a:lnTo>
                  <a:lnTo>
                    <a:pt x="73659" y="11431"/>
                  </a:lnTo>
                  <a:lnTo>
                    <a:pt x="86359" y="3811"/>
                  </a:lnTo>
                  <a:lnTo>
                    <a:pt x="100329" y="0"/>
                  </a:lnTo>
                  <a:lnTo>
                    <a:pt x="113029" y="1271"/>
                  </a:lnTo>
                  <a:lnTo>
                    <a:pt x="127000" y="5081"/>
                  </a:lnTo>
                  <a:lnTo>
                    <a:pt x="134620" y="13971"/>
                  </a:lnTo>
                  <a:lnTo>
                    <a:pt x="140970" y="26671"/>
                  </a:lnTo>
                  <a:lnTo>
                    <a:pt x="144779" y="43181"/>
                  </a:lnTo>
                  <a:lnTo>
                    <a:pt x="144779" y="57150"/>
                  </a:lnTo>
                  <a:lnTo>
                    <a:pt x="140970" y="68581"/>
                  </a:lnTo>
                  <a:lnTo>
                    <a:pt x="137159" y="78740"/>
                  </a:lnTo>
                  <a:lnTo>
                    <a:pt x="132079" y="90171"/>
                  </a:lnTo>
                  <a:lnTo>
                    <a:pt x="127000" y="101600"/>
                  </a:lnTo>
                  <a:lnTo>
                    <a:pt x="123190" y="114300"/>
                  </a:lnTo>
                  <a:lnTo>
                    <a:pt x="116840" y="128271"/>
                  </a:lnTo>
                  <a:lnTo>
                    <a:pt x="110490" y="142240"/>
                  </a:lnTo>
                  <a:lnTo>
                    <a:pt x="102870" y="158750"/>
                  </a:lnTo>
                  <a:lnTo>
                    <a:pt x="92709" y="170181"/>
                  </a:lnTo>
                  <a:lnTo>
                    <a:pt x="80009" y="179071"/>
                  </a:lnTo>
                  <a:lnTo>
                    <a:pt x="66040" y="186690"/>
                  </a:lnTo>
                  <a:lnTo>
                    <a:pt x="62229" y="191771"/>
                  </a:lnTo>
                  <a:lnTo>
                    <a:pt x="66040" y="195581"/>
                  </a:lnTo>
                  <a:lnTo>
                    <a:pt x="73659" y="196850"/>
                  </a:lnTo>
                  <a:lnTo>
                    <a:pt x="81279" y="201931"/>
                  </a:lnTo>
                  <a:lnTo>
                    <a:pt x="90170" y="207011"/>
                  </a:lnTo>
                  <a:lnTo>
                    <a:pt x="97790" y="214631"/>
                  </a:lnTo>
                  <a:lnTo>
                    <a:pt x="104140" y="222250"/>
                  </a:lnTo>
                  <a:lnTo>
                    <a:pt x="110490" y="232411"/>
                  </a:lnTo>
                  <a:lnTo>
                    <a:pt x="115570" y="243840"/>
                  </a:lnTo>
                  <a:lnTo>
                    <a:pt x="123190" y="254000"/>
                  </a:lnTo>
                  <a:lnTo>
                    <a:pt x="129540" y="262890"/>
                  </a:lnTo>
                  <a:lnTo>
                    <a:pt x="137159" y="273050"/>
                  </a:lnTo>
                  <a:lnTo>
                    <a:pt x="144779" y="281940"/>
                  </a:lnTo>
                  <a:lnTo>
                    <a:pt x="153670" y="289561"/>
                  </a:lnTo>
                  <a:lnTo>
                    <a:pt x="161290" y="298450"/>
                  </a:lnTo>
                  <a:lnTo>
                    <a:pt x="168909" y="308611"/>
                  </a:lnTo>
                  <a:lnTo>
                    <a:pt x="173990" y="320040"/>
                  </a:lnTo>
                  <a:lnTo>
                    <a:pt x="179070" y="331471"/>
                  </a:lnTo>
                  <a:lnTo>
                    <a:pt x="182879" y="345440"/>
                  </a:lnTo>
                  <a:lnTo>
                    <a:pt x="185420" y="363221"/>
                  </a:lnTo>
                  <a:lnTo>
                    <a:pt x="186690" y="381000"/>
                  </a:lnTo>
                  <a:lnTo>
                    <a:pt x="186690" y="397511"/>
                  </a:lnTo>
                  <a:lnTo>
                    <a:pt x="185420" y="412750"/>
                  </a:lnTo>
                  <a:lnTo>
                    <a:pt x="182879" y="426721"/>
                  </a:lnTo>
                  <a:lnTo>
                    <a:pt x="177800" y="439421"/>
                  </a:lnTo>
                  <a:lnTo>
                    <a:pt x="172720" y="450850"/>
                  </a:lnTo>
                  <a:lnTo>
                    <a:pt x="166370" y="461011"/>
                  </a:lnTo>
                  <a:lnTo>
                    <a:pt x="158750" y="469900"/>
                  </a:lnTo>
                  <a:lnTo>
                    <a:pt x="151129" y="480061"/>
                  </a:lnTo>
                  <a:lnTo>
                    <a:pt x="143509" y="488950"/>
                  </a:lnTo>
                  <a:lnTo>
                    <a:pt x="133350" y="497840"/>
                  </a:lnTo>
                  <a:lnTo>
                    <a:pt x="123190" y="506731"/>
                  </a:lnTo>
                  <a:lnTo>
                    <a:pt x="111759" y="514350"/>
                  </a:lnTo>
                  <a:lnTo>
                    <a:pt x="97790" y="520700"/>
                  </a:lnTo>
                  <a:lnTo>
                    <a:pt x="83820" y="524511"/>
                  </a:lnTo>
                  <a:lnTo>
                    <a:pt x="68579" y="527050"/>
                  </a:lnTo>
                  <a:lnTo>
                    <a:pt x="54609" y="525781"/>
                  </a:lnTo>
                  <a:lnTo>
                    <a:pt x="40640" y="521971"/>
                  </a:lnTo>
                  <a:lnTo>
                    <a:pt x="0" y="5067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4978400" y="7493000"/>
              <a:ext cx="152401" cy="241301"/>
            </a:xfrm>
            <a:custGeom>
              <a:avLst/>
              <a:gdLst/>
              <a:ahLst/>
              <a:cxnLst/>
              <a:rect l="0" t="0" r="0" b="0"/>
              <a:pathLst>
                <a:path w="152401" h="241301">
                  <a:moveTo>
                    <a:pt x="0" y="0"/>
                  </a:moveTo>
                  <a:lnTo>
                    <a:pt x="35559" y="35559"/>
                  </a:lnTo>
                  <a:lnTo>
                    <a:pt x="41909" y="44450"/>
                  </a:lnTo>
                  <a:lnTo>
                    <a:pt x="48259" y="54609"/>
                  </a:lnTo>
                  <a:lnTo>
                    <a:pt x="53340" y="66040"/>
                  </a:lnTo>
                  <a:lnTo>
                    <a:pt x="59690" y="78740"/>
                  </a:lnTo>
                  <a:lnTo>
                    <a:pt x="66040" y="90169"/>
                  </a:lnTo>
                  <a:lnTo>
                    <a:pt x="73659" y="102869"/>
                  </a:lnTo>
                  <a:lnTo>
                    <a:pt x="81279" y="116840"/>
                  </a:lnTo>
                  <a:lnTo>
                    <a:pt x="97790" y="147319"/>
                  </a:lnTo>
                  <a:lnTo>
                    <a:pt x="106679" y="161290"/>
                  </a:lnTo>
                  <a:lnTo>
                    <a:pt x="114300" y="175259"/>
                  </a:lnTo>
                  <a:lnTo>
                    <a:pt x="152400" y="241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4940300" y="7480300"/>
              <a:ext cx="215901" cy="203201"/>
            </a:xfrm>
            <a:custGeom>
              <a:avLst/>
              <a:gdLst/>
              <a:ahLst/>
              <a:cxnLst/>
              <a:rect l="0" t="0" r="0" b="0"/>
              <a:pathLst>
                <a:path w="215901" h="203201">
                  <a:moveTo>
                    <a:pt x="215900" y="0"/>
                  </a:moveTo>
                  <a:lnTo>
                    <a:pt x="170179" y="45719"/>
                  </a:lnTo>
                  <a:lnTo>
                    <a:pt x="158750" y="55880"/>
                  </a:lnTo>
                  <a:lnTo>
                    <a:pt x="144779" y="67309"/>
                  </a:lnTo>
                  <a:lnTo>
                    <a:pt x="130809" y="78740"/>
                  </a:lnTo>
                  <a:lnTo>
                    <a:pt x="119379" y="90169"/>
                  </a:lnTo>
                  <a:lnTo>
                    <a:pt x="110490" y="102869"/>
                  </a:lnTo>
                  <a:lnTo>
                    <a:pt x="102870" y="115569"/>
                  </a:lnTo>
                  <a:lnTo>
                    <a:pt x="95250" y="125730"/>
                  </a:lnTo>
                  <a:lnTo>
                    <a:pt x="87629" y="135890"/>
                  </a:lnTo>
                  <a:lnTo>
                    <a:pt x="80009" y="146050"/>
                  </a:lnTo>
                  <a:lnTo>
                    <a:pt x="71120" y="154940"/>
                  </a:lnTo>
                  <a:lnTo>
                    <a:pt x="54609" y="172719"/>
                  </a:lnTo>
                  <a:lnTo>
                    <a:pt x="44450" y="180340"/>
                  </a:lnTo>
                  <a:lnTo>
                    <a:pt x="34290" y="186690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5321300" y="7366000"/>
              <a:ext cx="1" cy="342901"/>
            </a:xfrm>
            <a:custGeom>
              <a:avLst/>
              <a:gdLst/>
              <a:ahLst/>
              <a:cxnLst/>
              <a:rect l="0" t="0" r="0" b="0"/>
              <a:pathLst>
                <a:path w="1" h="342901">
                  <a:moveTo>
                    <a:pt x="0" y="0"/>
                  </a:moveTo>
                  <a:lnTo>
                    <a:pt x="0" y="342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5257800" y="7454900"/>
              <a:ext cx="203201" cy="38101"/>
            </a:xfrm>
            <a:custGeom>
              <a:avLst/>
              <a:gdLst/>
              <a:ahLst/>
              <a:cxnLst/>
              <a:rect l="0" t="0" r="0" b="0"/>
              <a:pathLst>
                <a:path w="203201" h="38101">
                  <a:moveTo>
                    <a:pt x="0" y="0"/>
                  </a:moveTo>
                  <a:lnTo>
                    <a:pt x="13970" y="13969"/>
                  </a:lnTo>
                  <a:lnTo>
                    <a:pt x="24129" y="17780"/>
                  </a:lnTo>
                  <a:lnTo>
                    <a:pt x="39370" y="20319"/>
                  </a:lnTo>
                  <a:lnTo>
                    <a:pt x="55879" y="21590"/>
                  </a:lnTo>
                  <a:lnTo>
                    <a:pt x="72390" y="22859"/>
                  </a:lnTo>
                  <a:lnTo>
                    <a:pt x="88900" y="24130"/>
                  </a:lnTo>
                  <a:lnTo>
                    <a:pt x="105409" y="24130"/>
                  </a:lnTo>
                  <a:lnTo>
                    <a:pt x="121920" y="26669"/>
                  </a:lnTo>
                  <a:lnTo>
                    <a:pt x="135890" y="29209"/>
                  </a:lnTo>
                  <a:lnTo>
                    <a:pt x="203200" y="38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5549900" y="7264400"/>
              <a:ext cx="139701" cy="228601"/>
            </a:xfrm>
            <a:custGeom>
              <a:avLst/>
              <a:gdLst/>
              <a:ahLst/>
              <a:cxnLst/>
              <a:rect l="0" t="0" r="0" b="0"/>
              <a:pathLst>
                <a:path w="139701" h="228601">
                  <a:moveTo>
                    <a:pt x="38100" y="0"/>
                  </a:moveTo>
                  <a:lnTo>
                    <a:pt x="38100" y="34290"/>
                  </a:lnTo>
                  <a:lnTo>
                    <a:pt x="35559" y="50800"/>
                  </a:lnTo>
                  <a:lnTo>
                    <a:pt x="30479" y="68580"/>
                  </a:lnTo>
                  <a:lnTo>
                    <a:pt x="24129" y="88900"/>
                  </a:lnTo>
                  <a:lnTo>
                    <a:pt x="17779" y="105409"/>
                  </a:lnTo>
                  <a:lnTo>
                    <a:pt x="10159" y="120650"/>
                  </a:lnTo>
                  <a:lnTo>
                    <a:pt x="2540" y="135890"/>
                  </a:lnTo>
                  <a:lnTo>
                    <a:pt x="0" y="148590"/>
                  </a:lnTo>
                  <a:lnTo>
                    <a:pt x="1270" y="160019"/>
                  </a:lnTo>
                  <a:lnTo>
                    <a:pt x="5079" y="170180"/>
                  </a:lnTo>
                  <a:lnTo>
                    <a:pt x="11429" y="179069"/>
                  </a:lnTo>
                  <a:lnTo>
                    <a:pt x="20320" y="189230"/>
                  </a:lnTo>
                  <a:lnTo>
                    <a:pt x="30479" y="198119"/>
                  </a:lnTo>
                  <a:lnTo>
                    <a:pt x="43179" y="204469"/>
                  </a:lnTo>
                  <a:lnTo>
                    <a:pt x="57150" y="208280"/>
                  </a:lnTo>
                  <a:lnTo>
                    <a:pt x="72390" y="210819"/>
                  </a:lnTo>
                  <a:lnTo>
                    <a:pt x="86359" y="213359"/>
                  </a:lnTo>
                  <a:lnTo>
                    <a:pt x="99059" y="217169"/>
                  </a:lnTo>
                  <a:lnTo>
                    <a:pt x="139700" y="228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5651500" y="7175500"/>
              <a:ext cx="63501" cy="495301"/>
            </a:xfrm>
            <a:custGeom>
              <a:avLst/>
              <a:gdLst/>
              <a:ahLst/>
              <a:cxnLst/>
              <a:rect l="0" t="0" r="0" b="0"/>
              <a:pathLst>
                <a:path w="63501" h="495301">
                  <a:moveTo>
                    <a:pt x="63500" y="0"/>
                  </a:moveTo>
                  <a:lnTo>
                    <a:pt x="63500" y="34290"/>
                  </a:lnTo>
                  <a:lnTo>
                    <a:pt x="60959" y="53340"/>
                  </a:lnTo>
                  <a:lnTo>
                    <a:pt x="55879" y="76200"/>
                  </a:lnTo>
                  <a:lnTo>
                    <a:pt x="49529" y="101600"/>
                  </a:lnTo>
                  <a:lnTo>
                    <a:pt x="45720" y="125730"/>
                  </a:lnTo>
                  <a:lnTo>
                    <a:pt x="43179" y="148590"/>
                  </a:lnTo>
                  <a:lnTo>
                    <a:pt x="41909" y="171450"/>
                  </a:lnTo>
                  <a:lnTo>
                    <a:pt x="40640" y="195580"/>
                  </a:lnTo>
                  <a:lnTo>
                    <a:pt x="39370" y="250190"/>
                  </a:lnTo>
                  <a:lnTo>
                    <a:pt x="36829" y="271780"/>
                  </a:lnTo>
                  <a:lnTo>
                    <a:pt x="34290" y="292100"/>
                  </a:lnTo>
                  <a:lnTo>
                    <a:pt x="31750" y="308609"/>
                  </a:lnTo>
                  <a:lnTo>
                    <a:pt x="29209" y="330200"/>
                  </a:lnTo>
                  <a:lnTo>
                    <a:pt x="27940" y="354330"/>
                  </a:lnTo>
                  <a:lnTo>
                    <a:pt x="26670" y="379730"/>
                  </a:lnTo>
                  <a:lnTo>
                    <a:pt x="24129" y="401319"/>
                  </a:lnTo>
                  <a:lnTo>
                    <a:pt x="19050" y="420369"/>
                  </a:lnTo>
                  <a:lnTo>
                    <a:pt x="0" y="495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5778500" y="7416800"/>
              <a:ext cx="88901" cy="165101"/>
            </a:xfrm>
            <a:custGeom>
              <a:avLst/>
              <a:gdLst/>
              <a:ahLst/>
              <a:cxnLst/>
              <a:rect l="0" t="0" r="0" b="0"/>
              <a:pathLst>
                <a:path w="88901" h="165101">
                  <a:moveTo>
                    <a:pt x="0" y="0"/>
                  </a:moveTo>
                  <a:lnTo>
                    <a:pt x="13970" y="34290"/>
                  </a:lnTo>
                  <a:lnTo>
                    <a:pt x="24129" y="60959"/>
                  </a:lnTo>
                  <a:lnTo>
                    <a:pt x="29209" y="74930"/>
                  </a:lnTo>
                  <a:lnTo>
                    <a:pt x="34290" y="86359"/>
                  </a:lnTo>
                  <a:lnTo>
                    <a:pt x="41909" y="97790"/>
                  </a:lnTo>
                  <a:lnTo>
                    <a:pt x="48259" y="106680"/>
                  </a:lnTo>
                  <a:lnTo>
                    <a:pt x="64770" y="129540"/>
                  </a:lnTo>
                  <a:lnTo>
                    <a:pt x="88900" y="165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5803900" y="7366000"/>
              <a:ext cx="101601" cy="647701"/>
            </a:xfrm>
            <a:custGeom>
              <a:avLst/>
              <a:gdLst/>
              <a:ahLst/>
              <a:cxnLst/>
              <a:rect l="0" t="0" r="0" b="0"/>
              <a:pathLst>
                <a:path w="101601" h="647701">
                  <a:moveTo>
                    <a:pt x="101600" y="0"/>
                  </a:moveTo>
                  <a:lnTo>
                    <a:pt x="87629" y="34290"/>
                  </a:lnTo>
                  <a:lnTo>
                    <a:pt x="83820" y="49530"/>
                  </a:lnTo>
                  <a:lnTo>
                    <a:pt x="81279" y="64769"/>
                  </a:lnTo>
                  <a:lnTo>
                    <a:pt x="71120" y="158750"/>
                  </a:lnTo>
                  <a:lnTo>
                    <a:pt x="64770" y="189230"/>
                  </a:lnTo>
                  <a:lnTo>
                    <a:pt x="59690" y="220980"/>
                  </a:lnTo>
                  <a:lnTo>
                    <a:pt x="52070" y="252730"/>
                  </a:lnTo>
                  <a:lnTo>
                    <a:pt x="46990" y="280669"/>
                  </a:lnTo>
                  <a:lnTo>
                    <a:pt x="44450" y="303530"/>
                  </a:lnTo>
                  <a:lnTo>
                    <a:pt x="41909" y="325119"/>
                  </a:lnTo>
                  <a:lnTo>
                    <a:pt x="40640" y="349250"/>
                  </a:lnTo>
                  <a:lnTo>
                    <a:pt x="39370" y="402590"/>
                  </a:lnTo>
                  <a:lnTo>
                    <a:pt x="35559" y="427990"/>
                  </a:lnTo>
                  <a:lnTo>
                    <a:pt x="31750" y="452119"/>
                  </a:lnTo>
                  <a:lnTo>
                    <a:pt x="25400" y="474980"/>
                  </a:lnTo>
                  <a:lnTo>
                    <a:pt x="20320" y="496569"/>
                  </a:lnTo>
                  <a:lnTo>
                    <a:pt x="17779" y="519430"/>
                  </a:lnTo>
                  <a:lnTo>
                    <a:pt x="16509" y="541019"/>
                  </a:lnTo>
                  <a:lnTo>
                    <a:pt x="13970" y="560069"/>
                  </a:lnTo>
                  <a:lnTo>
                    <a:pt x="10159" y="576580"/>
                  </a:lnTo>
                  <a:lnTo>
                    <a:pt x="0" y="647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6057900" y="7391400"/>
              <a:ext cx="215901" cy="15241"/>
            </a:xfrm>
            <a:custGeom>
              <a:avLst/>
              <a:gdLst/>
              <a:ahLst/>
              <a:cxnLst/>
              <a:rect l="0" t="0" r="0" b="0"/>
              <a:pathLst>
                <a:path w="215901" h="15241">
                  <a:moveTo>
                    <a:pt x="0" y="0"/>
                  </a:moveTo>
                  <a:lnTo>
                    <a:pt x="88900" y="0"/>
                  </a:lnTo>
                  <a:lnTo>
                    <a:pt x="107950" y="2540"/>
                  </a:lnTo>
                  <a:lnTo>
                    <a:pt x="128270" y="7619"/>
                  </a:lnTo>
                  <a:lnTo>
                    <a:pt x="149859" y="13969"/>
                  </a:lnTo>
                  <a:lnTo>
                    <a:pt x="166370" y="15240"/>
                  </a:lnTo>
                  <a:lnTo>
                    <a:pt x="179070" y="12700"/>
                  </a:lnTo>
                  <a:lnTo>
                    <a:pt x="2159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6057900" y="7518400"/>
              <a:ext cx="190501" cy="1"/>
            </a:xfrm>
            <a:custGeom>
              <a:avLst/>
              <a:gdLst/>
              <a:ahLst/>
              <a:cxnLst/>
              <a:rect l="0" t="0" r="0" b="0"/>
              <a:pathLst>
                <a:path w="190501" h="1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6527800" y="7213600"/>
              <a:ext cx="25401" cy="495301"/>
            </a:xfrm>
            <a:custGeom>
              <a:avLst/>
              <a:gdLst/>
              <a:ahLst/>
              <a:cxnLst/>
              <a:rect l="0" t="0" r="0" b="0"/>
              <a:pathLst>
                <a:path w="25401" h="495301">
                  <a:moveTo>
                    <a:pt x="25400" y="0"/>
                  </a:moveTo>
                  <a:lnTo>
                    <a:pt x="11430" y="13969"/>
                  </a:lnTo>
                  <a:lnTo>
                    <a:pt x="10159" y="20319"/>
                  </a:lnTo>
                  <a:lnTo>
                    <a:pt x="12700" y="27940"/>
                  </a:lnTo>
                  <a:lnTo>
                    <a:pt x="16509" y="35559"/>
                  </a:lnTo>
                  <a:lnTo>
                    <a:pt x="16509" y="44450"/>
                  </a:lnTo>
                  <a:lnTo>
                    <a:pt x="13969" y="54609"/>
                  </a:lnTo>
                  <a:lnTo>
                    <a:pt x="8890" y="66040"/>
                  </a:lnTo>
                  <a:lnTo>
                    <a:pt x="6350" y="86359"/>
                  </a:lnTo>
                  <a:lnTo>
                    <a:pt x="3809" y="113030"/>
                  </a:lnTo>
                  <a:lnTo>
                    <a:pt x="1269" y="170180"/>
                  </a:lnTo>
                  <a:lnTo>
                    <a:pt x="0" y="242569"/>
                  </a:lnTo>
                  <a:lnTo>
                    <a:pt x="0" y="415290"/>
                  </a:lnTo>
                  <a:lnTo>
                    <a:pt x="2540" y="433069"/>
                  </a:lnTo>
                  <a:lnTo>
                    <a:pt x="7619" y="449580"/>
                  </a:lnTo>
                  <a:lnTo>
                    <a:pt x="25400" y="495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6668769" y="7264400"/>
              <a:ext cx="201932" cy="175260"/>
            </a:xfrm>
            <a:custGeom>
              <a:avLst/>
              <a:gdLst/>
              <a:ahLst/>
              <a:cxnLst/>
              <a:rect l="0" t="0" r="0" b="0"/>
              <a:pathLst>
                <a:path w="201932" h="175260">
                  <a:moveTo>
                    <a:pt x="36831" y="0"/>
                  </a:moveTo>
                  <a:lnTo>
                    <a:pt x="43181" y="20319"/>
                  </a:lnTo>
                  <a:lnTo>
                    <a:pt x="44450" y="33019"/>
                  </a:lnTo>
                  <a:lnTo>
                    <a:pt x="43181" y="49530"/>
                  </a:lnTo>
                  <a:lnTo>
                    <a:pt x="40640" y="66040"/>
                  </a:lnTo>
                  <a:lnTo>
                    <a:pt x="36831" y="81280"/>
                  </a:lnTo>
                  <a:lnTo>
                    <a:pt x="31750" y="93980"/>
                  </a:lnTo>
                  <a:lnTo>
                    <a:pt x="24131" y="104140"/>
                  </a:lnTo>
                  <a:lnTo>
                    <a:pt x="10161" y="128269"/>
                  </a:lnTo>
                  <a:lnTo>
                    <a:pt x="1271" y="140969"/>
                  </a:lnTo>
                  <a:lnTo>
                    <a:pt x="0" y="151130"/>
                  </a:lnTo>
                  <a:lnTo>
                    <a:pt x="0" y="161290"/>
                  </a:lnTo>
                  <a:lnTo>
                    <a:pt x="3811" y="171450"/>
                  </a:lnTo>
                  <a:lnTo>
                    <a:pt x="11431" y="175259"/>
                  </a:lnTo>
                  <a:lnTo>
                    <a:pt x="19050" y="173990"/>
                  </a:lnTo>
                  <a:lnTo>
                    <a:pt x="29211" y="171450"/>
                  </a:lnTo>
                  <a:lnTo>
                    <a:pt x="41911" y="168909"/>
                  </a:lnTo>
                  <a:lnTo>
                    <a:pt x="55881" y="167640"/>
                  </a:lnTo>
                  <a:lnTo>
                    <a:pt x="71121" y="166369"/>
                  </a:lnTo>
                  <a:lnTo>
                    <a:pt x="105411" y="166369"/>
                  </a:lnTo>
                  <a:lnTo>
                    <a:pt x="125731" y="165100"/>
                  </a:lnTo>
                  <a:lnTo>
                    <a:pt x="142240" y="163830"/>
                  </a:lnTo>
                  <a:lnTo>
                    <a:pt x="157481" y="161290"/>
                  </a:lnTo>
                  <a:lnTo>
                    <a:pt x="201931" y="152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6781800" y="7175500"/>
              <a:ext cx="25401" cy="647701"/>
            </a:xfrm>
            <a:custGeom>
              <a:avLst/>
              <a:gdLst/>
              <a:ahLst/>
              <a:cxnLst/>
              <a:rect l="0" t="0" r="0" b="0"/>
              <a:pathLst>
                <a:path w="25401" h="647701">
                  <a:moveTo>
                    <a:pt x="25400" y="0"/>
                  </a:moveTo>
                  <a:lnTo>
                    <a:pt x="25400" y="464819"/>
                  </a:lnTo>
                  <a:lnTo>
                    <a:pt x="22859" y="487680"/>
                  </a:lnTo>
                  <a:lnTo>
                    <a:pt x="17780" y="511809"/>
                  </a:lnTo>
                  <a:lnTo>
                    <a:pt x="11430" y="535940"/>
                  </a:lnTo>
                  <a:lnTo>
                    <a:pt x="7619" y="558800"/>
                  </a:lnTo>
                  <a:lnTo>
                    <a:pt x="5080" y="581659"/>
                  </a:lnTo>
                  <a:lnTo>
                    <a:pt x="0" y="647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1" name="Freeform 180"/>
          <p:cNvSpPr/>
          <p:nvPr/>
        </p:nvSpPr>
        <p:spPr>
          <a:xfrm>
            <a:off x="152400" y="10071100"/>
            <a:ext cx="228601" cy="1358901"/>
          </a:xfrm>
          <a:custGeom>
            <a:avLst/>
            <a:gdLst/>
            <a:ahLst/>
            <a:cxnLst/>
            <a:rect l="0" t="0" r="0" b="0"/>
            <a:pathLst>
              <a:path w="228601" h="1358901">
                <a:moveTo>
                  <a:pt x="228600" y="0"/>
                </a:moveTo>
                <a:lnTo>
                  <a:pt x="194309" y="13969"/>
                </a:lnTo>
                <a:lnTo>
                  <a:pt x="180340" y="24130"/>
                </a:lnTo>
                <a:lnTo>
                  <a:pt x="167640" y="39369"/>
                </a:lnTo>
                <a:lnTo>
                  <a:pt x="153670" y="55880"/>
                </a:lnTo>
                <a:lnTo>
                  <a:pt x="142240" y="71119"/>
                </a:lnTo>
                <a:lnTo>
                  <a:pt x="121920" y="99059"/>
                </a:lnTo>
                <a:lnTo>
                  <a:pt x="113029" y="114300"/>
                </a:lnTo>
                <a:lnTo>
                  <a:pt x="106679" y="129540"/>
                </a:lnTo>
                <a:lnTo>
                  <a:pt x="100329" y="146050"/>
                </a:lnTo>
                <a:lnTo>
                  <a:pt x="93979" y="161290"/>
                </a:lnTo>
                <a:lnTo>
                  <a:pt x="86359" y="175259"/>
                </a:lnTo>
                <a:lnTo>
                  <a:pt x="78740" y="187959"/>
                </a:lnTo>
                <a:lnTo>
                  <a:pt x="62229" y="218440"/>
                </a:lnTo>
                <a:lnTo>
                  <a:pt x="54609" y="234950"/>
                </a:lnTo>
                <a:lnTo>
                  <a:pt x="49529" y="252730"/>
                </a:lnTo>
                <a:lnTo>
                  <a:pt x="43179" y="290830"/>
                </a:lnTo>
                <a:lnTo>
                  <a:pt x="36829" y="323850"/>
                </a:lnTo>
                <a:lnTo>
                  <a:pt x="30479" y="355600"/>
                </a:lnTo>
                <a:lnTo>
                  <a:pt x="27939" y="393700"/>
                </a:lnTo>
                <a:lnTo>
                  <a:pt x="24129" y="412750"/>
                </a:lnTo>
                <a:lnTo>
                  <a:pt x="19050" y="433069"/>
                </a:lnTo>
                <a:lnTo>
                  <a:pt x="12700" y="454659"/>
                </a:lnTo>
                <a:lnTo>
                  <a:pt x="5079" y="491490"/>
                </a:lnTo>
                <a:lnTo>
                  <a:pt x="2539" y="529590"/>
                </a:lnTo>
                <a:lnTo>
                  <a:pt x="1270" y="568959"/>
                </a:lnTo>
                <a:lnTo>
                  <a:pt x="0" y="631190"/>
                </a:lnTo>
                <a:lnTo>
                  <a:pt x="2539" y="654050"/>
                </a:lnTo>
                <a:lnTo>
                  <a:pt x="7620" y="676909"/>
                </a:lnTo>
                <a:lnTo>
                  <a:pt x="13970" y="701040"/>
                </a:lnTo>
                <a:lnTo>
                  <a:pt x="17779" y="725169"/>
                </a:lnTo>
                <a:lnTo>
                  <a:pt x="20320" y="750569"/>
                </a:lnTo>
                <a:lnTo>
                  <a:pt x="21589" y="775969"/>
                </a:lnTo>
                <a:lnTo>
                  <a:pt x="22860" y="800100"/>
                </a:lnTo>
                <a:lnTo>
                  <a:pt x="24129" y="850900"/>
                </a:lnTo>
                <a:lnTo>
                  <a:pt x="26670" y="875030"/>
                </a:lnTo>
                <a:lnTo>
                  <a:pt x="29210" y="897890"/>
                </a:lnTo>
                <a:lnTo>
                  <a:pt x="31750" y="920750"/>
                </a:lnTo>
                <a:lnTo>
                  <a:pt x="34289" y="942340"/>
                </a:lnTo>
                <a:lnTo>
                  <a:pt x="35560" y="963930"/>
                </a:lnTo>
                <a:lnTo>
                  <a:pt x="36829" y="985519"/>
                </a:lnTo>
                <a:lnTo>
                  <a:pt x="36829" y="1036319"/>
                </a:lnTo>
                <a:lnTo>
                  <a:pt x="38100" y="1062990"/>
                </a:lnTo>
                <a:lnTo>
                  <a:pt x="40639" y="1087119"/>
                </a:lnTo>
                <a:lnTo>
                  <a:pt x="45720" y="1108709"/>
                </a:lnTo>
                <a:lnTo>
                  <a:pt x="50800" y="1129030"/>
                </a:lnTo>
                <a:lnTo>
                  <a:pt x="58420" y="1169669"/>
                </a:lnTo>
                <a:lnTo>
                  <a:pt x="63500" y="1207769"/>
                </a:lnTo>
                <a:lnTo>
                  <a:pt x="69850" y="1224280"/>
                </a:lnTo>
                <a:lnTo>
                  <a:pt x="76200" y="1239519"/>
                </a:lnTo>
                <a:lnTo>
                  <a:pt x="81279" y="1253490"/>
                </a:lnTo>
                <a:lnTo>
                  <a:pt x="91440" y="1281430"/>
                </a:lnTo>
                <a:lnTo>
                  <a:pt x="97790" y="1292859"/>
                </a:lnTo>
                <a:lnTo>
                  <a:pt x="104140" y="1304290"/>
                </a:lnTo>
                <a:lnTo>
                  <a:pt x="111759" y="1313180"/>
                </a:lnTo>
                <a:lnTo>
                  <a:pt x="119379" y="1323340"/>
                </a:lnTo>
                <a:lnTo>
                  <a:pt x="128270" y="1332230"/>
                </a:lnTo>
                <a:lnTo>
                  <a:pt x="165100" y="13589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5" name="Group 184"/>
          <p:cNvGrpSpPr/>
          <p:nvPr/>
        </p:nvGrpSpPr>
        <p:grpSpPr>
          <a:xfrm>
            <a:off x="3454400" y="10312400"/>
            <a:ext cx="647701" cy="1117601"/>
            <a:chOff x="3454400" y="10312400"/>
            <a:chExt cx="647701" cy="1117601"/>
          </a:xfrm>
        </p:grpSpPr>
        <p:sp>
          <p:nvSpPr>
            <p:cNvPr id="182" name="Freeform 181"/>
            <p:cNvSpPr/>
            <p:nvPr/>
          </p:nvSpPr>
          <p:spPr>
            <a:xfrm>
              <a:off x="3454400" y="10312400"/>
              <a:ext cx="254001" cy="1117601"/>
            </a:xfrm>
            <a:custGeom>
              <a:avLst/>
              <a:gdLst/>
              <a:ahLst/>
              <a:cxnLst/>
              <a:rect l="0" t="0" r="0" b="0"/>
              <a:pathLst>
                <a:path w="254001" h="1117601">
                  <a:moveTo>
                    <a:pt x="0" y="0"/>
                  </a:moveTo>
                  <a:lnTo>
                    <a:pt x="35559" y="88900"/>
                  </a:lnTo>
                  <a:lnTo>
                    <a:pt x="48259" y="120650"/>
                  </a:lnTo>
                  <a:lnTo>
                    <a:pt x="53340" y="135890"/>
                  </a:lnTo>
                  <a:lnTo>
                    <a:pt x="59690" y="151130"/>
                  </a:lnTo>
                  <a:lnTo>
                    <a:pt x="66040" y="167640"/>
                  </a:lnTo>
                  <a:lnTo>
                    <a:pt x="73659" y="182880"/>
                  </a:lnTo>
                  <a:lnTo>
                    <a:pt x="82550" y="200659"/>
                  </a:lnTo>
                  <a:lnTo>
                    <a:pt x="93979" y="219709"/>
                  </a:lnTo>
                  <a:lnTo>
                    <a:pt x="104140" y="240030"/>
                  </a:lnTo>
                  <a:lnTo>
                    <a:pt x="115570" y="260350"/>
                  </a:lnTo>
                  <a:lnTo>
                    <a:pt x="124459" y="280669"/>
                  </a:lnTo>
                  <a:lnTo>
                    <a:pt x="133350" y="300990"/>
                  </a:lnTo>
                  <a:lnTo>
                    <a:pt x="142240" y="320040"/>
                  </a:lnTo>
                  <a:lnTo>
                    <a:pt x="151129" y="335280"/>
                  </a:lnTo>
                  <a:lnTo>
                    <a:pt x="160020" y="350519"/>
                  </a:lnTo>
                  <a:lnTo>
                    <a:pt x="177800" y="382269"/>
                  </a:lnTo>
                  <a:lnTo>
                    <a:pt x="186690" y="398780"/>
                  </a:lnTo>
                  <a:lnTo>
                    <a:pt x="193040" y="417830"/>
                  </a:lnTo>
                  <a:lnTo>
                    <a:pt x="199390" y="439419"/>
                  </a:lnTo>
                  <a:lnTo>
                    <a:pt x="204470" y="462280"/>
                  </a:lnTo>
                  <a:lnTo>
                    <a:pt x="208279" y="483869"/>
                  </a:lnTo>
                  <a:lnTo>
                    <a:pt x="210820" y="502919"/>
                  </a:lnTo>
                  <a:lnTo>
                    <a:pt x="212090" y="521969"/>
                  </a:lnTo>
                  <a:lnTo>
                    <a:pt x="217170" y="538480"/>
                  </a:lnTo>
                  <a:lnTo>
                    <a:pt x="222250" y="553719"/>
                  </a:lnTo>
                  <a:lnTo>
                    <a:pt x="228600" y="567690"/>
                  </a:lnTo>
                  <a:lnTo>
                    <a:pt x="234950" y="588009"/>
                  </a:lnTo>
                  <a:lnTo>
                    <a:pt x="242570" y="610869"/>
                  </a:lnTo>
                  <a:lnTo>
                    <a:pt x="251459" y="635000"/>
                  </a:lnTo>
                  <a:lnTo>
                    <a:pt x="254000" y="661669"/>
                  </a:lnTo>
                  <a:lnTo>
                    <a:pt x="252729" y="689609"/>
                  </a:lnTo>
                  <a:lnTo>
                    <a:pt x="248920" y="717550"/>
                  </a:lnTo>
                  <a:lnTo>
                    <a:pt x="246379" y="748030"/>
                  </a:lnTo>
                  <a:lnTo>
                    <a:pt x="245109" y="779780"/>
                  </a:lnTo>
                  <a:lnTo>
                    <a:pt x="243840" y="811530"/>
                  </a:lnTo>
                  <a:lnTo>
                    <a:pt x="240029" y="839469"/>
                  </a:lnTo>
                  <a:lnTo>
                    <a:pt x="234950" y="862330"/>
                  </a:lnTo>
                  <a:lnTo>
                    <a:pt x="222250" y="902969"/>
                  </a:lnTo>
                  <a:lnTo>
                    <a:pt x="213359" y="934719"/>
                  </a:lnTo>
                  <a:lnTo>
                    <a:pt x="207009" y="948690"/>
                  </a:lnTo>
                  <a:lnTo>
                    <a:pt x="199390" y="962659"/>
                  </a:lnTo>
                  <a:lnTo>
                    <a:pt x="193040" y="976630"/>
                  </a:lnTo>
                  <a:lnTo>
                    <a:pt x="168909" y="1022350"/>
                  </a:lnTo>
                  <a:lnTo>
                    <a:pt x="158750" y="1037590"/>
                  </a:lnTo>
                  <a:lnTo>
                    <a:pt x="148590" y="1051559"/>
                  </a:lnTo>
                  <a:lnTo>
                    <a:pt x="114300" y="1117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3759200" y="10566400"/>
              <a:ext cx="152401" cy="63501"/>
            </a:xfrm>
            <a:custGeom>
              <a:avLst/>
              <a:gdLst/>
              <a:ahLst/>
              <a:cxnLst/>
              <a:rect l="0" t="0" r="0" b="0"/>
              <a:pathLst>
                <a:path w="152401" h="63501">
                  <a:moveTo>
                    <a:pt x="0" y="63500"/>
                  </a:moveTo>
                  <a:lnTo>
                    <a:pt x="20320" y="57150"/>
                  </a:lnTo>
                  <a:lnTo>
                    <a:pt x="29209" y="52069"/>
                  </a:lnTo>
                  <a:lnTo>
                    <a:pt x="38100" y="45719"/>
                  </a:lnTo>
                  <a:lnTo>
                    <a:pt x="45720" y="39369"/>
                  </a:lnTo>
                  <a:lnTo>
                    <a:pt x="59690" y="34290"/>
                  </a:lnTo>
                  <a:lnTo>
                    <a:pt x="74929" y="31750"/>
                  </a:lnTo>
                  <a:lnTo>
                    <a:pt x="92709" y="29209"/>
                  </a:lnTo>
                  <a:lnTo>
                    <a:pt x="106679" y="25400"/>
                  </a:lnTo>
                  <a:lnTo>
                    <a:pt x="119379" y="19050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4102100" y="10312400"/>
              <a:ext cx="1" cy="431801"/>
            </a:xfrm>
            <a:custGeom>
              <a:avLst/>
              <a:gdLst/>
              <a:ahLst/>
              <a:cxnLst/>
              <a:rect l="0" t="0" r="0" b="0"/>
              <a:pathLst>
                <a:path w="1" h="431801">
                  <a:moveTo>
                    <a:pt x="0" y="0"/>
                  </a:moveTo>
                  <a:lnTo>
                    <a:pt x="0" y="431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" name="Freeform 185"/>
          <p:cNvSpPr/>
          <p:nvPr/>
        </p:nvSpPr>
        <p:spPr>
          <a:xfrm>
            <a:off x="457200" y="11005819"/>
            <a:ext cx="9182101" cy="895351"/>
          </a:xfrm>
          <a:custGeom>
            <a:avLst/>
            <a:gdLst/>
            <a:ahLst/>
            <a:cxnLst/>
            <a:rect l="0" t="0" r="0" b="0"/>
            <a:pathLst>
              <a:path w="9182101" h="895351">
                <a:moveTo>
                  <a:pt x="12700" y="767081"/>
                </a:moveTo>
                <a:lnTo>
                  <a:pt x="6350" y="787400"/>
                </a:lnTo>
                <a:lnTo>
                  <a:pt x="2540" y="812800"/>
                </a:lnTo>
                <a:lnTo>
                  <a:pt x="1269" y="826771"/>
                </a:lnTo>
                <a:lnTo>
                  <a:pt x="1269" y="862331"/>
                </a:lnTo>
                <a:lnTo>
                  <a:pt x="0" y="881381"/>
                </a:lnTo>
                <a:lnTo>
                  <a:pt x="5080" y="891540"/>
                </a:lnTo>
                <a:lnTo>
                  <a:pt x="11430" y="895350"/>
                </a:lnTo>
                <a:lnTo>
                  <a:pt x="20319" y="894081"/>
                </a:lnTo>
                <a:lnTo>
                  <a:pt x="29209" y="885190"/>
                </a:lnTo>
                <a:lnTo>
                  <a:pt x="38100" y="867411"/>
                </a:lnTo>
                <a:lnTo>
                  <a:pt x="45719" y="847090"/>
                </a:lnTo>
                <a:lnTo>
                  <a:pt x="59690" y="812800"/>
                </a:lnTo>
                <a:lnTo>
                  <a:pt x="71119" y="779781"/>
                </a:lnTo>
                <a:lnTo>
                  <a:pt x="86359" y="742950"/>
                </a:lnTo>
                <a:lnTo>
                  <a:pt x="95250" y="726440"/>
                </a:lnTo>
                <a:lnTo>
                  <a:pt x="116840" y="701040"/>
                </a:lnTo>
                <a:lnTo>
                  <a:pt x="137159" y="676911"/>
                </a:lnTo>
                <a:lnTo>
                  <a:pt x="154940" y="654050"/>
                </a:lnTo>
                <a:lnTo>
                  <a:pt x="172719" y="633731"/>
                </a:lnTo>
                <a:lnTo>
                  <a:pt x="185419" y="627381"/>
                </a:lnTo>
                <a:lnTo>
                  <a:pt x="218440" y="619761"/>
                </a:lnTo>
                <a:lnTo>
                  <a:pt x="234950" y="621031"/>
                </a:lnTo>
                <a:lnTo>
                  <a:pt x="264159" y="629921"/>
                </a:lnTo>
                <a:lnTo>
                  <a:pt x="287019" y="646431"/>
                </a:lnTo>
                <a:lnTo>
                  <a:pt x="325119" y="685800"/>
                </a:lnTo>
                <a:lnTo>
                  <a:pt x="339090" y="707390"/>
                </a:lnTo>
                <a:lnTo>
                  <a:pt x="344169" y="718821"/>
                </a:lnTo>
                <a:lnTo>
                  <a:pt x="365760" y="746761"/>
                </a:lnTo>
                <a:lnTo>
                  <a:pt x="379730" y="762000"/>
                </a:lnTo>
                <a:lnTo>
                  <a:pt x="389889" y="775971"/>
                </a:lnTo>
                <a:lnTo>
                  <a:pt x="405130" y="803911"/>
                </a:lnTo>
                <a:lnTo>
                  <a:pt x="420369" y="825500"/>
                </a:lnTo>
                <a:lnTo>
                  <a:pt x="427989" y="835661"/>
                </a:lnTo>
                <a:lnTo>
                  <a:pt x="448310" y="850900"/>
                </a:lnTo>
                <a:lnTo>
                  <a:pt x="459739" y="857250"/>
                </a:lnTo>
                <a:lnTo>
                  <a:pt x="487680" y="863600"/>
                </a:lnTo>
                <a:lnTo>
                  <a:pt x="516889" y="864871"/>
                </a:lnTo>
                <a:lnTo>
                  <a:pt x="544830" y="861061"/>
                </a:lnTo>
                <a:lnTo>
                  <a:pt x="574039" y="843281"/>
                </a:lnTo>
                <a:lnTo>
                  <a:pt x="605789" y="820421"/>
                </a:lnTo>
                <a:lnTo>
                  <a:pt x="648969" y="796290"/>
                </a:lnTo>
                <a:lnTo>
                  <a:pt x="685800" y="769621"/>
                </a:lnTo>
                <a:lnTo>
                  <a:pt x="718819" y="742950"/>
                </a:lnTo>
                <a:lnTo>
                  <a:pt x="748030" y="715011"/>
                </a:lnTo>
                <a:lnTo>
                  <a:pt x="779780" y="684531"/>
                </a:lnTo>
                <a:lnTo>
                  <a:pt x="798830" y="674371"/>
                </a:lnTo>
                <a:lnTo>
                  <a:pt x="836930" y="661671"/>
                </a:lnTo>
                <a:lnTo>
                  <a:pt x="885189" y="664211"/>
                </a:lnTo>
                <a:lnTo>
                  <a:pt x="933450" y="674371"/>
                </a:lnTo>
                <a:lnTo>
                  <a:pt x="1013460" y="706121"/>
                </a:lnTo>
                <a:lnTo>
                  <a:pt x="1060450" y="726440"/>
                </a:lnTo>
                <a:lnTo>
                  <a:pt x="1102360" y="750571"/>
                </a:lnTo>
                <a:lnTo>
                  <a:pt x="1132839" y="759461"/>
                </a:lnTo>
                <a:lnTo>
                  <a:pt x="1149350" y="762000"/>
                </a:lnTo>
                <a:lnTo>
                  <a:pt x="1164589" y="760731"/>
                </a:lnTo>
                <a:lnTo>
                  <a:pt x="1191260" y="751840"/>
                </a:lnTo>
                <a:lnTo>
                  <a:pt x="1217929" y="735331"/>
                </a:lnTo>
                <a:lnTo>
                  <a:pt x="1245870" y="712471"/>
                </a:lnTo>
                <a:lnTo>
                  <a:pt x="1276350" y="683261"/>
                </a:lnTo>
                <a:lnTo>
                  <a:pt x="1332229" y="627381"/>
                </a:lnTo>
                <a:lnTo>
                  <a:pt x="1350010" y="608331"/>
                </a:lnTo>
                <a:lnTo>
                  <a:pt x="1365250" y="588011"/>
                </a:lnTo>
                <a:lnTo>
                  <a:pt x="1380489" y="566421"/>
                </a:lnTo>
                <a:lnTo>
                  <a:pt x="1397000" y="546100"/>
                </a:lnTo>
                <a:lnTo>
                  <a:pt x="1416050" y="525781"/>
                </a:lnTo>
                <a:lnTo>
                  <a:pt x="1435100" y="504190"/>
                </a:lnTo>
                <a:lnTo>
                  <a:pt x="1454150" y="486411"/>
                </a:lnTo>
                <a:lnTo>
                  <a:pt x="1474470" y="469900"/>
                </a:lnTo>
                <a:lnTo>
                  <a:pt x="1496060" y="454661"/>
                </a:lnTo>
                <a:lnTo>
                  <a:pt x="1515110" y="438150"/>
                </a:lnTo>
                <a:lnTo>
                  <a:pt x="1532889" y="422911"/>
                </a:lnTo>
                <a:lnTo>
                  <a:pt x="1551939" y="406400"/>
                </a:lnTo>
                <a:lnTo>
                  <a:pt x="1590039" y="384811"/>
                </a:lnTo>
                <a:lnTo>
                  <a:pt x="1630679" y="370840"/>
                </a:lnTo>
                <a:lnTo>
                  <a:pt x="1672589" y="365761"/>
                </a:lnTo>
                <a:lnTo>
                  <a:pt x="1706879" y="367031"/>
                </a:lnTo>
                <a:lnTo>
                  <a:pt x="1739900" y="373381"/>
                </a:lnTo>
                <a:lnTo>
                  <a:pt x="1795779" y="393700"/>
                </a:lnTo>
                <a:lnTo>
                  <a:pt x="1831339" y="415290"/>
                </a:lnTo>
                <a:lnTo>
                  <a:pt x="1863089" y="441961"/>
                </a:lnTo>
                <a:lnTo>
                  <a:pt x="1877060" y="457200"/>
                </a:lnTo>
                <a:lnTo>
                  <a:pt x="1911350" y="481331"/>
                </a:lnTo>
                <a:lnTo>
                  <a:pt x="1948179" y="502921"/>
                </a:lnTo>
                <a:lnTo>
                  <a:pt x="1983739" y="527050"/>
                </a:lnTo>
                <a:lnTo>
                  <a:pt x="2029460" y="557531"/>
                </a:lnTo>
                <a:lnTo>
                  <a:pt x="2068829" y="577850"/>
                </a:lnTo>
                <a:lnTo>
                  <a:pt x="2103120" y="580390"/>
                </a:lnTo>
                <a:lnTo>
                  <a:pt x="2139950" y="575311"/>
                </a:lnTo>
                <a:lnTo>
                  <a:pt x="2193289" y="554990"/>
                </a:lnTo>
                <a:lnTo>
                  <a:pt x="2232660" y="534671"/>
                </a:lnTo>
                <a:lnTo>
                  <a:pt x="2274570" y="508000"/>
                </a:lnTo>
                <a:lnTo>
                  <a:pt x="2294889" y="492761"/>
                </a:lnTo>
                <a:lnTo>
                  <a:pt x="2316479" y="478790"/>
                </a:lnTo>
                <a:lnTo>
                  <a:pt x="2358389" y="450850"/>
                </a:lnTo>
                <a:lnTo>
                  <a:pt x="2376170" y="436881"/>
                </a:lnTo>
                <a:lnTo>
                  <a:pt x="2392679" y="421640"/>
                </a:lnTo>
                <a:lnTo>
                  <a:pt x="2407920" y="405131"/>
                </a:lnTo>
                <a:lnTo>
                  <a:pt x="2443479" y="383540"/>
                </a:lnTo>
                <a:lnTo>
                  <a:pt x="2482850" y="370840"/>
                </a:lnTo>
                <a:lnTo>
                  <a:pt x="2523489" y="365761"/>
                </a:lnTo>
                <a:lnTo>
                  <a:pt x="2580639" y="368300"/>
                </a:lnTo>
                <a:lnTo>
                  <a:pt x="2639060" y="386081"/>
                </a:lnTo>
                <a:lnTo>
                  <a:pt x="2705100" y="415290"/>
                </a:lnTo>
                <a:lnTo>
                  <a:pt x="2743200" y="426721"/>
                </a:lnTo>
                <a:lnTo>
                  <a:pt x="2778760" y="447040"/>
                </a:lnTo>
                <a:lnTo>
                  <a:pt x="2815590" y="472440"/>
                </a:lnTo>
                <a:lnTo>
                  <a:pt x="2854959" y="492761"/>
                </a:lnTo>
                <a:lnTo>
                  <a:pt x="2904490" y="514350"/>
                </a:lnTo>
                <a:lnTo>
                  <a:pt x="2938779" y="516890"/>
                </a:lnTo>
                <a:lnTo>
                  <a:pt x="2976879" y="511811"/>
                </a:lnTo>
                <a:lnTo>
                  <a:pt x="3012440" y="500381"/>
                </a:lnTo>
                <a:lnTo>
                  <a:pt x="3044190" y="478790"/>
                </a:lnTo>
                <a:lnTo>
                  <a:pt x="3111500" y="411481"/>
                </a:lnTo>
                <a:lnTo>
                  <a:pt x="3129279" y="391161"/>
                </a:lnTo>
                <a:lnTo>
                  <a:pt x="3147059" y="370840"/>
                </a:lnTo>
                <a:lnTo>
                  <a:pt x="3164840" y="350521"/>
                </a:lnTo>
                <a:lnTo>
                  <a:pt x="3183890" y="330200"/>
                </a:lnTo>
                <a:lnTo>
                  <a:pt x="3223259" y="288290"/>
                </a:lnTo>
                <a:lnTo>
                  <a:pt x="3285490" y="224790"/>
                </a:lnTo>
                <a:lnTo>
                  <a:pt x="3307079" y="207011"/>
                </a:lnTo>
                <a:lnTo>
                  <a:pt x="3327400" y="190500"/>
                </a:lnTo>
                <a:lnTo>
                  <a:pt x="3348990" y="175261"/>
                </a:lnTo>
                <a:lnTo>
                  <a:pt x="3390900" y="151131"/>
                </a:lnTo>
                <a:lnTo>
                  <a:pt x="3412490" y="139700"/>
                </a:lnTo>
                <a:lnTo>
                  <a:pt x="3430270" y="135890"/>
                </a:lnTo>
                <a:lnTo>
                  <a:pt x="3446779" y="135890"/>
                </a:lnTo>
                <a:lnTo>
                  <a:pt x="3516629" y="149861"/>
                </a:lnTo>
                <a:lnTo>
                  <a:pt x="3553459" y="168911"/>
                </a:lnTo>
                <a:lnTo>
                  <a:pt x="3587750" y="194311"/>
                </a:lnTo>
                <a:lnTo>
                  <a:pt x="3616959" y="214631"/>
                </a:lnTo>
                <a:lnTo>
                  <a:pt x="3629659" y="227331"/>
                </a:lnTo>
                <a:lnTo>
                  <a:pt x="3643629" y="243840"/>
                </a:lnTo>
                <a:lnTo>
                  <a:pt x="3656329" y="261621"/>
                </a:lnTo>
                <a:lnTo>
                  <a:pt x="3671570" y="274321"/>
                </a:lnTo>
                <a:lnTo>
                  <a:pt x="3702050" y="293371"/>
                </a:lnTo>
                <a:lnTo>
                  <a:pt x="3731259" y="317500"/>
                </a:lnTo>
                <a:lnTo>
                  <a:pt x="3745229" y="331471"/>
                </a:lnTo>
                <a:lnTo>
                  <a:pt x="3759200" y="341631"/>
                </a:lnTo>
                <a:lnTo>
                  <a:pt x="3790950" y="351790"/>
                </a:lnTo>
                <a:lnTo>
                  <a:pt x="3808729" y="347981"/>
                </a:lnTo>
                <a:lnTo>
                  <a:pt x="3846829" y="323850"/>
                </a:lnTo>
                <a:lnTo>
                  <a:pt x="3864609" y="308611"/>
                </a:lnTo>
                <a:lnTo>
                  <a:pt x="3879850" y="290831"/>
                </a:lnTo>
                <a:lnTo>
                  <a:pt x="3935729" y="218440"/>
                </a:lnTo>
                <a:lnTo>
                  <a:pt x="3947159" y="199390"/>
                </a:lnTo>
                <a:lnTo>
                  <a:pt x="3958590" y="179071"/>
                </a:lnTo>
                <a:lnTo>
                  <a:pt x="3967479" y="160021"/>
                </a:lnTo>
                <a:lnTo>
                  <a:pt x="3981450" y="139700"/>
                </a:lnTo>
                <a:lnTo>
                  <a:pt x="3997959" y="118111"/>
                </a:lnTo>
                <a:lnTo>
                  <a:pt x="4015740" y="97790"/>
                </a:lnTo>
                <a:lnTo>
                  <a:pt x="4033520" y="81281"/>
                </a:lnTo>
                <a:lnTo>
                  <a:pt x="4067809" y="54611"/>
                </a:lnTo>
                <a:lnTo>
                  <a:pt x="4090670" y="30481"/>
                </a:lnTo>
                <a:lnTo>
                  <a:pt x="4098290" y="17781"/>
                </a:lnTo>
                <a:lnTo>
                  <a:pt x="4109720" y="8890"/>
                </a:lnTo>
                <a:lnTo>
                  <a:pt x="4122420" y="3811"/>
                </a:lnTo>
                <a:lnTo>
                  <a:pt x="4136390" y="0"/>
                </a:lnTo>
                <a:lnTo>
                  <a:pt x="4175759" y="3811"/>
                </a:lnTo>
                <a:lnTo>
                  <a:pt x="4217670" y="15240"/>
                </a:lnTo>
                <a:lnTo>
                  <a:pt x="4255770" y="35561"/>
                </a:lnTo>
                <a:lnTo>
                  <a:pt x="4269740" y="45721"/>
                </a:lnTo>
                <a:lnTo>
                  <a:pt x="4288790" y="69850"/>
                </a:lnTo>
                <a:lnTo>
                  <a:pt x="4300220" y="83821"/>
                </a:lnTo>
                <a:lnTo>
                  <a:pt x="4312920" y="97790"/>
                </a:lnTo>
                <a:lnTo>
                  <a:pt x="4326890" y="114300"/>
                </a:lnTo>
                <a:lnTo>
                  <a:pt x="4340859" y="130811"/>
                </a:lnTo>
                <a:lnTo>
                  <a:pt x="4354829" y="149861"/>
                </a:lnTo>
                <a:lnTo>
                  <a:pt x="4367529" y="168911"/>
                </a:lnTo>
                <a:lnTo>
                  <a:pt x="4384040" y="189231"/>
                </a:lnTo>
                <a:lnTo>
                  <a:pt x="4401820" y="209550"/>
                </a:lnTo>
                <a:lnTo>
                  <a:pt x="4419600" y="229871"/>
                </a:lnTo>
                <a:lnTo>
                  <a:pt x="4456429" y="271781"/>
                </a:lnTo>
                <a:lnTo>
                  <a:pt x="4472940" y="293371"/>
                </a:lnTo>
                <a:lnTo>
                  <a:pt x="4491990" y="317500"/>
                </a:lnTo>
                <a:lnTo>
                  <a:pt x="4531359" y="369571"/>
                </a:lnTo>
                <a:lnTo>
                  <a:pt x="4551679" y="394971"/>
                </a:lnTo>
                <a:lnTo>
                  <a:pt x="4573270" y="419100"/>
                </a:lnTo>
                <a:lnTo>
                  <a:pt x="4593590" y="441961"/>
                </a:lnTo>
                <a:lnTo>
                  <a:pt x="4615179" y="461011"/>
                </a:lnTo>
                <a:lnTo>
                  <a:pt x="4635500" y="478790"/>
                </a:lnTo>
                <a:lnTo>
                  <a:pt x="4657090" y="494031"/>
                </a:lnTo>
                <a:lnTo>
                  <a:pt x="4677409" y="511811"/>
                </a:lnTo>
                <a:lnTo>
                  <a:pt x="4699000" y="530861"/>
                </a:lnTo>
                <a:lnTo>
                  <a:pt x="4740909" y="570231"/>
                </a:lnTo>
                <a:lnTo>
                  <a:pt x="4847590" y="674371"/>
                </a:lnTo>
                <a:lnTo>
                  <a:pt x="4867909" y="693421"/>
                </a:lnTo>
                <a:lnTo>
                  <a:pt x="4889500" y="712471"/>
                </a:lnTo>
                <a:lnTo>
                  <a:pt x="4911090" y="730250"/>
                </a:lnTo>
                <a:lnTo>
                  <a:pt x="4931409" y="746761"/>
                </a:lnTo>
                <a:lnTo>
                  <a:pt x="4953000" y="762000"/>
                </a:lnTo>
                <a:lnTo>
                  <a:pt x="4993640" y="788671"/>
                </a:lnTo>
                <a:lnTo>
                  <a:pt x="5030470" y="810261"/>
                </a:lnTo>
                <a:lnTo>
                  <a:pt x="5049520" y="814071"/>
                </a:lnTo>
                <a:lnTo>
                  <a:pt x="5090159" y="811531"/>
                </a:lnTo>
                <a:lnTo>
                  <a:pt x="5138420" y="800100"/>
                </a:lnTo>
                <a:lnTo>
                  <a:pt x="5154929" y="788671"/>
                </a:lnTo>
                <a:lnTo>
                  <a:pt x="5170170" y="773431"/>
                </a:lnTo>
                <a:lnTo>
                  <a:pt x="5186679" y="754381"/>
                </a:lnTo>
                <a:lnTo>
                  <a:pt x="5201920" y="734061"/>
                </a:lnTo>
                <a:lnTo>
                  <a:pt x="5215890" y="713740"/>
                </a:lnTo>
                <a:lnTo>
                  <a:pt x="5229859" y="693421"/>
                </a:lnTo>
                <a:lnTo>
                  <a:pt x="5242559" y="669290"/>
                </a:lnTo>
                <a:lnTo>
                  <a:pt x="5252720" y="641350"/>
                </a:lnTo>
                <a:lnTo>
                  <a:pt x="5262879" y="610871"/>
                </a:lnTo>
                <a:lnTo>
                  <a:pt x="5274309" y="581661"/>
                </a:lnTo>
                <a:lnTo>
                  <a:pt x="5334000" y="425450"/>
                </a:lnTo>
                <a:lnTo>
                  <a:pt x="5347970" y="393700"/>
                </a:lnTo>
                <a:lnTo>
                  <a:pt x="5363209" y="363221"/>
                </a:lnTo>
                <a:lnTo>
                  <a:pt x="5378450" y="332740"/>
                </a:lnTo>
                <a:lnTo>
                  <a:pt x="5393690" y="304800"/>
                </a:lnTo>
                <a:lnTo>
                  <a:pt x="5421629" y="256540"/>
                </a:lnTo>
                <a:lnTo>
                  <a:pt x="5434329" y="234950"/>
                </a:lnTo>
                <a:lnTo>
                  <a:pt x="5447029" y="214631"/>
                </a:lnTo>
                <a:lnTo>
                  <a:pt x="5461000" y="195581"/>
                </a:lnTo>
                <a:lnTo>
                  <a:pt x="5474970" y="181611"/>
                </a:lnTo>
                <a:lnTo>
                  <a:pt x="5505450" y="162561"/>
                </a:lnTo>
                <a:lnTo>
                  <a:pt x="5520690" y="157481"/>
                </a:lnTo>
                <a:lnTo>
                  <a:pt x="5548629" y="156211"/>
                </a:lnTo>
                <a:lnTo>
                  <a:pt x="5600700" y="170181"/>
                </a:lnTo>
                <a:lnTo>
                  <a:pt x="5641340" y="193040"/>
                </a:lnTo>
                <a:lnTo>
                  <a:pt x="5661659" y="205740"/>
                </a:lnTo>
                <a:lnTo>
                  <a:pt x="5680709" y="223521"/>
                </a:lnTo>
                <a:lnTo>
                  <a:pt x="5699759" y="243840"/>
                </a:lnTo>
                <a:lnTo>
                  <a:pt x="5717540" y="265431"/>
                </a:lnTo>
                <a:lnTo>
                  <a:pt x="5736590" y="288290"/>
                </a:lnTo>
                <a:lnTo>
                  <a:pt x="5755640" y="308611"/>
                </a:lnTo>
                <a:lnTo>
                  <a:pt x="5775959" y="330200"/>
                </a:lnTo>
                <a:lnTo>
                  <a:pt x="5796279" y="354331"/>
                </a:lnTo>
                <a:lnTo>
                  <a:pt x="5817870" y="381000"/>
                </a:lnTo>
                <a:lnTo>
                  <a:pt x="5859779" y="435611"/>
                </a:lnTo>
                <a:lnTo>
                  <a:pt x="5965190" y="581661"/>
                </a:lnTo>
                <a:lnTo>
                  <a:pt x="5985509" y="604521"/>
                </a:lnTo>
                <a:lnTo>
                  <a:pt x="6007100" y="624840"/>
                </a:lnTo>
                <a:lnTo>
                  <a:pt x="6028690" y="642621"/>
                </a:lnTo>
                <a:lnTo>
                  <a:pt x="6049009" y="659131"/>
                </a:lnTo>
                <a:lnTo>
                  <a:pt x="6070600" y="674371"/>
                </a:lnTo>
                <a:lnTo>
                  <a:pt x="6092190" y="688340"/>
                </a:lnTo>
                <a:lnTo>
                  <a:pt x="6112509" y="695961"/>
                </a:lnTo>
                <a:lnTo>
                  <a:pt x="6155690" y="701040"/>
                </a:lnTo>
                <a:lnTo>
                  <a:pt x="6174740" y="695961"/>
                </a:lnTo>
                <a:lnTo>
                  <a:pt x="6211569" y="675640"/>
                </a:lnTo>
                <a:lnTo>
                  <a:pt x="6228080" y="661671"/>
                </a:lnTo>
                <a:lnTo>
                  <a:pt x="6243319" y="643890"/>
                </a:lnTo>
                <a:lnTo>
                  <a:pt x="6257290" y="626111"/>
                </a:lnTo>
                <a:lnTo>
                  <a:pt x="6271259" y="605790"/>
                </a:lnTo>
                <a:lnTo>
                  <a:pt x="6285230" y="582931"/>
                </a:lnTo>
                <a:lnTo>
                  <a:pt x="6297930" y="560071"/>
                </a:lnTo>
                <a:lnTo>
                  <a:pt x="6309359" y="534671"/>
                </a:lnTo>
                <a:lnTo>
                  <a:pt x="6320790" y="508000"/>
                </a:lnTo>
                <a:lnTo>
                  <a:pt x="6329680" y="480061"/>
                </a:lnTo>
                <a:lnTo>
                  <a:pt x="6342380" y="448311"/>
                </a:lnTo>
                <a:lnTo>
                  <a:pt x="6371590" y="379731"/>
                </a:lnTo>
                <a:lnTo>
                  <a:pt x="6399530" y="318771"/>
                </a:lnTo>
                <a:lnTo>
                  <a:pt x="6412230" y="289561"/>
                </a:lnTo>
                <a:lnTo>
                  <a:pt x="6423659" y="262890"/>
                </a:lnTo>
                <a:lnTo>
                  <a:pt x="6435090" y="236221"/>
                </a:lnTo>
                <a:lnTo>
                  <a:pt x="6443980" y="209550"/>
                </a:lnTo>
                <a:lnTo>
                  <a:pt x="6457950" y="185421"/>
                </a:lnTo>
                <a:lnTo>
                  <a:pt x="6474459" y="162561"/>
                </a:lnTo>
                <a:lnTo>
                  <a:pt x="6492240" y="139700"/>
                </a:lnTo>
                <a:lnTo>
                  <a:pt x="6508750" y="123190"/>
                </a:lnTo>
                <a:lnTo>
                  <a:pt x="6537959" y="100331"/>
                </a:lnTo>
                <a:lnTo>
                  <a:pt x="6550659" y="95250"/>
                </a:lnTo>
                <a:lnTo>
                  <a:pt x="6564630" y="93981"/>
                </a:lnTo>
                <a:lnTo>
                  <a:pt x="6577330" y="93981"/>
                </a:lnTo>
                <a:lnTo>
                  <a:pt x="6607809" y="101600"/>
                </a:lnTo>
                <a:lnTo>
                  <a:pt x="6623050" y="107950"/>
                </a:lnTo>
                <a:lnTo>
                  <a:pt x="6659880" y="133350"/>
                </a:lnTo>
                <a:lnTo>
                  <a:pt x="6678930" y="149861"/>
                </a:lnTo>
                <a:lnTo>
                  <a:pt x="6696709" y="166371"/>
                </a:lnTo>
                <a:lnTo>
                  <a:pt x="6711950" y="182881"/>
                </a:lnTo>
                <a:lnTo>
                  <a:pt x="6727190" y="199390"/>
                </a:lnTo>
                <a:lnTo>
                  <a:pt x="6742430" y="219711"/>
                </a:lnTo>
                <a:lnTo>
                  <a:pt x="6758940" y="241300"/>
                </a:lnTo>
                <a:lnTo>
                  <a:pt x="6774180" y="264161"/>
                </a:lnTo>
                <a:lnTo>
                  <a:pt x="6789419" y="287021"/>
                </a:lnTo>
                <a:lnTo>
                  <a:pt x="6817359" y="330200"/>
                </a:lnTo>
                <a:lnTo>
                  <a:pt x="6833869" y="351790"/>
                </a:lnTo>
                <a:lnTo>
                  <a:pt x="6851650" y="373381"/>
                </a:lnTo>
                <a:lnTo>
                  <a:pt x="6870700" y="393700"/>
                </a:lnTo>
                <a:lnTo>
                  <a:pt x="6907530" y="433071"/>
                </a:lnTo>
                <a:lnTo>
                  <a:pt x="6924040" y="450850"/>
                </a:lnTo>
                <a:lnTo>
                  <a:pt x="6955790" y="478790"/>
                </a:lnTo>
                <a:lnTo>
                  <a:pt x="6969759" y="490221"/>
                </a:lnTo>
                <a:lnTo>
                  <a:pt x="6986269" y="497840"/>
                </a:lnTo>
                <a:lnTo>
                  <a:pt x="7023100" y="506731"/>
                </a:lnTo>
                <a:lnTo>
                  <a:pt x="7038340" y="505461"/>
                </a:lnTo>
                <a:lnTo>
                  <a:pt x="7052309" y="502921"/>
                </a:lnTo>
                <a:lnTo>
                  <a:pt x="7063740" y="497840"/>
                </a:lnTo>
                <a:lnTo>
                  <a:pt x="7087869" y="477521"/>
                </a:lnTo>
                <a:lnTo>
                  <a:pt x="7100569" y="463550"/>
                </a:lnTo>
                <a:lnTo>
                  <a:pt x="7110730" y="445771"/>
                </a:lnTo>
                <a:lnTo>
                  <a:pt x="7120890" y="426721"/>
                </a:lnTo>
                <a:lnTo>
                  <a:pt x="7131050" y="403861"/>
                </a:lnTo>
                <a:lnTo>
                  <a:pt x="7138669" y="382271"/>
                </a:lnTo>
                <a:lnTo>
                  <a:pt x="7145019" y="360681"/>
                </a:lnTo>
                <a:lnTo>
                  <a:pt x="7151369" y="340361"/>
                </a:lnTo>
                <a:lnTo>
                  <a:pt x="7160259" y="316231"/>
                </a:lnTo>
                <a:lnTo>
                  <a:pt x="7172959" y="289561"/>
                </a:lnTo>
                <a:lnTo>
                  <a:pt x="7186930" y="262890"/>
                </a:lnTo>
                <a:lnTo>
                  <a:pt x="7197090" y="237490"/>
                </a:lnTo>
                <a:lnTo>
                  <a:pt x="7204709" y="213361"/>
                </a:lnTo>
                <a:lnTo>
                  <a:pt x="7212330" y="190500"/>
                </a:lnTo>
                <a:lnTo>
                  <a:pt x="7219950" y="170181"/>
                </a:lnTo>
                <a:lnTo>
                  <a:pt x="7227569" y="149861"/>
                </a:lnTo>
                <a:lnTo>
                  <a:pt x="7235190" y="130811"/>
                </a:lnTo>
                <a:lnTo>
                  <a:pt x="7247890" y="118111"/>
                </a:lnTo>
                <a:lnTo>
                  <a:pt x="7263130" y="106681"/>
                </a:lnTo>
                <a:lnTo>
                  <a:pt x="7280909" y="97790"/>
                </a:lnTo>
                <a:lnTo>
                  <a:pt x="7297419" y="96521"/>
                </a:lnTo>
                <a:lnTo>
                  <a:pt x="7315200" y="100331"/>
                </a:lnTo>
                <a:lnTo>
                  <a:pt x="7331709" y="106681"/>
                </a:lnTo>
                <a:lnTo>
                  <a:pt x="7346950" y="118111"/>
                </a:lnTo>
                <a:lnTo>
                  <a:pt x="7362190" y="132081"/>
                </a:lnTo>
                <a:lnTo>
                  <a:pt x="7376159" y="149861"/>
                </a:lnTo>
                <a:lnTo>
                  <a:pt x="7390130" y="167640"/>
                </a:lnTo>
                <a:lnTo>
                  <a:pt x="7402830" y="186690"/>
                </a:lnTo>
                <a:lnTo>
                  <a:pt x="7415530" y="207011"/>
                </a:lnTo>
                <a:lnTo>
                  <a:pt x="7426959" y="229871"/>
                </a:lnTo>
                <a:lnTo>
                  <a:pt x="7438390" y="255271"/>
                </a:lnTo>
                <a:lnTo>
                  <a:pt x="7448550" y="281940"/>
                </a:lnTo>
                <a:lnTo>
                  <a:pt x="7461250" y="311150"/>
                </a:lnTo>
                <a:lnTo>
                  <a:pt x="7477759" y="341631"/>
                </a:lnTo>
                <a:lnTo>
                  <a:pt x="7495540" y="373381"/>
                </a:lnTo>
                <a:lnTo>
                  <a:pt x="7513319" y="402590"/>
                </a:lnTo>
                <a:lnTo>
                  <a:pt x="7592059" y="530861"/>
                </a:lnTo>
                <a:lnTo>
                  <a:pt x="7606030" y="549911"/>
                </a:lnTo>
                <a:lnTo>
                  <a:pt x="7618730" y="567690"/>
                </a:lnTo>
                <a:lnTo>
                  <a:pt x="7631430" y="582931"/>
                </a:lnTo>
                <a:lnTo>
                  <a:pt x="7646669" y="593090"/>
                </a:lnTo>
                <a:lnTo>
                  <a:pt x="7677150" y="605790"/>
                </a:lnTo>
                <a:lnTo>
                  <a:pt x="7692390" y="601981"/>
                </a:lnTo>
                <a:lnTo>
                  <a:pt x="7706359" y="591821"/>
                </a:lnTo>
                <a:lnTo>
                  <a:pt x="7720330" y="577850"/>
                </a:lnTo>
                <a:lnTo>
                  <a:pt x="7731759" y="558800"/>
                </a:lnTo>
                <a:lnTo>
                  <a:pt x="7741919" y="537211"/>
                </a:lnTo>
                <a:lnTo>
                  <a:pt x="7752080" y="511811"/>
                </a:lnTo>
                <a:lnTo>
                  <a:pt x="7759700" y="488950"/>
                </a:lnTo>
                <a:lnTo>
                  <a:pt x="7763509" y="466090"/>
                </a:lnTo>
                <a:lnTo>
                  <a:pt x="7777480" y="364490"/>
                </a:lnTo>
                <a:lnTo>
                  <a:pt x="7782559" y="339090"/>
                </a:lnTo>
                <a:lnTo>
                  <a:pt x="7788909" y="314961"/>
                </a:lnTo>
                <a:lnTo>
                  <a:pt x="7796530" y="292100"/>
                </a:lnTo>
                <a:lnTo>
                  <a:pt x="7804150" y="273050"/>
                </a:lnTo>
                <a:lnTo>
                  <a:pt x="7811769" y="255271"/>
                </a:lnTo>
                <a:lnTo>
                  <a:pt x="7819390" y="240031"/>
                </a:lnTo>
                <a:lnTo>
                  <a:pt x="7835900" y="214631"/>
                </a:lnTo>
                <a:lnTo>
                  <a:pt x="7844790" y="204471"/>
                </a:lnTo>
                <a:lnTo>
                  <a:pt x="7857490" y="204471"/>
                </a:lnTo>
                <a:lnTo>
                  <a:pt x="7872730" y="210821"/>
                </a:lnTo>
                <a:lnTo>
                  <a:pt x="7890509" y="223521"/>
                </a:lnTo>
                <a:lnTo>
                  <a:pt x="7905750" y="237490"/>
                </a:lnTo>
                <a:lnTo>
                  <a:pt x="7920990" y="255271"/>
                </a:lnTo>
                <a:lnTo>
                  <a:pt x="7934959" y="273050"/>
                </a:lnTo>
                <a:lnTo>
                  <a:pt x="7948930" y="294640"/>
                </a:lnTo>
                <a:lnTo>
                  <a:pt x="7961630" y="320040"/>
                </a:lnTo>
                <a:lnTo>
                  <a:pt x="7974330" y="346711"/>
                </a:lnTo>
                <a:lnTo>
                  <a:pt x="7985759" y="373381"/>
                </a:lnTo>
                <a:lnTo>
                  <a:pt x="7997190" y="401321"/>
                </a:lnTo>
                <a:lnTo>
                  <a:pt x="8007350" y="430531"/>
                </a:lnTo>
                <a:lnTo>
                  <a:pt x="8017509" y="455931"/>
                </a:lnTo>
                <a:lnTo>
                  <a:pt x="8028940" y="481331"/>
                </a:lnTo>
                <a:lnTo>
                  <a:pt x="8040369" y="504190"/>
                </a:lnTo>
                <a:lnTo>
                  <a:pt x="8051800" y="527050"/>
                </a:lnTo>
                <a:lnTo>
                  <a:pt x="8070850" y="571500"/>
                </a:lnTo>
                <a:lnTo>
                  <a:pt x="8083550" y="588011"/>
                </a:lnTo>
                <a:lnTo>
                  <a:pt x="8111490" y="614681"/>
                </a:lnTo>
                <a:lnTo>
                  <a:pt x="8125459" y="621031"/>
                </a:lnTo>
                <a:lnTo>
                  <a:pt x="8139430" y="621031"/>
                </a:lnTo>
                <a:lnTo>
                  <a:pt x="8152130" y="619761"/>
                </a:lnTo>
                <a:lnTo>
                  <a:pt x="8163559" y="613411"/>
                </a:lnTo>
                <a:lnTo>
                  <a:pt x="8183880" y="595631"/>
                </a:lnTo>
                <a:lnTo>
                  <a:pt x="8191500" y="582931"/>
                </a:lnTo>
                <a:lnTo>
                  <a:pt x="8195309" y="566421"/>
                </a:lnTo>
                <a:lnTo>
                  <a:pt x="8197850" y="548640"/>
                </a:lnTo>
                <a:lnTo>
                  <a:pt x="8200390" y="527050"/>
                </a:lnTo>
                <a:lnTo>
                  <a:pt x="8201659" y="502921"/>
                </a:lnTo>
                <a:lnTo>
                  <a:pt x="8202930" y="445771"/>
                </a:lnTo>
                <a:lnTo>
                  <a:pt x="8204200" y="378461"/>
                </a:lnTo>
                <a:lnTo>
                  <a:pt x="8205469" y="349250"/>
                </a:lnTo>
                <a:lnTo>
                  <a:pt x="8208009" y="321311"/>
                </a:lnTo>
                <a:lnTo>
                  <a:pt x="8210550" y="297181"/>
                </a:lnTo>
                <a:lnTo>
                  <a:pt x="8213090" y="273050"/>
                </a:lnTo>
                <a:lnTo>
                  <a:pt x="8214359" y="250190"/>
                </a:lnTo>
                <a:lnTo>
                  <a:pt x="8215630" y="227331"/>
                </a:lnTo>
                <a:lnTo>
                  <a:pt x="8218169" y="208281"/>
                </a:lnTo>
                <a:lnTo>
                  <a:pt x="8223250" y="191771"/>
                </a:lnTo>
                <a:lnTo>
                  <a:pt x="8229600" y="175261"/>
                </a:lnTo>
                <a:lnTo>
                  <a:pt x="8244840" y="151131"/>
                </a:lnTo>
                <a:lnTo>
                  <a:pt x="8252459" y="140971"/>
                </a:lnTo>
                <a:lnTo>
                  <a:pt x="8263890" y="137161"/>
                </a:lnTo>
                <a:lnTo>
                  <a:pt x="8279130" y="139700"/>
                </a:lnTo>
                <a:lnTo>
                  <a:pt x="8327390" y="160021"/>
                </a:lnTo>
                <a:lnTo>
                  <a:pt x="8356600" y="177800"/>
                </a:lnTo>
                <a:lnTo>
                  <a:pt x="8388350" y="205740"/>
                </a:lnTo>
                <a:lnTo>
                  <a:pt x="8402319" y="222250"/>
                </a:lnTo>
                <a:lnTo>
                  <a:pt x="8417559" y="240031"/>
                </a:lnTo>
                <a:lnTo>
                  <a:pt x="8430259" y="259081"/>
                </a:lnTo>
                <a:lnTo>
                  <a:pt x="8456930" y="284481"/>
                </a:lnTo>
                <a:lnTo>
                  <a:pt x="8492490" y="309881"/>
                </a:lnTo>
                <a:lnTo>
                  <a:pt x="8524240" y="335281"/>
                </a:lnTo>
                <a:lnTo>
                  <a:pt x="8535669" y="344171"/>
                </a:lnTo>
                <a:lnTo>
                  <a:pt x="8547100" y="346711"/>
                </a:lnTo>
                <a:lnTo>
                  <a:pt x="8557259" y="345440"/>
                </a:lnTo>
                <a:lnTo>
                  <a:pt x="8576309" y="336550"/>
                </a:lnTo>
                <a:lnTo>
                  <a:pt x="8600440" y="323850"/>
                </a:lnTo>
                <a:lnTo>
                  <a:pt x="8620759" y="304800"/>
                </a:lnTo>
                <a:lnTo>
                  <a:pt x="8642350" y="281940"/>
                </a:lnTo>
                <a:lnTo>
                  <a:pt x="8670290" y="257811"/>
                </a:lnTo>
                <a:lnTo>
                  <a:pt x="8684259" y="241300"/>
                </a:lnTo>
                <a:lnTo>
                  <a:pt x="8698230" y="222250"/>
                </a:lnTo>
                <a:lnTo>
                  <a:pt x="8710930" y="200661"/>
                </a:lnTo>
                <a:lnTo>
                  <a:pt x="8727440" y="184150"/>
                </a:lnTo>
                <a:lnTo>
                  <a:pt x="8763000" y="163831"/>
                </a:lnTo>
                <a:lnTo>
                  <a:pt x="8783319" y="161290"/>
                </a:lnTo>
                <a:lnTo>
                  <a:pt x="8803640" y="163831"/>
                </a:lnTo>
                <a:lnTo>
                  <a:pt x="8823959" y="170181"/>
                </a:lnTo>
                <a:lnTo>
                  <a:pt x="8840469" y="181611"/>
                </a:lnTo>
                <a:lnTo>
                  <a:pt x="8854440" y="195581"/>
                </a:lnTo>
                <a:lnTo>
                  <a:pt x="8865869" y="213361"/>
                </a:lnTo>
                <a:lnTo>
                  <a:pt x="8878569" y="231140"/>
                </a:lnTo>
                <a:lnTo>
                  <a:pt x="8902700" y="270511"/>
                </a:lnTo>
                <a:lnTo>
                  <a:pt x="8940800" y="331471"/>
                </a:lnTo>
                <a:lnTo>
                  <a:pt x="8952230" y="351790"/>
                </a:lnTo>
                <a:lnTo>
                  <a:pt x="8972550" y="388621"/>
                </a:lnTo>
                <a:lnTo>
                  <a:pt x="8983980" y="403861"/>
                </a:lnTo>
                <a:lnTo>
                  <a:pt x="8997950" y="419100"/>
                </a:lnTo>
                <a:lnTo>
                  <a:pt x="9013190" y="433071"/>
                </a:lnTo>
                <a:lnTo>
                  <a:pt x="9027159" y="440690"/>
                </a:lnTo>
                <a:lnTo>
                  <a:pt x="9041130" y="441961"/>
                </a:lnTo>
                <a:lnTo>
                  <a:pt x="9053830" y="440690"/>
                </a:lnTo>
                <a:lnTo>
                  <a:pt x="9062719" y="431800"/>
                </a:lnTo>
                <a:lnTo>
                  <a:pt x="9069069" y="419100"/>
                </a:lnTo>
                <a:lnTo>
                  <a:pt x="9072880" y="403861"/>
                </a:lnTo>
                <a:lnTo>
                  <a:pt x="9077959" y="389890"/>
                </a:lnTo>
                <a:lnTo>
                  <a:pt x="9091930" y="361950"/>
                </a:lnTo>
                <a:lnTo>
                  <a:pt x="9100819" y="360681"/>
                </a:lnTo>
                <a:lnTo>
                  <a:pt x="9110980" y="365761"/>
                </a:lnTo>
                <a:lnTo>
                  <a:pt x="9122409" y="377190"/>
                </a:lnTo>
                <a:lnTo>
                  <a:pt x="9132569" y="397511"/>
                </a:lnTo>
                <a:lnTo>
                  <a:pt x="9141459" y="422911"/>
                </a:lnTo>
                <a:lnTo>
                  <a:pt x="9150350" y="453390"/>
                </a:lnTo>
                <a:lnTo>
                  <a:pt x="9157969" y="481331"/>
                </a:lnTo>
                <a:lnTo>
                  <a:pt x="9165590" y="509271"/>
                </a:lnTo>
                <a:lnTo>
                  <a:pt x="9182100" y="61468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0" name="Group 199"/>
          <p:cNvGrpSpPr/>
          <p:nvPr/>
        </p:nvGrpSpPr>
        <p:grpSpPr>
          <a:xfrm>
            <a:off x="657859" y="11912600"/>
            <a:ext cx="3037842" cy="927101"/>
            <a:chOff x="657859" y="11912600"/>
            <a:chExt cx="3037842" cy="927101"/>
          </a:xfrm>
        </p:grpSpPr>
        <p:sp>
          <p:nvSpPr>
            <p:cNvPr id="187" name="Freeform 186"/>
            <p:cNvSpPr/>
            <p:nvPr/>
          </p:nvSpPr>
          <p:spPr>
            <a:xfrm>
              <a:off x="657859" y="12280900"/>
              <a:ext cx="207011" cy="504191"/>
            </a:xfrm>
            <a:custGeom>
              <a:avLst/>
              <a:gdLst/>
              <a:ahLst/>
              <a:cxnLst/>
              <a:rect l="0" t="0" r="0" b="0"/>
              <a:pathLst>
                <a:path w="207011" h="504191">
                  <a:moveTo>
                    <a:pt x="180341" y="0"/>
                  </a:moveTo>
                  <a:lnTo>
                    <a:pt x="160021" y="13969"/>
                  </a:lnTo>
                  <a:lnTo>
                    <a:pt x="147321" y="20319"/>
                  </a:lnTo>
                  <a:lnTo>
                    <a:pt x="130810" y="27940"/>
                  </a:lnTo>
                  <a:lnTo>
                    <a:pt x="114300" y="35559"/>
                  </a:lnTo>
                  <a:lnTo>
                    <a:pt x="99060" y="44450"/>
                  </a:lnTo>
                  <a:lnTo>
                    <a:pt x="86360" y="54609"/>
                  </a:lnTo>
                  <a:lnTo>
                    <a:pt x="76200" y="66040"/>
                  </a:lnTo>
                  <a:lnTo>
                    <a:pt x="62231" y="76200"/>
                  </a:lnTo>
                  <a:lnTo>
                    <a:pt x="48260" y="86359"/>
                  </a:lnTo>
                  <a:lnTo>
                    <a:pt x="33021" y="95250"/>
                  </a:lnTo>
                  <a:lnTo>
                    <a:pt x="21591" y="106680"/>
                  </a:lnTo>
                  <a:lnTo>
                    <a:pt x="12700" y="116840"/>
                  </a:lnTo>
                  <a:lnTo>
                    <a:pt x="5081" y="129540"/>
                  </a:lnTo>
                  <a:lnTo>
                    <a:pt x="1271" y="143509"/>
                  </a:lnTo>
                  <a:lnTo>
                    <a:pt x="0" y="161290"/>
                  </a:lnTo>
                  <a:lnTo>
                    <a:pt x="1271" y="179069"/>
                  </a:lnTo>
                  <a:lnTo>
                    <a:pt x="7621" y="194309"/>
                  </a:lnTo>
                  <a:lnTo>
                    <a:pt x="16510" y="207009"/>
                  </a:lnTo>
                  <a:lnTo>
                    <a:pt x="29210" y="218440"/>
                  </a:lnTo>
                  <a:lnTo>
                    <a:pt x="41910" y="227330"/>
                  </a:lnTo>
                  <a:lnTo>
                    <a:pt x="53341" y="234950"/>
                  </a:lnTo>
                  <a:lnTo>
                    <a:pt x="66041" y="241300"/>
                  </a:lnTo>
                  <a:lnTo>
                    <a:pt x="77471" y="251459"/>
                  </a:lnTo>
                  <a:lnTo>
                    <a:pt x="87631" y="262890"/>
                  </a:lnTo>
                  <a:lnTo>
                    <a:pt x="97791" y="276859"/>
                  </a:lnTo>
                  <a:lnTo>
                    <a:pt x="106681" y="289559"/>
                  </a:lnTo>
                  <a:lnTo>
                    <a:pt x="115571" y="299719"/>
                  </a:lnTo>
                  <a:lnTo>
                    <a:pt x="124460" y="309880"/>
                  </a:lnTo>
                  <a:lnTo>
                    <a:pt x="134621" y="321309"/>
                  </a:lnTo>
                  <a:lnTo>
                    <a:pt x="157480" y="344169"/>
                  </a:lnTo>
                  <a:lnTo>
                    <a:pt x="162560" y="361950"/>
                  </a:lnTo>
                  <a:lnTo>
                    <a:pt x="162560" y="383540"/>
                  </a:lnTo>
                  <a:lnTo>
                    <a:pt x="160021" y="408940"/>
                  </a:lnTo>
                  <a:lnTo>
                    <a:pt x="157480" y="429259"/>
                  </a:lnTo>
                  <a:lnTo>
                    <a:pt x="153671" y="447040"/>
                  </a:lnTo>
                  <a:lnTo>
                    <a:pt x="149860" y="463550"/>
                  </a:lnTo>
                  <a:lnTo>
                    <a:pt x="144781" y="476250"/>
                  </a:lnTo>
                  <a:lnTo>
                    <a:pt x="138431" y="488950"/>
                  </a:lnTo>
                  <a:lnTo>
                    <a:pt x="130810" y="499109"/>
                  </a:lnTo>
                  <a:lnTo>
                    <a:pt x="121921" y="502919"/>
                  </a:lnTo>
                  <a:lnTo>
                    <a:pt x="111760" y="504190"/>
                  </a:lnTo>
                  <a:lnTo>
                    <a:pt x="100331" y="500380"/>
                  </a:lnTo>
                  <a:lnTo>
                    <a:pt x="90171" y="496569"/>
                  </a:lnTo>
                  <a:lnTo>
                    <a:pt x="81281" y="490219"/>
                  </a:lnTo>
                  <a:lnTo>
                    <a:pt x="72391" y="483869"/>
                  </a:lnTo>
                  <a:lnTo>
                    <a:pt x="68581" y="474980"/>
                  </a:lnTo>
                  <a:lnTo>
                    <a:pt x="68581" y="464819"/>
                  </a:lnTo>
                  <a:lnTo>
                    <a:pt x="72391" y="453390"/>
                  </a:lnTo>
                  <a:lnTo>
                    <a:pt x="76200" y="439419"/>
                  </a:lnTo>
                  <a:lnTo>
                    <a:pt x="83821" y="405130"/>
                  </a:lnTo>
                  <a:lnTo>
                    <a:pt x="88900" y="384809"/>
                  </a:lnTo>
                  <a:lnTo>
                    <a:pt x="95250" y="365759"/>
                  </a:lnTo>
                  <a:lnTo>
                    <a:pt x="102871" y="345440"/>
                  </a:lnTo>
                  <a:lnTo>
                    <a:pt x="110491" y="328930"/>
                  </a:lnTo>
                  <a:lnTo>
                    <a:pt x="118110" y="314959"/>
                  </a:lnTo>
                  <a:lnTo>
                    <a:pt x="125731" y="303530"/>
                  </a:lnTo>
                  <a:lnTo>
                    <a:pt x="133350" y="290830"/>
                  </a:lnTo>
                  <a:lnTo>
                    <a:pt x="138431" y="278130"/>
                  </a:lnTo>
                  <a:lnTo>
                    <a:pt x="144781" y="266700"/>
                  </a:lnTo>
                  <a:lnTo>
                    <a:pt x="157480" y="237490"/>
                  </a:lnTo>
                  <a:lnTo>
                    <a:pt x="165101" y="222250"/>
                  </a:lnTo>
                  <a:lnTo>
                    <a:pt x="172721" y="207009"/>
                  </a:lnTo>
                  <a:lnTo>
                    <a:pt x="181610" y="193040"/>
                  </a:lnTo>
                  <a:lnTo>
                    <a:pt x="189230" y="179069"/>
                  </a:lnTo>
                  <a:lnTo>
                    <a:pt x="196851" y="166369"/>
                  </a:lnTo>
                  <a:lnTo>
                    <a:pt x="201930" y="153669"/>
                  </a:lnTo>
                  <a:lnTo>
                    <a:pt x="207010" y="139700"/>
                  </a:lnTo>
                  <a:lnTo>
                    <a:pt x="207010" y="128269"/>
                  </a:lnTo>
                  <a:lnTo>
                    <a:pt x="201930" y="118109"/>
                  </a:lnTo>
                  <a:lnTo>
                    <a:pt x="195580" y="107950"/>
                  </a:lnTo>
                  <a:lnTo>
                    <a:pt x="186691" y="99059"/>
                  </a:lnTo>
                  <a:lnTo>
                    <a:pt x="179071" y="90169"/>
                  </a:lnTo>
                  <a:lnTo>
                    <a:pt x="171451" y="81280"/>
                  </a:lnTo>
                  <a:lnTo>
                    <a:pt x="161291" y="73659"/>
                  </a:lnTo>
                  <a:lnTo>
                    <a:pt x="151131" y="67309"/>
                  </a:lnTo>
                  <a:lnTo>
                    <a:pt x="78741" y="50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1028700" y="12433300"/>
              <a:ext cx="190501" cy="254001"/>
            </a:xfrm>
            <a:custGeom>
              <a:avLst/>
              <a:gdLst/>
              <a:ahLst/>
              <a:cxnLst/>
              <a:rect l="0" t="0" r="0" b="0"/>
              <a:pathLst>
                <a:path w="190501" h="254001">
                  <a:moveTo>
                    <a:pt x="0" y="0"/>
                  </a:moveTo>
                  <a:lnTo>
                    <a:pt x="13969" y="20319"/>
                  </a:lnTo>
                  <a:lnTo>
                    <a:pt x="20319" y="29209"/>
                  </a:lnTo>
                  <a:lnTo>
                    <a:pt x="27939" y="38100"/>
                  </a:lnTo>
                  <a:lnTo>
                    <a:pt x="35560" y="45719"/>
                  </a:lnTo>
                  <a:lnTo>
                    <a:pt x="54610" y="67309"/>
                  </a:lnTo>
                  <a:lnTo>
                    <a:pt x="95250" y="107950"/>
                  </a:lnTo>
                  <a:lnTo>
                    <a:pt x="102869" y="120650"/>
                  </a:lnTo>
                  <a:lnTo>
                    <a:pt x="109219" y="133350"/>
                  </a:lnTo>
                  <a:lnTo>
                    <a:pt x="115569" y="148590"/>
                  </a:lnTo>
                  <a:lnTo>
                    <a:pt x="124460" y="162559"/>
                  </a:lnTo>
                  <a:lnTo>
                    <a:pt x="137160" y="176530"/>
                  </a:lnTo>
                  <a:lnTo>
                    <a:pt x="151130" y="189230"/>
                  </a:lnTo>
                  <a:lnTo>
                    <a:pt x="161289" y="201930"/>
                  </a:lnTo>
                  <a:lnTo>
                    <a:pt x="168910" y="215900"/>
                  </a:lnTo>
                  <a:lnTo>
                    <a:pt x="190500" y="254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1079500" y="12395200"/>
              <a:ext cx="190501" cy="342901"/>
            </a:xfrm>
            <a:custGeom>
              <a:avLst/>
              <a:gdLst/>
              <a:ahLst/>
              <a:cxnLst/>
              <a:rect l="0" t="0" r="0" b="0"/>
              <a:pathLst>
                <a:path w="190501" h="342901">
                  <a:moveTo>
                    <a:pt x="190500" y="0"/>
                  </a:moveTo>
                  <a:lnTo>
                    <a:pt x="163830" y="20319"/>
                  </a:lnTo>
                  <a:lnTo>
                    <a:pt x="153669" y="30480"/>
                  </a:lnTo>
                  <a:lnTo>
                    <a:pt x="146050" y="41909"/>
                  </a:lnTo>
                  <a:lnTo>
                    <a:pt x="139700" y="53340"/>
                  </a:lnTo>
                  <a:lnTo>
                    <a:pt x="133350" y="63500"/>
                  </a:lnTo>
                  <a:lnTo>
                    <a:pt x="125730" y="73659"/>
                  </a:lnTo>
                  <a:lnTo>
                    <a:pt x="116839" y="82550"/>
                  </a:lnTo>
                  <a:lnTo>
                    <a:pt x="109219" y="96519"/>
                  </a:lnTo>
                  <a:lnTo>
                    <a:pt x="101600" y="111759"/>
                  </a:lnTo>
                  <a:lnTo>
                    <a:pt x="92710" y="129540"/>
                  </a:lnTo>
                  <a:lnTo>
                    <a:pt x="86360" y="147319"/>
                  </a:lnTo>
                  <a:lnTo>
                    <a:pt x="80010" y="163830"/>
                  </a:lnTo>
                  <a:lnTo>
                    <a:pt x="74930" y="181609"/>
                  </a:lnTo>
                  <a:lnTo>
                    <a:pt x="64769" y="200659"/>
                  </a:lnTo>
                  <a:lnTo>
                    <a:pt x="53339" y="219709"/>
                  </a:lnTo>
                  <a:lnTo>
                    <a:pt x="39369" y="240030"/>
                  </a:lnTo>
                  <a:lnTo>
                    <a:pt x="29210" y="256540"/>
                  </a:lnTo>
                  <a:lnTo>
                    <a:pt x="21589" y="273050"/>
                  </a:lnTo>
                  <a:lnTo>
                    <a:pt x="0" y="342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1422400" y="12496800"/>
              <a:ext cx="228601" cy="25401"/>
            </a:xfrm>
            <a:custGeom>
              <a:avLst/>
              <a:gdLst/>
              <a:ahLst/>
              <a:cxnLst/>
              <a:rect l="0" t="0" r="0" b="0"/>
              <a:pathLst>
                <a:path w="228601" h="25401">
                  <a:moveTo>
                    <a:pt x="0" y="25400"/>
                  </a:moveTo>
                  <a:lnTo>
                    <a:pt x="20319" y="11430"/>
                  </a:lnTo>
                  <a:lnTo>
                    <a:pt x="33019" y="7619"/>
                  </a:lnTo>
                  <a:lnTo>
                    <a:pt x="49530" y="5080"/>
                  </a:lnTo>
                  <a:lnTo>
                    <a:pt x="66039" y="3809"/>
                  </a:lnTo>
                  <a:lnTo>
                    <a:pt x="85089" y="2540"/>
                  </a:lnTo>
                  <a:lnTo>
                    <a:pt x="124460" y="1269"/>
                  </a:lnTo>
                  <a:lnTo>
                    <a:pt x="2286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1856739" y="12192000"/>
              <a:ext cx="200662" cy="241301"/>
            </a:xfrm>
            <a:custGeom>
              <a:avLst/>
              <a:gdLst/>
              <a:ahLst/>
              <a:cxnLst/>
              <a:rect l="0" t="0" r="0" b="0"/>
              <a:pathLst>
                <a:path w="200662" h="241301">
                  <a:moveTo>
                    <a:pt x="60961" y="0"/>
                  </a:moveTo>
                  <a:lnTo>
                    <a:pt x="60961" y="26669"/>
                  </a:lnTo>
                  <a:lnTo>
                    <a:pt x="58421" y="39369"/>
                  </a:lnTo>
                  <a:lnTo>
                    <a:pt x="53340" y="52069"/>
                  </a:lnTo>
                  <a:lnTo>
                    <a:pt x="46990" y="63500"/>
                  </a:lnTo>
                  <a:lnTo>
                    <a:pt x="43181" y="77469"/>
                  </a:lnTo>
                  <a:lnTo>
                    <a:pt x="40640" y="92709"/>
                  </a:lnTo>
                  <a:lnTo>
                    <a:pt x="39371" y="107950"/>
                  </a:lnTo>
                  <a:lnTo>
                    <a:pt x="35561" y="125730"/>
                  </a:lnTo>
                  <a:lnTo>
                    <a:pt x="29211" y="144780"/>
                  </a:lnTo>
                  <a:lnTo>
                    <a:pt x="22861" y="163830"/>
                  </a:lnTo>
                  <a:lnTo>
                    <a:pt x="16511" y="181609"/>
                  </a:lnTo>
                  <a:lnTo>
                    <a:pt x="8890" y="196850"/>
                  </a:lnTo>
                  <a:lnTo>
                    <a:pt x="0" y="212090"/>
                  </a:lnTo>
                  <a:lnTo>
                    <a:pt x="1271" y="222250"/>
                  </a:lnTo>
                  <a:lnTo>
                    <a:pt x="6350" y="228600"/>
                  </a:lnTo>
                  <a:lnTo>
                    <a:pt x="16511" y="232409"/>
                  </a:lnTo>
                  <a:lnTo>
                    <a:pt x="29211" y="234950"/>
                  </a:lnTo>
                  <a:lnTo>
                    <a:pt x="45721" y="237490"/>
                  </a:lnTo>
                  <a:lnTo>
                    <a:pt x="63500" y="238759"/>
                  </a:lnTo>
                  <a:lnTo>
                    <a:pt x="82550" y="240030"/>
                  </a:lnTo>
                  <a:lnTo>
                    <a:pt x="101600" y="240030"/>
                  </a:lnTo>
                  <a:lnTo>
                    <a:pt x="200661" y="241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2082800" y="12153900"/>
              <a:ext cx="38101" cy="495301"/>
            </a:xfrm>
            <a:custGeom>
              <a:avLst/>
              <a:gdLst/>
              <a:ahLst/>
              <a:cxnLst/>
              <a:rect l="0" t="0" r="0" b="0"/>
              <a:pathLst>
                <a:path w="38101" h="495301">
                  <a:moveTo>
                    <a:pt x="38100" y="0"/>
                  </a:moveTo>
                  <a:lnTo>
                    <a:pt x="38100" y="46990"/>
                  </a:lnTo>
                  <a:lnTo>
                    <a:pt x="36829" y="71119"/>
                  </a:lnTo>
                  <a:lnTo>
                    <a:pt x="34289" y="96519"/>
                  </a:lnTo>
                  <a:lnTo>
                    <a:pt x="31750" y="123190"/>
                  </a:lnTo>
                  <a:lnTo>
                    <a:pt x="29210" y="149859"/>
                  </a:lnTo>
                  <a:lnTo>
                    <a:pt x="27939" y="176530"/>
                  </a:lnTo>
                  <a:lnTo>
                    <a:pt x="26670" y="201930"/>
                  </a:lnTo>
                  <a:lnTo>
                    <a:pt x="24129" y="226059"/>
                  </a:lnTo>
                  <a:lnTo>
                    <a:pt x="19050" y="250190"/>
                  </a:lnTo>
                  <a:lnTo>
                    <a:pt x="12700" y="271780"/>
                  </a:lnTo>
                  <a:lnTo>
                    <a:pt x="8889" y="293369"/>
                  </a:lnTo>
                  <a:lnTo>
                    <a:pt x="5079" y="312419"/>
                  </a:lnTo>
                  <a:lnTo>
                    <a:pt x="3810" y="331469"/>
                  </a:lnTo>
                  <a:lnTo>
                    <a:pt x="2539" y="350519"/>
                  </a:lnTo>
                  <a:lnTo>
                    <a:pt x="1270" y="391159"/>
                  </a:lnTo>
                  <a:lnTo>
                    <a:pt x="0" y="495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2260600" y="12407900"/>
              <a:ext cx="127001" cy="177801"/>
            </a:xfrm>
            <a:custGeom>
              <a:avLst/>
              <a:gdLst/>
              <a:ahLst/>
              <a:cxnLst/>
              <a:rect l="0" t="0" r="0" b="0"/>
              <a:pathLst>
                <a:path w="127001" h="177801">
                  <a:moveTo>
                    <a:pt x="0" y="0"/>
                  </a:moveTo>
                  <a:lnTo>
                    <a:pt x="6350" y="26669"/>
                  </a:lnTo>
                  <a:lnTo>
                    <a:pt x="13970" y="39369"/>
                  </a:lnTo>
                  <a:lnTo>
                    <a:pt x="25400" y="52069"/>
                  </a:lnTo>
                  <a:lnTo>
                    <a:pt x="38100" y="63500"/>
                  </a:lnTo>
                  <a:lnTo>
                    <a:pt x="48260" y="76200"/>
                  </a:lnTo>
                  <a:lnTo>
                    <a:pt x="55879" y="88900"/>
                  </a:lnTo>
                  <a:lnTo>
                    <a:pt x="62229" y="101600"/>
                  </a:lnTo>
                  <a:lnTo>
                    <a:pt x="69850" y="113030"/>
                  </a:lnTo>
                  <a:lnTo>
                    <a:pt x="77470" y="123190"/>
                  </a:lnTo>
                  <a:lnTo>
                    <a:pt x="85089" y="133350"/>
                  </a:lnTo>
                  <a:lnTo>
                    <a:pt x="93979" y="142240"/>
                  </a:lnTo>
                  <a:lnTo>
                    <a:pt x="101600" y="151130"/>
                  </a:lnTo>
                  <a:lnTo>
                    <a:pt x="127000" y="177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2400300" y="12407900"/>
              <a:ext cx="76201" cy="431801"/>
            </a:xfrm>
            <a:custGeom>
              <a:avLst/>
              <a:gdLst/>
              <a:ahLst/>
              <a:cxnLst/>
              <a:rect l="0" t="0" r="0" b="0"/>
              <a:pathLst>
                <a:path w="76201" h="431801">
                  <a:moveTo>
                    <a:pt x="76200" y="0"/>
                  </a:moveTo>
                  <a:lnTo>
                    <a:pt x="62229" y="26669"/>
                  </a:lnTo>
                  <a:lnTo>
                    <a:pt x="55879" y="41909"/>
                  </a:lnTo>
                  <a:lnTo>
                    <a:pt x="40639" y="77469"/>
                  </a:lnTo>
                  <a:lnTo>
                    <a:pt x="33020" y="101600"/>
                  </a:lnTo>
                  <a:lnTo>
                    <a:pt x="24129" y="128269"/>
                  </a:lnTo>
                  <a:lnTo>
                    <a:pt x="16510" y="157480"/>
                  </a:lnTo>
                  <a:lnTo>
                    <a:pt x="11429" y="182880"/>
                  </a:lnTo>
                  <a:lnTo>
                    <a:pt x="7620" y="204469"/>
                  </a:lnTo>
                  <a:lnTo>
                    <a:pt x="5079" y="226059"/>
                  </a:lnTo>
                  <a:lnTo>
                    <a:pt x="3810" y="247650"/>
                  </a:lnTo>
                  <a:lnTo>
                    <a:pt x="2539" y="270509"/>
                  </a:lnTo>
                  <a:lnTo>
                    <a:pt x="1270" y="317500"/>
                  </a:lnTo>
                  <a:lnTo>
                    <a:pt x="0" y="431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2679700" y="12344400"/>
              <a:ext cx="203201" cy="25401"/>
            </a:xfrm>
            <a:custGeom>
              <a:avLst/>
              <a:gdLst/>
              <a:ahLst/>
              <a:cxnLst/>
              <a:rect l="0" t="0" r="0" b="0"/>
              <a:pathLst>
                <a:path w="203201" h="25401">
                  <a:moveTo>
                    <a:pt x="0" y="25400"/>
                  </a:moveTo>
                  <a:lnTo>
                    <a:pt x="13970" y="11430"/>
                  </a:lnTo>
                  <a:lnTo>
                    <a:pt x="24129" y="7619"/>
                  </a:lnTo>
                  <a:lnTo>
                    <a:pt x="39370" y="5080"/>
                  </a:lnTo>
                  <a:lnTo>
                    <a:pt x="55879" y="3809"/>
                  </a:lnTo>
                  <a:lnTo>
                    <a:pt x="72389" y="2540"/>
                  </a:lnTo>
                  <a:lnTo>
                    <a:pt x="88900" y="1269"/>
                  </a:lnTo>
                  <a:lnTo>
                    <a:pt x="124460" y="1269"/>
                  </a:lnTo>
                  <a:lnTo>
                    <a:pt x="2032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2705100" y="12458700"/>
              <a:ext cx="177801" cy="38101"/>
            </a:xfrm>
            <a:custGeom>
              <a:avLst/>
              <a:gdLst/>
              <a:ahLst/>
              <a:cxnLst/>
              <a:rect l="0" t="0" r="0" b="0"/>
              <a:pathLst>
                <a:path w="177801" h="38101">
                  <a:moveTo>
                    <a:pt x="0" y="38100"/>
                  </a:moveTo>
                  <a:lnTo>
                    <a:pt x="13970" y="24130"/>
                  </a:lnTo>
                  <a:lnTo>
                    <a:pt x="24129" y="20319"/>
                  </a:lnTo>
                  <a:lnTo>
                    <a:pt x="39370" y="17780"/>
                  </a:lnTo>
                  <a:lnTo>
                    <a:pt x="55879" y="16509"/>
                  </a:lnTo>
                  <a:lnTo>
                    <a:pt x="71120" y="13969"/>
                  </a:lnTo>
                  <a:lnTo>
                    <a:pt x="85089" y="10159"/>
                  </a:lnTo>
                  <a:lnTo>
                    <a:pt x="99060" y="7619"/>
                  </a:lnTo>
                  <a:lnTo>
                    <a:pt x="114300" y="5080"/>
                  </a:lnTo>
                  <a:lnTo>
                    <a:pt x="129539" y="2540"/>
                  </a:lnTo>
                  <a:lnTo>
                    <a:pt x="1778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3200400" y="121920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0"/>
                  </a:moveTo>
                  <a:lnTo>
                    <a:pt x="20320" y="13969"/>
                  </a:lnTo>
                  <a:lnTo>
                    <a:pt x="31750" y="17780"/>
                  </a:lnTo>
                  <a:lnTo>
                    <a:pt x="45720" y="20319"/>
                  </a:lnTo>
                  <a:lnTo>
                    <a:pt x="59690" y="21590"/>
                  </a:lnTo>
                  <a:lnTo>
                    <a:pt x="76200" y="22859"/>
                  </a:lnTo>
                  <a:lnTo>
                    <a:pt x="95250" y="24130"/>
                  </a:lnTo>
                  <a:lnTo>
                    <a:pt x="1524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3467100" y="12001500"/>
              <a:ext cx="203201" cy="177801"/>
            </a:xfrm>
            <a:custGeom>
              <a:avLst/>
              <a:gdLst/>
              <a:ahLst/>
              <a:cxnLst/>
              <a:rect l="0" t="0" r="0" b="0"/>
              <a:pathLst>
                <a:path w="203201" h="177801">
                  <a:moveTo>
                    <a:pt x="38100" y="0"/>
                  </a:moveTo>
                  <a:lnTo>
                    <a:pt x="38100" y="26669"/>
                  </a:lnTo>
                  <a:lnTo>
                    <a:pt x="35559" y="39369"/>
                  </a:lnTo>
                  <a:lnTo>
                    <a:pt x="30479" y="52069"/>
                  </a:lnTo>
                  <a:lnTo>
                    <a:pt x="24129" y="63500"/>
                  </a:lnTo>
                  <a:lnTo>
                    <a:pt x="20320" y="78740"/>
                  </a:lnTo>
                  <a:lnTo>
                    <a:pt x="17779" y="96519"/>
                  </a:lnTo>
                  <a:lnTo>
                    <a:pt x="16509" y="115569"/>
                  </a:lnTo>
                  <a:lnTo>
                    <a:pt x="12700" y="130809"/>
                  </a:lnTo>
                  <a:lnTo>
                    <a:pt x="6350" y="143509"/>
                  </a:lnTo>
                  <a:lnTo>
                    <a:pt x="0" y="154940"/>
                  </a:lnTo>
                  <a:lnTo>
                    <a:pt x="1270" y="162559"/>
                  </a:lnTo>
                  <a:lnTo>
                    <a:pt x="7620" y="167640"/>
                  </a:lnTo>
                  <a:lnTo>
                    <a:pt x="17779" y="171450"/>
                  </a:lnTo>
                  <a:lnTo>
                    <a:pt x="31750" y="172719"/>
                  </a:lnTo>
                  <a:lnTo>
                    <a:pt x="48259" y="175259"/>
                  </a:lnTo>
                  <a:lnTo>
                    <a:pt x="66040" y="175259"/>
                  </a:lnTo>
                  <a:lnTo>
                    <a:pt x="104140" y="176530"/>
                  </a:lnTo>
                  <a:lnTo>
                    <a:pt x="203200" y="177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3643629" y="11912600"/>
              <a:ext cx="52072" cy="584201"/>
            </a:xfrm>
            <a:custGeom>
              <a:avLst/>
              <a:gdLst/>
              <a:ahLst/>
              <a:cxnLst/>
              <a:rect l="0" t="0" r="0" b="0"/>
              <a:pathLst>
                <a:path w="52072" h="584201">
                  <a:moveTo>
                    <a:pt x="52071" y="0"/>
                  </a:moveTo>
                  <a:lnTo>
                    <a:pt x="38100" y="13969"/>
                  </a:lnTo>
                  <a:lnTo>
                    <a:pt x="33021" y="21590"/>
                  </a:lnTo>
                  <a:lnTo>
                    <a:pt x="27941" y="31750"/>
                  </a:lnTo>
                  <a:lnTo>
                    <a:pt x="22861" y="41909"/>
                  </a:lnTo>
                  <a:lnTo>
                    <a:pt x="20321" y="54609"/>
                  </a:lnTo>
                  <a:lnTo>
                    <a:pt x="17780" y="68580"/>
                  </a:lnTo>
                  <a:lnTo>
                    <a:pt x="16511" y="83819"/>
                  </a:lnTo>
                  <a:lnTo>
                    <a:pt x="15241" y="101600"/>
                  </a:lnTo>
                  <a:lnTo>
                    <a:pt x="15241" y="139700"/>
                  </a:lnTo>
                  <a:lnTo>
                    <a:pt x="13971" y="200659"/>
                  </a:lnTo>
                  <a:lnTo>
                    <a:pt x="11430" y="224790"/>
                  </a:lnTo>
                  <a:lnTo>
                    <a:pt x="6350" y="252730"/>
                  </a:lnTo>
                  <a:lnTo>
                    <a:pt x="0" y="283209"/>
                  </a:lnTo>
                  <a:lnTo>
                    <a:pt x="0" y="308609"/>
                  </a:lnTo>
                  <a:lnTo>
                    <a:pt x="1271" y="331469"/>
                  </a:lnTo>
                  <a:lnTo>
                    <a:pt x="5080" y="351790"/>
                  </a:lnTo>
                  <a:lnTo>
                    <a:pt x="8891" y="373380"/>
                  </a:lnTo>
                  <a:lnTo>
                    <a:pt x="10161" y="393700"/>
                  </a:lnTo>
                  <a:lnTo>
                    <a:pt x="11430" y="415290"/>
                  </a:lnTo>
                  <a:lnTo>
                    <a:pt x="13971" y="439419"/>
                  </a:lnTo>
                  <a:lnTo>
                    <a:pt x="16511" y="464819"/>
                  </a:lnTo>
                  <a:lnTo>
                    <a:pt x="26671" y="584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381000" y="12623800"/>
            <a:ext cx="3187701" cy="946151"/>
            <a:chOff x="381000" y="12623800"/>
            <a:chExt cx="3187701" cy="946151"/>
          </a:xfrm>
        </p:grpSpPr>
        <p:sp>
          <p:nvSpPr>
            <p:cNvPr id="201" name="Freeform 200"/>
            <p:cNvSpPr/>
            <p:nvPr/>
          </p:nvSpPr>
          <p:spPr>
            <a:xfrm>
              <a:off x="457200" y="13093700"/>
              <a:ext cx="38101" cy="25401"/>
            </a:xfrm>
            <a:custGeom>
              <a:avLst/>
              <a:gdLst/>
              <a:ahLst/>
              <a:cxnLst/>
              <a:rect l="0" t="0" r="0" b="0"/>
              <a:pathLst>
                <a:path w="38101" h="25401">
                  <a:moveTo>
                    <a:pt x="0" y="0"/>
                  </a:moveTo>
                  <a:lnTo>
                    <a:pt x="381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711200" y="12965430"/>
              <a:ext cx="207011" cy="396240"/>
            </a:xfrm>
            <a:custGeom>
              <a:avLst/>
              <a:gdLst/>
              <a:ahLst/>
              <a:cxnLst/>
              <a:rect l="0" t="0" r="0" b="0"/>
              <a:pathLst>
                <a:path w="207011" h="396240">
                  <a:moveTo>
                    <a:pt x="0" y="64770"/>
                  </a:moveTo>
                  <a:lnTo>
                    <a:pt x="13969" y="44450"/>
                  </a:lnTo>
                  <a:lnTo>
                    <a:pt x="21590" y="35560"/>
                  </a:lnTo>
                  <a:lnTo>
                    <a:pt x="31750" y="26670"/>
                  </a:lnTo>
                  <a:lnTo>
                    <a:pt x="41909" y="19050"/>
                  </a:lnTo>
                  <a:lnTo>
                    <a:pt x="53340" y="11429"/>
                  </a:lnTo>
                  <a:lnTo>
                    <a:pt x="64769" y="5079"/>
                  </a:lnTo>
                  <a:lnTo>
                    <a:pt x="77469" y="0"/>
                  </a:lnTo>
                  <a:lnTo>
                    <a:pt x="88900" y="0"/>
                  </a:lnTo>
                  <a:lnTo>
                    <a:pt x="97790" y="5079"/>
                  </a:lnTo>
                  <a:lnTo>
                    <a:pt x="107950" y="12700"/>
                  </a:lnTo>
                  <a:lnTo>
                    <a:pt x="114300" y="26670"/>
                  </a:lnTo>
                  <a:lnTo>
                    <a:pt x="118110" y="46989"/>
                  </a:lnTo>
                  <a:lnTo>
                    <a:pt x="121919" y="69850"/>
                  </a:lnTo>
                  <a:lnTo>
                    <a:pt x="120650" y="91439"/>
                  </a:lnTo>
                  <a:lnTo>
                    <a:pt x="116839" y="114300"/>
                  </a:lnTo>
                  <a:lnTo>
                    <a:pt x="111760" y="135889"/>
                  </a:lnTo>
                  <a:lnTo>
                    <a:pt x="106680" y="154939"/>
                  </a:lnTo>
                  <a:lnTo>
                    <a:pt x="102869" y="171450"/>
                  </a:lnTo>
                  <a:lnTo>
                    <a:pt x="97790" y="186689"/>
                  </a:lnTo>
                  <a:lnTo>
                    <a:pt x="91440" y="199389"/>
                  </a:lnTo>
                  <a:lnTo>
                    <a:pt x="85090" y="210820"/>
                  </a:lnTo>
                  <a:lnTo>
                    <a:pt x="77469" y="220980"/>
                  </a:lnTo>
                  <a:lnTo>
                    <a:pt x="69850" y="226059"/>
                  </a:lnTo>
                  <a:lnTo>
                    <a:pt x="62230" y="226059"/>
                  </a:lnTo>
                  <a:lnTo>
                    <a:pt x="54609" y="222250"/>
                  </a:lnTo>
                  <a:lnTo>
                    <a:pt x="54609" y="219709"/>
                  </a:lnTo>
                  <a:lnTo>
                    <a:pt x="60959" y="215900"/>
                  </a:lnTo>
                  <a:lnTo>
                    <a:pt x="69850" y="212089"/>
                  </a:lnTo>
                  <a:lnTo>
                    <a:pt x="80009" y="207009"/>
                  </a:lnTo>
                  <a:lnTo>
                    <a:pt x="91440" y="200659"/>
                  </a:lnTo>
                  <a:lnTo>
                    <a:pt x="102869" y="193039"/>
                  </a:lnTo>
                  <a:lnTo>
                    <a:pt x="115569" y="191770"/>
                  </a:lnTo>
                  <a:lnTo>
                    <a:pt x="128269" y="193039"/>
                  </a:lnTo>
                  <a:lnTo>
                    <a:pt x="139700" y="196850"/>
                  </a:lnTo>
                  <a:lnTo>
                    <a:pt x="153669" y="203200"/>
                  </a:lnTo>
                  <a:lnTo>
                    <a:pt x="168910" y="212089"/>
                  </a:lnTo>
                  <a:lnTo>
                    <a:pt x="184150" y="222250"/>
                  </a:lnTo>
                  <a:lnTo>
                    <a:pt x="195580" y="236220"/>
                  </a:lnTo>
                  <a:lnTo>
                    <a:pt x="201930" y="252730"/>
                  </a:lnTo>
                  <a:lnTo>
                    <a:pt x="207010" y="270509"/>
                  </a:lnTo>
                  <a:lnTo>
                    <a:pt x="207010" y="284480"/>
                  </a:lnTo>
                  <a:lnTo>
                    <a:pt x="204469" y="297180"/>
                  </a:lnTo>
                  <a:lnTo>
                    <a:pt x="180339" y="358139"/>
                  </a:lnTo>
                  <a:lnTo>
                    <a:pt x="167639" y="372109"/>
                  </a:lnTo>
                  <a:lnTo>
                    <a:pt x="152400" y="382270"/>
                  </a:lnTo>
                  <a:lnTo>
                    <a:pt x="135889" y="391159"/>
                  </a:lnTo>
                  <a:lnTo>
                    <a:pt x="120650" y="394970"/>
                  </a:lnTo>
                  <a:lnTo>
                    <a:pt x="105410" y="396239"/>
                  </a:lnTo>
                  <a:lnTo>
                    <a:pt x="91440" y="396239"/>
                  </a:lnTo>
                  <a:lnTo>
                    <a:pt x="78740" y="392430"/>
                  </a:lnTo>
                  <a:lnTo>
                    <a:pt x="68580" y="387350"/>
                  </a:lnTo>
                  <a:lnTo>
                    <a:pt x="38100" y="3695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1003300" y="13081000"/>
              <a:ext cx="203201" cy="254001"/>
            </a:xfrm>
            <a:custGeom>
              <a:avLst/>
              <a:gdLst/>
              <a:ahLst/>
              <a:cxnLst/>
              <a:rect l="0" t="0" r="0" b="0"/>
              <a:pathLst>
                <a:path w="203201" h="254001">
                  <a:moveTo>
                    <a:pt x="0" y="0"/>
                  </a:moveTo>
                  <a:lnTo>
                    <a:pt x="26669" y="20319"/>
                  </a:lnTo>
                  <a:lnTo>
                    <a:pt x="38100" y="31750"/>
                  </a:lnTo>
                  <a:lnTo>
                    <a:pt x="48260" y="45719"/>
                  </a:lnTo>
                  <a:lnTo>
                    <a:pt x="57150" y="59689"/>
                  </a:lnTo>
                  <a:lnTo>
                    <a:pt x="64769" y="73660"/>
                  </a:lnTo>
                  <a:lnTo>
                    <a:pt x="71119" y="87630"/>
                  </a:lnTo>
                  <a:lnTo>
                    <a:pt x="77469" y="100330"/>
                  </a:lnTo>
                  <a:lnTo>
                    <a:pt x="83819" y="111760"/>
                  </a:lnTo>
                  <a:lnTo>
                    <a:pt x="91439" y="123189"/>
                  </a:lnTo>
                  <a:lnTo>
                    <a:pt x="99060" y="132080"/>
                  </a:lnTo>
                  <a:lnTo>
                    <a:pt x="106680" y="143510"/>
                  </a:lnTo>
                  <a:lnTo>
                    <a:pt x="123189" y="166369"/>
                  </a:lnTo>
                  <a:lnTo>
                    <a:pt x="133350" y="179069"/>
                  </a:lnTo>
                  <a:lnTo>
                    <a:pt x="143510" y="191769"/>
                  </a:lnTo>
                  <a:lnTo>
                    <a:pt x="165100" y="214630"/>
                  </a:lnTo>
                  <a:lnTo>
                    <a:pt x="203200" y="254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1003300" y="13030200"/>
              <a:ext cx="215901" cy="266701"/>
            </a:xfrm>
            <a:custGeom>
              <a:avLst/>
              <a:gdLst/>
              <a:ahLst/>
              <a:cxnLst/>
              <a:rect l="0" t="0" r="0" b="0"/>
              <a:pathLst>
                <a:path w="215901" h="266701">
                  <a:moveTo>
                    <a:pt x="215900" y="0"/>
                  </a:moveTo>
                  <a:lnTo>
                    <a:pt x="181610" y="13969"/>
                  </a:lnTo>
                  <a:lnTo>
                    <a:pt x="167639" y="24130"/>
                  </a:lnTo>
                  <a:lnTo>
                    <a:pt x="154939" y="39369"/>
                  </a:lnTo>
                  <a:lnTo>
                    <a:pt x="140969" y="55880"/>
                  </a:lnTo>
                  <a:lnTo>
                    <a:pt x="129539" y="69850"/>
                  </a:lnTo>
                  <a:lnTo>
                    <a:pt x="118110" y="81280"/>
                  </a:lnTo>
                  <a:lnTo>
                    <a:pt x="109219" y="92710"/>
                  </a:lnTo>
                  <a:lnTo>
                    <a:pt x="100330" y="104139"/>
                  </a:lnTo>
                  <a:lnTo>
                    <a:pt x="93980" y="115569"/>
                  </a:lnTo>
                  <a:lnTo>
                    <a:pt x="87630" y="128269"/>
                  </a:lnTo>
                  <a:lnTo>
                    <a:pt x="81280" y="138430"/>
                  </a:lnTo>
                  <a:lnTo>
                    <a:pt x="73660" y="148589"/>
                  </a:lnTo>
                  <a:lnTo>
                    <a:pt x="66039" y="158750"/>
                  </a:lnTo>
                  <a:lnTo>
                    <a:pt x="58419" y="168910"/>
                  </a:lnTo>
                  <a:lnTo>
                    <a:pt x="41910" y="191769"/>
                  </a:lnTo>
                  <a:lnTo>
                    <a:pt x="33019" y="205739"/>
                  </a:lnTo>
                  <a:lnTo>
                    <a:pt x="25400" y="220980"/>
                  </a:lnTo>
                  <a:lnTo>
                    <a:pt x="0" y="266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381000" y="13169900"/>
              <a:ext cx="215901" cy="1"/>
            </a:xfrm>
            <a:custGeom>
              <a:avLst/>
              <a:gdLst/>
              <a:ahLst/>
              <a:cxnLst/>
              <a:rect l="0" t="0" r="0" b="0"/>
              <a:pathLst>
                <a:path w="215901" h="1">
                  <a:moveTo>
                    <a:pt x="0" y="0"/>
                  </a:moveTo>
                  <a:lnTo>
                    <a:pt x="2159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1508760" y="13055600"/>
              <a:ext cx="40641" cy="241301"/>
            </a:xfrm>
            <a:custGeom>
              <a:avLst/>
              <a:gdLst/>
              <a:ahLst/>
              <a:cxnLst/>
              <a:rect l="0" t="0" r="0" b="0"/>
              <a:pathLst>
                <a:path w="40641" h="241301">
                  <a:moveTo>
                    <a:pt x="15240" y="0"/>
                  </a:moveTo>
                  <a:lnTo>
                    <a:pt x="1270" y="13969"/>
                  </a:lnTo>
                  <a:lnTo>
                    <a:pt x="0" y="21589"/>
                  </a:lnTo>
                  <a:lnTo>
                    <a:pt x="2540" y="31750"/>
                  </a:lnTo>
                  <a:lnTo>
                    <a:pt x="6350" y="41910"/>
                  </a:lnTo>
                  <a:lnTo>
                    <a:pt x="10159" y="54610"/>
                  </a:lnTo>
                  <a:lnTo>
                    <a:pt x="11429" y="68580"/>
                  </a:lnTo>
                  <a:lnTo>
                    <a:pt x="12700" y="83819"/>
                  </a:lnTo>
                  <a:lnTo>
                    <a:pt x="16509" y="97789"/>
                  </a:lnTo>
                  <a:lnTo>
                    <a:pt x="21590" y="111760"/>
                  </a:lnTo>
                  <a:lnTo>
                    <a:pt x="27940" y="125730"/>
                  </a:lnTo>
                  <a:lnTo>
                    <a:pt x="31750" y="140969"/>
                  </a:lnTo>
                  <a:lnTo>
                    <a:pt x="35559" y="158750"/>
                  </a:lnTo>
                  <a:lnTo>
                    <a:pt x="40640" y="241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1397000" y="13119100"/>
              <a:ext cx="190501" cy="25401"/>
            </a:xfrm>
            <a:custGeom>
              <a:avLst/>
              <a:gdLst/>
              <a:ahLst/>
              <a:cxnLst/>
              <a:rect l="0" t="0" r="0" b="0"/>
              <a:pathLst>
                <a:path w="190501" h="25401">
                  <a:moveTo>
                    <a:pt x="0" y="0"/>
                  </a:moveTo>
                  <a:lnTo>
                    <a:pt x="88900" y="0"/>
                  </a:lnTo>
                  <a:lnTo>
                    <a:pt x="104139" y="2539"/>
                  </a:lnTo>
                  <a:lnTo>
                    <a:pt x="116839" y="7619"/>
                  </a:lnTo>
                  <a:lnTo>
                    <a:pt x="1905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1816100" y="12954000"/>
              <a:ext cx="241301" cy="173990"/>
            </a:xfrm>
            <a:custGeom>
              <a:avLst/>
              <a:gdLst/>
              <a:ahLst/>
              <a:cxnLst/>
              <a:rect l="0" t="0" r="0" b="0"/>
              <a:pathLst>
                <a:path w="241301" h="173990">
                  <a:moveTo>
                    <a:pt x="50800" y="0"/>
                  </a:moveTo>
                  <a:lnTo>
                    <a:pt x="36829" y="34290"/>
                  </a:lnTo>
                  <a:lnTo>
                    <a:pt x="33020" y="50800"/>
                  </a:lnTo>
                  <a:lnTo>
                    <a:pt x="30479" y="68580"/>
                  </a:lnTo>
                  <a:lnTo>
                    <a:pt x="29210" y="88900"/>
                  </a:lnTo>
                  <a:lnTo>
                    <a:pt x="26670" y="105410"/>
                  </a:lnTo>
                  <a:lnTo>
                    <a:pt x="22860" y="120650"/>
                  </a:lnTo>
                  <a:lnTo>
                    <a:pt x="20320" y="135889"/>
                  </a:lnTo>
                  <a:lnTo>
                    <a:pt x="13970" y="148589"/>
                  </a:lnTo>
                  <a:lnTo>
                    <a:pt x="8889" y="160019"/>
                  </a:lnTo>
                  <a:lnTo>
                    <a:pt x="1270" y="170180"/>
                  </a:lnTo>
                  <a:lnTo>
                    <a:pt x="0" y="173989"/>
                  </a:lnTo>
                  <a:lnTo>
                    <a:pt x="1270" y="173989"/>
                  </a:lnTo>
                  <a:lnTo>
                    <a:pt x="5079" y="171450"/>
                  </a:lnTo>
                  <a:lnTo>
                    <a:pt x="13970" y="165100"/>
                  </a:lnTo>
                  <a:lnTo>
                    <a:pt x="44450" y="146050"/>
                  </a:lnTo>
                  <a:lnTo>
                    <a:pt x="62229" y="139700"/>
                  </a:lnTo>
                  <a:lnTo>
                    <a:pt x="81279" y="135889"/>
                  </a:lnTo>
                  <a:lnTo>
                    <a:pt x="100329" y="133350"/>
                  </a:lnTo>
                  <a:lnTo>
                    <a:pt x="120650" y="130810"/>
                  </a:lnTo>
                  <a:lnTo>
                    <a:pt x="140970" y="129539"/>
                  </a:lnTo>
                  <a:lnTo>
                    <a:pt x="241300" y="127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2019300" y="12839700"/>
              <a:ext cx="25401" cy="368301"/>
            </a:xfrm>
            <a:custGeom>
              <a:avLst/>
              <a:gdLst/>
              <a:ahLst/>
              <a:cxnLst/>
              <a:rect l="0" t="0" r="0" b="0"/>
              <a:pathLst>
                <a:path w="25401" h="368301">
                  <a:moveTo>
                    <a:pt x="25400" y="0"/>
                  </a:moveTo>
                  <a:lnTo>
                    <a:pt x="25400" y="26669"/>
                  </a:lnTo>
                  <a:lnTo>
                    <a:pt x="22860" y="39369"/>
                  </a:lnTo>
                  <a:lnTo>
                    <a:pt x="17779" y="52069"/>
                  </a:lnTo>
                  <a:lnTo>
                    <a:pt x="11429" y="63500"/>
                  </a:lnTo>
                  <a:lnTo>
                    <a:pt x="7620" y="78740"/>
                  </a:lnTo>
                  <a:lnTo>
                    <a:pt x="5079" y="96519"/>
                  </a:lnTo>
                  <a:lnTo>
                    <a:pt x="3810" y="115569"/>
                  </a:lnTo>
                  <a:lnTo>
                    <a:pt x="2539" y="134619"/>
                  </a:lnTo>
                  <a:lnTo>
                    <a:pt x="1270" y="175260"/>
                  </a:lnTo>
                  <a:lnTo>
                    <a:pt x="0" y="368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2171700" y="12966700"/>
              <a:ext cx="300990" cy="603251"/>
            </a:xfrm>
            <a:custGeom>
              <a:avLst/>
              <a:gdLst/>
              <a:ahLst/>
              <a:cxnLst/>
              <a:rect l="0" t="0" r="0" b="0"/>
              <a:pathLst>
                <a:path w="300990" h="603251">
                  <a:moveTo>
                    <a:pt x="0" y="0"/>
                  </a:moveTo>
                  <a:lnTo>
                    <a:pt x="13970" y="26669"/>
                  </a:lnTo>
                  <a:lnTo>
                    <a:pt x="17779" y="41910"/>
                  </a:lnTo>
                  <a:lnTo>
                    <a:pt x="20320" y="58419"/>
                  </a:lnTo>
                  <a:lnTo>
                    <a:pt x="21589" y="77469"/>
                  </a:lnTo>
                  <a:lnTo>
                    <a:pt x="24129" y="93980"/>
                  </a:lnTo>
                  <a:lnTo>
                    <a:pt x="27939" y="109219"/>
                  </a:lnTo>
                  <a:lnTo>
                    <a:pt x="30479" y="123189"/>
                  </a:lnTo>
                  <a:lnTo>
                    <a:pt x="36829" y="135889"/>
                  </a:lnTo>
                  <a:lnTo>
                    <a:pt x="41910" y="147319"/>
                  </a:lnTo>
                  <a:lnTo>
                    <a:pt x="72389" y="191769"/>
                  </a:lnTo>
                  <a:lnTo>
                    <a:pt x="82550" y="198119"/>
                  </a:lnTo>
                  <a:lnTo>
                    <a:pt x="92710" y="201930"/>
                  </a:lnTo>
                  <a:lnTo>
                    <a:pt x="104139" y="201930"/>
                  </a:lnTo>
                  <a:lnTo>
                    <a:pt x="114300" y="199389"/>
                  </a:lnTo>
                  <a:lnTo>
                    <a:pt x="124460" y="195580"/>
                  </a:lnTo>
                  <a:lnTo>
                    <a:pt x="133350" y="189230"/>
                  </a:lnTo>
                  <a:lnTo>
                    <a:pt x="140970" y="180339"/>
                  </a:lnTo>
                  <a:lnTo>
                    <a:pt x="147320" y="167639"/>
                  </a:lnTo>
                  <a:lnTo>
                    <a:pt x="175260" y="101600"/>
                  </a:lnTo>
                  <a:lnTo>
                    <a:pt x="177800" y="91439"/>
                  </a:lnTo>
                  <a:lnTo>
                    <a:pt x="176529" y="87630"/>
                  </a:lnTo>
                  <a:lnTo>
                    <a:pt x="172720" y="87630"/>
                  </a:lnTo>
                  <a:lnTo>
                    <a:pt x="172720" y="95250"/>
                  </a:lnTo>
                  <a:lnTo>
                    <a:pt x="176529" y="107950"/>
                  </a:lnTo>
                  <a:lnTo>
                    <a:pt x="180339" y="121919"/>
                  </a:lnTo>
                  <a:lnTo>
                    <a:pt x="186689" y="134619"/>
                  </a:lnTo>
                  <a:lnTo>
                    <a:pt x="194310" y="146050"/>
                  </a:lnTo>
                  <a:lnTo>
                    <a:pt x="200660" y="157480"/>
                  </a:lnTo>
                  <a:lnTo>
                    <a:pt x="207010" y="173989"/>
                  </a:lnTo>
                  <a:lnTo>
                    <a:pt x="213360" y="194310"/>
                  </a:lnTo>
                  <a:lnTo>
                    <a:pt x="218439" y="218439"/>
                  </a:lnTo>
                  <a:lnTo>
                    <a:pt x="224789" y="238760"/>
                  </a:lnTo>
                  <a:lnTo>
                    <a:pt x="231139" y="256539"/>
                  </a:lnTo>
                  <a:lnTo>
                    <a:pt x="238760" y="273050"/>
                  </a:lnTo>
                  <a:lnTo>
                    <a:pt x="246379" y="285750"/>
                  </a:lnTo>
                  <a:lnTo>
                    <a:pt x="255270" y="298450"/>
                  </a:lnTo>
                  <a:lnTo>
                    <a:pt x="262889" y="308610"/>
                  </a:lnTo>
                  <a:lnTo>
                    <a:pt x="267970" y="323850"/>
                  </a:lnTo>
                  <a:lnTo>
                    <a:pt x="271779" y="342900"/>
                  </a:lnTo>
                  <a:lnTo>
                    <a:pt x="274320" y="364489"/>
                  </a:lnTo>
                  <a:lnTo>
                    <a:pt x="279400" y="383539"/>
                  </a:lnTo>
                  <a:lnTo>
                    <a:pt x="284479" y="402589"/>
                  </a:lnTo>
                  <a:lnTo>
                    <a:pt x="290829" y="420369"/>
                  </a:lnTo>
                  <a:lnTo>
                    <a:pt x="295910" y="439419"/>
                  </a:lnTo>
                  <a:lnTo>
                    <a:pt x="298450" y="459739"/>
                  </a:lnTo>
                  <a:lnTo>
                    <a:pt x="300989" y="480060"/>
                  </a:lnTo>
                  <a:lnTo>
                    <a:pt x="299720" y="496569"/>
                  </a:lnTo>
                  <a:lnTo>
                    <a:pt x="295910" y="510539"/>
                  </a:lnTo>
                  <a:lnTo>
                    <a:pt x="289560" y="521969"/>
                  </a:lnTo>
                  <a:lnTo>
                    <a:pt x="283210" y="534669"/>
                  </a:lnTo>
                  <a:lnTo>
                    <a:pt x="276860" y="547369"/>
                  </a:lnTo>
                  <a:lnTo>
                    <a:pt x="269239" y="558800"/>
                  </a:lnTo>
                  <a:lnTo>
                    <a:pt x="261620" y="570230"/>
                  </a:lnTo>
                  <a:lnTo>
                    <a:pt x="252729" y="580389"/>
                  </a:lnTo>
                  <a:lnTo>
                    <a:pt x="245110" y="590550"/>
                  </a:lnTo>
                  <a:lnTo>
                    <a:pt x="232410" y="596900"/>
                  </a:lnTo>
                  <a:lnTo>
                    <a:pt x="217170" y="600710"/>
                  </a:lnTo>
                  <a:lnTo>
                    <a:pt x="199389" y="603250"/>
                  </a:lnTo>
                  <a:lnTo>
                    <a:pt x="184150" y="603250"/>
                  </a:lnTo>
                  <a:lnTo>
                    <a:pt x="168910" y="599439"/>
                  </a:lnTo>
                  <a:lnTo>
                    <a:pt x="154939" y="594360"/>
                  </a:lnTo>
                  <a:lnTo>
                    <a:pt x="143510" y="588010"/>
                  </a:lnTo>
                  <a:lnTo>
                    <a:pt x="132079" y="581660"/>
                  </a:lnTo>
                  <a:lnTo>
                    <a:pt x="101600" y="546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2667000" y="12890500"/>
              <a:ext cx="165101" cy="63501"/>
            </a:xfrm>
            <a:custGeom>
              <a:avLst/>
              <a:gdLst/>
              <a:ahLst/>
              <a:cxnLst/>
              <a:rect l="0" t="0" r="0" b="0"/>
              <a:pathLst>
                <a:path w="165101" h="63501">
                  <a:moveTo>
                    <a:pt x="0" y="63500"/>
                  </a:moveTo>
                  <a:lnTo>
                    <a:pt x="53339" y="27940"/>
                  </a:lnTo>
                  <a:lnTo>
                    <a:pt x="66039" y="22859"/>
                  </a:lnTo>
                  <a:lnTo>
                    <a:pt x="81279" y="19050"/>
                  </a:lnTo>
                  <a:lnTo>
                    <a:pt x="96520" y="17780"/>
                  </a:lnTo>
                  <a:lnTo>
                    <a:pt x="110489" y="13969"/>
                  </a:lnTo>
                  <a:lnTo>
                    <a:pt x="124460" y="11430"/>
                  </a:lnTo>
                  <a:lnTo>
                    <a:pt x="1651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2679700" y="12890500"/>
              <a:ext cx="177801" cy="63501"/>
            </a:xfrm>
            <a:custGeom>
              <a:avLst/>
              <a:gdLst/>
              <a:ahLst/>
              <a:cxnLst/>
              <a:rect l="0" t="0" r="0" b="0"/>
              <a:pathLst>
                <a:path w="177801" h="63501">
                  <a:moveTo>
                    <a:pt x="0" y="63500"/>
                  </a:moveTo>
                  <a:lnTo>
                    <a:pt x="13970" y="36830"/>
                  </a:lnTo>
                  <a:lnTo>
                    <a:pt x="21589" y="26669"/>
                  </a:lnTo>
                  <a:lnTo>
                    <a:pt x="31750" y="19050"/>
                  </a:lnTo>
                  <a:lnTo>
                    <a:pt x="41910" y="12700"/>
                  </a:lnTo>
                  <a:lnTo>
                    <a:pt x="54610" y="8890"/>
                  </a:lnTo>
                  <a:lnTo>
                    <a:pt x="68579" y="6350"/>
                  </a:lnTo>
                  <a:lnTo>
                    <a:pt x="83820" y="3809"/>
                  </a:lnTo>
                  <a:lnTo>
                    <a:pt x="101600" y="2540"/>
                  </a:lnTo>
                  <a:lnTo>
                    <a:pt x="119379" y="1269"/>
                  </a:lnTo>
                  <a:lnTo>
                    <a:pt x="1778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3175000" y="12623800"/>
              <a:ext cx="1" cy="431801"/>
            </a:xfrm>
            <a:custGeom>
              <a:avLst/>
              <a:gdLst/>
              <a:ahLst/>
              <a:cxnLst/>
              <a:rect l="0" t="0" r="0" b="0"/>
              <a:pathLst>
                <a:path w="1" h="431801">
                  <a:moveTo>
                    <a:pt x="0" y="0"/>
                  </a:moveTo>
                  <a:lnTo>
                    <a:pt x="0" y="431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40100" y="12687300"/>
              <a:ext cx="228601" cy="219710"/>
            </a:xfrm>
            <a:custGeom>
              <a:avLst/>
              <a:gdLst/>
              <a:ahLst/>
              <a:cxnLst/>
              <a:rect l="0" t="0" r="0" b="0"/>
              <a:pathLst>
                <a:path w="228601" h="219710">
                  <a:moveTo>
                    <a:pt x="50800" y="0"/>
                  </a:moveTo>
                  <a:lnTo>
                    <a:pt x="44450" y="26669"/>
                  </a:lnTo>
                  <a:lnTo>
                    <a:pt x="41909" y="43180"/>
                  </a:lnTo>
                  <a:lnTo>
                    <a:pt x="40640" y="62230"/>
                  </a:lnTo>
                  <a:lnTo>
                    <a:pt x="39370" y="83819"/>
                  </a:lnTo>
                  <a:lnTo>
                    <a:pt x="36829" y="106680"/>
                  </a:lnTo>
                  <a:lnTo>
                    <a:pt x="31750" y="130809"/>
                  </a:lnTo>
                  <a:lnTo>
                    <a:pt x="25400" y="154940"/>
                  </a:lnTo>
                  <a:lnTo>
                    <a:pt x="17779" y="175259"/>
                  </a:lnTo>
                  <a:lnTo>
                    <a:pt x="10159" y="193040"/>
                  </a:lnTo>
                  <a:lnTo>
                    <a:pt x="2540" y="209550"/>
                  </a:lnTo>
                  <a:lnTo>
                    <a:pt x="0" y="217169"/>
                  </a:lnTo>
                  <a:lnTo>
                    <a:pt x="1270" y="219709"/>
                  </a:lnTo>
                  <a:lnTo>
                    <a:pt x="30479" y="209550"/>
                  </a:lnTo>
                  <a:lnTo>
                    <a:pt x="43179" y="207009"/>
                  </a:lnTo>
                  <a:lnTo>
                    <a:pt x="57150" y="205740"/>
                  </a:lnTo>
                  <a:lnTo>
                    <a:pt x="72390" y="205740"/>
                  </a:lnTo>
                  <a:lnTo>
                    <a:pt x="88900" y="204469"/>
                  </a:lnTo>
                  <a:lnTo>
                    <a:pt x="146050" y="203200"/>
                  </a:lnTo>
                  <a:lnTo>
                    <a:pt x="228600" y="203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3505200" y="12649200"/>
              <a:ext cx="12701" cy="495301"/>
            </a:xfrm>
            <a:custGeom>
              <a:avLst/>
              <a:gdLst/>
              <a:ahLst/>
              <a:cxnLst/>
              <a:rect l="0" t="0" r="0" b="0"/>
              <a:pathLst>
                <a:path w="12701" h="495301">
                  <a:moveTo>
                    <a:pt x="12700" y="0"/>
                  </a:moveTo>
                  <a:lnTo>
                    <a:pt x="12700" y="34290"/>
                  </a:lnTo>
                  <a:lnTo>
                    <a:pt x="11429" y="48259"/>
                  </a:lnTo>
                  <a:lnTo>
                    <a:pt x="8890" y="60959"/>
                  </a:lnTo>
                  <a:lnTo>
                    <a:pt x="6350" y="74930"/>
                  </a:lnTo>
                  <a:lnTo>
                    <a:pt x="3809" y="88900"/>
                  </a:lnTo>
                  <a:lnTo>
                    <a:pt x="2540" y="105409"/>
                  </a:lnTo>
                  <a:lnTo>
                    <a:pt x="1270" y="120650"/>
                  </a:lnTo>
                  <a:lnTo>
                    <a:pt x="1270" y="157480"/>
                  </a:lnTo>
                  <a:lnTo>
                    <a:pt x="0" y="495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2705100" y="13017500"/>
              <a:ext cx="241301" cy="12701"/>
            </a:xfrm>
            <a:custGeom>
              <a:avLst/>
              <a:gdLst/>
              <a:ahLst/>
              <a:cxnLst/>
              <a:rect l="0" t="0" r="0" b="0"/>
              <a:pathLst>
                <a:path w="241301" h="12701">
                  <a:moveTo>
                    <a:pt x="0" y="0"/>
                  </a:moveTo>
                  <a:lnTo>
                    <a:pt x="20320" y="6350"/>
                  </a:lnTo>
                  <a:lnTo>
                    <a:pt x="31750" y="8889"/>
                  </a:lnTo>
                  <a:lnTo>
                    <a:pt x="45720" y="10160"/>
                  </a:lnTo>
                  <a:lnTo>
                    <a:pt x="59689" y="11430"/>
                  </a:lnTo>
                  <a:lnTo>
                    <a:pt x="95250" y="11430"/>
                  </a:lnTo>
                  <a:lnTo>
                    <a:pt x="2413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215900" y="12865100"/>
            <a:ext cx="127001" cy="228601"/>
            <a:chOff x="215900" y="12865100"/>
            <a:chExt cx="127001" cy="228601"/>
          </a:xfrm>
        </p:grpSpPr>
        <p:sp>
          <p:nvSpPr>
            <p:cNvPr id="218" name="Freeform 217"/>
            <p:cNvSpPr/>
            <p:nvPr/>
          </p:nvSpPr>
          <p:spPr>
            <a:xfrm>
              <a:off x="280670" y="12865100"/>
              <a:ext cx="24131" cy="228601"/>
            </a:xfrm>
            <a:custGeom>
              <a:avLst/>
              <a:gdLst/>
              <a:ahLst/>
              <a:cxnLst/>
              <a:rect l="0" t="0" r="0" b="0"/>
              <a:pathLst>
                <a:path w="24131" h="228601">
                  <a:moveTo>
                    <a:pt x="24130" y="0"/>
                  </a:moveTo>
                  <a:lnTo>
                    <a:pt x="10159" y="20319"/>
                  </a:lnTo>
                  <a:lnTo>
                    <a:pt x="6350" y="33019"/>
                  </a:lnTo>
                  <a:lnTo>
                    <a:pt x="3809" y="49530"/>
                  </a:lnTo>
                  <a:lnTo>
                    <a:pt x="2539" y="66040"/>
                  </a:lnTo>
                  <a:lnTo>
                    <a:pt x="1270" y="83819"/>
                  </a:lnTo>
                  <a:lnTo>
                    <a:pt x="0" y="101600"/>
                  </a:lnTo>
                  <a:lnTo>
                    <a:pt x="0" y="118109"/>
                  </a:lnTo>
                  <a:lnTo>
                    <a:pt x="2539" y="137159"/>
                  </a:lnTo>
                  <a:lnTo>
                    <a:pt x="24130" y="228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215900" y="12954000"/>
              <a:ext cx="127001" cy="3810"/>
            </a:xfrm>
            <a:custGeom>
              <a:avLst/>
              <a:gdLst/>
              <a:ahLst/>
              <a:cxnLst/>
              <a:rect l="0" t="0" r="0" b="0"/>
              <a:pathLst>
                <a:path w="127001" h="3810">
                  <a:moveTo>
                    <a:pt x="0" y="0"/>
                  </a:moveTo>
                  <a:lnTo>
                    <a:pt x="34290" y="0"/>
                  </a:lnTo>
                  <a:lnTo>
                    <a:pt x="48259" y="1269"/>
                  </a:lnTo>
                  <a:lnTo>
                    <a:pt x="60959" y="3809"/>
                  </a:ln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1" name="Freeform 220"/>
          <p:cNvSpPr/>
          <p:nvPr/>
        </p:nvSpPr>
        <p:spPr>
          <a:xfrm>
            <a:off x="127000" y="13450569"/>
            <a:ext cx="4102101" cy="100332"/>
          </a:xfrm>
          <a:custGeom>
            <a:avLst/>
            <a:gdLst/>
            <a:ahLst/>
            <a:cxnLst/>
            <a:rect l="0" t="0" r="0" b="0"/>
            <a:pathLst>
              <a:path w="4102101" h="100332">
                <a:moveTo>
                  <a:pt x="0" y="36831"/>
                </a:moveTo>
                <a:lnTo>
                  <a:pt x="13970" y="22861"/>
                </a:lnTo>
                <a:lnTo>
                  <a:pt x="24129" y="19050"/>
                </a:lnTo>
                <a:lnTo>
                  <a:pt x="39370" y="16511"/>
                </a:lnTo>
                <a:lnTo>
                  <a:pt x="73660" y="13970"/>
                </a:lnTo>
                <a:lnTo>
                  <a:pt x="173990" y="11431"/>
                </a:lnTo>
                <a:lnTo>
                  <a:pt x="198120" y="13970"/>
                </a:lnTo>
                <a:lnTo>
                  <a:pt x="223520" y="19050"/>
                </a:lnTo>
                <a:lnTo>
                  <a:pt x="250190" y="25400"/>
                </a:lnTo>
                <a:lnTo>
                  <a:pt x="278129" y="29211"/>
                </a:lnTo>
                <a:lnTo>
                  <a:pt x="307340" y="31750"/>
                </a:lnTo>
                <a:lnTo>
                  <a:pt x="336550" y="33020"/>
                </a:lnTo>
                <a:lnTo>
                  <a:pt x="359409" y="36831"/>
                </a:lnTo>
                <a:lnTo>
                  <a:pt x="379730" y="43181"/>
                </a:lnTo>
                <a:lnTo>
                  <a:pt x="396240" y="49531"/>
                </a:lnTo>
                <a:lnTo>
                  <a:pt x="415290" y="53341"/>
                </a:lnTo>
                <a:lnTo>
                  <a:pt x="435609" y="55881"/>
                </a:lnTo>
                <a:lnTo>
                  <a:pt x="454659" y="58420"/>
                </a:lnTo>
                <a:lnTo>
                  <a:pt x="474980" y="60961"/>
                </a:lnTo>
                <a:lnTo>
                  <a:pt x="496569" y="64770"/>
                </a:lnTo>
                <a:lnTo>
                  <a:pt x="516890" y="67311"/>
                </a:lnTo>
                <a:lnTo>
                  <a:pt x="537209" y="69850"/>
                </a:lnTo>
                <a:lnTo>
                  <a:pt x="574040" y="72391"/>
                </a:lnTo>
                <a:lnTo>
                  <a:pt x="701039" y="74931"/>
                </a:lnTo>
                <a:lnTo>
                  <a:pt x="899160" y="74931"/>
                </a:lnTo>
                <a:lnTo>
                  <a:pt x="924560" y="77470"/>
                </a:lnTo>
                <a:lnTo>
                  <a:pt x="951230" y="82550"/>
                </a:lnTo>
                <a:lnTo>
                  <a:pt x="976630" y="88900"/>
                </a:lnTo>
                <a:lnTo>
                  <a:pt x="999489" y="92711"/>
                </a:lnTo>
                <a:lnTo>
                  <a:pt x="1021080" y="95250"/>
                </a:lnTo>
                <a:lnTo>
                  <a:pt x="1064260" y="97791"/>
                </a:lnTo>
                <a:lnTo>
                  <a:pt x="1189989" y="100331"/>
                </a:lnTo>
                <a:lnTo>
                  <a:pt x="1282700" y="97791"/>
                </a:lnTo>
                <a:lnTo>
                  <a:pt x="1305560" y="92711"/>
                </a:lnTo>
                <a:lnTo>
                  <a:pt x="1327150" y="86361"/>
                </a:lnTo>
                <a:lnTo>
                  <a:pt x="1347469" y="82550"/>
                </a:lnTo>
                <a:lnTo>
                  <a:pt x="1366519" y="80011"/>
                </a:lnTo>
                <a:lnTo>
                  <a:pt x="1409700" y="77470"/>
                </a:lnTo>
                <a:lnTo>
                  <a:pt x="1534160" y="74931"/>
                </a:lnTo>
                <a:lnTo>
                  <a:pt x="2345689" y="74931"/>
                </a:lnTo>
                <a:lnTo>
                  <a:pt x="2363470" y="73661"/>
                </a:lnTo>
                <a:lnTo>
                  <a:pt x="2379979" y="71120"/>
                </a:lnTo>
                <a:lnTo>
                  <a:pt x="2395220" y="68581"/>
                </a:lnTo>
                <a:lnTo>
                  <a:pt x="2413000" y="66041"/>
                </a:lnTo>
                <a:lnTo>
                  <a:pt x="2468879" y="63500"/>
                </a:lnTo>
                <a:lnTo>
                  <a:pt x="2562860" y="62231"/>
                </a:lnTo>
                <a:lnTo>
                  <a:pt x="2586989" y="59691"/>
                </a:lnTo>
                <a:lnTo>
                  <a:pt x="2612389" y="54611"/>
                </a:lnTo>
                <a:lnTo>
                  <a:pt x="2639060" y="48261"/>
                </a:lnTo>
                <a:lnTo>
                  <a:pt x="2663189" y="44450"/>
                </a:lnTo>
                <a:lnTo>
                  <a:pt x="2687320" y="41911"/>
                </a:lnTo>
                <a:lnTo>
                  <a:pt x="2733039" y="39370"/>
                </a:lnTo>
                <a:lnTo>
                  <a:pt x="2860039" y="36831"/>
                </a:lnTo>
                <a:lnTo>
                  <a:pt x="3272790" y="36831"/>
                </a:lnTo>
                <a:lnTo>
                  <a:pt x="3290570" y="34291"/>
                </a:lnTo>
                <a:lnTo>
                  <a:pt x="3307079" y="29211"/>
                </a:lnTo>
                <a:lnTo>
                  <a:pt x="3322320" y="22861"/>
                </a:lnTo>
                <a:lnTo>
                  <a:pt x="3340100" y="19050"/>
                </a:lnTo>
                <a:lnTo>
                  <a:pt x="3357879" y="16511"/>
                </a:lnTo>
                <a:lnTo>
                  <a:pt x="3399790" y="13970"/>
                </a:lnTo>
                <a:lnTo>
                  <a:pt x="3477259" y="10161"/>
                </a:lnTo>
                <a:lnTo>
                  <a:pt x="3500120" y="7620"/>
                </a:lnTo>
                <a:lnTo>
                  <a:pt x="3522979" y="5081"/>
                </a:lnTo>
                <a:lnTo>
                  <a:pt x="3545840" y="2541"/>
                </a:lnTo>
                <a:lnTo>
                  <a:pt x="3614420" y="0"/>
                </a:lnTo>
                <a:lnTo>
                  <a:pt x="3722370" y="2541"/>
                </a:lnTo>
                <a:lnTo>
                  <a:pt x="3742690" y="5081"/>
                </a:lnTo>
                <a:lnTo>
                  <a:pt x="3766820" y="7620"/>
                </a:lnTo>
                <a:lnTo>
                  <a:pt x="3872229" y="10161"/>
                </a:lnTo>
                <a:lnTo>
                  <a:pt x="3897629" y="11431"/>
                </a:lnTo>
                <a:lnTo>
                  <a:pt x="3920490" y="13970"/>
                </a:lnTo>
                <a:lnTo>
                  <a:pt x="3942079" y="19050"/>
                </a:lnTo>
                <a:lnTo>
                  <a:pt x="3961129" y="24131"/>
                </a:lnTo>
                <a:lnTo>
                  <a:pt x="3981450" y="31750"/>
                </a:lnTo>
                <a:lnTo>
                  <a:pt x="4102100" y="749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7" name="Group 226"/>
          <p:cNvGrpSpPr/>
          <p:nvPr/>
        </p:nvGrpSpPr>
        <p:grpSpPr>
          <a:xfrm>
            <a:off x="535940" y="13674089"/>
            <a:ext cx="1305561" cy="511812"/>
            <a:chOff x="535940" y="13674089"/>
            <a:chExt cx="1305561" cy="511812"/>
          </a:xfrm>
        </p:grpSpPr>
        <p:sp>
          <p:nvSpPr>
            <p:cNvPr id="222" name="Freeform 221"/>
            <p:cNvSpPr/>
            <p:nvPr/>
          </p:nvSpPr>
          <p:spPr>
            <a:xfrm>
              <a:off x="535940" y="13674089"/>
              <a:ext cx="200661" cy="448312"/>
            </a:xfrm>
            <a:custGeom>
              <a:avLst/>
              <a:gdLst/>
              <a:ahLst/>
              <a:cxnLst/>
              <a:rect l="0" t="0" r="0" b="0"/>
              <a:pathLst>
                <a:path w="200661" h="448312">
                  <a:moveTo>
                    <a:pt x="200660" y="80011"/>
                  </a:moveTo>
                  <a:lnTo>
                    <a:pt x="173990" y="73661"/>
                  </a:lnTo>
                  <a:lnTo>
                    <a:pt x="158750" y="71121"/>
                  </a:lnTo>
                  <a:lnTo>
                    <a:pt x="142240" y="69850"/>
                  </a:lnTo>
                  <a:lnTo>
                    <a:pt x="123190" y="68580"/>
                  </a:lnTo>
                  <a:lnTo>
                    <a:pt x="107950" y="66041"/>
                  </a:lnTo>
                  <a:lnTo>
                    <a:pt x="95250" y="60961"/>
                  </a:lnTo>
                  <a:lnTo>
                    <a:pt x="83819" y="54611"/>
                  </a:lnTo>
                  <a:lnTo>
                    <a:pt x="72390" y="46991"/>
                  </a:lnTo>
                  <a:lnTo>
                    <a:pt x="46990" y="31750"/>
                  </a:lnTo>
                  <a:lnTo>
                    <a:pt x="36829" y="22861"/>
                  </a:lnTo>
                  <a:lnTo>
                    <a:pt x="26669" y="12700"/>
                  </a:lnTo>
                  <a:lnTo>
                    <a:pt x="16510" y="1271"/>
                  </a:lnTo>
                  <a:lnTo>
                    <a:pt x="10160" y="0"/>
                  </a:lnTo>
                  <a:lnTo>
                    <a:pt x="6350" y="7621"/>
                  </a:lnTo>
                  <a:lnTo>
                    <a:pt x="2540" y="19050"/>
                  </a:lnTo>
                  <a:lnTo>
                    <a:pt x="3810" y="30480"/>
                  </a:lnTo>
                  <a:lnTo>
                    <a:pt x="7619" y="43180"/>
                  </a:lnTo>
                  <a:lnTo>
                    <a:pt x="12700" y="55880"/>
                  </a:lnTo>
                  <a:lnTo>
                    <a:pt x="12700" y="68580"/>
                  </a:lnTo>
                  <a:lnTo>
                    <a:pt x="10160" y="83821"/>
                  </a:lnTo>
                  <a:lnTo>
                    <a:pt x="6350" y="99061"/>
                  </a:lnTo>
                  <a:lnTo>
                    <a:pt x="3810" y="116841"/>
                  </a:lnTo>
                  <a:lnTo>
                    <a:pt x="1269" y="135891"/>
                  </a:lnTo>
                  <a:lnTo>
                    <a:pt x="0" y="154941"/>
                  </a:lnTo>
                  <a:lnTo>
                    <a:pt x="5079" y="168911"/>
                  </a:lnTo>
                  <a:lnTo>
                    <a:pt x="13969" y="176530"/>
                  </a:lnTo>
                  <a:lnTo>
                    <a:pt x="25400" y="182880"/>
                  </a:lnTo>
                  <a:lnTo>
                    <a:pt x="36829" y="184150"/>
                  </a:lnTo>
                  <a:lnTo>
                    <a:pt x="49529" y="181611"/>
                  </a:lnTo>
                  <a:lnTo>
                    <a:pt x="62229" y="177800"/>
                  </a:lnTo>
                  <a:lnTo>
                    <a:pt x="72390" y="177800"/>
                  </a:lnTo>
                  <a:lnTo>
                    <a:pt x="82550" y="180341"/>
                  </a:lnTo>
                  <a:lnTo>
                    <a:pt x="92710" y="185421"/>
                  </a:lnTo>
                  <a:lnTo>
                    <a:pt x="102869" y="191771"/>
                  </a:lnTo>
                  <a:lnTo>
                    <a:pt x="114300" y="201930"/>
                  </a:lnTo>
                  <a:lnTo>
                    <a:pt x="125729" y="212091"/>
                  </a:lnTo>
                  <a:lnTo>
                    <a:pt x="147319" y="231141"/>
                  </a:lnTo>
                  <a:lnTo>
                    <a:pt x="156210" y="240030"/>
                  </a:lnTo>
                  <a:lnTo>
                    <a:pt x="162560" y="252730"/>
                  </a:lnTo>
                  <a:lnTo>
                    <a:pt x="166369" y="269241"/>
                  </a:lnTo>
                  <a:lnTo>
                    <a:pt x="170179" y="285750"/>
                  </a:lnTo>
                  <a:lnTo>
                    <a:pt x="171450" y="304800"/>
                  </a:lnTo>
                  <a:lnTo>
                    <a:pt x="172719" y="325121"/>
                  </a:lnTo>
                  <a:lnTo>
                    <a:pt x="173990" y="344171"/>
                  </a:lnTo>
                  <a:lnTo>
                    <a:pt x="168910" y="360680"/>
                  </a:lnTo>
                  <a:lnTo>
                    <a:pt x="160019" y="374650"/>
                  </a:lnTo>
                  <a:lnTo>
                    <a:pt x="147319" y="386080"/>
                  </a:lnTo>
                  <a:lnTo>
                    <a:pt x="138429" y="398780"/>
                  </a:lnTo>
                  <a:lnTo>
                    <a:pt x="130810" y="411480"/>
                  </a:lnTo>
                  <a:lnTo>
                    <a:pt x="124460" y="422911"/>
                  </a:lnTo>
                  <a:lnTo>
                    <a:pt x="114300" y="431800"/>
                  </a:lnTo>
                  <a:lnTo>
                    <a:pt x="102869" y="436880"/>
                  </a:lnTo>
                  <a:lnTo>
                    <a:pt x="48260" y="4483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901700" y="13881100"/>
              <a:ext cx="177801" cy="279401"/>
            </a:xfrm>
            <a:custGeom>
              <a:avLst/>
              <a:gdLst/>
              <a:ahLst/>
              <a:cxnLst/>
              <a:rect l="0" t="0" r="0" b="0"/>
              <a:pathLst>
                <a:path w="177801" h="279401">
                  <a:moveTo>
                    <a:pt x="0" y="0"/>
                  </a:moveTo>
                  <a:lnTo>
                    <a:pt x="13969" y="13969"/>
                  </a:lnTo>
                  <a:lnTo>
                    <a:pt x="19050" y="22860"/>
                  </a:lnTo>
                  <a:lnTo>
                    <a:pt x="24130" y="35560"/>
                  </a:lnTo>
                  <a:lnTo>
                    <a:pt x="29210" y="48260"/>
                  </a:lnTo>
                  <a:lnTo>
                    <a:pt x="34289" y="62230"/>
                  </a:lnTo>
                  <a:lnTo>
                    <a:pt x="41910" y="74930"/>
                  </a:lnTo>
                  <a:lnTo>
                    <a:pt x="48260" y="88900"/>
                  </a:lnTo>
                  <a:lnTo>
                    <a:pt x="55880" y="100330"/>
                  </a:lnTo>
                  <a:lnTo>
                    <a:pt x="64769" y="110489"/>
                  </a:lnTo>
                  <a:lnTo>
                    <a:pt x="72389" y="120650"/>
                  </a:lnTo>
                  <a:lnTo>
                    <a:pt x="82550" y="130810"/>
                  </a:lnTo>
                  <a:lnTo>
                    <a:pt x="104139" y="153669"/>
                  </a:lnTo>
                  <a:lnTo>
                    <a:pt x="114300" y="166369"/>
                  </a:lnTo>
                  <a:lnTo>
                    <a:pt x="124460" y="179069"/>
                  </a:lnTo>
                  <a:lnTo>
                    <a:pt x="133350" y="190500"/>
                  </a:lnTo>
                  <a:lnTo>
                    <a:pt x="142239" y="204469"/>
                  </a:lnTo>
                  <a:lnTo>
                    <a:pt x="151130" y="219710"/>
                  </a:lnTo>
                  <a:lnTo>
                    <a:pt x="177800" y="279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927100" y="13868400"/>
              <a:ext cx="215901" cy="317501"/>
            </a:xfrm>
            <a:custGeom>
              <a:avLst/>
              <a:gdLst/>
              <a:ahLst/>
              <a:cxnLst/>
              <a:rect l="0" t="0" r="0" b="0"/>
              <a:pathLst>
                <a:path w="215901" h="317501">
                  <a:moveTo>
                    <a:pt x="215900" y="0"/>
                  </a:moveTo>
                  <a:lnTo>
                    <a:pt x="189230" y="20319"/>
                  </a:lnTo>
                  <a:lnTo>
                    <a:pt x="179069" y="33019"/>
                  </a:lnTo>
                  <a:lnTo>
                    <a:pt x="171450" y="49530"/>
                  </a:lnTo>
                  <a:lnTo>
                    <a:pt x="165100" y="66039"/>
                  </a:lnTo>
                  <a:lnTo>
                    <a:pt x="158750" y="81280"/>
                  </a:lnTo>
                  <a:lnTo>
                    <a:pt x="151130" y="93980"/>
                  </a:lnTo>
                  <a:lnTo>
                    <a:pt x="134619" y="116839"/>
                  </a:lnTo>
                  <a:lnTo>
                    <a:pt x="118110" y="140969"/>
                  </a:lnTo>
                  <a:lnTo>
                    <a:pt x="107950" y="151130"/>
                  </a:lnTo>
                  <a:lnTo>
                    <a:pt x="97789" y="161289"/>
                  </a:lnTo>
                  <a:lnTo>
                    <a:pt x="86360" y="171450"/>
                  </a:lnTo>
                  <a:lnTo>
                    <a:pt x="76200" y="181610"/>
                  </a:lnTo>
                  <a:lnTo>
                    <a:pt x="66039" y="193039"/>
                  </a:lnTo>
                  <a:lnTo>
                    <a:pt x="57150" y="204469"/>
                  </a:lnTo>
                  <a:lnTo>
                    <a:pt x="48260" y="215900"/>
                  </a:lnTo>
                  <a:lnTo>
                    <a:pt x="39369" y="226060"/>
                  </a:lnTo>
                  <a:lnTo>
                    <a:pt x="30480" y="234950"/>
                  </a:lnTo>
                  <a:lnTo>
                    <a:pt x="22860" y="245110"/>
                  </a:lnTo>
                  <a:lnTo>
                    <a:pt x="16510" y="256539"/>
                  </a:lnTo>
                  <a:lnTo>
                    <a:pt x="0" y="317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1562100" y="13906500"/>
              <a:ext cx="215901" cy="63501"/>
            </a:xfrm>
            <a:custGeom>
              <a:avLst/>
              <a:gdLst/>
              <a:ahLst/>
              <a:cxnLst/>
              <a:rect l="0" t="0" r="0" b="0"/>
              <a:pathLst>
                <a:path w="215901" h="63501">
                  <a:moveTo>
                    <a:pt x="0" y="0"/>
                  </a:moveTo>
                  <a:lnTo>
                    <a:pt x="13969" y="13969"/>
                  </a:lnTo>
                  <a:lnTo>
                    <a:pt x="22860" y="17780"/>
                  </a:lnTo>
                  <a:lnTo>
                    <a:pt x="35560" y="20319"/>
                  </a:lnTo>
                  <a:lnTo>
                    <a:pt x="48260" y="21589"/>
                  </a:lnTo>
                  <a:lnTo>
                    <a:pt x="64770" y="25400"/>
                  </a:lnTo>
                  <a:lnTo>
                    <a:pt x="82550" y="31750"/>
                  </a:lnTo>
                  <a:lnTo>
                    <a:pt x="101600" y="38100"/>
                  </a:lnTo>
                  <a:lnTo>
                    <a:pt x="121920" y="41910"/>
                  </a:lnTo>
                  <a:lnTo>
                    <a:pt x="142239" y="44450"/>
                  </a:lnTo>
                  <a:lnTo>
                    <a:pt x="215900" y="63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1638300" y="14084300"/>
              <a:ext cx="203201" cy="63501"/>
            </a:xfrm>
            <a:custGeom>
              <a:avLst/>
              <a:gdLst/>
              <a:ahLst/>
              <a:cxnLst/>
              <a:rect l="0" t="0" r="0" b="0"/>
              <a:pathLst>
                <a:path w="203201" h="63501">
                  <a:moveTo>
                    <a:pt x="0" y="63500"/>
                  </a:moveTo>
                  <a:lnTo>
                    <a:pt x="53339" y="27939"/>
                  </a:lnTo>
                  <a:lnTo>
                    <a:pt x="66039" y="21589"/>
                  </a:lnTo>
                  <a:lnTo>
                    <a:pt x="81279" y="15239"/>
                  </a:lnTo>
                  <a:lnTo>
                    <a:pt x="96520" y="10160"/>
                  </a:lnTo>
                  <a:lnTo>
                    <a:pt x="113029" y="7619"/>
                  </a:lnTo>
                  <a:lnTo>
                    <a:pt x="132079" y="5080"/>
                  </a:lnTo>
                  <a:lnTo>
                    <a:pt x="2032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1460500" y="12192000"/>
            <a:ext cx="1028701" cy="1181101"/>
            <a:chOff x="1460500" y="12192000"/>
            <a:chExt cx="1028701" cy="1181101"/>
          </a:xfrm>
        </p:grpSpPr>
        <p:sp>
          <p:nvSpPr>
            <p:cNvPr id="228" name="Freeform 227"/>
            <p:cNvSpPr/>
            <p:nvPr/>
          </p:nvSpPr>
          <p:spPr>
            <a:xfrm>
              <a:off x="1460500" y="12192000"/>
              <a:ext cx="800101" cy="1117601"/>
            </a:xfrm>
            <a:custGeom>
              <a:avLst/>
              <a:gdLst/>
              <a:ahLst/>
              <a:cxnLst/>
              <a:rect l="0" t="0" r="0" b="0"/>
              <a:pathLst>
                <a:path w="800101" h="1117601">
                  <a:moveTo>
                    <a:pt x="800100" y="0"/>
                  </a:moveTo>
                  <a:lnTo>
                    <a:pt x="779779" y="21590"/>
                  </a:lnTo>
                  <a:lnTo>
                    <a:pt x="764539" y="41909"/>
                  </a:lnTo>
                  <a:lnTo>
                    <a:pt x="720089" y="104140"/>
                  </a:lnTo>
                  <a:lnTo>
                    <a:pt x="701039" y="127000"/>
                  </a:lnTo>
                  <a:lnTo>
                    <a:pt x="681989" y="149859"/>
                  </a:lnTo>
                  <a:lnTo>
                    <a:pt x="661670" y="171450"/>
                  </a:lnTo>
                  <a:lnTo>
                    <a:pt x="645160" y="196850"/>
                  </a:lnTo>
                  <a:lnTo>
                    <a:pt x="628650" y="222250"/>
                  </a:lnTo>
                  <a:lnTo>
                    <a:pt x="613410" y="250190"/>
                  </a:lnTo>
                  <a:lnTo>
                    <a:pt x="596900" y="276859"/>
                  </a:lnTo>
                  <a:lnTo>
                    <a:pt x="579120" y="303530"/>
                  </a:lnTo>
                  <a:lnTo>
                    <a:pt x="558800" y="328930"/>
                  </a:lnTo>
                  <a:lnTo>
                    <a:pt x="535939" y="355600"/>
                  </a:lnTo>
                  <a:lnTo>
                    <a:pt x="511810" y="384809"/>
                  </a:lnTo>
                  <a:lnTo>
                    <a:pt x="485139" y="412750"/>
                  </a:lnTo>
                  <a:lnTo>
                    <a:pt x="459739" y="443230"/>
                  </a:lnTo>
                  <a:lnTo>
                    <a:pt x="436879" y="474980"/>
                  </a:lnTo>
                  <a:lnTo>
                    <a:pt x="347979" y="599440"/>
                  </a:lnTo>
                  <a:lnTo>
                    <a:pt x="327660" y="629919"/>
                  </a:lnTo>
                  <a:lnTo>
                    <a:pt x="308610" y="659130"/>
                  </a:lnTo>
                  <a:lnTo>
                    <a:pt x="290829" y="689609"/>
                  </a:lnTo>
                  <a:lnTo>
                    <a:pt x="271779" y="716280"/>
                  </a:lnTo>
                  <a:lnTo>
                    <a:pt x="251460" y="741680"/>
                  </a:lnTo>
                  <a:lnTo>
                    <a:pt x="231139" y="765809"/>
                  </a:lnTo>
                  <a:lnTo>
                    <a:pt x="215900" y="784859"/>
                  </a:lnTo>
                  <a:lnTo>
                    <a:pt x="195579" y="819150"/>
                  </a:lnTo>
                  <a:lnTo>
                    <a:pt x="184150" y="835660"/>
                  </a:lnTo>
                  <a:lnTo>
                    <a:pt x="170179" y="852169"/>
                  </a:lnTo>
                  <a:lnTo>
                    <a:pt x="156210" y="868680"/>
                  </a:lnTo>
                  <a:lnTo>
                    <a:pt x="132080" y="897889"/>
                  </a:lnTo>
                  <a:lnTo>
                    <a:pt x="114300" y="927100"/>
                  </a:lnTo>
                  <a:lnTo>
                    <a:pt x="100330" y="958850"/>
                  </a:lnTo>
                  <a:lnTo>
                    <a:pt x="91439" y="976630"/>
                  </a:lnTo>
                  <a:lnTo>
                    <a:pt x="78739" y="995680"/>
                  </a:lnTo>
                  <a:lnTo>
                    <a:pt x="66039" y="1014730"/>
                  </a:lnTo>
                  <a:lnTo>
                    <a:pt x="46989" y="1047750"/>
                  </a:lnTo>
                  <a:lnTo>
                    <a:pt x="31750" y="1075689"/>
                  </a:lnTo>
                  <a:lnTo>
                    <a:pt x="24130" y="1087119"/>
                  </a:lnTo>
                  <a:lnTo>
                    <a:pt x="0" y="1117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1612900" y="12280900"/>
              <a:ext cx="876301" cy="1092201"/>
            </a:xfrm>
            <a:custGeom>
              <a:avLst/>
              <a:gdLst/>
              <a:ahLst/>
              <a:cxnLst/>
              <a:rect l="0" t="0" r="0" b="0"/>
              <a:pathLst>
                <a:path w="876301" h="1092201">
                  <a:moveTo>
                    <a:pt x="0" y="0"/>
                  </a:moveTo>
                  <a:lnTo>
                    <a:pt x="45720" y="45719"/>
                  </a:lnTo>
                  <a:lnTo>
                    <a:pt x="67310" y="59690"/>
                  </a:lnTo>
                  <a:lnTo>
                    <a:pt x="78739" y="64769"/>
                  </a:lnTo>
                  <a:lnTo>
                    <a:pt x="88900" y="74930"/>
                  </a:lnTo>
                  <a:lnTo>
                    <a:pt x="107950" y="100330"/>
                  </a:lnTo>
                  <a:lnTo>
                    <a:pt x="129539" y="125730"/>
                  </a:lnTo>
                  <a:lnTo>
                    <a:pt x="154939" y="153669"/>
                  </a:lnTo>
                  <a:lnTo>
                    <a:pt x="213360" y="213359"/>
                  </a:lnTo>
                  <a:lnTo>
                    <a:pt x="227329" y="227330"/>
                  </a:lnTo>
                  <a:lnTo>
                    <a:pt x="241300" y="240030"/>
                  </a:lnTo>
                  <a:lnTo>
                    <a:pt x="256539" y="252730"/>
                  </a:lnTo>
                  <a:lnTo>
                    <a:pt x="273050" y="266700"/>
                  </a:lnTo>
                  <a:lnTo>
                    <a:pt x="288289" y="280669"/>
                  </a:lnTo>
                  <a:lnTo>
                    <a:pt x="302260" y="295909"/>
                  </a:lnTo>
                  <a:lnTo>
                    <a:pt x="314960" y="311150"/>
                  </a:lnTo>
                  <a:lnTo>
                    <a:pt x="331470" y="328930"/>
                  </a:lnTo>
                  <a:lnTo>
                    <a:pt x="384810" y="384809"/>
                  </a:lnTo>
                  <a:lnTo>
                    <a:pt x="415289" y="415290"/>
                  </a:lnTo>
                  <a:lnTo>
                    <a:pt x="430529" y="429259"/>
                  </a:lnTo>
                  <a:lnTo>
                    <a:pt x="447039" y="443230"/>
                  </a:lnTo>
                  <a:lnTo>
                    <a:pt x="462279" y="455930"/>
                  </a:lnTo>
                  <a:lnTo>
                    <a:pt x="477520" y="473709"/>
                  </a:lnTo>
                  <a:lnTo>
                    <a:pt x="492760" y="492759"/>
                  </a:lnTo>
                  <a:lnTo>
                    <a:pt x="505460" y="515619"/>
                  </a:lnTo>
                  <a:lnTo>
                    <a:pt x="520700" y="533400"/>
                  </a:lnTo>
                  <a:lnTo>
                    <a:pt x="535939" y="551180"/>
                  </a:lnTo>
                  <a:lnTo>
                    <a:pt x="594360" y="608330"/>
                  </a:lnTo>
                  <a:lnTo>
                    <a:pt x="621029" y="637540"/>
                  </a:lnTo>
                  <a:lnTo>
                    <a:pt x="679450" y="709930"/>
                  </a:lnTo>
                  <a:lnTo>
                    <a:pt x="701039" y="742950"/>
                  </a:lnTo>
                  <a:lnTo>
                    <a:pt x="716279" y="770889"/>
                  </a:lnTo>
                  <a:lnTo>
                    <a:pt x="732789" y="792480"/>
                  </a:lnTo>
                  <a:lnTo>
                    <a:pt x="749300" y="822960"/>
                  </a:lnTo>
                  <a:lnTo>
                    <a:pt x="758189" y="840739"/>
                  </a:lnTo>
                  <a:lnTo>
                    <a:pt x="768350" y="859789"/>
                  </a:lnTo>
                  <a:lnTo>
                    <a:pt x="778510" y="878839"/>
                  </a:lnTo>
                  <a:lnTo>
                    <a:pt x="789939" y="899160"/>
                  </a:lnTo>
                  <a:lnTo>
                    <a:pt x="810260" y="929639"/>
                  </a:lnTo>
                  <a:lnTo>
                    <a:pt x="828039" y="956310"/>
                  </a:lnTo>
                  <a:lnTo>
                    <a:pt x="836929" y="972819"/>
                  </a:lnTo>
                  <a:lnTo>
                    <a:pt x="845820" y="991869"/>
                  </a:lnTo>
                  <a:lnTo>
                    <a:pt x="859789" y="1023619"/>
                  </a:lnTo>
                  <a:lnTo>
                    <a:pt x="876300" y="1092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2362200" y="13681710"/>
            <a:ext cx="453390" cy="415291"/>
            <a:chOff x="2362200" y="13681710"/>
            <a:chExt cx="453390" cy="415291"/>
          </a:xfrm>
        </p:grpSpPr>
        <p:sp>
          <p:nvSpPr>
            <p:cNvPr id="231" name="Freeform 230"/>
            <p:cNvSpPr/>
            <p:nvPr/>
          </p:nvSpPr>
          <p:spPr>
            <a:xfrm>
              <a:off x="2362200" y="13690600"/>
              <a:ext cx="25401" cy="406401"/>
            </a:xfrm>
            <a:custGeom>
              <a:avLst/>
              <a:gdLst/>
              <a:ahLst/>
              <a:cxnLst/>
              <a:rect l="0" t="0" r="0" b="0"/>
              <a:pathLst>
                <a:path w="25401" h="406401">
                  <a:moveTo>
                    <a:pt x="25400" y="0"/>
                  </a:moveTo>
                  <a:lnTo>
                    <a:pt x="25400" y="276860"/>
                  </a:lnTo>
                  <a:lnTo>
                    <a:pt x="22860" y="302260"/>
                  </a:lnTo>
                  <a:lnTo>
                    <a:pt x="17779" y="325119"/>
                  </a:lnTo>
                  <a:lnTo>
                    <a:pt x="0" y="406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2578100" y="13681710"/>
              <a:ext cx="237490" cy="408941"/>
            </a:xfrm>
            <a:custGeom>
              <a:avLst/>
              <a:gdLst/>
              <a:ahLst/>
              <a:cxnLst/>
              <a:rect l="0" t="0" r="0" b="0"/>
              <a:pathLst>
                <a:path w="237490" h="408941">
                  <a:moveTo>
                    <a:pt x="25400" y="59690"/>
                  </a:moveTo>
                  <a:lnTo>
                    <a:pt x="11429" y="93979"/>
                  </a:lnTo>
                  <a:lnTo>
                    <a:pt x="7620" y="110490"/>
                  </a:lnTo>
                  <a:lnTo>
                    <a:pt x="5079" y="128270"/>
                  </a:lnTo>
                  <a:lnTo>
                    <a:pt x="3810" y="148590"/>
                  </a:lnTo>
                  <a:lnTo>
                    <a:pt x="2539" y="171450"/>
                  </a:lnTo>
                  <a:lnTo>
                    <a:pt x="1270" y="222250"/>
                  </a:lnTo>
                  <a:lnTo>
                    <a:pt x="0" y="293370"/>
                  </a:lnTo>
                  <a:lnTo>
                    <a:pt x="2539" y="312420"/>
                  </a:lnTo>
                  <a:lnTo>
                    <a:pt x="7620" y="330200"/>
                  </a:lnTo>
                  <a:lnTo>
                    <a:pt x="19050" y="360679"/>
                  </a:lnTo>
                  <a:lnTo>
                    <a:pt x="29210" y="388620"/>
                  </a:lnTo>
                  <a:lnTo>
                    <a:pt x="36829" y="397509"/>
                  </a:lnTo>
                  <a:lnTo>
                    <a:pt x="49529" y="402590"/>
                  </a:lnTo>
                  <a:lnTo>
                    <a:pt x="62229" y="407670"/>
                  </a:lnTo>
                  <a:lnTo>
                    <a:pt x="74929" y="408940"/>
                  </a:lnTo>
                  <a:lnTo>
                    <a:pt x="88900" y="407670"/>
                  </a:lnTo>
                  <a:lnTo>
                    <a:pt x="101600" y="406400"/>
                  </a:lnTo>
                  <a:lnTo>
                    <a:pt x="114300" y="402590"/>
                  </a:lnTo>
                  <a:lnTo>
                    <a:pt x="127000" y="396240"/>
                  </a:lnTo>
                  <a:lnTo>
                    <a:pt x="139700" y="389890"/>
                  </a:lnTo>
                  <a:lnTo>
                    <a:pt x="151129" y="381000"/>
                  </a:lnTo>
                  <a:lnTo>
                    <a:pt x="161289" y="372109"/>
                  </a:lnTo>
                  <a:lnTo>
                    <a:pt x="171450" y="360679"/>
                  </a:lnTo>
                  <a:lnTo>
                    <a:pt x="189229" y="341629"/>
                  </a:lnTo>
                  <a:lnTo>
                    <a:pt x="198120" y="331470"/>
                  </a:lnTo>
                  <a:lnTo>
                    <a:pt x="204470" y="318770"/>
                  </a:lnTo>
                  <a:lnTo>
                    <a:pt x="208279" y="303529"/>
                  </a:lnTo>
                  <a:lnTo>
                    <a:pt x="210820" y="285750"/>
                  </a:lnTo>
                  <a:lnTo>
                    <a:pt x="214629" y="267970"/>
                  </a:lnTo>
                  <a:lnTo>
                    <a:pt x="220979" y="250190"/>
                  </a:lnTo>
                  <a:lnTo>
                    <a:pt x="227329" y="233679"/>
                  </a:lnTo>
                  <a:lnTo>
                    <a:pt x="232410" y="214629"/>
                  </a:lnTo>
                  <a:lnTo>
                    <a:pt x="234950" y="195579"/>
                  </a:lnTo>
                  <a:lnTo>
                    <a:pt x="237489" y="175259"/>
                  </a:lnTo>
                  <a:lnTo>
                    <a:pt x="236220" y="154940"/>
                  </a:lnTo>
                  <a:lnTo>
                    <a:pt x="232410" y="134620"/>
                  </a:lnTo>
                  <a:lnTo>
                    <a:pt x="226060" y="114300"/>
                  </a:lnTo>
                  <a:lnTo>
                    <a:pt x="219710" y="96520"/>
                  </a:lnTo>
                  <a:lnTo>
                    <a:pt x="213360" y="80009"/>
                  </a:lnTo>
                  <a:lnTo>
                    <a:pt x="205739" y="64770"/>
                  </a:lnTo>
                  <a:lnTo>
                    <a:pt x="198120" y="52070"/>
                  </a:lnTo>
                  <a:lnTo>
                    <a:pt x="189229" y="40640"/>
                  </a:lnTo>
                  <a:lnTo>
                    <a:pt x="181610" y="29209"/>
                  </a:lnTo>
                  <a:lnTo>
                    <a:pt x="171450" y="21590"/>
                  </a:lnTo>
                  <a:lnTo>
                    <a:pt x="161289" y="13970"/>
                  </a:lnTo>
                  <a:lnTo>
                    <a:pt x="149860" y="8890"/>
                  </a:lnTo>
                  <a:lnTo>
                    <a:pt x="134620" y="3809"/>
                  </a:lnTo>
                  <a:lnTo>
                    <a:pt x="118110" y="1270"/>
                  </a:lnTo>
                  <a:lnTo>
                    <a:pt x="100329" y="0"/>
                  </a:lnTo>
                  <a:lnTo>
                    <a:pt x="85089" y="2540"/>
                  </a:lnTo>
                  <a:lnTo>
                    <a:pt x="72389" y="8890"/>
                  </a:lnTo>
                  <a:lnTo>
                    <a:pt x="38100" y="342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4533900" y="12192000"/>
            <a:ext cx="1333501" cy="381001"/>
            <a:chOff x="4533900" y="12192000"/>
            <a:chExt cx="1333501" cy="381001"/>
          </a:xfrm>
        </p:grpSpPr>
        <p:sp>
          <p:nvSpPr>
            <p:cNvPr id="234" name="Freeform 233"/>
            <p:cNvSpPr/>
            <p:nvPr/>
          </p:nvSpPr>
          <p:spPr>
            <a:xfrm>
              <a:off x="4597400" y="12192000"/>
              <a:ext cx="381001" cy="25401"/>
            </a:xfrm>
            <a:custGeom>
              <a:avLst/>
              <a:gdLst/>
              <a:ahLst/>
              <a:cxnLst/>
              <a:rect l="0" t="0" r="0" b="0"/>
              <a:pathLst>
                <a:path w="381001" h="25401">
                  <a:moveTo>
                    <a:pt x="0" y="0"/>
                  </a:moveTo>
                  <a:lnTo>
                    <a:pt x="171450" y="0"/>
                  </a:lnTo>
                  <a:lnTo>
                    <a:pt x="190500" y="2540"/>
                  </a:lnTo>
                  <a:lnTo>
                    <a:pt x="207009" y="7619"/>
                  </a:lnTo>
                  <a:lnTo>
                    <a:pt x="222250" y="13969"/>
                  </a:lnTo>
                  <a:lnTo>
                    <a:pt x="240029" y="17780"/>
                  </a:lnTo>
                  <a:lnTo>
                    <a:pt x="259079" y="20319"/>
                  </a:lnTo>
                  <a:lnTo>
                    <a:pt x="278129" y="21590"/>
                  </a:lnTo>
                  <a:lnTo>
                    <a:pt x="297179" y="22859"/>
                  </a:lnTo>
                  <a:lnTo>
                    <a:pt x="314959" y="24130"/>
                  </a:lnTo>
                  <a:lnTo>
                    <a:pt x="3810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4533900" y="12420600"/>
              <a:ext cx="342901" cy="25401"/>
            </a:xfrm>
            <a:custGeom>
              <a:avLst/>
              <a:gdLst/>
              <a:ahLst/>
              <a:cxnLst/>
              <a:rect l="0" t="0" r="0" b="0"/>
              <a:pathLst>
                <a:path w="342901" h="25401">
                  <a:moveTo>
                    <a:pt x="0" y="25400"/>
                  </a:moveTo>
                  <a:lnTo>
                    <a:pt x="162559" y="25400"/>
                  </a:lnTo>
                  <a:lnTo>
                    <a:pt x="184150" y="22859"/>
                  </a:lnTo>
                  <a:lnTo>
                    <a:pt x="203200" y="17780"/>
                  </a:lnTo>
                  <a:lnTo>
                    <a:pt x="220979" y="11430"/>
                  </a:lnTo>
                  <a:lnTo>
                    <a:pt x="237490" y="7619"/>
                  </a:lnTo>
                  <a:lnTo>
                    <a:pt x="254000" y="5080"/>
                  </a:lnTo>
                  <a:lnTo>
                    <a:pt x="3429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5435600" y="12192000"/>
              <a:ext cx="317501" cy="25401"/>
            </a:xfrm>
            <a:custGeom>
              <a:avLst/>
              <a:gdLst/>
              <a:ahLst/>
              <a:cxnLst/>
              <a:rect l="0" t="0" r="0" b="0"/>
              <a:pathLst>
                <a:path w="317501" h="25401">
                  <a:moveTo>
                    <a:pt x="0" y="0"/>
                  </a:moveTo>
                  <a:lnTo>
                    <a:pt x="20320" y="13969"/>
                  </a:lnTo>
                  <a:lnTo>
                    <a:pt x="31750" y="17780"/>
                  </a:lnTo>
                  <a:lnTo>
                    <a:pt x="45720" y="20319"/>
                  </a:lnTo>
                  <a:lnTo>
                    <a:pt x="59690" y="21590"/>
                  </a:lnTo>
                  <a:lnTo>
                    <a:pt x="76200" y="22859"/>
                  </a:lnTo>
                  <a:lnTo>
                    <a:pt x="95250" y="24130"/>
                  </a:lnTo>
                  <a:lnTo>
                    <a:pt x="137159" y="24130"/>
                  </a:lnTo>
                  <a:lnTo>
                    <a:pt x="3175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5524500" y="12560300"/>
              <a:ext cx="342901" cy="12701"/>
            </a:xfrm>
            <a:custGeom>
              <a:avLst/>
              <a:gdLst/>
              <a:ahLst/>
              <a:cxnLst/>
              <a:rect l="0" t="0" r="0" b="0"/>
              <a:pathLst>
                <a:path w="342901" h="12701">
                  <a:moveTo>
                    <a:pt x="0" y="12700"/>
                  </a:moveTo>
                  <a:lnTo>
                    <a:pt x="34290" y="12700"/>
                  </a:lnTo>
                  <a:lnTo>
                    <a:pt x="48259" y="11430"/>
                  </a:lnTo>
                  <a:lnTo>
                    <a:pt x="60959" y="8890"/>
                  </a:lnTo>
                  <a:lnTo>
                    <a:pt x="74929" y="6350"/>
                  </a:lnTo>
                  <a:lnTo>
                    <a:pt x="91440" y="3809"/>
                  </a:lnTo>
                  <a:lnTo>
                    <a:pt x="107950" y="2540"/>
                  </a:lnTo>
                  <a:lnTo>
                    <a:pt x="127000" y="1269"/>
                  </a:lnTo>
                  <a:lnTo>
                    <a:pt x="163829" y="1269"/>
                  </a:lnTo>
                  <a:lnTo>
                    <a:pt x="3429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6832600" y="11798300"/>
            <a:ext cx="3263901" cy="2197101"/>
            <a:chOff x="6832600" y="11798300"/>
            <a:chExt cx="3263901" cy="2197101"/>
          </a:xfrm>
        </p:grpSpPr>
        <p:sp>
          <p:nvSpPr>
            <p:cNvPr id="239" name="Freeform 238"/>
            <p:cNvSpPr/>
            <p:nvPr/>
          </p:nvSpPr>
          <p:spPr>
            <a:xfrm>
              <a:off x="7518400" y="12141200"/>
              <a:ext cx="25401" cy="355601"/>
            </a:xfrm>
            <a:custGeom>
              <a:avLst/>
              <a:gdLst/>
              <a:ahLst/>
              <a:cxnLst/>
              <a:rect l="0" t="0" r="0" b="0"/>
              <a:pathLst>
                <a:path w="25401" h="355601">
                  <a:moveTo>
                    <a:pt x="0" y="0"/>
                  </a:moveTo>
                  <a:lnTo>
                    <a:pt x="0" y="158750"/>
                  </a:lnTo>
                  <a:lnTo>
                    <a:pt x="2540" y="177800"/>
                  </a:lnTo>
                  <a:lnTo>
                    <a:pt x="7619" y="194309"/>
                  </a:lnTo>
                  <a:lnTo>
                    <a:pt x="13969" y="210819"/>
                  </a:lnTo>
                  <a:lnTo>
                    <a:pt x="17780" y="227330"/>
                  </a:lnTo>
                  <a:lnTo>
                    <a:pt x="20319" y="246380"/>
                  </a:lnTo>
                  <a:lnTo>
                    <a:pt x="21590" y="265430"/>
                  </a:lnTo>
                  <a:lnTo>
                    <a:pt x="22859" y="284480"/>
                  </a:lnTo>
                  <a:lnTo>
                    <a:pt x="25400" y="355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7327900" y="12294869"/>
              <a:ext cx="317501" cy="24132"/>
            </a:xfrm>
            <a:custGeom>
              <a:avLst/>
              <a:gdLst/>
              <a:ahLst/>
              <a:cxnLst/>
              <a:rect l="0" t="0" r="0" b="0"/>
              <a:pathLst>
                <a:path w="317501" h="24132">
                  <a:moveTo>
                    <a:pt x="0" y="24131"/>
                  </a:moveTo>
                  <a:lnTo>
                    <a:pt x="46990" y="10161"/>
                  </a:lnTo>
                  <a:lnTo>
                    <a:pt x="69850" y="6350"/>
                  </a:lnTo>
                  <a:lnTo>
                    <a:pt x="92709" y="3811"/>
                  </a:lnTo>
                  <a:lnTo>
                    <a:pt x="116840" y="2540"/>
                  </a:lnTo>
                  <a:lnTo>
                    <a:pt x="139700" y="1271"/>
                  </a:lnTo>
                  <a:lnTo>
                    <a:pt x="184150" y="0"/>
                  </a:lnTo>
                  <a:lnTo>
                    <a:pt x="204469" y="2540"/>
                  </a:lnTo>
                  <a:lnTo>
                    <a:pt x="223519" y="6350"/>
                  </a:lnTo>
                  <a:lnTo>
                    <a:pt x="317500" y="241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6896100" y="12725400"/>
              <a:ext cx="38101" cy="279401"/>
            </a:xfrm>
            <a:custGeom>
              <a:avLst/>
              <a:gdLst/>
              <a:ahLst/>
              <a:cxnLst/>
              <a:rect l="0" t="0" r="0" b="0"/>
              <a:pathLst>
                <a:path w="38101" h="279401">
                  <a:moveTo>
                    <a:pt x="0" y="0"/>
                  </a:moveTo>
                  <a:lnTo>
                    <a:pt x="0" y="81280"/>
                  </a:lnTo>
                  <a:lnTo>
                    <a:pt x="2540" y="96519"/>
                  </a:lnTo>
                  <a:lnTo>
                    <a:pt x="7619" y="110490"/>
                  </a:lnTo>
                  <a:lnTo>
                    <a:pt x="13969" y="124459"/>
                  </a:lnTo>
                  <a:lnTo>
                    <a:pt x="17780" y="143509"/>
                  </a:lnTo>
                  <a:lnTo>
                    <a:pt x="20319" y="166369"/>
                  </a:lnTo>
                  <a:lnTo>
                    <a:pt x="21590" y="191769"/>
                  </a:lnTo>
                  <a:lnTo>
                    <a:pt x="24130" y="212090"/>
                  </a:lnTo>
                  <a:lnTo>
                    <a:pt x="27940" y="229869"/>
                  </a:lnTo>
                  <a:lnTo>
                    <a:pt x="38100" y="279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6832600" y="12792709"/>
              <a:ext cx="304801" cy="21592"/>
            </a:xfrm>
            <a:custGeom>
              <a:avLst/>
              <a:gdLst/>
              <a:ahLst/>
              <a:cxnLst/>
              <a:rect l="0" t="0" r="0" b="0"/>
              <a:pathLst>
                <a:path w="304801" h="21592">
                  <a:moveTo>
                    <a:pt x="0" y="21591"/>
                  </a:moveTo>
                  <a:lnTo>
                    <a:pt x="88900" y="21591"/>
                  </a:lnTo>
                  <a:lnTo>
                    <a:pt x="105409" y="19050"/>
                  </a:lnTo>
                  <a:lnTo>
                    <a:pt x="120650" y="13971"/>
                  </a:lnTo>
                  <a:lnTo>
                    <a:pt x="135890" y="7621"/>
                  </a:lnTo>
                  <a:lnTo>
                    <a:pt x="151130" y="3810"/>
                  </a:lnTo>
                  <a:lnTo>
                    <a:pt x="167640" y="1271"/>
                  </a:lnTo>
                  <a:lnTo>
                    <a:pt x="182880" y="0"/>
                  </a:lnTo>
                  <a:lnTo>
                    <a:pt x="198119" y="1271"/>
                  </a:lnTo>
                  <a:lnTo>
                    <a:pt x="213359" y="5081"/>
                  </a:lnTo>
                  <a:lnTo>
                    <a:pt x="226059" y="10160"/>
                  </a:lnTo>
                  <a:lnTo>
                    <a:pt x="241300" y="13971"/>
                  </a:lnTo>
                  <a:lnTo>
                    <a:pt x="256540" y="16510"/>
                  </a:lnTo>
                  <a:lnTo>
                    <a:pt x="304800" y="215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7899400" y="12560300"/>
              <a:ext cx="25401" cy="292101"/>
            </a:xfrm>
            <a:custGeom>
              <a:avLst/>
              <a:gdLst/>
              <a:ahLst/>
              <a:cxnLst/>
              <a:rect l="0" t="0" r="0" b="0"/>
              <a:pathLst>
                <a:path w="25401" h="292101">
                  <a:moveTo>
                    <a:pt x="0" y="0"/>
                  </a:moveTo>
                  <a:lnTo>
                    <a:pt x="0" y="213359"/>
                  </a:lnTo>
                  <a:lnTo>
                    <a:pt x="2540" y="231140"/>
                  </a:lnTo>
                  <a:lnTo>
                    <a:pt x="7619" y="247650"/>
                  </a:lnTo>
                  <a:lnTo>
                    <a:pt x="25400" y="292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7683500" y="12700000"/>
              <a:ext cx="330201" cy="50801"/>
            </a:xfrm>
            <a:custGeom>
              <a:avLst/>
              <a:gdLst/>
              <a:ahLst/>
              <a:cxnLst/>
              <a:rect l="0" t="0" r="0" b="0"/>
              <a:pathLst>
                <a:path w="330201" h="50801">
                  <a:moveTo>
                    <a:pt x="0" y="50800"/>
                  </a:moveTo>
                  <a:lnTo>
                    <a:pt x="26669" y="36830"/>
                  </a:lnTo>
                  <a:lnTo>
                    <a:pt x="45719" y="30480"/>
                  </a:lnTo>
                  <a:lnTo>
                    <a:pt x="69850" y="22859"/>
                  </a:lnTo>
                  <a:lnTo>
                    <a:pt x="97790" y="15240"/>
                  </a:lnTo>
                  <a:lnTo>
                    <a:pt x="121919" y="10159"/>
                  </a:lnTo>
                  <a:lnTo>
                    <a:pt x="143509" y="6350"/>
                  </a:lnTo>
                  <a:lnTo>
                    <a:pt x="162559" y="5080"/>
                  </a:lnTo>
                  <a:lnTo>
                    <a:pt x="184150" y="2540"/>
                  </a:lnTo>
                  <a:lnTo>
                    <a:pt x="204469" y="2540"/>
                  </a:lnTo>
                  <a:lnTo>
                    <a:pt x="246380" y="1269"/>
                  </a:lnTo>
                  <a:lnTo>
                    <a:pt x="3302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8547100" y="12293600"/>
              <a:ext cx="50801" cy="342901"/>
            </a:xfrm>
            <a:custGeom>
              <a:avLst/>
              <a:gdLst/>
              <a:ahLst/>
              <a:cxnLst/>
              <a:rect l="0" t="0" r="0" b="0"/>
              <a:pathLst>
                <a:path w="50801" h="342901">
                  <a:moveTo>
                    <a:pt x="0" y="0"/>
                  </a:moveTo>
                  <a:lnTo>
                    <a:pt x="13969" y="13969"/>
                  </a:lnTo>
                  <a:lnTo>
                    <a:pt x="20319" y="27940"/>
                  </a:lnTo>
                  <a:lnTo>
                    <a:pt x="27940" y="46990"/>
                  </a:lnTo>
                  <a:lnTo>
                    <a:pt x="35559" y="68580"/>
                  </a:lnTo>
                  <a:lnTo>
                    <a:pt x="40640" y="93980"/>
                  </a:lnTo>
                  <a:lnTo>
                    <a:pt x="44450" y="120650"/>
                  </a:lnTo>
                  <a:lnTo>
                    <a:pt x="45719" y="148590"/>
                  </a:lnTo>
                  <a:lnTo>
                    <a:pt x="48259" y="175259"/>
                  </a:lnTo>
                  <a:lnTo>
                    <a:pt x="49530" y="227330"/>
                  </a:lnTo>
                  <a:lnTo>
                    <a:pt x="50800" y="342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8420100" y="12344400"/>
              <a:ext cx="368301" cy="12701"/>
            </a:xfrm>
            <a:custGeom>
              <a:avLst/>
              <a:gdLst/>
              <a:ahLst/>
              <a:cxnLst/>
              <a:rect l="0" t="0" r="0" b="0"/>
              <a:pathLst>
                <a:path w="368301" h="12701">
                  <a:moveTo>
                    <a:pt x="0" y="12700"/>
                  </a:moveTo>
                  <a:lnTo>
                    <a:pt x="171450" y="12700"/>
                  </a:lnTo>
                  <a:lnTo>
                    <a:pt x="190500" y="11430"/>
                  </a:lnTo>
                  <a:lnTo>
                    <a:pt x="207009" y="8890"/>
                  </a:lnTo>
                  <a:lnTo>
                    <a:pt x="222250" y="6350"/>
                  </a:lnTo>
                  <a:lnTo>
                    <a:pt x="238759" y="3809"/>
                  </a:lnTo>
                  <a:lnTo>
                    <a:pt x="255269" y="2540"/>
                  </a:lnTo>
                  <a:lnTo>
                    <a:pt x="271780" y="1269"/>
                  </a:lnTo>
                  <a:lnTo>
                    <a:pt x="308609" y="1269"/>
                  </a:lnTo>
                  <a:lnTo>
                    <a:pt x="3683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9131300" y="11798300"/>
              <a:ext cx="63501" cy="279401"/>
            </a:xfrm>
            <a:custGeom>
              <a:avLst/>
              <a:gdLst/>
              <a:ahLst/>
              <a:cxnLst/>
              <a:rect l="0" t="0" r="0" b="0"/>
              <a:pathLst>
                <a:path w="63501" h="279401">
                  <a:moveTo>
                    <a:pt x="0" y="0"/>
                  </a:moveTo>
                  <a:lnTo>
                    <a:pt x="13969" y="13969"/>
                  </a:lnTo>
                  <a:lnTo>
                    <a:pt x="19050" y="24130"/>
                  </a:lnTo>
                  <a:lnTo>
                    <a:pt x="24130" y="39369"/>
                  </a:lnTo>
                  <a:lnTo>
                    <a:pt x="29209" y="55880"/>
                  </a:lnTo>
                  <a:lnTo>
                    <a:pt x="31750" y="72390"/>
                  </a:lnTo>
                  <a:lnTo>
                    <a:pt x="34290" y="88900"/>
                  </a:lnTo>
                  <a:lnTo>
                    <a:pt x="35559" y="105409"/>
                  </a:lnTo>
                  <a:lnTo>
                    <a:pt x="36830" y="125730"/>
                  </a:lnTo>
                  <a:lnTo>
                    <a:pt x="36830" y="170180"/>
                  </a:lnTo>
                  <a:lnTo>
                    <a:pt x="40640" y="187959"/>
                  </a:lnTo>
                  <a:lnTo>
                    <a:pt x="45719" y="203200"/>
                  </a:lnTo>
                  <a:lnTo>
                    <a:pt x="63500" y="279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9017000" y="11938000"/>
              <a:ext cx="304801" cy="12701"/>
            </a:xfrm>
            <a:custGeom>
              <a:avLst/>
              <a:gdLst/>
              <a:ahLst/>
              <a:cxnLst/>
              <a:rect l="0" t="0" r="0" b="0"/>
              <a:pathLst>
                <a:path w="304801" h="12701">
                  <a:moveTo>
                    <a:pt x="0" y="0"/>
                  </a:moveTo>
                  <a:lnTo>
                    <a:pt x="26669" y="6350"/>
                  </a:lnTo>
                  <a:lnTo>
                    <a:pt x="44450" y="8890"/>
                  </a:lnTo>
                  <a:lnTo>
                    <a:pt x="66040" y="10159"/>
                  </a:lnTo>
                  <a:lnTo>
                    <a:pt x="114300" y="11430"/>
                  </a:lnTo>
                  <a:lnTo>
                    <a:pt x="213359" y="12700"/>
                  </a:lnTo>
                  <a:lnTo>
                    <a:pt x="3048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9156700" y="12560300"/>
              <a:ext cx="12701" cy="406401"/>
            </a:xfrm>
            <a:custGeom>
              <a:avLst/>
              <a:gdLst/>
              <a:ahLst/>
              <a:cxnLst/>
              <a:rect l="0" t="0" r="0" b="0"/>
              <a:pathLst>
                <a:path w="12701" h="406401">
                  <a:moveTo>
                    <a:pt x="0" y="0"/>
                  </a:moveTo>
                  <a:lnTo>
                    <a:pt x="0" y="34290"/>
                  </a:lnTo>
                  <a:lnTo>
                    <a:pt x="1269" y="52069"/>
                  </a:lnTo>
                  <a:lnTo>
                    <a:pt x="3809" y="72390"/>
                  </a:lnTo>
                  <a:lnTo>
                    <a:pt x="6350" y="95250"/>
                  </a:lnTo>
                  <a:lnTo>
                    <a:pt x="8890" y="116840"/>
                  </a:lnTo>
                  <a:lnTo>
                    <a:pt x="10159" y="138430"/>
                  </a:lnTo>
                  <a:lnTo>
                    <a:pt x="11430" y="160019"/>
                  </a:lnTo>
                  <a:lnTo>
                    <a:pt x="11430" y="207009"/>
                  </a:lnTo>
                  <a:lnTo>
                    <a:pt x="12700" y="406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9017000" y="12700000"/>
              <a:ext cx="393701" cy="25401"/>
            </a:xfrm>
            <a:custGeom>
              <a:avLst/>
              <a:gdLst/>
              <a:ahLst/>
              <a:cxnLst/>
              <a:rect l="0" t="0" r="0" b="0"/>
              <a:pathLst>
                <a:path w="393701" h="25401">
                  <a:moveTo>
                    <a:pt x="0" y="25400"/>
                  </a:moveTo>
                  <a:lnTo>
                    <a:pt x="26669" y="25400"/>
                  </a:lnTo>
                  <a:lnTo>
                    <a:pt x="44450" y="22859"/>
                  </a:lnTo>
                  <a:lnTo>
                    <a:pt x="66040" y="17780"/>
                  </a:lnTo>
                  <a:lnTo>
                    <a:pt x="91440" y="11430"/>
                  </a:lnTo>
                  <a:lnTo>
                    <a:pt x="118109" y="7619"/>
                  </a:lnTo>
                  <a:lnTo>
                    <a:pt x="148590" y="5080"/>
                  </a:lnTo>
                  <a:lnTo>
                    <a:pt x="179069" y="3809"/>
                  </a:lnTo>
                  <a:lnTo>
                    <a:pt x="232409" y="1269"/>
                  </a:lnTo>
                  <a:lnTo>
                    <a:pt x="302259" y="0"/>
                  </a:lnTo>
                  <a:lnTo>
                    <a:pt x="3937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8572500" y="13030200"/>
              <a:ext cx="63501" cy="292101"/>
            </a:xfrm>
            <a:custGeom>
              <a:avLst/>
              <a:gdLst/>
              <a:ahLst/>
              <a:cxnLst/>
              <a:rect l="0" t="0" r="0" b="0"/>
              <a:pathLst>
                <a:path w="63501" h="292101">
                  <a:moveTo>
                    <a:pt x="0" y="0"/>
                  </a:moveTo>
                  <a:lnTo>
                    <a:pt x="0" y="34289"/>
                  </a:lnTo>
                  <a:lnTo>
                    <a:pt x="2540" y="48260"/>
                  </a:lnTo>
                  <a:lnTo>
                    <a:pt x="7619" y="60960"/>
                  </a:lnTo>
                  <a:lnTo>
                    <a:pt x="13969" y="74930"/>
                  </a:lnTo>
                  <a:lnTo>
                    <a:pt x="17780" y="88900"/>
                  </a:lnTo>
                  <a:lnTo>
                    <a:pt x="20319" y="105410"/>
                  </a:lnTo>
                  <a:lnTo>
                    <a:pt x="21590" y="120650"/>
                  </a:lnTo>
                  <a:lnTo>
                    <a:pt x="22859" y="139700"/>
                  </a:lnTo>
                  <a:lnTo>
                    <a:pt x="24130" y="182880"/>
                  </a:lnTo>
                  <a:lnTo>
                    <a:pt x="26669" y="204469"/>
                  </a:lnTo>
                  <a:lnTo>
                    <a:pt x="29209" y="223519"/>
                  </a:lnTo>
                  <a:lnTo>
                    <a:pt x="63500" y="292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8483600" y="13119100"/>
              <a:ext cx="317501" cy="38101"/>
            </a:xfrm>
            <a:custGeom>
              <a:avLst/>
              <a:gdLst/>
              <a:ahLst/>
              <a:cxnLst/>
              <a:rect l="0" t="0" r="0" b="0"/>
              <a:pathLst>
                <a:path w="317501" h="38101">
                  <a:moveTo>
                    <a:pt x="0" y="38100"/>
                  </a:moveTo>
                  <a:lnTo>
                    <a:pt x="46990" y="24130"/>
                  </a:lnTo>
                  <a:lnTo>
                    <a:pt x="71119" y="20319"/>
                  </a:lnTo>
                  <a:lnTo>
                    <a:pt x="96519" y="17780"/>
                  </a:lnTo>
                  <a:lnTo>
                    <a:pt x="123190" y="16510"/>
                  </a:lnTo>
                  <a:lnTo>
                    <a:pt x="148590" y="13969"/>
                  </a:lnTo>
                  <a:lnTo>
                    <a:pt x="172719" y="10160"/>
                  </a:lnTo>
                  <a:lnTo>
                    <a:pt x="195580" y="7619"/>
                  </a:lnTo>
                  <a:lnTo>
                    <a:pt x="219709" y="5080"/>
                  </a:lnTo>
                  <a:lnTo>
                    <a:pt x="243840" y="2539"/>
                  </a:lnTo>
                  <a:lnTo>
                    <a:pt x="3175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7962900" y="13131800"/>
              <a:ext cx="25401" cy="304801"/>
            </a:xfrm>
            <a:custGeom>
              <a:avLst/>
              <a:gdLst/>
              <a:ahLst/>
              <a:cxnLst/>
              <a:rect l="0" t="0" r="0" b="0"/>
              <a:pathLst>
                <a:path w="25401" h="304801">
                  <a:moveTo>
                    <a:pt x="0" y="0"/>
                  </a:moveTo>
                  <a:lnTo>
                    <a:pt x="0" y="140969"/>
                  </a:lnTo>
                  <a:lnTo>
                    <a:pt x="2540" y="157480"/>
                  </a:lnTo>
                  <a:lnTo>
                    <a:pt x="7619" y="172719"/>
                  </a:lnTo>
                  <a:lnTo>
                    <a:pt x="13969" y="186689"/>
                  </a:lnTo>
                  <a:lnTo>
                    <a:pt x="15240" y="201930"/>
                  </a:lnTo>
                  <a:lnTo>
                    <a:pt x="12700" y="218439"/>
                  </a:lnTo>
                  <a:lnTo>
                    <a:pt x="8890" y="234950"/>
                  </a:lnTo>
                  <a:lnTo>
                    <a:pt x="8890" y="248919"/>
                  </a:lnTo>
                  <a:lnTo>
                    <a:pt x="11430" y="264160"/>
                  </a:lnTo>
                  <a:lnTo>
                    <a:pt x="25400" y="304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7823200" y="13220700"/>
              <a:ext cx="279401" cy="88901"/>
            </a:xfrm>
            <a:custGeom>
              <a:avLst/>
              <a:gdLst/>
              <a:ahLst/>
              <a:cxnLst/>
              <a:rect l="0" t="0" r="0" b="0"/>
              <a:pathLst>
                <a:path w="279401" h="88901">
                  <a:moveTo>
                    <a:pt x="0" y="88900"/>
                  </a:moveTo>
                  <a:lnTo>
                    <a:pt x="20319" y="62230"/>
                  </a:lnTo>
                  <a:lnTo>
                    <a:pt x="35559" y="54610"/>
                  </a:lnTo>
                  <a:lnTo>
                    <a:pt x="55880" y="48260"/>
                  </a:lnTo>
                  <a:lnTo>
                    <a:pt x="80009" y="45719"/>
                  </a:lnTo>
                  <a:lnTo>
                    <a:pt x="124459" y="38100"/>
                  </a:lnTo>
                  <a:lnTo>
                    <a:pt x="147319" y="33019"/>
                  </a:lnTo>
                  <a:lnTo>
                    <a:pt x="168909" y="27939"/>
                  </a:lnTo>
                  <a:lnTo>
                    <a:pt x="190500" y="21589"/>
                  </a:lnTo>
                  <a:lnTo>
                    <a:pt x="2794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7340600" y="13195300"/>
              <a:ext cx="25401" cy="330201"/>
            </a:xfrm>
            <a:custGeom>
              <a:avLst/>
              <a:gdLst/>
              <a:ahLst/>
              <a:cxnLst/>
              <a:rect l="0" t="0" r="0" b="0"/>
              <a:pathLst>
                <a:path w="25401" h="330201">
                  <a:moveTo>
                    <a:pt x="0" y="0"/>
                  </a:moveTo>
                  <a:lnTo>
                    <a:pt x="0" y="220980"/>
                  </a:lnTo>
                  <a:lnTo>
                    <a:pt x="2540" y="246380"/>
                  </a:lnTo>
                  <a:lnTo>
                    <a:pt x="7619" y="267969"/>
                  </a:lnTo>
                  <a:lnTo>
                    <a:pt x="25400" y="330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7239000" y="13322300"/>
              <a:ext cx="304801" cy="76201"/>
            </a:xfrm>
            <a:custGeom>
              <a:avLst/>
              <a:gdLst/>
              <a:ahLst/>
              <a:cxnLst/>
              <a:rect l="0" t="0" r="0" b="0"/>
              <a:pathLst>
                <a:path w="304801" h="76201">
                  <a:moveTo>
                    <a:pt x="0" y="0"/>
                  </a:moveTo>
                  <a:lnTo>
                    <a:pt x="13969" y="13969"/>
                  </a:lnTo>
                  <a:lnTo>
                    <a:pt x="25400" y="17780"/>
                  </a:lnTo>
                  <a:lnTo>
                    <a:pt x="43180" y="20319"/>
                  </a:lnTo>
                  <a:lnTo>
                    <a:pt x="62230" y="21589"/>
                  </a:lnTo>
                  <a:lnTo>
                    <a:pt x="81280" y="22860"/>
                  </a:lnTo>
                  <a:lnTo>
                    <a:pt x="116840" y="24130"/>
                  </a:lnTo>
                  <a:lnTo>
                    <a:pt x="135890" y="27939"/>
                  </a:lnTo>
                  <a:lnTo>
                    <a:pt x="154940" y="33019"/>
                  </a:lnTo>
                  <a:lnTo>
                    <a:pt x="304800" y="76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8178800" y="13627100"/>
              <a:ext cx="50801" cy="368301"/>
            </a:xfrm>
            <a:custGeom>
              <a:avLst/>
              <a:gdLst/>
              <a:ahLst/>
              <a:cxnLst/>
              <a:rect l="0" t="0" r="0" b="0"/>
              <a:pathLst>
                <a:path w="50801" h="368301">
                  <a:moveTo>
                    <a:pt x="0" y="0"/>
                  </a:moveTo>
                  <a:lnTo>
                    <a:pt x="0" y="77469"/>
                  </a:lnTo>
                  <a:lnTo>
                    <a:pt x="2540" y="96519"/>
                  </a:lnTo>
                  <a:lnTo>
                    <a:pt x="7619" y="116839"/>
                  </a:lnTo>
                  <a:lnTo>
                    <a:pt x="13969" y="137160"/>
                  </a:lnTo>
                  <a:lnTo>
                    <a:pt x="17780" y="157480"/>
                  </a:lnTo>
                  <a:lnTo>
                    <a:pt x="20319" y="179069"/>
                  </a:lnTo>
                  <a:lnTo>
                    <a:pt x="21590" y="199389"/>
                  </a:lnTo>
                  <a:lnTo>
                    <a:pt x="22859" y="220980"/>
                  </a:lnTo>
                  <a:lnTo>
                    <a:pt x="24130" y="262889"/>
                  </a:lnTo>
                  <a:lnTo>
                    <a:pt x="27940" y="280669"/>
                  </a:lnTo>
                  <a:lnTo>
                    <a:pt x="33019" y="297180"/>
                  </a:lnTo>
                  <a:lnTo>
                    <a:pt x="50800" y="368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8039100" y="13843000"/>
              <a:ext cx="355601" cy="1"/>
            </a:xfrm>
            <a:custGeom>
              <a:avLst/>
              <a:gdLst/>
              <a:ahLst/>
              <a:cxnLst/>
              <a:rect l="0" t="0" r="0" b="0"/>
              <a:pathLst>
                <a:path w="355601" h="1">
                  <a:moveTo>
                    <a:pt x="0" y="0"/>
                  </a:moveTo>
                  <a:lnTo>
                    <a:pt x="3556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8763000" y="13538200"/>
              <a:ext cx="38101" cy="368301"/>
            </a:xfrm>
            <a:custGeom>
              <a:avLst/>
              <a:gdLst/>
              <a:ahLst/>
              <a:cxnLst/>
              <a:rect l="0" t="0" r="0" b="0"/>
              <a:pathLst>
                <a:path w="38101" h="368301">
                  <a:moveTo>
                    <a:pt x="0" y="0"/>
                  </a:moveTo>
                  <a:lnTo>
                    <a:pt x="0" y="26669"/>
                  </a:lnTo>
                  <a:lnTo>
                    <a:pt x="2540" y="44450"/>
                  </a:lnTo>
                  <a:lnTo>
                    <a:pt x="7619" y="66039"/>
                  </a:lnTo>
                  <a:lnTo>
                    <a:pt x="13969" y="91439"/>
                  </a:lnTo>
                  <a:lnTo>
                    <a:pt x="17780" y="118110"/>
                  </a:lnTo>
                  <a:lnTo>
                    <a:pt x="20319" y="148589"/>
                  </a:lnTo>
                  <a:lnTo>
                    <a:pt x="21590" y="179069"/>
                  </a:lnTo>
                  <a:lnTo>
                    <a:pt x="24130" y="204469"/>
                  </a:lnTo>
                  <a:lnTo>
                    <a:pt x="27940" y="224789"/>
                  </a:lnTo>
                  <a:lnTo>
                    <a:pt x="30480" y="242569"/>
                  </a:lnTo>
                  <a:lnTo>
                    <a:pt x="33019" y="260350"/>
                  </a:lnTo>
                  <a:lnTo>
                    <a:pt x="35559" y="278130"/>
                  </a:lnTo>
                  <a:lnTo>
                    <a:pt x="38100" y="368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8661400" y="13677900"/>
              <a:ext cx="317501" cy="12701"/>
            </a:xfrm>
            <a:custGeom>
              <a:avLst/>
              <a:gdLst/>
              <a:ahLst/>
              <a:cxnLst/>
              <a:rect l="0" t="0" r="0" b="0"/>
              <a:pathLst>
                <a:path w="317501" h="12701">
                  <a:moveTo>
                    <a:pt x="0" y="12700"/>
                  </a:moveTo>
                  <a:lnTo>
                    <a:pt x="34290" y="12700"/>
                  </a:lnTo>
                  <a:lnTo>
                    <a:pt x="48259" y="11430"/>
                  </a:lnTo>
                  <a:lnTo>
                    <a:pt x="60959" y="8889"/>
                  </a:lnTo>
                  <a:lnTo>
                    <a:pt x="74930" y="6350"/>
                  </a:lnTo>
                  <a:lnTo>
                    <a:pt x="96519" y="3810"/>
                  </a:lnTo>
                  <a:lnTo>
                    <a:pt x="123190" y="2539"/>
                  </a:lnTo>
                  <a:lnTo>
                    <a:pt x="186690" y="1269"/>
                  </a:lnTo>
                  <a:lnTo>
                    <a:pt x="3175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9347200" y="13284200"/>
              <a:ext cx="76201" cy="406401"/>
            </a:xfrm>
            <a:custGeom>
              <a:avLst/>
              <a:gdLst/>
              <a:ahLst/>
              <a:cxnLst/>
              <a:rect l="0" t="0" r="0" b="0"/>
              <a:pathLst>
                <a:path w="76201" h="406401">
                  <a:moveTo>
                    <a:pt x="0" y="0"/>
                  </a:moveTo>
                  <a:lnTo>
                    <a:pt x="6350" y="34289"/>
                  </a:lnTo>
                  <a:lnTo>
                    <a:pt x="8890" y="49530"/>
                  </a:lnTo>
                  <a:lnTo>
                    <a:pt x="10159" y="64769"/>
                  </a:lnTo>
                  <a:lnTo>
                    <a:pt x="11430" y="81280"/>
                  </a:lnTo>
                  <a:lnTo>
                    <a:pt x="13969" y="96519"/>
                  </a:lnTo>
                  <a:lnTo>
                    <a:pt x="19050" y="110489"/>
                  </a:lnTo>
                  <a:lnTo>
                    <a:pt x="25400" y="124460"/>
                  </a:lnTo>
                  <a:lnTo>
                    <a:pt x="33019" y="144780"/>
                  </a:lnTo>
                  <a:lnTo>
                    <a:pt x="40640" y="170180"/>
                  </a:lnTo>
                  <a:lnTo>
                    <a:pt x="48259" y="198119"/>
                  </a:lnTo>
                  <a:lnTo>
                    <a:pt x="53340" y="223519"/>
                  </a:lnTo>
                  <a:lnTo>
                    <a:pt x="57150" y="247650"/>
                  </a:lnTo>
                  <a:lnTo>
                    <a:pt x="58419" y="271780"/>
                  </a:lnTo>
                  <a:lnTo>
                    <a:pt x="60959" y="292100"/>
                  </a:lnTo>
                  <a:lnTo>
                    <a:pt x="60959" y="312419"/>
                  </a:lnTo>
                  <a:lnTo>
                    <a:pt x="62230" y="330200"/>
                  </a:lnTo>
                  <a:lnTo>
                    <a:pt x="63500" y="347980"/>
                  </a:lnTo>
                  <a:lnTo>
                    <a:pt x="66040" y="363219"/>
                  </a:lnTo>
                  <a:lnTo>
                    <a:pt x="76200" y="406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9194800" y="13474700"/>
              <a:ext cx="342901" cy="25401"/>
            </a:xfrm>
            <a:custGeom>
              <a:avLst/>
              <a:gdLst/>
              <a:ahLst/>
              <a:cxnLst/>
              <a:rect l="0" t="0" r="0" b="0"/>
              <a:pathLst>
                <a:path w="342901" h="25401">
                  <a:moveTo>
                    <a:pt x="0" y="25400"/>
                  </a:moveTo>
                  <a:lnTo>
                    <a:pt x="20319" y="11430"/>
                  </a:lnTo>
                  <a:lnTo>
                    <a:pt x="31750" y="7619"/>
                  </a:lnTo>
                  <a:lnTo>
                    <a:pt x="45719" y="5080"/>
                  </a:lnTo>
                  <a:lnTo>
                    <a:pt x="59690" y="3810"/>
                  </a:lnTo>
                  <a:lnTo>
                    <a:pt x="81280" y="2539"/>
                  </a:lnTo>
                  <a:lnTo>
                    <a:pt x="134619" y="1269"/>
                  </a:lnTo>
                  <a:lnTo>
                    <a:pt x="3429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9880600" y="12661900"/>
              <a:ext cx="1" cy="381001"/>
            </a:xfrm>
            <a:custGeom>
              <a:avLst/>
              <a:gdLst/>
              <a:ahLst/>
              <a:cxnLst/>
              <a:rect l="0" t="0" r="0" b="0"/>
              <a:pathLst>
                <a:path w="1" h="381001">
                  <a:moveTo>
                    <a:pt x="0" y="0"/>
                  </a:moveTo>
                  <a:lnTo>
                    <a:pt x="0" y="381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9779000" y="12799059"/>
              <a:ext cx="317501" cy="15242"/>
            </a:xfrm>
            <a:custGeom>
              <a:avLst/>
              <a:gdLst/>
              <a:ahLst/>
              <a:cxnLst/>
              <a:rect l="0" t="0" r="0" b="0"/>
              <a:pathLst>
                <a:path w="317501" h="15242">
                  <a:moveTo>
                    <a:pt x="0" y="15241"/>
                  </a:moveTo>
                  <a:lnTo>
                    <a:pt x="20319" y="1271"/>
                  </a:lnTo>
                  <a:lnTo>
                    <a:pt x="30480" y="0"/>
                  </a:lnTo>
                  <a:lnTo>
                    <a:pt x="41909" y="2541"/>
                  </a:lnTo>
                  <a:lnTo>
                    <a:pt x="53340" y="6350"/>
                  </a:lnTo>
                  <a:lnTo>
                    <a:pt x="66040" y="10160"/>
                  </a:lnTo>
                  <a:lnTo>
                    <a:pt x="81280" y="11431"/>
                  </a:lnTo>
                  <a:lnTo>
                    <a:pt x="96519" y="12700"/>
                  </a:lnTo>
                  <a:lnTo>
                    <a:pt x="115569" y="13971"/>
                  </a:lnTo>
                  <a:lnTo>
                    <a:pt x="158750" y="13971"/>
                  </a:lnTo>
                  <a:lnTo>
                    <a:pt x="317500" y="152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7416800" y="13970000"/>
            <a:ext cx="317501" cy="330201"/>
            <a:chOff x="7416800" y="13970000"/>
            <a:chExt cx="317501" cy="330201"/>
          </a:xfrm>
        </p:grpSpPr>
        <p:sp>
          <p:nvSpPr>
            <p:cNvPr id="266" name="Freeform 265"/>
            <p:cNvSpPr/>
            <p:nvPr/>
          </p:nvSpPr>
          <p:spPr>
            <a:xfrm>
              <a:off x="7454900" y="13970000"/>
              <a:ext cx="38101" cy="330201"/>
            </a:xfrm>
            <a:custGeom>
              <a:avLst/>
              <a:gdLst/>
              <a:ahLst/>
              <a:cxnLst/>
              <a:rect l="0" t="0" r="0" b="0"/>
              <a:pathLst>
                <a:path w="38101" h="330201">
                  <a:moveTo>
                    <a:pt x="0" y="0"/>
                  </a:moveTo>
                  <a:lnTo>
                    <a:pt x="0" y="26669"/>
                  </a:lnTo>
                  <a:lnTo>
                    <a:pt x="2540" y="41910"/>
                  </a:lnTo>
                  <a:lnTo>
                    <a:pt x="7619" y="58419"/>
                  </a:lnTo>
                  <a:lnTo>
                    <a:pt x="13969" y="77469"/>
                  </a:lnTo>
                  <a:lnTo>
                    <a:pt x="17780" y="101600"/>
                  </a:lnTo>
                  <a:lnTo>
                    <a:pt x="20319" y="128269"/>
                  </a:lnTo>
                  <a:lnTo>
                    <a:pt x="21590" y="157480"/>
                  </a:lnTo>
                  <a:lnTo>
                    <a:pt x="24130" y="182880"/>
                  </a:lnTo>
                  <a:lnTo>
                    <a:pt x="27940" y="204469"/>
                  </a:lnTo>
                  <a:lnTo>
                    <a:pt x="30480" y="226060"/>
                  </a:lnTo>
                  <a:lnTo>
                    <a:pt x="33019" y="246380"/>
                  </a:lnTo>
                  <a:lnTo>
                    <a:pt x="35559" y="266700"/>
                  </a:lnTo>
                  <a:lnTo>
                    <a:pt x="38100" y="330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7416800" y="14033500"/>
              <a:ext cx="317501" cy="25401"/>
            </a:xfrm>
            <a:custGeom>
              <a:avLst/>
              <a:gdLst/>
              <a:ahLst/>
              <a:cxnLst/>
              <a:rect l="0" t="0" r="0" b="0"/>
              <a:pathLst>
                <a:path w="317501" h="25401">
                  <a:moveTo>
                    <a:pt x="0" y="0"/>
                  </a:moveTo>
                  <a:lnTo>
                    <a:pt x="20319" y="13969"/>
                  </a:lnTo>
                  <a:lnTo>
                    <a:pt x="35559" y="17780"/>
                  </a:lnTo>
                  <a:lnTo>
                    <a:pt x="55880" y="20319"/>
                  </a:lnTo>
                  <a:lnTo>
                    <a:pt x="80009" y="21589"/>
                  </a:lnTo>
                  <a:lnTo>
                    <a:pt x="104140" y="22860"/>
                  </a:lnTo>
                  <a:lnTo>
                    <a:pt x="153669" y="24130"/>
                  </a:lnTo>
                  <a:lnTo>
                    <a:pt x="3175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9" name="Freeform 268"/>
          <p:cNvSpPr/>
          <p:nvPr/>
        </p:nvSpPr>
        <p:spPr>
          <a:xfrm>
            <a:off x="5264150" y="11912600"/>
            <a:ext cx="2590801" cy="622301"/>
          </a:xfrm>
          <a:custGeom>
            <a:avLst/>
            <a:gdLst/>
            <a:ahLst/>
            <a:cxnLst/>
            <a:rect l="0" t="0" r="0" b="0"/>
            <a:pathLst>
              <a:path w="2590801" h="622301">
                <a:moveTo>
                  <a:pt x="361950" y="63500"/>
                </a:moveTo>
                <a:lnTo>
                  <a:pt x="341629" y="49530"/>
                </a:lnTo>
                <a:lnTo>
                  <a:pt x="316229" y="43180"/>
                </a:lnTo>
                <a:lnTo>
                  <a:pt x="302259" y="41909"/>
                </a:lnTo>
                <a:lnTo>
                  <a:pt x="266700" y="46990"/>
                </a:lnTo>
                <a:lnTo>
                  <a:pt x="228600" y="55880"/>
                </a:lnTo>
                <a:lnTo>
                  <a:pt x="168909" y="64769"/>
                </a:lnTo>
                <a:lnTo>
                  <a:pt x="106679" y="86359"/>
                </a:lnTo>
                <a:lnTo>
                  <a:pt x="90170" y="91440"/>
                </a:lnTo>
                <a:lnTo>
                  <a:pt x="74929" y="100330"/>
                </a:lnTo>
                <a:lnTo>
                  <a:pt x="60959" y="111759"/>
                </a:lnTo>
                <a:lnTo>
                  <a:pt x="46990" y="125730"/>
                </a:lnTo>
                <a:lnTo>
                  <a:pt x="34290" y="138430"/>
                </a:lnTo>
                <a:lnTo>
                  <a:pt x="24129" y="152400"/>
                </a:lnTo>
                <a:lnTo>
                  <a:pt x="13970" y="165100"/>
                </a:lnTo>
                <a:lnTo>
                  <a:pt x="7620" y="180340"/>
                </a:lnTo>
                <a:lnTo>
                  <a:pt x="2540" y="198119"/>
                </a:lnTo>
                <a:lnTo>
                  <a:pt x="0" y="217169"/>
                </a:lnTo>
                <a:lnTo>
                  <a:pt x="0" y="232409"/>
                </a:lnTo>
                <a:lnTo>
                  <a:pt x="3809" y="245109"/>
                </a:lnTo>
                <a:lnTo>
                  <a:pt x="8890" y="256540"/>
                </a:lnTo>
                <a:lnTo>
                  <a:pt x="15240" y="267969"/>
                </a:lnTo>
                <a:lnTo>
                  <a:pt x="21590" y="280669"/>
                </a:lnTo>
                <a:lnTo>
                  <a:pt x="29209" y="293369"/>
                </a:lnTo>
                <a:lnTo>
                  <a:pt x="38100" y="303530"/>
                </a:lnTo>
                <a:lnTo>
                  <a:pt x="49529" y="313690"/>
                </a:lnTo>
                <a:lnTo>
                  <a:pt x="71120" y="332740"/>
                </a:lnTo>
                <a:lnTo>
                  <a:pt x="88900" y="350519"/>
                </a:lnTo>
                <a:lnTo>
                  <a:pt x="110490" y="364490"/>
                </a:lnTo>
                <a:lnTo>
                  <a:pt x="133350" y="375919"/>
                </a:lnTo>
                <a:lnTo>
                  <a:pt x="152400" y="391159"/>
                </a:lnTo>
                <a:lnTo>
                  <a:pt x="173990" y="407669"/>
                </a:lnTo>
                <a:lnTo>
                  <a:pt x="199390" y="421640"/>
                </a:lnTo>
                <a:lnTo>
                  <a:pt x="246379" y="440690"/>
                </a:lnTo>
                <a:lnTo>
                  <a:pt x="284479" y="454659"/>
                </a:lnTo>
                <a:lnTo>
                  <a:pt x="317500" y="471169"/>
                </a:lnTo>
                <a:lnTo>
                  <a:pt x="332740" y="478790"/>
                </a:lnTo>
                <a:lnTo>
                  <a:pt x="364490" y="487680"/>
                </a:lnTo>
                <a:lnTo>
                  <a:pt x="436879" y="494030"/>
                </a:lnTo>
                <a:lnTo>
                  <a:pt x="501650" y="504190"/>
                </a:lnTo>
                <a:lnTo>
                  <a:pt x="554990" y="509269"/>
                </a:lnTo>
                <a:lnTo>
                  <a:pt x="580390" y="520700"/>
                </a:lnTo>
                <a:lnTo>
                  <a:pt x="594359" y="521969"/>
                </a:lnTo>
                <a:lnTo>
                  <a:pt x="652779" y="513080"/>
                </a:lnTo>
                <a:lnTo>
                  <a:pt x="703579" y="510540"/>
                </a:lnTo>
                <a:lnTo>
                  <a:pt x="781050" y="521969"/>
                </a:lnTo>
                <a:lnTo>
                  <a:pt x="843279" y="529590"/>
                </a:lnTo>
                <a:lnTo>
                  <a:pt x="911859" y="532130"/>
                </a:lnTo>
                <a:lnTo>
                  <a:pt x="1310640" y="533400"/>
                </a:lnTo>
                <a:lnTo>
                  <a:pt x="1344930" y="541019"/>
                </a:lnTo>
                <a:lnTo>
                  <a:pt x="1375409" y="551180"/>
                </a:lnTo>
                <a:lnTo>
                  <a:pt x="1445259" y="557530"/>
                </a:lnTo>
                <a:lnTo>
                  <a:pt x="1506219" y="558800"/>
                </a:lnTo>
                <a:lnTo>
                  <a:pt x="1869440" y="558800"/>
                </a:lnTo>
                <a:lnTo>
                  <a:pt x="1903730" y="566419"/>
                </a:lnTo>
                <a:lnTo>
                  <a:pt x="1934209" y="576580"/>
                </a:lnTo>
                <a:lnTo>
                  <a:pt x="2010409" y="589280"/>
                </a:lnTo>
                <a:lnTo>
                  <a:pt x="2063750" y="608330"/>
                </a:lnTo>
                <a:lnTo>
                  <a:pt x="2117090" y="618490"/>
                </a:lnTo>
                <a:lnTo>
                  <a:pt x="2195830" y="621030"/>
                </a:lnTo>
                <a:lnTo>
                  <a:pt x="2301240" y="622300"/>
                </a:lnTo>
                <a:lnTo>
                  <a:pt x="2335530" y="614680"/>
                </a:lnTo>
                <a:lnTo>
                  <a:pt x="2378709" y="598169"/>
                </a:lnTo>
                <a:lnTo>
                  <a:pt x="2429509" y="580390"/>
                </a:lnTo>
                <a:lnTo>
                  <a:pt x="2452369" y="574040"/>
                </a:lnTo>
                <a:lnTo>
                  <a:pt x="2470150" y="562609"/>
                </a:lnTo>
                <a:lnTo>
                  <a:pt x="2487930" y="549909"/>
                </a:lnTo>
                <a:lnTo>
                  <a:pt x="2517140" y="521969"/>
                </a:lnTo>
                <a:lnTo>
                  <a:pt x="2566669" y="473709"/>
                </a:lnTo>
                <a:lnTo>
                  <a:pt x="2576830" y="464819"/>
                </a:lnTo>
                <a:lnTo>
                  <a:pt x="2584450" y="450850"/>
                </a:lnTo>
                <a:lnTo>
                  <a:pt x="2588259" y="434340"/>
                </a:lnTo>
                <a:lnTo>
                  <a:pt x="2590800" y="416559"/>
                </a:lnTo>
                <a:lnTo>
                  <a:pt x="2590800" y="400050"/>
                </a:lnTo>
                <a:lnTo>
                  <a:pt x="2586990" y="386080"/>
                </a:lnTo>
                <a:lnTo>
                  <a:pt x="2581909" y="370840"/>
                </a:lnTo>
                <a:lnTo>
                  <a:pt x="2574290" y="358140"/>
                </a:lnTo>
                <a:lnTo>
                  <a:pt x="2565400" y="344169"/>
                </a:lnTo>
                <a:lnTo>
                  <a:pt x="2553969" y="331469"/>
                </a:lnTo>
                <a:lnTo>
                  <a:pt x="2545080" y="320040"/>
                </a:lnTo>
                <a:lnTo>
                  <a:pt x="2534919" y="308609"/>
                </a:lnTo>
                <a:lnTo>
                  <a:pt x="2526030" y="299719"/>
                </a:lnTo>
                <a:lnTo>
                  <a:pt x="2513330" y="292100"/>
                </a:lnTo>
                <a:lnTo>
                  <a:pt x="2448559" y="274319"/>
                </a:lnTo>
                <a:lnTo>
                  <a:pt x="2418080" y="260350"/>
                </a:lnTo>
                <a:lnTo>
                  <a:pt x="2381250" y="245109"/>
                </a:lnTo>
                <a:lnTo>
                  <a:pt x="2345690" y="236219"/>
                </a:lnTo>
                <a:lnTo>
                  <a:pt x="2282190" y="223519"/>
                </a:lnTo>
                <a:lnTo>
                  <a:pt x="2133600" y="181609"/>
                </a:lnTo>
                <a:lnTo>
                  <a:pt x="2052319" y="162559"/>
                </a:lnTo>
                <a:lnTo>
                  <a:pt x="1988819" y="156209"/>
                </a:lnTo>
                <a:lnTo>
                  <a:pt x="1955800" y="146050"/>
                </a:lnTo>
                <a:lnTo>
                  <a:pt x="1940559" y="139700"/>
                </a:lnTo>
                <a:lnTo>
                  <a:pt x="1906269" y="132080"/>
                </a:lnTo>
                <a:lnTo>
                  <a:pt x="1868169" y="127000"/>
                </a:lnTo>
                <a:lnTo>
                  <a:pt x="1812290" y="109219"/>
                </a:lnTo>
                <a:lnTo>
                  <a:pt x="1744980" y="95250"/>
                </a:lnTo>
                <a:lnTo>
                  <a:pt x="1680209" y="91440"/>
                </a:lnTo>
                <a:lnTo>
                  <a:pt x="1643380" y="90169"/>
                </a:lnTo>
                <a:lnTo>
                  <a:pt x="1611630" y="81280"/>
                </a:lnTo>
                <a:lnTo>
                  <a:pt x="1582419" y="71119"/>
                </a:lnTo>
                <a:lnTo>
                  <a:pt x="1513840" y="64769"/>
                </a:lnTo>
                <a:lnTo>
                  <a:pt x="1493519" y="64769"/>
                </a:lnTo>
                <a:lnTo>
                  <a:pt x="1460500" y="55880"/>
                </a:lnTo>
                <a:lnTo>
                  <a:pt x="1426209" y="44450"/>
                </a:lnTo>
                <a:lnTo>
                  <a:pt x="1353819" y="31750"/>
                </a:lnTo>
                <a:lnTo>
                  <a:pt x="1283969" y="26669"/>
                </a:lnTo>
                <a:lnTo>
                  <a:pt x="1229359" y="26669"/>
                </a:lnTo>
                <a:lnTo>
                  <a:pt x="1045209" y="25400"/>
                </a:lnTo>
                <a:lnTo>
                  <a:pt x="981709" y="17780"/>
                </a:lnTo>
                <a:lnTo>
                  <a:pt x="920750" y="7619"/>
                </a:lnTo>
                <a:lnTo>
                  <a:pt x="852170" y="2540"/>
                </a:lnTo>
                <a:lnTo>
                  <a:pt x="782320" y="1269"/>
                </a:lnTo>
                <a:lnTo>
                  <a:pt x="459740" y="0"/>
                </a:lnTo>
                <a:lnTo>
                  <a:pt x="441959" y="2540"/>
                </a:lnTo>
                <a:lnTo>
                  <a:pt x="383540" y="20319"/>
                </a:lnTo>
                <a:lnTo>
                  <a:pt x="294640" y="26669"/>
                </a:lnTo>
                <a:lnTo>
                  <a:pt x="264159" y="31750"/>
                </a:lnTo>
                <a:lnTo>
                  <a:pt x="240029" y="43180"/>
                </a:lnTo>
                <a:lnTo>
                  <a:pt x="209550" y="635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Freeform 269"/>
          <p:cNvSpPr/>
          <p:nvPr/>
        </p:nvSpPr>
        <p:spPr>
          <a:xfrm>
            <a:off x="6042659" y="12014200"/>
            <a:ext cx="40642" cy="304801"/>
          </a:xfrm>
          <a:custGeom>
            <a:avLst/>
            <a:gdLst/>
            <a:ahLst/>
            <a:cxnLst/>
            <a:rect l="0" t="0" r="0" b="0"/>
            <a:pathLst>
              <a:path w="40642" h="304801">
                <a:moveTo>
                  <a:pt x="15241" y="0"/>
                </a:moveTo>
                <a:lnTo>
                  <a:pt x="1270" y="13969"/>
                </a:lnTo>
                <a:lnTo>
                  <a:pt x="0" y="20319"/>
                </a:lnTo>
                <a:lnTo>
                  <a:pt x="2541" y="27940"/>
                </a:lnTo>
                <a:lnTo>
                  <a:pt x="6350" y="35559"/>
                </a:lnTo>
                <a:lnTo>
                  <a:pt x="10161" y="46990"/>
                </a:lnTo>
                <a:lnTo>
                  <a:pt x="11431" y="62230"/>
                </a:lnTo>
                <a:lnTo>
                  <a:pt x="12700" y="80009"/>
                </a:lnTo>
                <a:lnTo>
                  <a:pt x="13970" y="99059"/>
                </a:lnTo>
                <a:lnTo>
                  <a:pt x="13970" y="138430"/>
                </a:lnTo>
                <a:lnTo>
                  <a:pt x="17781" y="153669"/>
                </a:lnTo>
                <a:lnTo>
                  <a:pt x="22861" y="167640"/>
                </a:lnTo>
                <a:lnTo>
                  <a:pt x="27941" y="179069"/>
                </a:lnTo>
                <a:lnTo>
                  <a:pt x="33020" y="194309"/>
                </a:lnTo>
                <a:lnTo>
                  <a:pt x="35561" y="210819"/>
                </a:lnTo>
                <a:lnTo>
                  <a:pt x="40641" y="304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Freeform 270"/>
          <p:cNvSpPr/>
          <p:nvPr/>
        </p:nvSpPr>
        <p:spPr>
          <a:xfrm>
            <a:off x="7708900" y="12128500"/>
            <a:ext cx="38101" cy="292101"/>
          </a:xfrm>
          <a:custGeom>
            <a:avLst/>
            <a:gdLst/>
            <a:ahLst/>
            <a:cxnLst/>
            <a:rect l="0" t="0" r="0" b="0"/>
            <a:pathLst>
              <a:path w="38101" h="292101">
                <a:moveTo>
                  <a:pt x="0" y="0"/>
                </a:moveTo>
                <a:lnTo>
                  <a:pt x="0" y="34290"/>
                </a:lnTo>
                <a:lnTo>
                  <a:pt x="2540" y="46990"/>
                </a:lnTo>
                <a:lnTo>
                  <a:pt x="7619" y="58419"/>
                </a:lnTo>
                <a:lnTo>
                  <a:pt x="13969" y="68580"/>
                </a:lnTo>
                <a:lnTo>
                  <a:pt x="20319" y="82550"/>
                </a:lnTo>
                <a:lnTo>
                  <a:pt x="27940" y="99059"/>
                </a:lnTo>
                <a:lnTo>
                  <a:pt x="35559" y="116840"/>
                </a:lnTo>
                <a:lnTo>
                  <a:pt x="38100" y="132080"/>
                </a:lnTo>
                <a:lnTo>
                  <a:pt x="36830" y="147319"/>
                </a:lnTo>
                <a:lnTo>
                  <a:pt x="33019" y="162559"/>
                </a:lnTo>
                <a:lnTo>
                  <a:pt x="30480" y="179069"/>
                </a:lnTo>
                <a:lnTo>
                  <a:pt x="29209" y="196850"/>
                </a:lnTo>
                <a:lnTo>
                  <a:pt x="25400" y="2921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4" name="Group 273"/>
          <p:cNvGrpSpPr/>
          <p:nvPr/>
        </p:nvGrpSpPr>
        <p:grpSpPr>
          <a:xfrm>
            <a:off x="4371340" y="12014200"/>
            <a:ext cx="812801" cy="598170"/>
            <a:chOff x="4371340" y="12014200"/>
            <a:chExt cx="812801" cy="598170"/>
          </a:xfrm>
        </p:grpSpPr>
        <p:sp>
          <p:nvSpPr>
            <p:cNvPr id="272" name="Freeform 271"/>
            <p:cNvSpPr/>
            <p:nvPr/>
          </p:nvSpPr>
          <p:spPr>
            <a:xfrm>
              <a:off x="4488179" y="12014200"/>
              <a:ext cx="637542" cy="330201"/>
            </a:xfrm>
            <a:custGeom>
              <a:avLst/>
              <a:gdLst/>
              <a:ahLst/>
              <a:cxnLst/>
              <a:rect l="0" t="0" r="0" b="0"/>
              <a:pathLst>
                <a:path w="637542" h="330201">
                  <a:moveTo>
                    <a:pt x="490221" y="50800"/>
                  </a:moveTo>
                  <a:lnTo>
                    <a:pt x="455930" y="50800"/>
                  </a:lnTo>
                  <a:lnTo>
                    <a:pt x="441961" y="48259"/>
                  </a:lnTo>
                  <a:lnTo>
                    <a:pt x="429261" y="43180"/>
                  </a:lnTo>
                  <a:lnTo>
                    <a:pt x="415291" y="36830"/>
                  </a:lnTo>
                  <a:lnTo>
                    <a:pt x="402591" y="30480"/>
                  </a:lnTo>
                  <a:lnTo>
                    <a:pt x="388621" y="22859"/>
                  </a:lnTo>
                  <a:lnTo>
                    <a:pt x="375921" y="15240"/>
                  </a:lnTo>
                  <a:lnTo>
                    <a:pt x="361950" y="10159"/>
                  </a:lnTo>
                  <a:lnTo>
                    <a:pt x="346711" y="6350"/>
                  </a:lnTo>
                  <a:lnTo>
                    <a:pt x="331471" y="5080"/>
                  </a:lnTo>
                  <a:lnTo>
                    <a:pt x="313691" y="2540"/>
                  </a:lnTo>
                  <a:lnTo>
                    <a:pt x="294641" y="2540"/>
                  </a:lnTo>
                  <a:lnTo>
                    <a:pt x="255271" y="1269"/>
                  </a:lnTo>
                  <a:lnTo>
                    <a:pt x="214630" y="0"/>
                  </a:lnTo>
                  <a:lnTo>
                    <a:pt x="195580" y="2540"/>
                  </a:lnTo>
                  <a:lnTo>
                    <a:pt x="180341" y="7619"/>
                  </a:lnTo>
                  <a:lnTo>
                    <a:pt x="165100" y="13969"/>
                  </a:lnTo>
                  <a:lnTo>
                    <a:pt x="152400" y="20319"/>
                  </a:lnTo>
                  <a:lnTo>
                    <a:pt x="140971" y="27940"/>
                  </a:lnTo>
                  <a:lnTo>
                    <a:pt x="129541" y="35559"/>
                  </a:lnTo>
                  <a:lnTo>
                    <a:pt x="119380" y="41909"/>
                  </a:lnTo>
                  <a:lnTo>
                    <a:pt x="106680" y="48259"/>
                  </a:lnTo>
                  <a:lnTo>
                    <a:pt x="95250" y="53340"/>
                  </a:lnTo>
                  <a:lnTo>
                    <a:pt x="83821" y="59690"/>
                  </a:lnTo>
                  <a:lnTo>
                    <a:pt x="73661" y="66040"/>
                  </a:lnTo>
                  <a:lnTo>
                    <a:pt x="64771" y="73659"/>
                  </a:lnTo>
                  <a:lnTo>
                    <a:pt x="55880" y="81280"/>
                  </a:lnTo>
                  <a:lnTo>
                    <a:pt x="46991" y="90169"/>
                  </a:lnTo>
                  <a:lnTo>
                    <a:pt x="38100" y="97790"/>
                  </a:lnTo>
                  <a:lnTo>
                    <a:pt x="29211" y="107950"/>
                  </a:lnTo>
                  <a:lnTo>
                    <a:pt x="20321" y="118109"/>
                  </a:lnTo>
                  <a:lnTo>
                    <a:pt x="11430" y="129540"/>
                  </a:lnTo>
                  <a:lnTo>
                    <a:pt x="6350" y="143509"/>
                  </a:lnTo>
                  <a:lnTo>
                    <a:pt x="2541" y="157480"/>
                  </a:lnTo>
                  <a:lnTo>
                    <a:pt x="0" y="172719"/>
                  </a:lnTo>
                  <a:lnTo>
                    <a:pt x="1271" y="186690"/>
                  </a:lnTo>
                  <a:lnTo>
                    <a:pt x="5080" y="200659"/>
                  </a:lnTo>
                  <a:lnTo>
                    <a:pt x="10161" y="214630"/>
                  </a:lnTo>
                  <a:lnTo>
                    <a:pt x="19050" y="226059"/>
                  </a:lnTo>
                  <a:lnTo>
                    <a:pt x="30480" y="237490"/>
                  </a:lnTo>
                  <a:lnTo>
                    <a:pt x="44450" y="246380"/>
                  </a:lnTo>
                  <a:lnTo>
                    <a:pt x="57150" y="255269"/>
                  </a:lnTo>
                  <a:lnTo>
                    <a:pt x="69850" y="261619"/>
                  </a:lnTo>
                  <a:lnTo>
                    <a:pt x="83821" y="267969"/>
                  </a:lnTo>
                  <a:lnTo>
                    <a:pt x="95250" y="274319"/>
                  </a:lnTo>
                  <a:lnTo>
                    <a:pt x="105411" y="281940"/>
                  </a:lnTo>
                  <a:lnTo>
                    <a:pt x="115571" y="289559"/>
                  </a:lnTo>
                  <a:lnTo>
                    <a:pt x="128271" y="294640"/>
                  </a:lnTo>
                  <a:lnTo>
                    <a:pt x="144780" y="298450"/>
                  </a:lnTo>
                  <a:lnTo>
                    <a:pt x="162561" y="299719"/>
                  </a:lnTo>
                  <a:lnTo>
                    <a:pt x="179071" y="304800"/>
                  </a:lnTo>
                  <a:lnTo>
                    <a:pt x="193041" y="309880"/>
                  </a:lnTo>
                  <a:lnTo>
                    <a:pt x="208280" y="317500"/>
                  </a:lnTo>
                  <a:lnTo>
                    <a:pt x="224791" y="321309"/>
                  </a:lnTo>
                  <a:lnTo>
                    <a:pt x="242571" y="323850"/>
                  </a:lnTo>
                  <a:lnTo>
                    <a:pt x="261621" y="326390"/>
                  </a:lnTo>
                  <a:lnTo>
                    <a:pt x="280671" y="327659"/>
                  </a:lnTo>
                  <a:lnTo>
                    <a:pt x="300991" y="328930"/>
                  </a:lnTo>
                  <a:lnTo>
                    <a:pt x="341630" y="328930"/>
                  </a:lnTo>
                  <a:lnTo>
                    <a:pt x="378461" y="330200"/>
                  </a:lnTo>
                  <a:lnTo>
                    <a:pt x="397511" y="327659"/>
                  </a:lnTo>
                  <a:lnTo>
                    <a:pt x="416561" y="322580"/>
                  </a:lnTo>
                  <a:lnTo>
                    <a:pt x="436880" y="316230"/>
                  </a:lnTo>
                  <a:lnTo>
                    <a:pt x="457200" y="309880"/>
                  </a:lnTo>
                  <a:lnTo>
                    <a:pt x="499111" y="294640"/>
                  </a:lnTo>
                  <a:lnTo>
                    <a:pt x="516891" y="285750"/>
                  </a:lnTo>
                  <a:lnTo>
                    <a:pt x="533400" y="275590"/>
                  </a:lnTo>
                  <a:lnTo>
                    <a:pt x="548641" y="264159"/>
                  </a:lnTo>
                  <a:lnTo>
                    <a:pt x="565150" y="254000"/>
                  </a:lnTo>
                  <a:lnTo>
                    <a:pt x="580391" y="243840"/>
                  </a:lnTo>
                  <a:lnTo>
                    <a:pt x="596900" y="234950"/>
                  </a:lnTo>
                  <a:lnTo>
                    <a:pt x="609600" y="223519"/>
                  </a:lnTo>
                  <a:lnTo>
                    <a:pt x="618491" y="213359"/>
                  </a:lnTo>
                  <a:lnTo>
                    <a:pt x="627380" y="200659"/>
                  </a:lnTo>
                  <a:lnTo>
                    <a:pt x="632461" y="187959"/>
                  </a:lnTo>
                  <a:lnTo>
                    <a:pt x="636271" y="172719"/>
                  </a:lnTo>
                  <a:lnTo>
                    <a:pt x="637541" y="157480"/>
                  </a:lnTo>
                  <a:lnTo>
                    <a:pt x="637541" y="143509"/>
                  </a:lnTo>
                  <a:lnTo>
                    <a:pt x="636271" y="129540"/>
                  </a:lnTo>
                  <a:lnTo>
                    <a:pt x="635000" y="115569"/>
                  </a:lnTo>
                  <a:lnTo>
                    <a:pt x="629921" y="104140"/>
                  </a:lnTo>
                  <a:lnTo>
                    <a:pt x="624841" y="93980"/>
                  </a:lnTo>
                  <a:lnTo>
                    <a:pt x="617221" y="83819"/>
                  </a:lnTo>
                  <a:lnTo>
                    <a:pt x="608330" y="74930"/>
                  </a:lnTo>
                  <a:lnTo>
                    <a:pt x="595630" y="68580"/>
                  </a:lnTo>
                  <a:lnTo>
                    <a:pt x="581661" y="62230"/>
                  </a:lnTo>
                  <a:lnTo>
                    <a:pt x="567691" y="55880"/>
                  </a:lnTo>
                  <a:lnTo>
                    <a:pt x="554991" y="48259"/>
                  </a:lnTo>
                  <a:lnTo>
                    <a:pt x="542291" y="40640"/>
                  </a:lnTo>
                  <a:lnTo>
                    <a:pt x="515621" y="24130"/>
                  </a:lnTo>
                  <a:lnTo>
                    <a:pt x="502921" y="16509"/>
                  </a:lnTo>
                  <a:lnTo>
                    <a:pt x="488950" y="11430"/>
                  </a:lnTo>
                  <a:lnTo>
                    <a:pt x="473711" y="7619"/>
                  </a:lnTo>
                  <a:lnTo>
                    <a:pt x="458471" y="5080"/>
                  </a:lnTo>
                  <a:lnTo>
                    <a:pt x="440691" y="3809"/>
                  </a:lnTo>
                  <a:lnTo>
                    <a:pt x="421641" y="2540"/>
                  </a:lnTo>
                  <a:lnTo>
                    <a:pt x="402591" y="1269"/>
                  </a:lnTo>
                  <a:lnTo>
                    <a:pt x="382271" y="3809"/>
                  </a:lnTo>
                  <a:lnTo>
                    <a:pt x="361950" y="7619"/>
                  </a:lnTo>
                  <a:lnTo>
                    <a:pt x="341630" y="13969"/>
                  </a:lnTo>
                  <a:lnTo>
                    <a:pt x="322580" y="20319"/>
                  </a:lnTo>
                  <a:lnTo>
                    <a:pt x="307341" y="27940"/>
                  </a:lnTo>
                  <a:lnTo>
                    <a:pt x="236221" y="50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4371340" y="12256769"/>
              <a:ext cx="812801" cy="355601"/>
            </a:xfrm>
            <a:custGeom>
              <a:avLst/>
              <a:gdLst/>
              <a:ahLst/>
              <a:cxnLst/>
              <a:rect l="0" t="0" r="0" b="0"/>
              <a:pathLst>
                <a:path w="812801" h="355601">
                  <a:moveTo>
                    <a:pt x="594360" y="24131"/>
                  </a:moveTo>
                  <a:lnTo>
                    <a:pt x="567689" y="10161"/>
                  </a:lnTo>
                  <a:lnTo>
                    <a:pt x="552450" y="6350"/>
                  </a:lnTo>
                  <a:lnTo>
                    <a:pt x="535939" y="3811"/>
                  </a:lnTo>
                  <a:lnTo>
                    <a:pt x="516889" y="2540"/>
                  </a:lnTo>
                  <a:lnTo>
                    <a:pt x="497839" y="1271"/>
                  </a:lnTo>
                  <a:lnTo>
                    <a:pt x="457200" y="0"/>
                  </a:lnTo>
                  <a:lnTo>
                    <a:pt x="434339" y="2540"/>
                  </a:lnTo>
                  <a:lnTo>
                    <a:pt x="408939" y="6350"/>
                  </a:lnTo>
                  <a:lnTo>
                    <a:pt x="309880" y="27940"/>
                  </a:lnTo>
                  <a:lnTo>
                    <a:pt x="285750" y="33021"/>
                  </a:lnTo>
                  <a:lnTo>
                    <a:pt x="261619" y="40640"/>
                  </a:lnTo>
                  <a:lnTo>
                    <a:pt x="212089" y="55881"/>
                  </a:lnTo>
                  <a:lnTo>
                    <a:pt x="106680" y="90171"/>
                  </a:lnTo>
                  <a:lnTo>
                    <a:pt x="92710" y="96521"/>
                  </a:lnTo>
                  <a:lnTo>
                    <a:pt x="81280" y="102871"/>
                  </a:lnTo>
                  <a:lnTo>
                    <a:pt x="46989" y="127000"/>
                  </a:lnTo>
                  <a:lnTo>
                    <a:pt x="34289" y="134621"/>
                  </a:lnTo>
                  <a:lnTo>
                    <a:pt x="24130" y="144781"/>
                  </a:lnTo>
                  <a:lnTo>
                    <a:pt x="13969" y="154940"/>
                  </a:lnTo>
                  <a:lnTo>
                    <a:pt x="3810" y="166371"/>
                  </a:lnTo>
                  <a:lnTo>
                    <a:pt x="0" y="176531"/>
                  </a:lnTo>
                  <a:lnTo>
                    <a:pt x="1269" y="186690"/>
                  </a:lnTo>
                  <a:lnTo>
                    <a:pt x="3810" y="195581"/>
                  </a:lnTo>
                  <a:lnTo>
                    <a:pt x="8889" y="207011"/>
                  </a:lnTo>
                  <a:lnTo>
                    <a:pt x="15239" y="217171"/>
                  </a:lnTo>
                  <a:lnTo>
                    <a:pt x="21589" y="229871"/>
                  </a:lnTo>
                  <a:lnTo>
                    <a:pt x="30480" y="240031"/>
                  </a:lnTo>
                  <a:lnTo>
                    <a:pt x="40639" y="250190"/>
                  </a:lnTo>
                  <a:lnTo>
                    <a:pt x="52069" y="259081"/>
                  </a:lnTo>
                  <a:lnTo>
                    <a:pt x="62230" y="267971"/>
                  </a:lnTo>
                  <a:lnTo>
                    <a:pt x="80010" y="285750"/>
                  </a:lnTo>
                  <a:lnTo>
                    <a:pt x="91439" y="293371"/>
                  </a:lnTo>
                  <a:lnTo>
                    <a:pt x="101600" y="299721"/>
                  </a:lnTo>
                  <a:lnTo>
                    <a:pt x="157480" y="326390"/>
                  </a:lnTo>
                  <a:lnTo>
                    <a:pt x="173989" y="331471"/>
                  </a:lnTo>
                  <a:lnTo>
                    <a:pt x="193039" y="335281"/>
                  </a:lnTo>
                  <a:lnTo>
                    <a:pt x="212089" y="336550"/>
                  </a:lnTo>
                  <a:lnTo>
                    <a:pt x="229869" y="341631"/>
                  </a:lnTo>
                  <a:lnTo>
                    <a:pt x="245110" y="346711"/>
                  </a:lnTo>
                  <a:lnTo>
                    <a:pt x="260350" y="354331"/>
                  </a:lnTo>
                  <a:lnTo>
                    <a:pt x="276860" y="355600"/>
                  </a:lnTo>
                  <a:lnTo>
                    <a:pt x="295910" y="353061"/>
                  </a:lnTo>
                  <a:lnTo>
                    <a:pt x="314960" y="349250"/>
                  </a:lnTo>
                  <a:lnTo>
                    <a:pt x="337819" y="346711"/>
                  </a:lnTo>
                  <a:lnTo>
                    <a:pt x="361950" y="345440"/>
                  </a:lnTo>
                  <a:lnTo>
                    <a:pt x="388619" y="344171"/>
                  </a:lnTo>
                  <a:lnTo>
                    <a:pt x="414019" y="340361"/>
                  </a:lnTo>
                  <a:lnTo>
                    <a:pt x="436880" y="335281"/>
                  </a:lnTo>
                  <a:lnTo>
                    <a:pt x="459739" y="328931"/>
                  </a:lnTo>
                  <a:lnTo>
                    <a:pt x="482600" y="323850"/>
                  </a:lnTo>
                  <a:lnTo>
                    <a:pt x="525780" y="313690"/>
                  </a:lnTo>
                  <a:lnTo>
                    <a:pt x="543560" y="307340"/>
                  </a:lnTo>
                  <a:lnTo>
                    <a:pt x="557530" y="299721"/>
                  </a:lnTo>
                  <a:lnTo>
                    <a:pt x="570230" y="293371"/>
                  </a:lnTo>
                  <a:lnTo>
                    <a:pt x="585469" y="285750"/>
                  </a:lnTo>
                  <a:lnTo>
                    <a:pt x="601980" y="276861"/>
                  </a:lnTo>
                  <a:lnTo>
                    <a:pt x="621030" y="269240"/>
                  </a:lnTo>
                  <a:lnTo>
                    <a:pt x="640080" y="259081"/>
                  </a:lnTo>
                  <a:lnTo>
                    <a:pt x="660400" y="248921"/>
                  </a:lnTo>
                  <a:lnTo>
                    <a:pt x="680719" y="237490"/>
                  </a:lnTo>
                  <a:lnTo>
                    <a:pt x="698500" y="227331"/>
                  </a:lnTo>
                  <a:lnTo>
                    <a:pt x="728980" y="208281"/>
                  </a:lnTo>
                  <a:lnTo>
                    <a:pt x="745489" y="199390"/>
                  </a:lnTo>
                  <a:lnTo>
                    <a:pt x="777239" y="181611"/>
                  </a:lnTo>
                  <a:lnTo>
                    <a:pt x="789939" y="171450"/>
                  </a:lnTo>
                  <a:lnTo>
                    <a:pt x="800100" y="160021"/>
                  </a:lnTo>
                  <a:lnTo>
                    <a:pt x="807719" y="148590"/>
                  </a:lnTo>
                  <a:lnTo>
                    <a:pt x="811530" y="137161"/>
                  </a:lnTo>
                  <a:lnTo>
                    <a:pt x="812800" y="124461"/>
                  </a:lnTo>
                  <a:lnTo>
                    <a:pt x="811530" y="111761"/>
                  </a:lnTo>
                  <a:lnTo>
                    <a:pt x="807719" y="101600"/>
                  </a:lnTo>
                  <a:lnTo>
                    <a:pt x="803910" y="91440"/>
                  </a:lnTo>
                  <a:lnTo>
                    <a:pt x="797560" y="81281"/>
                  </a:lnTo>
                  <a:lnTo>
                    <a:pt x="789939" y="72390"/>
                  </a:lnTo>
                  <a:lnTo>
                    <a:pt x="782319" y="63500"/>
                  </a:lnTo>
                  <a:lnTo>
                    <a:pt x="774700" y="54611"/>
                  </a:lnTo>
                  <a:lnTo>
                    <a:pt x="765810" y="46990"/>
                  </a:lnTo>
                  <a:lnTo>
                    <a:pt x="755650" y="40640"/>
                  </a:lnTo>
                  <a:lnTo>
                    <a:pt x="744219" y="35561"/>
                  </a:lnTo>
                  <a:lnTo>
                    <a:pt x="734060" y="29211"/>
                  </a:lnTo>
                  <a:lnTo>
                    <a:pt x="723900" y="21590"/>
                  </a:lnTo>
                  <a:lnTo>
                    <a:pt x="715010" y="13971"/>
                  </a:lnTo>
                  <a:lnTo>
                    <a:pt x="701039" y="8890"/>
                  </a:lnTo>
                  <a:lnTo>
                    <a:pt x="685800" y="5081"/>
                  </a:lnTo>
                  <a:lnTo>
                    <a:pt x="668019" y="3811"/>
                  </a:lnTo>
                  <a:lnTo>
                    <a:pt x="646430" y="1271"/>
                  </a:lnTo>
                  <a:lnTo>
                    <a:pt x="622300" y="1271"/>
                  </a:lnTo>
                  <a:lnTo>
                    <a:pt x="595630" y="0"/>
                  </a:lnTo>
                  <a:lnTo>
                    <a:pt x="574039" y="2540"/>
                  </a:lnTo>
                  <a:lnTo>
                    <a:pt x="554989" y="6350"/>
                  </a:lnTo>
                  <a:lnTo>
                    <a:pt x="495300" y="27940"/>
                  </a:lnTo>
                  <a:lnTo>
                    <a:pt x="480060" y="33021"/>
                  </a:lnTo>
                  <a:lnTo>
                    <a:pt x="464819" y="40640"/>
                  </a:lnTo>
                  <a:lnTo>
                    <a:pt x="416560" y="622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Group 282"/>
          <p:cNvGrpSpPr/>
          <p:nvPr/>
        </p:nvGrpSpPr>
        <p:grpSpPr>
          <a:xfrm>
            <a:off x="4533900" y="11785600"/>
            <a:ext cx="3601720" cy="1772920"/>
            <a:chOff x="4533900" y="11785600"/>
            <a:chExt cx="3601720" cy="1772920"/>
          </a:xfrm>
        </p:grpSpPr>
        <p:sp>
          <p:nvSpPr>
            <p:cNvPr id="275" name="Freeform 274"/>
            <p:cNvSpPr/>
            <p:nvPr/>
          </p:nvSpPr>
          <p:spPr>
            <a:xfrm>
              <a:off x="6621780" y="12534900"/>
              <a:ext cx="692151" cy="490220"/>
            </a:xfrm>
            <a:custGeom>
              <a:avLst/>
              <a:gdLst/>
              <a:ahLst/>
              <a:cxnLst/>
              <a:rect l="0" t="0" r="0" b="0"/>
              <a:pathLst>
                <a:path w="692151" h="490220">
                  <a:moveTo>
                    <a:pt x="363220" y="101600"/>
                  </a:moveTo>
                  <a:lnTo>
                    <a:pt x="285750" y="101600"/>
                  </a:lnTo>
                  <a:lnTo>
                    <a:pt x="266700" y="104140"/>
                  </a:lnTo>
                  <a:lnTo>
                    <a:pt x="246379" y="109219"/>
                  </a:lnTo>
                  <a:lnTo>
                    <a:pt x="226060" y="115569"/>
                  </a:lnTo>
                  <a:lnTo>
                    <a:pt x="208279" y="121919"/>
                  </a:lnTo>
                  <a:lnTo>
                    <a:pt x="191770" y="129540"/>
                  </a:lnTo>
                  <a:lnTo>
                    <a:pt x="177800" y="137159"/>
                  </a:lnTo>
                  <a:lnTo>
                    <a:pt x="161289" y="143509"/>
                  </a:lnTo>
                  <a:lnTo>
                    <a:pt x="146050" y="149859"/>
                  </a:lnTo>
                  <a:lnTo>
                    <a:pt x="129539" y="154940"/>
                  </a:lnTo>
                  <a:lnTo>
                    <a:pt x="114300" y="161290"/>
                  </a:lnTo>
                  <a:lnTo>
                    <a:pt x="100329" y="167640"/>
                  </a:lnTo>
                  <a:lnTo>
                    <a:pt x="86360" y="175259"/>
                  </a:lnTo>
                  <a:lnTo>
                    <a:pt x="73660" y="182880"/>
                  </a:lnTo>
                  <a:lnTo>
                    <a:pt x="63500" y="191769"/>
                  </a:lnTo>
                  <a:lnTo>
                    <a:pt x="53339" y="199390"/>
                  </a:lnTo>
                  <a:lnTo>
                    <a:pt x="44450" y="209550"/>
                  </a:lnTo>
                  <a:lnTo>
                    <a:pt x="38100" y="219709"/>
                  </a:lnTo>
                  <a:lnTo>
                    <a:pt x="31750" y="231140"/>
                  </a:lnTo>
                  <a:lnTo>
                    <a:pt x="25400" y="241300"/>
                  </a:lnTo>
                  <a:lnTo>
                    <a:pt x="17779" y="251459"/>
                  </a:lnTo>
                  <a:lnTo>
                    <a:pt x="10160" y="260350"/>
                  </a:lnTo>
                  <a:lnTo>
                    <a:pt x="5079" y="274319"/>
                  </a:lnTo>
                  <a:lnTo>
                    <a:pt x="1270" y="289559"/>
                  </a:lnTo>
                  <a:lnTo>
                    <a:pt x="0" y="307340"/>
                  </a:lnTo>
                  <a:lnTo>
                    <a:pt x="1270" y="326390"/>
                  </a:lnTo>
                  <a:lnTo>
                    <a:pt x="5079" y="345440"/>
                  </a:lnTo>
                  <a:lnTo>
                    <a:pt x="10160" y="365759"/>
                  </a:lnTo>
                  <a:lnTo>
                    <a:pt x="17779" y="383540"/>
                  </a:lnTo>
                  <a:lnTo>
                    <a:pt x="26670" y="400050"/>
                  </a:lnTo>
                  <a:lnTo>
                    <a:pt x="36829" y="415290"/>
                  </a:lnTo>
                  <a:lnTo>
                    <a:pt x="46989" y="427990"/>
                  </a:lnTo>
                  <a:lnTo>
                    <a:pt x="57150" y="438150"/>
                  </a:lnTo>
                  <a:lnTo>
                    <a:pt x="66039" y="449580"/>
                  </a:lnTo>
                  <a:lnTo>
                    <a:pt x="78739" y="458469"/>
                  </a:lnTo>
                  <a:lnTo>
                    <a:pt x="93979" y="468630"/>
                  </a:lnTo>
                  <a:lnTo>
                    <a:pt x="111760" y="477519"/>
                  </a:lnTo>
                  <a:lnTo>
                    <a:pt x="133350" y="483869"/>
                  </a:lnTo>
                  <a:lnTo>
                    <a:pt x="157479" y="487680"/>
                  </a:lnTo>
                  <a:lnTo>
                    <a:pt x="184150" y="490219"/>
                  </a:lnTo>
                  <a:lnTo>
                    <a:pt x="205739" y="488950"/>
                  </a:lnTo>
                  <a:lnTo>
                    <a:pt x="224789" y="485139"/>
                  </a:lnTo>
                  <a:lnTo>
                    <a:pt x="261620" y="473710"/>
                  </a:lnTo>
                  <a:lnTo>
                    <a:pt x="311150" y="459740"/>
                  </a:lnTo>
                  <a:lnTo>
                    <a:pt x="335279" y="453390"/>
                  </a:lnTo>
                  <a:lnTo>
                    <a:pt x="382270" y="441959"/>
                  </a:lnTo>
                  <a:lnTo>
                    <a:pt x="401320" y="435609"/>
                  </a:lnTo>
                  <a:lnTo>
                    <a:pt x="417829" y="429259"/>
                  </a:lnTo>
                  <a:lnTo>
                    <a:pt x="433070" y="421640"/>
                  </a:lnTo>
                  <a:lnTo>
                    <a:pt x="450850" y="414019"/>
                  </a:lnTo>
                  <a:lnTo>
                    <a:pt x="488950" y="397509"/>
                  </a:lnTo>
                  <a:lnTo>
                    <a:pt x="509270" y="387350"/>
                  </a:lnTo>
                  <a:lnTo>
                    <a:pt x="529589" y="377190"/>
                  </a:lnTo>
                  <a:lnTo>
                    <a:pt x="549910" y="365759"/>
                  </a:lnTo>
                  <a:lnTo>
                    <a:pt x="567689" y="355600"/>
                  </a:lnTo>
                  <a:lnTo>
                    <a:pt x="580389" y="345440"/>
                  </a:lnTo>
                  <a:lnTo>
                    <a:pt x="593089" y="336550"/>
                  </a:lnTo>
                  <a:lnTo>
                    <a:pt x="605789" y="325119"/>
                  </a:lnTo>
                  <a:lnTo>
                    <a:pt x="617220" y="314959"/>
                  </a:lnTo>
                  <a:lnTo>
                    <a:pt x="629920" y="302259"/>
                  </a:lnTo>
                  <a:lnTo>
                    <a:pt x="641350" y="289559"/>
                  </a:lnTo>
                  <a:lnTo>
                    <a:pt x="651510" y="274319"/>
                  </a:lnTo>
                  <a:lnTo>
                    <a:pt x="679450" y="231140"/>
                  </a:lnTo>
                  <a:lnTo>
                    <a:pt x="688339" y="217169"/>
                  </a:lnTo>
                  <a:lnTo>
                    <a:pt x="692150" y="201930"/>
                  </a:lnTo>
                  <a:lnTo>
                    <a:pt x="690879" y="184150"/>
                  </a:lnTo>
                  <a:lnTo>
                    <a:pt x="687070" y="165100"/>
                  </a:lnTo>
                  <a:lnTo>
                    <a:pt x="681989" y="148590"/>
                  </a:lnTo>
                  <a:lnTo>
                    <a:pt x="675639" y="132080"/>
                  </a:lnTo>
                  <a:lnTo>
                    <a:pt x="669289" y="118109"/>
                  </a:lnTo>
                  <a:lnTo>
                    <a:pt x="662939" y="102869"/>
                  </a:lnTo>
                  <a:lnTo>
                    <a:pt x="657860" y="86359"/>
                  </a:lnTo>
                  <a:lnTo>
                    <a:pt x="652779" y="71119"/>
                  </a:lnTo>
                  <a:lnTo>
                    <a:pt x="643889" y="58419"/>
                  </a:lnTo>
                  <a:lnTo>
                    <a:pt x="632460" y="48259"/>
                  </a:lnTo>
                  <a:lnTo>
                    <a:pt x="618489" y="40640"/>
                  </a:lnTo>
                  <a:lnTo>
                    <a:pt x="600710" y="35559"/>
                  </a:lnTo>
                  <a:lnTo>
                    <a:pt x="581660" y="31750"/>
                  </a:lnTo>
                  <a:lnTo>
                    <a:pt x="558800" y="30480"/>
                  </a:lnTo>
                  <a:lnTo>
                    <a:pt x="542289" y="25400"/>
                  </a:lnTo>
                  <a:lnTo>
                    <a:pt x="527050" y="20319"/>
                  </a:lnTo>
                  <a:lnTo>
                    <a:pt x="515620" y="12700"/>
                  </a:lnTo>
                  <a:lnTo>
                    <a:pt x="501650" y="8890"/>
                  </a:lnTo>
                  <a:lnTo>
                    <a:pt x="486410" y="6350"/>
                  </a:lnTo>
                  <a:lnTo>
                    <a:pt x="471170" y="3809"/>
                  </a:lnTo>
                  <a:lnTo>
                    <a:pt x="453389" y="2540"/>
                  </a:lnTo>
                  <a:lnTo>
                    <a:pt x="434339" y="1269"/>
                  </a:lnTo>
                  <a:lnTo>
                    <a:pt x="394970" y="1269"/>
                  </a:lnTo>
                  <a:lnTo>
                    <a:pt x="354329" y="0"/>
                  </a:lnTo>
                  <a:lnTo>
                    <a:pt x="335279" y="2540"/>
                  </a:lnTo>
                  <a:lnTo>
                    <a:pt x="320039" y="7619"/>
                  </a:lnTo>
                  <a:lnTo>
                    <a:pt x="304800" y="13969"/>
                  </a:lnTo>
                  <a:lnTo>
                    <a:pt x="287020" y="17780"/>
                  </a:lnTo>
                  <a:lnTo>
                    <a:pt x="269239" y="20319"/>
                  </a:lnTo>
                  <a:lnTo>
                    <a:pt x="18542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5389879" y="12385040"/>
              <a:ext cx="655322" cy="454661"/>
            </a:xfrm>
            <a:custGeom>
              <a:avLst/>
              <a:gdLst/>
              <a:ahLst/>
              <a:cxnLst/>
              <a:rect l="0" t="0" r="0" b="0"/>
              <a:pathLst>
                <a:path w="655322" h="454661">
                  <a:moveTo>
                    <a:pt x="325121" y="22860"/>
                  </a:moveTo>
                  <a:lnTo>
                    <a:pt x="290830" y="29210"/>
                  </a:lnTo>
                  <a:lnTo>
                    <a:pt x="275591" y="31750"/>
                  </a:lnTo>
                  <a:lnTo>
                    <a:pt x="260350" y="33019"/>
                  </a:lnTo>
                  <a:lnTo>
                    <a:pt x="243841" y="34290"/>
                  </a:lnTo>
                  <a:lnTo>
                    <a:pt x="226061" y="40640"/>
                  </a:lnTo>
                  <a:lnTo>
                    <a:pt x="207011" y="49529"/>
                  </a:lnTo>
                  <a:lnTo>
                    <a:pt x="186691" y="62229"/>
                  </a:lnTo>
                  <a:lnTo>
                    <a:pt x="172721" y="74929"/>
                  </a:lnTo>
                  <a:lnTo>
                    <a:pt x="161291" y="86360"/>
                  </a:lnTo>
                  <a:lnTo>
                    <a:pt x="152400" y="99060"/>
                  </a:lnTo>
                  <a:lnTo>
                    <a:pt x="140971" y="110490"/>
                  </a:lnTo>
                  <a:lnTo>
                    <a:pt x="127000" y="120650"/>
                  </a:lnTo>
                  <a:lnTo>
                    <a:pt x="113030" y="130810"/>
                  </a:lnTo>
                  <a:lnTo>
                    <a:pt x="99061" y="140969"/>
                  </a:lnTo>
                  <a:lnTo>
                    <a:pt x="85091" y="152400"/>
                  </a:lnTo>
                  <a:lnTo>
                    <a:pt x="72391" y="163829"/>
                  </a:lnTo>
                  <a:lnTo>
                    <a:pt x="60961" y="177800"/>
                  </a:lnTo>
                  <a:lnTo>
                    <a:pt x="49530" y="193040"/>
                  </a:lnTo>
                  <a:lnTo>
                    <a:pt x="40641" y="208279"/>
                  </a:lnTo>
                  <a:lnTo>
                    <a:pt x="29211" y="222250"/>
                  </a:lnTo>
                  <a:lnTo>
                    <a:pt x="17780" y="236219"/>
                  </a:lnTo>
                  <a:lnTo>
                    <a:pt x="6350" y="250190"/>
                  </a:lnTo>
                  <a:lnTo>
                    <a:pt x="1271" y="265429"/>
                  </a:lnTo>
                  <a:lnTo>
                    <a:pt x="0" y="283210"/>
                  </a:lnTo>
                  <a:lnTo>
                    <a:pt x="2541" y="302260"/>
                  </a:lnTo>
                  <a:lnTo>
                    <a:pt x="6350" y="318769"/>
                  </a:lnTo>
                  <a:lnTo>
                    <a:pt x="8891" y="335279"/>
                  </a:lnTo>
                  <a:lnTo>
                    <a:pt x="12700" y="349250"/>
                  </a:lnTo>
                  <a:lnTo>
                    <a:pt x="17780" y="361950"/>
                  </a:lnTo>
                  <a:lnTo>
                    <a:pt x="24130" y="373379"/>
                  </a:lnTo>
                  <a:lnTo>
                    <a:pt x="31750" y="383540"/>
                  </a:lnTo>
                  <a:lnTo>
                    <a:pt x="39371" y="392429"/>
                  </a:lnTo>
                  <a:lnTo>
                    <a:pt x="46991" y="402590"/>
                  </a:lnTo>
                  <a:lnTo>
                    <a:pt x="54611" y="411479"/>
                  </a:lnTo>
                  <a:lnTo>
                    <a:pt x="67311" y="420369"/>
                  </a:lnTo>
                  <a:lnTo>
                    <a:pt x="82550" y="429260"/>
                  </a:lnTo>
                  <a:lnTo>
                    <a:pt x="100330" y="436879"/>
                  </a:lnTo>
                  <a:lnTo>
                    <a:pt x="118111" y="443229"/>
                  </a:lnTo>
                  <a:lnTo>
                    <a:pt x="138430" y="447040"/>
                  </a:lnTo>
                  <a:lnTo>
                    <a:pt x="157480" y="449579"/>
                  </a:lnTo>
                  <a:lnTo>
                    <a:pt x="181611" y="450850"/>
                  </a:lnTo>
                  <a:lnTo>
                    <a:pt x="207011" y="452119"/>
                  </a:lnTo>
                  <a:lnTo>
                    <a:pt x="260350" y="453390"/>
                  </a:lnTo>
                  <a:lnTo>
                    <a:pt x="311150" y="454660"/>
                  </a:lnTo>
                  <a:lnTo>
                    <a:pt x="334011" y="452119"/>
                  </a:lnTo>
                  <a:lnTo>
                    <a:pt x="355600" y="447040"/>
                  </a:lnTo>
                  <a:lnTo>
                    <a:pt x="374650" y="440690"/>
                  </a:lnTo>
                  <a:lnTo>
                    <a:pt x="392430" y="434340"/>
                  </a:lnTo>
                  <a:lnTo>
                    <a:pt x="407671" y="426719"/>
                  </a:lnTo>
                  <a:lnTo>
                    <a:pt x="422911" y="419100"/>
                  </a:lnTo>
                  <a:lnTo>
                    <a:pt x="436880" y="411479"/>
                  </a:lnTo>
                  <a:lnTo>
                    <a:pt x="450850" y="402590"/>
                  </a:lnTo>
                  <a:lnTo>
                    <a:pt x="515621" y="363219"/>
                  </a:lnTo>
                  <a:lnTo>
                    <a:pt x="530861" y="351790"/>
                  </a:lnTo>
                  <a:lnTo>
                    <a:pt x="544830" y="339090"/>
                  </a:lnTo>
                  <a:lnTo>
                    <a:pt x="566421" y="316229"/>
                  </a:lnTo>
                  <a:lnTo>
                    <a:pt x="612141" y="269240"/>
                  </a:lnTo>
                  <a:lnTo>
                    <a:pt x="619761" y="259079"/>
                  </a:lnTo>
                  <a:lnTo>
                    <a:pt x="626111" y="247650"/>
                  </a:lnTo>
                  <a:lnTo>
                    <a:pt x="631191" y="236219"/>
                  </a:lnTo>
                  <a:lnTo>
                    <a:pt x="637541" y="222250"/>
                  </a:lnTo>
                  <a:lnTo>
                    <a:pt x="652780" y="186690"/>
                  </a:lnTo>
                  <a:lnTo>
                    <a:pt x="655321" y="167640"/>
                  </a:lnTo>
                  <a:lnTo>
                    <a:pt x="654050" y="147319"/>
                  </a:lnTo>
                  <a:lnTo>
                    <a:pt x="637541" y="64769"/>
                  </a:lnTo>
                  <a:lnTo>
                    <a:pt x="627380" y="48260"/>
                  </a:lnTo>
                  <a:lnTo>
                    <a:pt x="610871" y="34290"/>
                  </a:lnTo>
                  <a:lnTo>
                    <a:pt x="591821" y="21590"/>
                  </a:lnTo>
                  <a:lnTo>
                    <a:pt x="571500" y="13969"/>
                  </a:lnTo>
                  <a:lnTo>
                    <a:pt x="552450" y="8890"/>
                  </a:lnTo>
                  <a:lnTo>
                    <a:pt x="530861" y="5079"/>
                  </a:lnTo>
                  <a:lnTo>
                    <a:pt x="506730" y="2540"/>
                  </a:lnTo>
                  <a:lnTo>
                    <a:pt x="478791" y="1269"/>
                  </a:lnTo>
                  <a:lnTo>
                    <a:pt x="448311" y="0"/>
                  </a:lnTo>
                  <a:lnTo>
                    <a:pt x="425450" y="1269"/>
                  </a:lnTo>
                  <a:lnTo>
                    <a:pt x="407671" y="6350"/>
                  </a:lnTo>
                  <a:lnTo>
                    <a:pt x="392430" y="11429"/>
                  </a:lnTo>
                  <a:lnTo>
                    <a:pt x="375921" y="16510"/>
                  </a:lnTo>
                  <a:lnTo>
                    <a:pt x="358141" y="21590"/>
                  </a:lnTo>
                  <a:lnTo>
                    <a:pt x="299721" y="355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7061200" y="13094969"/>
              <a:ext cx="541020" cy="463551"/>
            </a:xfrm>
            <a:custGeom>
              <a:avLst/>
              <a:gdLst/>
              <a:ahLst/>
              <a:cxnLst/>
              <a:rect l="0" t="0" r="0" b="0"/>
              <a:pathLst>
                <a:path w="541020" h="463551">
                  <a:moveTo>
                    <a:pt x="431800" y="36831"/>
                  </a:moveTo>
                  <a:lnTo>
                    <a:pt x="411480" y="30481"/>
                  </a:lnTo>
                  <a:lnTo>
                    <a:pt x="398780" y="29211"/>
                  </a:lnTo>
                  <a:lnTo>
                    <a:pt x="382269" y="30481"/>
                  </a:lnTo>
                  <a:lnTo>
                    <a:pt x="365759" y="33020"/>
                  </a:lnTo>
                  <a:lnTo>
                    <a:pt x="346709" y="36831"/>
                  </a:lnTo>
                  <a:lnTo>
                    <a:pt x="326390" y="41911"/>
                  </a:lnTo>
                  <a:lnTo>
                    <a:pt x="307340" y="49531"/>
                  </a:lnTo>
                  <a:lnTo>
                    <a:pt x="287019" y="55881"/>
                  </a:lnTo>
                  <a:lnTo>
                    <a:pt x="245109" y="72391"/>
                  </a:lnTo>
                  <a:lnTo>
                    <a:pt x="224790" y="81281"/>
                  </a:lnTo>
                  <a:lnTo>
                    <a:pt x="207009" y="91441"/>
                  </a:lnTo>
                  <a:lnTo>
                    <a:pt x="187959" y="102870"/>
                  </a:lnTo>
                  <a:lnTo>
                    <a:pt x="175259" y="114300"/>
                  </a:lnTo>
                  <a:lnTo>
                    <a:pt x="165100" y="127000"/>
                  </a:lnTo>
                  <a:lnTo>
                    <a:pt x="156209" y="139700"/>
                  </a:lnTo>
                  <a:lnTo>
                    <a:pt x="148590" y="149861"/>
                  </a:lnTo>
                  <a:lnTo>
                    <a:pt x="139700" y="160020"/>
                  </a:lnTo>
                  <a:lnTo>
                    <a:pt x="130809" y="170181"/>
                  </a:lnTo>
                  <a:lnTo>
                    <a:pt x="123190" y="179070"/>
                  </a:lnTo>
                  <a:lnTo>
                    <a:pt x="105409" y="196850"/>
                  </a:lnTo>
                  <a:lnTo>
                    <a:pt x="99059" y="207011"/>
                  </a:lnTo>
                  <a:lnTo>
                    <a:pt x="92709" y="218441"/>
                  </a:lnTo>
                  <a:lnTo>
                    <a:pt x="87630" y="229870"/>
                  </a:lnTo>
                  <a:lnTo>
                    <a:pt x="83819" y="242570"/>
                  </a:lnTo>
                  <a:lnTo>
                    <a:pt x="81280" y="257811"/>
                  </a:lnTo>
                  <a:lnTo>
                    <a:pt x="80009" y="273050"/>
                  </a:lnTo>
                  <a:lnTo>
                    <a:pt x="78740" y="292100"/>
                  </a:lnTo>
                  <a:lnTo>
                    <a:pt x="77469" y="335281"/>
                  </a:lnTo>
                  <a:lnTo>
                    <a:pt x="81280" y="355600"/>
                  </a:lnTo>
                  <a:lnTo>
                    <a:pt x="87630" y="374650"/>
                  </a:lnTo>
                  <a:lnTo>
                    <a:pt x="96519" y="393700"/>
                  </a:lnTo>
                  <a:lnTo>
                    <a:pt x="106680" y="407670"/>
                  </a:lnTo>
                  <a:lnTo>
                    <a:pt x="118109" y="417831"/>
                  </a:lnTo>
                  <a:lnTo>
                    <a:pt x="129540" y="426720"/>
                  </a:lnTo>
                  <a:lnTo>
                    <a:pt x="139700" y="434341"/>
                  </a:lnTo>
                  <a:lnTo>
                    <a:pt x="149859" y="443231"/>
                  </a:lnTo>
                  <a:lnTo>
                    <a:pt x="158750" y="452120"/>
                  </a:lnTo>
                  <a:lnTo>
                    <a:pt x="172719" y="457200"/>
                  </a:lnTo>
                  <a:lnTo>
                    <a:pt x="187959" y="461011"/>
                  </a:lnTo>
                  <a:lnTo>
                    <a:pt x="205740" y="463550"/>
                  </a:lnTo>
                  <a:lnTo>
                    <a:pt x="220980" y="462281"/>
                  </a:lnTo>
                  <a:lnTo>
                    <a:pt x="233680" y="458470"/>
                  </a:lnTo>
                  <a:lnTo>
                    <a:pt x="243840" y="453391"/>
                  </a:lnTo>
                  <a:lnTo>
                    <a:pt x="259080" y="448311"/>
                  </a:lnTo>
                  <a:lnTo>
                    <a:pt x="275590" y="444500"/>
                  </a:lnTo>
                  <a:lnTo>
                    <a:pt x="293369" y="439420"/>
                  </a:lnTo>
                  <a:lnTo>
                    <a:pt x="309880" y="434341"/>
                  </a:lnTo>
                  <a:lnTo>
                    <a:pt x="325119" y="426720"/>
                  </a:lnTo>
                  <a:lnTo>
                    <a:pt x="387350" y="396241"/>
                  </a:lnTo>
                  <a:lnTo>
                    <a:pt x="401319" y="383541"/>
                  </a:lnTo>
                  <a:lnTo>
                    <a:pt x="416559" y="368300"/>
                  </a:lnTo>
                  <a:lnTo>
                    <a:pt x="429259" y="350520"/>
                  </a:lnTo>
                  <a:lnTo>
                    <a:pt x="443230" y="337820"/>
                  </a:lnTo>
                  <a:lnTo>
                    <a:pt x="455930" y="327661"/>
                  </a:lnTo>
                  <a:lnTo>
                    <a:pt x="469900" y="320041"/>
                  </a:lnTo>
                  <a:lnTo>
                    <a:pt x="481330" y="308611"/>
                  </a:lnTo>
                  <a:lnTo>
                    <a:pt x="491490" y="295911"/>
                  </a:lnTo>
                  <a:lnTo>
                    <a:pt x="501650" y="281941"/>
                  </a:lnTo>
                  <a:lnTo>
                    <a:pt x="510540" y="264161"/>
                  </a:lnTo>
                  <a:lnTo>
                    <a:pt x="519430" y="246381"/>
                  </a:lnTo>
                  <a:lnTo>
                    <a:pt x="528319" y="227331"/>
                  </a:lnTo>
                  <a:lnTo>
                    <a:pt x="534669" y="208281"/>
                  </a:lnTo>
                  <a:lnTo>
                    <a:pt x="538480" y="187961"/>
                  </a:lnTo>
                  <a:lnTo>
                    <a:pt x="541019" y="166370"/>
                  </a:lnTo>
                  <a:lnTo>
                    <a:pt x="539750" y="148591"/>
                  </a:lnTo>
                  <a:lnTo>
                    <a:pt x="535940" y="133350"/>
                  </a:lnTo>
                  <a:lnTo>
                    <a:pt x="530859" y="118111"/>
                  </a:lnTo>
                  <a:lnTo>
                    <a:pt x="524509" y="105411"/>
                  </a:lnTo>
                  <a:lnTo>
                    <a:pt x="518159" y="93981"/>
                  </a:lnTo>
                  <a:lnTo>
                    <a:pt x="510540" y="82550"/>
                  </a:lnTo>
                  <a:lnTo>
                    <a:pt x="501650" y="72391"/>
                  </a:lnTo>
                  <a:lnTo>
                    <a:pt x="490219" y="59691"/>
                  </a:lnTo>
                  <a:lnTo>
                    <a:pt x="480059" y="48261"/>
                  </a:lnTo>
                  <a:lnTo>
                    <a:pt x="464819" y="36831"/>
                  </a:lnTo>
                  <a:lnTo>
                    <a:pt x="448309" y="26670"/>
                  </a:lnTo>
                  <a:lnTo>
                    <a:pt x="430530" y="17781"/>
                  </a:lnTo>
                  <a:lnTo>
                    <a:pt x="411480" y="11431"/>
                  </a:lnTo>
                  <a:lnTo>
                    <a:pt x="391159" y="7620"/>
                  </a:lnTo>
                  <a:lnTo>
                    <a:pt x="370840" y="3811"/>
                  </a:lnTo>
                  <a:lnTo>
                    <a:pt x="351790" y="2541"/>
                  </a:lnTo>
                  <a:lnTo>
                    <a:pt x="332740" y="1270"/>
                  </a:lnTo>
                  <a:lnTo>
                    <a:pt x="314959" y="0"/>
                  </a:lnTo>
                  <a:lnTo>
                    <a:pt x="298450" y="2541"/>
                  </a:lnTo>
                  <a:lnTo>
                    <a:pt x="284480" y="7620"/>
                  </a:lnTo>
                  <a:lnTo>
                    <a:pt x="269240" y="12700"/>
                  </a:lnTo>
                  <a:lnTo>
                    <a:pt x="242569" y="22861"/>
                  </a:lnTo>
                  <a:lnTo>
                    <a:pt x="229869" y="27941"/>
                  </a:lnTo>
                  <a:lnTo>
                    <a:pt x="214630" y="33020"/>
                  </a:lnTo>
                  <a:lnTo>
                    <a:pt x="199390" y="40641"/>
                  </a:lnTo>
                  <a:lnTo>
                    <a:pt x="184150" y="46991"/>
                  </a:lnTo>
                  <a:lnTo>
                    <a:pt x="168909" y="55881"/>
                  </a:lnTo>
                  <a:lnTo>
                    <a:pt x="154940" y="63500"/>
                  </a:lnTo>
                  <a:lnTo>
                    <a:pt x="140969" y="71120"/>
                  </a:lnTo>
                  <a:lnTo>
                    <a:pt x="128269" y="78741"/>
                  </a:lnTo>
                  <a:lnTo>
                    <a:pt x="115569" y="83820"/>
                  </a:lnTo>
                  <a:lnTo>
                    <a:pt x="101600" y="90170"/>
                  </a:lnTo>
                  <a:lnTo>
                    <a:pt x="90169" y="96520"/>
                  </a:lnTo>
                  <a:lnTo>
                    <a:pt x="80009" y="102870"/>
                  </a:lnTo>
                  <a:lnTo>
                    <a:pt x="69850" y="110491"/>
                  </a:lnTo>
                  <a:lnTo>
                    <a:pt x="58419" y="118111"/>
                  </a:lnTo>
                  <a:lnTo>
                    <a:pt x="44450" y="127000"/>
                  </a:lnTo>
                  <a:lnTo>
                    <a:pt x="0" y="1511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7625080" y="12407900"/>
              <a:ext cx="510540" cy="494031"/>
            </a:xfrm>
            <a:custGeom>
              <a:avLst/>
              <a:gdLst/>
              <a:ahLst/>
              <a:cxnLst/>
              <a:rect l="0" t="0" r="0" b="0"/>
              <a:pathLst>
                <a:path w="510540" h="494031">
                  <a:moveTo>
                    <a:pt x="426720" y="0"/>
                  </a:moveTo>
                  <a:lnTo>
                    <a:pt x="379729" y="6350"/>
                  </a:lnTo>
                  <a:lnTo>
                    <a:pt x="358139" y="11430"/>
                  </a:lnTo>
                  <a:lnTo>
                    <a:pt x="337820" y="17780"/>
                  </a:lnTo>
                  <a:lnTo>
                    <a:pt x="316229" y="24130"/>
                  </a:lnTo>
                  <a:lnTo>
                    <a:pt x="298450" y="34290"/>
                  </a:lnTo>
                  <a:lnTo>
                    <a:pt x="281939" y="46990"/>
                  </a:lnTo>
                  <a:lnTo>
                    <a:pt x="266700" y="60959"/>
                  </a:lnTo>
                  <a:lnTo>
                    <a:pt x="252729" y="71119"/>
                  </a:lnTo>
                  <a:lnTo>
                    <a:pt x="238760" y="80009"/>
                  </a:lnTo>
                  <a:lnTo>
                    <a:pt x="224789" y="87630"/>
                  </a:lnTo>
                  <a:lnTo>
                    <a:pt x="210820" y="97790"/>
                  </a:lnTo>
                  <a:lnTo>
                    <a:pt x="195579" y="110490"/>
                  </a:lnTo>
                  <a:lnTo>
                    <a:pt x="179070" y="124459"/>
                  </a:lnTo>
                  <a:lnTo>
                    <a:pt x="163829" y="134619"/>
                  </a:lnTo>
                  <a:lnTo>
                    <a:pt x="149860" y="143509"/>
                  </a:lnTo>
                  <a:lnTo>
                    <a:pt x="135889" y="151130"/>
                  </a:lnTo>
                  <a:lnTo>
                    <a:pt x="121920" y="161290"/>
                  </a:lnTo>
                  <a:lnTo>
                    <a:pt x="106679" y="173990"/>
                  </a:lnTo>
                  <a:lnTo>
                    <a:pt x="90170" y="187959"/>
                  </a:lnTo>
                  <a:lnTo>
                    <a:pt x="78739" y="201930"/>
                  </a:lnTo>
                  <a:lnTo>
                    <a:pt x="68579" y="214630"/>
                  </a:lnTo>
                  <a:lnTo>
                    <a:pt x="60960" y="227330"/>
                  </a:lnTo>
                  <a:lnTo>
                    <a:pt x="44450" y="254000"/>
                  </a:lnTo>
                  <a:lnTo>
                    <a:pt x="36829" y="266700"/>
                  </a:lnTo>
                  <a:lnTo>
                    <a:pt x="27939" y="278130"/>
                  </a:lnTo>
                  <a:lnTo>
                    <a:pt x="20320" y="288290"/>
                  </a:lnTo>
                  <a:lnTo>
                    <a:pt x="11429" y="298450"/>
                  </a:lnTo>
                  <a:lnTo>
                    <a:pt x="6350" y="311150"/>
                  </a:lnTo>
                  <a:lnTo>
                    <a:pt x="2539" y="327659"/>
                  </a:lnTo>
                  <a:lnTo>
                    <a:pt x="0" y="345440"/>
                  </a:lnTo>
                  <a:lnTo>
                    <a:pt x="1270" y="363219"/>
                  </a:lnTo>
                  <a:lnTo>
                    <a:pt x="5079" y="379730"/>
                  </a:lnTo>
                  <a:lnTo>
                    <a:pt x="10160" y="397509"/>
                  </a:lnTo>
                  <a:lnTo>
                    <a:pt x="16510" y="412750"/>
                  </a:lnTo>
                  <a:lnTo>
                    <a:pt x="22860" y="427990"/>
                  </a:lnTo>
                  <a:lnTo>
                    <a:pt x="30479" y="441959"/>
                  </a:lnTo>
                  <a:lnTo>
                    <a:pt x="43179" y="455930"/>
                  </a:lnTo>
                  <a:lnTo>
                    <a:pt x="58420" y="468630"/>
                  </a:lnTo>
                  <a:lnTo>
                    <a:pt x="74929" y="481330"/>
                  </a:lnTo>
                  <a:lnTo>
                    <a:pt x="96520" y="488950"/>
                  </a:lnTo>
                  <a:lnTo>
                    <a:pt x="120650" y="492759"/>
                  </a:lnTo>
                  <a:lnTo>
                    <a:pt x="146050" y="494030"/>
                  </a:lnTo>
                  <a:lnTo>
                    <a:pt x="170179" y="491490"/>
                  </a:lnTo>
                  <a:lnTo>
                    <a:pt x="194310" y="486409"/>
                  </a:lnTo>
                  <a:lnTo>
                    <a:pt x="215900" y="481330"/>
                  </a:lnTo>
                  <a:lnTo>
                    <a:pt x="238760" y="474980"/>
                  </a:lnTo>
                  <a:lnTo>
                    <a:pt x="260350" y="467359"/>
                  </a:lnTo>
                  <a:lnTo>
                    <a:pt x="332739" y="441959"/>
                  </a:lnTo>
                  <a:lnTo>
                    <a:pt x="345439" y="433069"/>
                  </a:lnTo>
                  <a:lnTo>
                    <a:pt x="356870" y="421640"/>
                  </a:lnTo>
                  <a:lnTo>
                    <a:pt x="367029" y="407669"/>
                  </a:lnTo>
                  <a:lnTo>
                    <a:pt x="377189" y="396240"/>
                  </a:lnTo>
                  <a:lnTo>
                    <a:pt x="387350" y="386080"/>
                  </a:lnTo>
                  <a:lnTo>
                    <a:pt x="396239" y="375919"/>
                  </a:lnTo>
                  <a:lnTo>
                    <a:pt x="403860" y="364490"/>
                  </a:lnTo>
                  <a:lnTo>
                    <a:pt x="410210" y="353059"/>
                  </a:lnTo>
                  <a:lnTo>
                    <a:pt x="415289" y="341630"/>
                  </a:lnTo>
                  <a:lnTo>
                    <a:pt x="421639" y="330200"/>
                  </a:lnTo>
                  <a:lnTo>
                    <a:pt x="429260" y="320040"/>
                  </a:lnTo>
                  <a:lnTo>
                    <a:pt x="436879" y="311150"/>
                  </a:lnTo>
                  <a:lnTo>
                    <a:pt x="444500" y="300990"/>
                  </a:lnTo>
                  <a:lnTo>
                    <a:pt x="461010" y="276859"/>
                  </a:lnTo>
                  <a:lnTo>
                    <a:pt x="467360" y="262890"/>
                  </a:lnTo>
                  <a:lnTo>
                    <a:pt x="473710" y="245109"/>
                  </a:lnTo>
                  <a:lnTo>
                    <a:pt x="478789" y="227330"/>
                  </a:lnTo>
                  <a:lnTo>
                    <a:pt x="486410" y="212090"/>
                  </a:lnTo>
                  <a:lnTo>
                    <a:pt x="492760" y="199390"/>
                  </a:lnTo>
                  <a:lnTo>
                    <a:pt x="500379" y="187959"/>
                  </a:lnTo>
                  <a:lnTo>
                    <a:pt x="505460" y="172719"/>
                  </a:lnTo>
                  <a:lnTo>
                    <a:pt x="509270" y="156209"/>
                  </a:lnTo>
                  <a:lnTo>
                    <a:pt x="510539" y="138430"/>
                  </a:lnTo>
                  <a:lnTo>
                    <a:pt x="508000" y="121919"/>
                  </a:lnTo>
                  <a:lnTo>
                    <a:pt x="502920" y="106680"/>
                  </a:lnTo>
                  <a:lnTo>
                    <a:pt x="494029" y="92709"/>
                  </a:lnTo>
                  <a:lnTo>
                    <a:pt x="482600" y="82550"/>
                  </a:lnTo>
                  <a:lnTo>
                    <a:pt x="469900" y="76200"/>
                  </a:lnTo>
                  <a:lnTo>
                    <a:pt x="455929" y="72390"/>
                  </a:lnTo>
                  <a:lnTo>
                    <a:pt x="439420" y="68580"/>
                  </a:lnTo>
                  <a:lnTo>
                    <a:pt x="420370" y="67309"/>
                  </a:lnTo>
                  <a:lnTo>
                    <a:pt x="401320" y="66040"/>
                  </a:lnTo>
                  <a:lnTo>
                    <a:pt x="384810" y="68580"/>
                  </a:lnTo>
                  <a:lnTo>
                    <a:pt x="369570" y="72390"/>
                  </a:lnTo>
                  <a:lnTo>
                    <a:pt x="354329" y="77469"/>
                  </a:lnTo>
                  <a:lnTo>
                    <a:pt x="339089" y="81280"/>
                  </a:lnTo>
                  <a:lnTo>
                    <a:pt x="322579" y="83819"/>
                  </a:lnTo>
                  <a:lnTo>
                    <a:pt x="307339" y="85090"/>
                  </a:lnTo>
                  <a:lnTo>
                    <a:pt x="292100" y="87630"/>
                  </a:lnTo>
                  <a:lnTo>
                    <a:pt x="276860" y="91440"/>
                  </a:lnTo>
                  <a:lnTo>
                    <a:pt x="264160" y="95250"/>
                  </a:lnTo>
                  <a:lnTo>
                    <a:pt x="250189" y="100330"/>
                  </a:lnTo>
                  <a:lnTo>
                    <a:pt x="237489" y="105409"/>
                  </a:lnTo>
                  <a:lnTo>
                    <a:pt x="223520" y="113030"/>
                  </a:lnTo>
                  <a:lnTo>
                    <a:pt x="209550" y="118109"/>
                  </a:lnTo>
                  <a:lnTo>
                    <a:pt x="194310" y="120650"/>
                  </a:lnTo>
                  <a:lnTo>
                    <a:pt x="147320" y="152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6743700" y="12077700"/>
              <a:ext cx="1054101" cy="901701"/>
            </a:xfrm>
            <a:custGeom>
              <a:avLst/>
              <a:gdLst/>
              <a:ahLst/>
              <a:cxnLst/>
              <a:rect l="0" t="0" r="0" b="0"/>
              <a:pathLst>
                <a:path w="1054101" h="901701">
                  <a:moveTo>
                    <a:pt x="1054100" y="0"/>
                  </a:moveTo>
                  <a:lnTo>
                    <a:pt x="1024890" y="20319"/>
                  </a:lnTo>
                  <a:lnTo>
                    <a:pt x="1008380" y="35559"/>
                  </a:lnTo>
                  <a:lnTo>
                    <a:pt x="982980" y="48259"/>
                  </a:lnTo>
                  <a:lnTo>
                    <a:pt x="969009" y="53340"/>
                  </a:lnTo>
                  <a:lnTo>
                    <a:pt x="952500" y="64769"/>
                  </a:lnTo>
                  <a:lnTo>
                    <a:pt x="933450" y="81280"/>
                  </a:lnTo>
                  <a:lnTo>
                    <a:pt x="914400" y="100330"/>
                  </a:lnTo>
                  <a:lnTo>
                    <a:pt x="895350" y="118109"/>
                  </a:lnTo>
                  <a:lnTo>
                    <a:pt x="875030" y="133350"/>
                  </a:lnTo>
                  <a:lnTo>
                    <a:pt x="853440" y="148590"/>
                  </a:lnTo>
                  <a:lnTo>
                    <a:pt x="833119" y="162559"/>
                  </a:lnTo>
                  <a:lnTo>
                    <a:pt x="791209" y="189230"/>
                  </a:lnTo>
                  <a:lnTo>
                    <a:pt x="769619" y="205740"/>
                  </a:lnTo>
                  <a:lnTo>
                    <a:pt x="749300" y="223519"/>
                  </a:lnTo>
                  <a:lnTo>
                    <a:pt x="727709" y="241300"/>
                  </a:lnTo>
                  <a:lnTo>
                    <a:pt x="685800" y="278130"/>
                  </a:lnTo>
                  <a:lnTo>
                    <a:pt x="664209" y="294640"/>
                  </a:lnTo>
                  <a:lnTo>
                    <a:pt x="643890" y="313690"/>
                  </a:lnTo>
                  <a:lnTo>
                    <a:pt x="600709" y="353059"/>
                  </a:lnTo>
                  <a:lnTo>
                    <a:pt x="580390" y="370840"/>
                  </a:lnTo>
                  <a:lnTo>
                    <a:pt x="558800" y="387350"/>
                  </a:lnTo>
                  <a:lnTo>
                    <a:pt x="537209" y="402590"/>
                  </a:lnTo>
                  <a:lnTo>
                    <a:pt x="516890" y="419100"/>
                  </a:lnTo>
                  <a:lnTo>
                    <a:pt x="495300" y="436880"/>
                  </a:lnTo>
                  <a:lnTo>
                    <a:pt x="473709" y="457200"/>
                  </a:lnTo>
                  <a:lnTo>
                    <a:pt x="453390" y="474980"/>
                  </a:lnTo>
                  <a:lnTo>
                    <a:pt x="410209" y="510540"/>
                  </a:lnTo>
                  <a:lnTo>
                    <a:pt x="389890" y="529590"/>
                  </a:lnTo>
                  <a:lnTo>
                    <a:pt x="346709" y="568959"/>
                  </a:lnTo>
                  <a:lnTo>
                    <a:pt x="327659" y="586740"/>
                  </a:lnTo>
                  <a:lnTo>
                    <a:pt x="308609" y="603250"/>
                  </a:lnTo>
                  <a:lnTo>
                    <a:pt x="290830" y="618490"/>
                  </a:lnTo>
                  <a:lnTo>
                    <a:pt x="271780" y="632459"/>
                  </a:lnTo>
                  <a:lnTo>
                    <a:pt x="251459" y="645159"/>
                  </a:lnTo>
                  <a:lnTo>
                    <a:pt x="231140" y="659130"/>
                  </a:lnTo>
                  <a:lnTo>
                    <a:pt x="213359" y="676909"/>
                  </a:lnTo>
                  <a:lnTo>
                    <a:pt x="196850" y="695959"/>
                  </a:lnTo>
                  <a:lnTo>
                    <a:pt x="182880" y="718819"/>
                  </a:lnTo>
                  <a:lnTo>
                    <a:pt x="154940" y="746759"/>
                  </a:lnTo>
                  <a:lnTo>
                    <a:pt x="127000" y="768350"/>
                  </a:lnTo>
                  <a:lnTo>
                    <a:pt x="111759" y="781050"/>
                  </a:lnTo>
                  <a:lnTo>
                    <a:pt x="80009" y="807719"/>
                  </a:lnTo>
                  <a:lnTo>
                    <a:pt x="40640" y="831850"/>
                  </a:lnTo>
                  <a:lnTo>
                    <a:pt x="30480" y="839469"/>
                  </a:lnTo>
                  <a:lnTo>
                    <a:pt x="0" y="901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7264400" y="12407900"/>
              <a:ext cx="812801" cy="990601"/>
            </a:xfrm>
            <a:custGeom>
              <a:avLst/>
              <a:gdLst/>
              <a:ahLst/>
              <a:cxnLst/>
              <a:rect l="0" t="0" r="0" b="0"/>
              <a:pathLst>
                <a:path w="812801" h="990601">
                  <a:moveTo>
                    <a:pt x="812800" y="0"/>
                  </a:moveTo>
                  <a:lnTo>
                    <a:pt x="798830" y="20319"/>
                  </a:lnTo>
                  <a:lnTo>
                    <a:pt x="781050" y="45719"/>
                  </a:lnTo>
                  <a:lnTo>
                    <a:pt x="758190" y="73659"/>
                  </a:lnTo>
                  <a:lnTo>
                    <a:pt x="744219" y="87630"/>
                  </a:lnTo>
                  <a:lnTo>
                    <a:pt x="728980" y="100330"/>
                  </a:lnTo>
                  <a:lnTo>
                    <a:pt x="715009" y="113030"/>
                  </a:lnTo>
                  <a:lnTo>
                    <a:pt x="687069" y="139700"/>
                  </a:lnTo>
                  <a:lnTo>
                    <a:pt x="674369" y="154940"/>
                  </a:lnTo>
                  <a:lnTo>
                    <a:pt x="660400" y="172719"/>
                  </a:lnTo>
                  <a:lnTo>
                    <a:pt x="647700" y="191769"/>
                  </a:lnTo>
                  <a:lnTo>
                    <a:pt x="632459" y="210819"/>
                  </a:lnTo>
                  <a:lnTo>
                    <a:pt x="614680" y="231140"/>
                  </a:lnTo>
                  <a:lnTo>
                    <a:pt x="595630" y="251459"/>
                  </a:lnTo>
                  <a:lnTo>
                    <a:pt x="577850" y="274319"/>
                  </a:lnTo>
                  <a:lnTo>
                    <a:pt x="560069" y="299719"/>
                  </a:lnTo>
                  <a:lnTo>
                    <a:pt x="543559" y="327659"/>
                  </a:lnTo>
                  <a:lnTo>
                    <a:pt x="524509" y="351790"/>
                  </a:lnTo>
                  <a:lnTo>
                    <a:pt x="504190" y="375919"/>
                  </a:lnTo>
                  <a:lnTo>
                    <a:pt x="485140" y="398780"/>
                  </a:lnTo>
                  <a:lnTo>
                    <a:pt x="464819" y="421640"/>
                  </a:lnTo>
                  <a:lnTo>
                    <a:pt x="422909" y="464819"/>
                  </a:lnTo>
                  <a:lnTo>
                    <a:pt x="405130" y="486409"/>
                  </a:lnTo>
                  <a:lnTo>
                    <a:pt x="388619" y="508000"/>
                  </a:lnTo>
                  <a:lnTo>
                    <a:pt x="373380" y="528319"/>
                  </a:lnTo>
                  <a:lnTo>
                    <a:pt x="355600" y="549909"/>
                  </a:lnTo>
                  <a:lnTo>
                    <a:pt x="337819" y="571500"/>
                  </a:lnTo>
                  <a:lnTo>
                    <a:pt x="299719" y="612139"/>
                  </a:lnTo>
                  <a:lnTo>
                    <a:pt x="264159" y="648969"/>
                  </a:lnTo>
                  <a:lnTo>
                    <a:pt x="247650" y="668019"/>
                  </a:lnTo>
                  <a:lnTo>
                    <a:pt x="232409" y="688339"/>
                  </a:lnTo>
                  <a:lnTo>
                    <a:pt x="218440" y="708660"/>
                  </a:lnTo>
                  <a:lnTo>
                    <a:pt x="205740" y="726439"/>
                  </a:lnTo>
                  <a:lnTo>
                    <a:pt x="191769" y="742950"/>
                  </a:lnTo>
                  <a:lnTo>
                    <a:pt x="167640" y="773430"/>
                  </a:lnTo>
                  <a:lnTo>
                    <a:pt x="156209" y="788669"/>
                  </a:lnTo>
                  <a:lnTo>
                    <a:pt x="147319" y="805180"/>
                  </a:lnTo>
                  <a:lnTo>
                    <a:pt x="134619" y="820419"/>
                  </a:lnTo>
                  <a:lnTo>
                    <a:pt x="120650" y="834389"/>
                  </a:lnTo>
                  <a:lnTo>
                    <a:pt x="105409" y="848360"/>
                  </a:lnTo>
                  <a:lnTo>
                    <a:pt x="91440" y="864869"/>
                  </a:lnTo>
                  <a:lnTo>
                    <a:pt x="77469" y="882650"/>
                  </a:lnTo>
                  <a:lnTo>
                    <a:pt x="64769" y="901700"/>
                  </a:lnTo>
                  <a:lnTo>
                    <a:pt x="41909" y="930910"/>
                  </a:lnTo>
                  <a:lnTo>
                    <a:pt x="0" y="990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5435600" y="11912600"/>
              <a:ext cx="939801" cy="965201"/>
            </a:xfrm>
            <a:custGeom>
              <a:avLst/>
              <a:gdLst/>
              <a:ahLst/>
              <a:cxnLst/>
              <a:rect l="0" t="0" r="0" b="0"/>
              <a:pathLst>
                <a:path w="939801" h="965201">
                  <a:moveTo>
                    <a:pt x="939800" y="0"/>
                  </a:moveTo>
                  <a:lnTo>
                    <a:pt x="919479" y="13969"/>
                  </a:lnTo>
                  <a:lnTo>
                    <a:pt x="897890" y="39369"/>
                  </a:lnTo>
                  <a:lnTo>
                    <a:pt x="886459" y="55880"/>
                  </a:lnTo>
                  <a:lnTo>
                    <a:pt x="869950" y="71119"/>
                  </a:lnTo>
                  <a:lnTo>
                    <a:pt x="850900" y="85090"/>
                  </a:lnTo>
                  <a:lnTo>
                    <a:pt x="830579" y="99059"/>
                  </a:lnTo>
                  <a:lnTo>
                    <a:pt x="811529" y="115569"/>
                  </a:lnTo>
                  <a:lnTo>
                    <a:pt x="795020" y="133350"/>
                  </a:lnTo>
                  <a:lnTo>
                    <a:pt x="779779" y="152400"/>
                  </a:lnTo>
                  <a:lnTo>
                    <a:pt x="759459" y="172719"/>
                  </a:lnTo>
                  <a:lnTo>
                    <a:pt x="736600" y="193040"/>
                  </a:lnTo>
                  <a:lnTo>
                    <a:pt x="711200" y="213359"/>
                  </a:lnTo>
                  <a:lnTo>
                    <a:pt x="687070" y="233680"/>
                  </a:lnTo>
                  <a:lnTo>
                    <a:pt x="664209" y="254000"/>
                  </a:lnTo>
                  <a:lnTo>
                    <a:pt x="619759" y="297180"/>
                  </a:lnTo>
                  <a:lnTo>
                    <a:pt x="576579" y="339090"/>
                  </a:lnTo>
                  <a:lnTo>
                    <a:pt x="554990" y="363219"/>
                  </a:lnTo>
                  <a:lnTo>
                    <a:pt x="533400" y="388619"/>
                  </a:lnTo>
                  <a:lnTo>
                    <a:pt x="513079" y="415290"/>
                  </a:lnTo>
                  <a:lnTo>
                    <a:pt x="491490" y="440690"/>
                  </a:lnTo>
                  <a:lnTo>
                    <a:pt x="469900" y="464819"/>
                  </a:lnTo>
                  <a:lnTo>
                    <a:pt x="427990" y="509269"/>
                  </a:lnTo>
                  <a:lnTo>
                    <a:pt x="342900" y="596900"/>
                  </a:lnTo>
                  <a:lnTo>
                    <a:pt x="321309" y="617219"/>
                  </a:lnTo>
                  <a:lnTo>
                    <a:pt x="303529" y="638809"/>
                  </a:lnTo>
                  <a:lnTo>
                    <a:pt x="287020" y="660400"/>
                  </a:lnTo>
                  <a:lnTo>
                    <a:pt x="271779" y="681990"/>
                  </a:lnTo>
                  <a:lnTo>
                    <a:pt x="252729" y="701040"/>
                  </a:lnTo>
                  <a:lnTo>
                    <a:pt x="232409" y="720090"/>
                  </a:lnTo>
                  <a:lnTo>
                    <a:pt x="209550" y="737869"/>
                  </a:lnTo>
                  <a:lnTo>
                    <a:pt x="190500" y="756919"/>
                  </a:lnTo>
                  <a:lnTo>
                    <a:pt x="173990" y="777240"/>
                  </a:lnTo>
                  <a:lnTo>
                    <a:pt x="158750" y="797559"/>
                  </a:lnTo>
                  <a:lnTo>
                    <a:pt x="129540" y="824230"/>
                  </a:lnTo>
                  <a:lnTo>
                    <a:pt x="115570" y="833119"/>
                  </a:lnTo>
                  <a:lnTo>
                    <a:pt x="93979" y="858519"/>
                  </a:lnTo>
                  <a:lnTo>
                    <a:pt x="72390" y="885190"/>
                  </a:lnTo>
                  <a:lnTo>
                    <a:pt x="49529" y="906780"/>
                  </a:lnTo>
                  <a:lnTo>
                    <a:pt x="27940" y="929640"/>
                  </a:lnTo>
                  <a:lnTo>
                    <a:pt x="0" y="965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4533900" y="11785600"/>
              <a:ext cx="927101" cy="901701"/>
            </a:xfrm>
            <a:custGeom>
              <a:avLst/>
              <a:gdLst/>
              <a:ahLst/>
              <a:cxnLst/>
              <a:rect l="0" t="0" r="0" b="0"/>
              <a:pathLst>
                <a:path w="927101" h="901701">
                  <a:moveTo>
                    <a:pt x="927100" y="0"/>
                  </a:moveTo>
                  <a:lnTo>
                    <a:pt x="892809" y="6350"/>
                  </a:lnTo>
                  <a:lnTo>
                    <a:pt x="875029" y="15240"/>
                  </a:lnTo>
                  <a:lnTo>
                    <a:pt x="854709" y="29209"/>
                  </a:lnTo>
                  <a:lnTo>
                    <a:pt x="831850" y="44450"/>
                  </a:lnTo>
                  <a:lnTo>
                    <a:pt x="812800" y="60959"/>
                  </a:lnTo>
                  <a:lnTo>
                    <a:pt x="796290" y="77469"/>
                  </a:lnTo>
                  <a:lnTo>
                    <a:pt x="763270" y="111759"/>
                  </a:lnTo>
                  <a:lnTo>
                    <a:pt x="664209" y="212090"/>
                  </a:lnTo>
                  <a:lnTo>
                    <a:pt x="640079" y="233680"/>
                  </a:lnTo>
                  <a:lnTo>
                    <a:pt x="614679" y="254000"/>
                  </a:lnTo>
                  <a:lnTo>
                    <a:pt x="586740" y="275590"/>
                  </a:lnTo>
                  <a:lnTo>
                    <a:pt x="562609" y="299719"/>
                  </a:lnTo>
                  <a:lnTo>
                    <a:pt x="538479" y="325119"/>
                  </a:lnTo>
                  <a:lnTo>
                    <a:pt x="515620" y="351790"/>
                  </a:lnTo>
                  <a:lnTo>
                    <a:pt x="490220" y="377190"/>
                  </a:lnTo>
                  <a:lnTo>
                    <a:pt x="463550" y="401319"/>
                  </a:lnTo>
                  <a:lnTo>
                    <a:pt x="436879" y="424180"/>
                  </a:lnTo>
                  <a:lnTo>
                    <a:pt x="410209" y="445769"/>
                  </a:lnTo>
                  <a:lnTo>
                    <a:pt x="387350" y="468630"/>
                  </a:lnTo>
                  <a:lnTo>
                    <a:pt x="341629" y="511809"/>
                  </a:lnTo>
                  <a:lnTo>
                    <a:pt x="233679" y="618490"/>
                  </a:lnTo>
                  <a:lnTo>
                    <a:pt x="214629" y="638809"/>
                  </a:lnTo>
                  <a:lnTo>
                    <a:pt x="198120" y="660400"/>
                  </a:lnTo>
                  <a:lnTo>
                    <a:pt x="182879" y="681990"/>
                  </a:lnTo>
                  <a:lnTo>
                    <a:pt x="165100" y="701040"/>
                  </a:lnTo>
                  <a:lnTo>
                    <a:pt x="147320" y="720090"/>
                  </a:lnTo>
                  <a:lnTo>
                    <a:pt x="128270" y="737869"/>
                  </a:lnTo>
                  <a:lnTo>
                    <a:pt x="109220" y="756919"/>
                  </a:lnTo>
                  <a:lnTo>
                    <a:pt x="91440" y="777240"/>
                  </a:lnTo>
                  <a:lnTo>
                    <a:pt x="73659" y="797559"/>
                  </a:lnTo>
                  <a:lnTo>
                    <a:pt x="41909" y="831850"/>
                  </a:lnTo>
                  <a:lnTo>
                    <a:pt x="0" y="901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4" name="Freeform 283"/>
          <p:cNvSpPr/>
          <p:nvPr/>
        </p:nvSpPr>
        <p:spPr>
          <a:xfrm>
            <a:off x="7175500" y="11513819"/>
            <a:ext cx="2895601" cy="3140712"/>
          </a:xfrm>
          <a:custGeom>
            <a:avLst/>
            <a:gdLst/>
            <a:ahLst/>
            <a:cxnLst/>
            <a:rect l="0" t="0" r="0" b="0"/>
            <a:pathLst>
              <a:path w="2895601" h="3140712">
                <a:moveTo>
                  <a:pt x="342900" y="2202181"/>
                </a:moveTo>
                <a:lnTo>
                  <a:pt x="322580" y="2216150"/>
                </a:lnTo>
                <a:lnTo>
                  <a:pt x="283209" y="2231391"/>
                </a:lnTo>
                <a:lnTo>
                  <a:pt x="271780" y="2239011"/>
                </a:lnTo>
                <a:lnTo>
                  <a:pt x="262890" y="2251711"/>
                </a:lnTo>
                <a:lnTo>
                  <a:pt x="255269" y="2264411"/>
                </a:lnTo>
                <a:lnTo>
                  <a:pt x="232409" y="2291081"/>
                </a:lnTo>
                <a:lnTo>
                  <a:pt x="185419" y="2335531"/>
                </a:lnTo>
                <a:lnTo>
                  <a:pt x="170180" y="2357120"/>
                </a:lnTo>
                <a:lnTo>
                  <a:pt x="157480" y="2379981"/>
                </a:lnTo>
                <a:lnTo>
                  <a:pt x="105409" y="2447291"/>
                </a:lnTo>
                <a:lnTo>
                  <a:pt x="78740" y="2495550"/>
                </a:lnTo>
                <a:lnTo>
                  <a:pt x="46990" y="2538731"/>
                </a:lnTo>
                <a:lnTo>
                  <a:pt x="36830" y="2573020"/>
                </a:lnTo>
                <a:lnTo>
                  <a:pt x="19050" y="2669541"/>
                </a:lnTo>
                <a:lnTo>
                  <a:pt x="8890" y="2706370"/>
                </a:lnTo>
                <a:lnTo>
                  <a:pt x="1269" y="2787650"/>
                </a:lnTo>
                <a:lnTo>
                  <a:pt x="0" y="2871470"/>
                </a:lnTo>
                <a:lnTo>
                  <a:pt x="7619" y="2905761"/>
                </a:lnTo>
                <a:lnTo>
                  <a:pt x="41909" y="2992120"/>
                </a:lnTo>
                <a:lnTo>
                  <a:pt x="55880" y="3022600"/>
                </a:lnTo>
                <a:lnTo>
                  <a:pt x="72390" y="3044191"/>
                </a:lnTo>
                <a:lnTo>
                  <a:pt x="92709" y="3059431"/>
                </a:lnTo>
                <a:lnTo>
                  <a:pt x="114300" y="3073400"/>
                </a:lnTo>
                <a:lnTo>
                  <a:pt x="167640" y="3112770"/>
                </a:lnTo>
                <a:lnTo>
                  <a:pt x="210819" y="3130550"/>
                </a:lnTo>
                <a:lnTo>
                  <a:pt x="265430" y="3138170"/>
                </a:lnTo>
                <a:lnTo>
                  <a:pt x="334009" y="3140711"/>
                </a:lnTo>
                <a:lnTo>
                  <a:pt x="420369" y="3133091"/>
                </a:lnTo>
                <a:lnTo>
                  <a:pt x="505459" y="3122931"/>
                </a:lnTo>
                <a:lnTo>
                  <a:pt x="571500" y="3101341"/>
                </a:lnTo>
                <a:lnTo>
                  <a:pt x="679450" y="3055620"/>
                </a:lnTo>
                <a:lnTo>
                  <a:pt x="768350" y="3014981"/>
                </a:lnTo>
                <a:lnTo>
                  <a:pt x="798830" y="2999741"/>
                </a:lnTo>
                <a:lnTo>
                  <a:pt x="887730" y="2966720"/>
                </a:lnTo>
                <a:lnTo>
                  <a:pt x="976630" y="2924811"/>
                </a:lnTo>
                <a:lnTo>
                  <a:pt x="1065530" y="2863850"/>
                </a:lnTo>
                <a:lnTo>
                  <a:pt x="1148080" y="2824481"/>
                </a:lnTo>
                <a:lnTo>
                  <a:pt x="1215390" y="2797811"/>
                </a:lnTo>
                <a:lnTo>
                  <a:pt x="1243330" y="2776220"/>
                </a:lnTo>
                <a:lnTo>
                  <a:pt x="1256030" y="2762250"/>
                </a:lnTo>
                <a:lnTo>
                  <a:pt x="1286509" y="2744470"/>
                </a:lnTo>
                <a:lnTo>
                  <a:pt x="1375409" y="2705100"/>
                </a:lnTo>
                <a:lnTo>
                  <a:pt x="1452880" y="2663191"/>
                </a:lnTo>
                <a:lnTo>
                  <a:pt x="1536700" y="2602231"/>
                </a:lnTo>
                <a:lnTo>
                  <a:pt x="1651000" y="2546350"/>
                </a:lnTo>
                <a:lnTo>
                  <a:pt x="1736090" y="2505711"/>
                </a:lnTo>
                <a:lnTo>
                  <a:pt x="1814830" y="2452370"/>
                </a:lnTo>
                <a:lnTo>
                  <a:pt x="1893569" y="2395220"/>
                </a:lnTo>
                <a:lnTo>
                  <a:pt x="1979930" y="2339341"/>
                </a:lnTo>
                <a:lnTo>
                  <a:pt x="2068830" y="2288541"/>
                </a:lnTo>
                <a:lnTo>
                  <a:pt x="2171700" y="2207261"/>
                </a:lnTo>
                <a:lnTo>
                  <a:pt x="2211069" y="2178050"/>
                </a:lnTo>
                <a:lnTo>
                  <a:pt x="2274569" y="2119631"/>
                </a:lnTo>
                <a:lnTo>
                  <a:pt x="2291080" y="2109470"/>
                </a:lnTo>
                <a:lnTo>
                  <a:pt x="2320290" y="2078991"/>
                </a:lnTo>
                <a:lnTo>
                  <a:pt x="2348230" y="2047241"/>
                </a:lnTo>
                <a:lnTo>
                  <a:pt x="2415540" y="1993900"/>
                </a:lnTo>
                <a:lnTo>
                  <a:pt x="2454909" y="1950720"/>
                </a:lnTo>
                <a:lnTo>
                  <a:pt x="2495550" y="1915161"/>
                </a:lnTo>
                <a:lnTo>
                  <a:pt x="2509519" y="1893570"/>
                </a:lnTo>
                <a:lnTo>
                  <a:pt x="2515869" y="1882141"/>
                </a:lnTo>
                <a:lnTo>
                  <a:pt x="2524759" y="1871981"/>
                </a:lnTo>
                <a:lnTo>
                  <a:pt x="2573019" y="1831341"/>
                </a:lnTo>
                <a:lnTo>
                  <a:pt x="2647950" y="1729741"/>
                </a:lnTo>
                <a:lnTo>
                  <a:pt x="2706369" y="1640841"/>
                </a:lnTo>
                <a:lnTo>
                  <a:pt x="2755900" y="1553211"/>
                </a:lnTo>
                <a:lnTo>
                  <a:pt x="2809240" y="1466850"/>
                </a:lnTo>
                <a:lnTo>
                  <a:pt x="2838450" y="1391921"/>
                </a:lnTo>
                <a:lnTo>
                  <a:pt x="2842259" y="1370331"/>
                </a:lnTo>
                <a:lnTo>
                  <a:pt x="2840990" y="1351281"/>
                </a:lnTo>
                <a:lnTo>
                  <a:pt x="2838450" y="1333500"/>
                </a:lnTo>
                <a:lnTo>
                  <a:pt x="2839719" y="1316990"/>
                </a:lnTo>
                <a:lnTo>
                  <a:pt x="2858769" y="1198881"/>
                </a:lnTo>
                <a:lnTo>
                  <a:pt x="2877819" y="1120140"/>
                </a:lnTo>
                <a:lnTo>
                  <a:pt x="2881630" y="1031240"/>
                </a:lnTo>
                <a:lnTo>
                  <a:pt x="2884169" y="949961"/>
                </a:lnTo>
                <a:lnTo>
                  <a:pt x="2893059" y="861061"/>
                </a:lnTo>
                <a:lnTo>
                  <a:pt x="2894330" y="773431"/>
                </a:lnTo>
                <a:lnTo>
                  <a:pt x="2895600" y="532131"/>
                </a:lnTo>
                <a:lnTo>
                  <a:pt x="2889250" y="473711"/>
                </a:lnTo>
                <a:lnTo>
                  <a:pt x="2871469" y="414021"/>
                </a:lnTo>
                <a:lnTo>
                  <a:pt x="2823209" y="309881"/>
                </a:lnTo>
                <a:lnTo>
                  <a:pt x="2805430" y="256540"/>
                </a:lnTo>
                <a:lnTo>
                  <a:pt x="2783840" y="224790"/>
                </a:lnTo>
                <a:lnTo>
                  <a:pt x="2705100" y="140971"/>
                </a:lnTo>
                <a:lnTo>
                  <a:pt x="2692400" y="125731"/>
                </a:lnTo>
                <a:lnTo>
                  <a:pt x="2659380" y="100331"/>
                </a:lnTo>
                <a:lnTo>
                  <a:pt x="2574290" y="54611"/>
                </a:lnTo>
                <a:lnTo>
                  <a:pt x="2506980" y="24131"/>
                </a:lnTo>
                <a:lnTo>
                  <a:pt x="2461259" y="13971"/>
                </a:lnTo>
                <a:lnTo>
                  <a:pt x="2374900" y="0"/>
                </a:lnTo>
                <a:lnTo>
                  <a:pt x="2341880" y="0"/>
                </a:lnTo>
                <a:lnTo>
                  <a:pt x="2261869" y="3811"/>
                </a:lnTo>
                <a:lnTo>
                  <a:pt x="2202180" y="7621"/>
                </a:lnTo>
                <a:lnTo>
                  <a:pt x="2114550" y="25400"/>
                </a:lnTo>
                <a:lnTo>
                  <a:pt x="2075180" y="30481"/>
                </a:lnTo>
                <a:lnTo>
                  <a:pt x="1986280" y="58421"/>
                </a:lnTo>
                <a:lnTo>
                  <a:pt x="1901190" y="95250"/>
                </a:lnTo>
                <a:lnTo>
                  <a:pt x="1818640" y="134621"/>
                </a:lnTo>
                <a:lnTo>
                  <a:pt x="1731009" y="176531"/>
                </a:lnTo>
                <a:lnTo>
                  <a:pt x="1642109" y="238761"/>
                </a:lnTo>
                <a:lnTo>
                  <a:pt x="1560830" y="300990"/>
                </a:lnTo>
                <a:lnTo>
                  <a:pt x="1512569" y="340361"/>
                </a:lnTo>
                <a:lnTo>
                  <a:pt x="1456690" y="397511"/>
                </a:lnTo>
                <a:lnTo>
                  <a:pt x="1413509" y="430531"/>
                </a:lnTo>
                <a:lnTo>
                  <a:pt x="1381759" y="469900"/>
                </a:lnTo>
                <a:lnTo>
                  <a:pt x="1313180" y="523240"/>
                </a:lnTo>
                <a:lnTo>
                  <a:pt x="1292859" y="549911"/>
                </a:lnTo>
                <a:lnTo>
                  <a:pt x="1229359" y="646431"/>
                </a:lnTo>
                <a:lnTo>
                  <a:pt x="1145540" y="741681"/>
                </a:lnTo>
                <a:lnTo>
                  <a:pt x="1075690" y="828040"/>
                </a:lnTo>
                <a:lnTo>
                  <a:pt x="1013459" y="925831"/>
                </a:lnTo>
                <a:lnTo>
                  <a:pt x="957580" y="1014731"/>
                </a:lnTo>
                <a:lnTo>
                  <a:pt x="938530" y="1056640"/>
                </a:lnTo>
                <a:lnTo>
                  <a:pt x="916940" y="1083311"/>
                </a:lnTo>
                <a:lnTo>
                  <a:pt x="902969" y="1097281"/>
                </a:lnTo>
                <a:lnTo>
                  <a:pt x="885190" y="1126490"/>
                </a:lnTo>
                <a:lnTo>
                  <a:pt x="838200" y="1210311"/>
                </a:lnTo>
                <a:lnTo>
                  <a:pt x="795019" y="1289050"/>
                </a:lnTo>
                <a:lnTo>
                  <a:pt x="751840" y="1377950"/>
                </a:lnTo>
                <a:lnTo>
                  <a:pt x="708659" y="1468121"/>
                </a:lnTo>
                <a:lnTo>
                  <a:pt x="664209" y="1557020"/>
                </a:lnTo>
                <a:lnTo>
                  <a:pt x="645159" y="1602741"/>
                </a:lnTo>
                <a:lnTo>
                  <a:pt x="600709" y="1685291"/>
                </a:lnTo>
                <a:lnTo>
                  <a:pt x="581659" y="1729741"/>
                </a:lnTo>
                <a:lnTo>
                  <a:pt x="541019" y="1794511"/>
                </a:lnTo>
                <a:lnTo>
                  <a:pt x="524509" y="1814831"/>
                </a:lnTo>
                <a:lnTo>
                  <a:pt x="511809" y="1840231"/>
                </a:lnTo>
                <a:lnTo>
                  <a:pt x="506730" y="1855470"/>
                </a:lnTo>
                <a:lnTo>
                  <a:pt x="471169" y="1910081"/>
                </a:lnTo>
                <a:lnTo>
                  <a:pt x="445769" y="1934211"/>
                </a:lnTo>
                <a:lnTo>
                  <a:pt x="431800" y="1943100"/>
                </a:lnTo>
                <a:lnTo>
                  <a:pt x="410209" y="1968500"/>
                </a:lnTo>
                <a:lnTo>
                  <a:pt x="355600" y="2056131"/>
                </a:lnTo>
                <a:lnTo>
                  <a:pt x="326390" y="2115820"/>
                </a:lnTo>
                <a:lnTo>
                  <a:pt x="251459" y="2212341"/>
                </a:lnTo>
                <a:lnTo>
                  <a:pt x="191769" y="2299970"/>
                </a:lnTo>
                <a:lnTo>
                  <a:pt x="182880" y="2317750"/>
                </a:lnTo>
                <a:lnTo>
                  <a:pt x="179069" y="2334261"/>
                </a:lnTo>
                <a:lnTo>
                  <a:pt x="180340" y="2349500"/>
                </a:lnTo>
                <a:lnTo>
                  <a:pt x="195580" y="2395220"/>
                </a:lnTo>
                <a:lnTo>
                  <a:pt x="217169" y="2440941"/>
                </a:lnTo>
                <a:lnTo>
                  <a:pt x="254000" y="250698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1" name="Group 290"/>
          <p:cNvGrpSpPr/>
          <p:nvPr/>
        </p:nvGrpSpPr>
        <p:grpSpPr>
          <a:xfrm>
            <a:off x="317500" y="14161769"/>
            <a:ext cx="2857501" cy="697232"/>
            <a:chOff x="317500" y="14161769"/>
            <a:chExt cx="2857501" cy="697232"/>
          </a:xfrm>
        </p:grpSpPr>
        <p:sp>
          <p:nvSpPr>
            <p:cNvPr id="285" name="Freeform 284"/>
            <p:cNvSpPr/>
            <p:nvPr/>
          </p:nvSpPr>
          <p:spPr>
            <a:xfrm>
              <a:off x="317500" y="14314169"/>
              <a:ext cx="685801" cy="62232"/>
            </a:xfrm>
            <a:custGeom>
              <a:avLst/>
              <a:gdLst/>
              <a:ahLst/>
              <a:cxnLst/>
              <a:rect l="0" t="0" r="0" b="0"/>
              <a:pathLst>
                <a:path w="685801" h="62232">
                  <a:moveTo>
                    <a:pt x="0" y="49531"/>
                  </a:moveTo>
                  <a:lnTo>
                    <a:pt x="26670" y="49531"/>
                  </a:lnTo>
                  <a:lnTo>
                    <a:pt x="44450" y="46991"/>
                  </a:lnTo>
                  <a:lnTo>
                    <a:pt x="66040" y="41911"/>
                  </a:lnTo>
                  <a:lnTo>
                    <a:pt x="91440" y="35561"/>
                  </a:lnTo>
                  <a:lnTo>
                    <a:pt x="115569" y="31750"/>
                  </a:lnTo>
                  <a:lnTo>
                    <a:pt x="140969" y="29211"/>
                  </a:lnTo>
                  <a:lnTo>
                    <a:pt x="165100" y="27941"/>
                  </a:lnTo>
                  <a:lnTo>
                    <a:pt x="189230" y="24131"/>
                  </a:lnTo>
                  <a:lnTo>
                    <a:pt x="212090" y="17781"/>
                  </a:lnTo>
                  <a:lnTo>
                    <a:pt x="234950" y="11431"/>
                  </a:lnTo>
                  <a:lnTo>
                    <a:pt x="255269" y="7620"/>
                  </a:lnTo>
                  <a:lnTo>
                    <a:pt x="274319" y="5081"/>
                  </a:lnTo>
                  <a:lnTo>
                    <a:pt x="293369" y="2541"/>
                  </a:lnTo>
                  <a:lnTo>
                    <a:pt x="312419" y="1270"/>
                  </a:lnTo>
                  <a:lnTo>
                    <a:pt x="332740" y="0"/>
                  </a:lnTo>
                  <a:lnTo>
                    <a:pt x="353059" y="0"/>
                  </a:lnTo>
                  <a:lnTo>
                    <a:pt x="377190" y="2541"/>
                  </a:lnTo>
                  <a:lnTo>
                    <a:pt x="405130" y="6350"/>
                  </a:lnTo>
                  <a:lnTo>
                    <a:pt x="435609" y="12700"/>
                  </a:lnTo>
                  <a:lnTo>
                    <a:pt x="461009" y="16511"/>
                  </a:lnTo>
                  <a:lnTo>
                    <a:pt x="483869" y="19050"/>
                  </a:lnTo>
                  <a:lnTo>
                    <a:pt x="504189" y="20320"/>
                  </a:lnTo>
                  <a:lnTo>
                    <a:pt x="525780" y="21591"/>
                  </a:lnTo>
                  <a:lnTo>
                    <a:pt x="567689" y="22861"/>
                  </a:lnTo>
                  <a:lnTo>
                    <a:pt x="585469" y="26670"/>
                  </a:lnTo>
                  <a:lnTo>
                    <a:pt x="601980" y="31750"/>
                  </a:lnTo>
                  <a:lnTo>
                    <a:pt x="617219" y="36831"/>
                  </a:lnTo>
                  <a:lnTo>
                    <a:pt x="645160" y="48261"/>
                  </a:lnTo>
                  <a:lnTo>
                    <a:pt x="685800" y="622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635000" y="14490700"/>
              <a:ext cx="168910" cy="353061"/>
            </a:xfrm>
            <a:custGeom>
              <a:avLst/>
              <a:gdLst/>
              <a:ahLst/>
              <a:cxnLst/>
              <a:rect l="0" t="0" r="0" b="0"/>
              <a:pathLst>
                <a:path w="168910" h="353061">
                  <a:moveTo>
                    <a:pt x="50800" y="0"/>
                  </a:moveTo>
                  <a:lnTo>
                    <a:pt x="36830" y="34289"/>
                  </a:lnTo>
                  <a:lnTo>
                    <a:pt x="33019" y="50800"/>
                  </a:lnTo>
                  <a:lnTo>
                    <a:pt x="30480" y="68580"/>
                  </a:lnTo>
                  <a:lnTo>
                    <a:pt x="29209" y="88900"/>
                  </a:lnTo>
                  <a:lnTo>
                    <a:pt x="26669" y="105410"/>
                  </a:lnTo>
                  <a:lnTo>
                    <a:pt x="22859" y="120650"/>
                  </a:lnTo>
                  <a:lnTo>
                    <a:pt x="20319" y="135889"/>
                  </a:lnTo>
                  <a:lnTo>
                    <a:pt x="13969" y="148589"/>
                  </a:lnTo>
                  <a:lnTo>
                    <a:pt x="8890" y="160019"/>
                  </a:lnTo>
                  <a:lnTo>
                    <a:pt x="1269" y="170180"/>
                  </a:lnTo>
                  <a:lnTo>
                    <a:pt x="0" y="173989"/>
                  </a:lnTo>
                  <a:lnTo>
                    <a:pt x="1269" y="173989"/>
                  </a:lnTo>
                  <a:lnTo>
                    <a:pt x="5080" y="171450"/>
                  </a:lnTo>
                  <a:lnTo>
                    <a:pt x="11430" y="167639"/>
                  </a:lnTo>
                  <a:lnTo>
                    <a:pt x="20319" y="163830"/>
                  </a:lnTo>
                  <a:lnTo>
                    <a:pt x="30480" y="160019"/>
                  </a:lnTo>
                  <a:lnTo>
                    <a:pt x="43180" y="158750"/>
                  </a:lnTo>
                  <a:lnTo>
                    <a:pt x="57150" y="160019"/>
                  </a:lnTo>
                  <a:lnTo>
                    <a:pt x="72390" y="161289"/>
                  </a:lnTo>
                  <a:lnTo>
                    <a:pt x="86359" y="165100"/>
                  </a:lnTo>
                  <a:lnTo>
                    <a:pt x="99059" y="171450"/>
                  </a:lnTo>
                  <a:lnTo>
                    <a:pt x="113030" y="177800"/>
                  </a:lnTo>
                  <a:lnTo>
                    <a:pt x="124459" y="184150"/>
                  </a:lnTo>
                  <a:lnTo>
                    <a:pt x="135890" y="191769"/>
                  </a:lnTo>
                  <a:lnTo>
                    <a:pt x="144780" y="200660"/>
                  </a:lnTo>
                  <a:lnTo>
                    <a:pt x="153669" y="209550"/>
                  </a:lnTo>
                  <a:lnTo>
                    <a:pt x="160019" y="219710"/>
                  </a:lnTo>
                  <a:lnTo>
                    <a:pt x="166369" y="231139"/>
                  </a:lnTo>
                  <a:lnTo>
                    <a:pt x="168909" y="246380"/>
                  </a:lnTo>
                  <a:lnTo>
                    <a:pt x="168909" y="262889"/>
                  </a:lnTo>
                  <a:lnTo>
                    <a:pt x="167640" y="280669"/>
                  </a:lnTo>
                  <a:lnTo>
                    <a:pt x="163830" y="295910"/>
                  </a:lnTo>
                  <a:lnTo>
                    <a:pt x="158750" y="308610"/>
                  </a:lnTo>
                  <a:lnTo>
                    <a:pt x="152400" y="320039"/>
                  </a:lnTo>
                  <a:lnTo>
                    <a:pt x="144780" y="330200"/>
                  </a:lnTo>
                  <a:lnTo>
                    <a:pt x="137159" y="340360"/>
                  </a:lnTo>
                  <a:lnTo>
                    <a:pt x="129540" y="349250"/>
                  </a:lnTo>
                  <a:lnTo>
                    <a:pt x="120650" y="353060"/>
                  </a:lnTo>
                  <a:lnTo>
                    <a:pt x="110490" y="353060"/>
                  </a:lnTo>
                  <a:lnTo>
                    <a:pt x="50800" y="342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685800" y="14528800"/>
              <a:ext cx="317501" cy="25401"/>
            </a:xfrm>
            <a:custGeom>
              <a:avLst/>
              <a:gdLst/>
              <a:ahLst/>
              <a:cxnLst/>
              <a:rect l="0" t="0" r="0" b="0"/>
              <a:pathLst>
                <a:path w="317501" h="25401">
                  <a:moveTo>
                    <a:pt x="0" y="25400"/>
                  </a:moveTo>
                  <a:lnTo>
                    <a:pt x="137160" y="25400"/>
                  </a:lnTo>
                  <a:lnTo>
                    <a:pt x="154939" y="22860"/>
                  </a:lnTo>
                  <a:lnTo>
                    <a:pt x="171450" y="17780"/>
                  </a:lnTo>
                  <a:lnTo>
                    <a:pt x="185419" y="11430"/>
                  </a:lnTo>
                  <a:lnTo>
                    <a:pt x="203200" y="7619"/>
                  </a:lnTo>
                  <a:lnTo>
                    <a:pt x="220980" y="5080"/>
                  </a:lnTo>
                  <a:lnTo>
                    <a:pt x="3175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2057400" y="14161769"/>
              <a:ext cx="1117601" cy="87632"/>
            </a:xfrm>
            <a:custGeom>
              <a:avLst/>
              <a:gdLst/>
              <a:ahLst/>
              <a:cxnLst/>
              <a:rect l="0" t="0" r="0" b="0"/>
              <a:pathLst>
                <a:path w="1117601" h="87632">
                  <a:moveTo>
                    <a:pt x="0" y="87631"/>
                  </a:moveTo>
                  <a:lnTo>
                    <a:pt x="46989" y="81281"/>
                  </a:lnTo>
                  <a:lnTo>
                    <a:pt x="71120" y="78741"/>
                  </a:lnTo>
                  <a:lnTo>
                    <a:pt x="96520" y="77470"/>
                  </a:lnTo>
                  <a:lnTo>
                    <a:pt x="151129" y="76200"/>
                  </a:lnTo>
                  <a:lnTo>
                    <a:pt x="209550" y="74931"/>
                  </a:lnTo>
                  <a:lnTo>
                    <a:pt x="236220" y="72391"/>
                  </a:lnTo>
                  <a:lnTo>
                    <a:pt x="264160" y="67311"/>
                  </a:lnTo>
                  <a:lnTo>
                    <a:pt x="289560" y="62231"/>
                  </a:lnTo>
                  <a:lnTo>
                    <a:pt x="316229" y="57150"/>
                  </a:lnTo>
                  <a:lnTo>
                    <a:pt x="341629" y="54611"/>
                  </a:lnTo>
                  <a:lnTo>
                    <a:pt x="368300" y="53341"/>
                  </a:lnTo>
                  <a:lnTo>
                    <a:pt x="393700" y="52070"/>
                  </a:lnTo>
                  <a:lnTo>
                    <a:pt x="444500" y="50800"/>
                  </a:lnTo>
                  <a:lnTo>
                    <a:pt x="471170" y="46991"/>
                  </a:lnTo>
                  <a:lnTo>
                    <a:pt x="499110" y="41911"/>
                  </a:lnTo>
                  <a:lnTo>
                    <a:pt x="527050" y="36831"/>
                  </a:lnTo>
                  <a:lnTo>
                    <a:pt x="556260" y="31750"/>
                  </a:lnTo>
                  <a:lnTo>
                    <a:pt x="585470" y="29211"/>
                  </a:lnTo>
                  <a:lnTo>
                    <a:pt x="614679" y="27941"/>
                  </a:lnTo>
                  <a:lnTo>
                    <a:pt x="673100" y="25400"/>
                  </a:lnTo>
                  <a:lnTo>
                    <a:pt x="703579" y="25400"/>
                  </a:lnTo>
                  <a:lnTo>
                    <a:pt x="731520" y="21591"/>
                  </a:lnTo>
                  <a:lnTo>
                    <a:pt x="758189" y="16511"/>
                  </a:lnTo>
                  <a:lnTo>
                    <a:pt x="784860" y="11431"/>
                  </a:lnTo>
                  <a:lnTo>
                    <a:pt x="810260" y="6350"/>
                  </a:lnTo>
                  <a:lnTo>
                    <a:pt x="833120" y="3811"/>
                  </a:lnTo>
                  <a:lnTo>
                    <a:pt x="855979" y="2541"/>
                  </a:lnTo>
                  <a:lnTo>
                    <a:pt x="878839" y="1270"/>
                  </a:lnTo>
                  <a:lnTo>
                    <a:pt x="922020" y="0"/>
                  </a:lnTo>
                  <a:lnTo>
                    <a:pt x="942339" y="2541"/>
                  </a:lnTo>
                  <a:lnTo>
                    <a:pt x="961389" y="6350"/>
                  </a:lnTo>
                  <a:lnTo>
                    <a:pt x="979170" y="12700"/>
                  </a:lnTo>
                  <a:lnTo>
                    <a:pt x="998220" y="16511"/>
                  </a:lnTo>
                  <a:lnTo>
                    <a:pt x="1018539" y="19050"/>
                  </a:lnTo>
                  <a:lnTo>
                    <a:pt x="1038860" y="20320"/>
                  </a:lnTo>
                  <a:lnTo>
                    <a:pt x="1056639" y="24131"/>
                  </a:lnTo>
                  <a:lnTo>
                    <a:pt x="1073150" y="30481"/>
                  </a:lnTo>
                  <a:lnTo>
                    <a:pt x="1117600" y="495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2470150" y="14401800"/>
              <a:ext cx="205740" cy="457201"/>
            </a:xfrm>
            <a:custGeom>
              <a:avLst/>
              <a:gdLst/>
              <a:ahLst/>
              <a:cxnLst/>
              <a:rect l="0" t="0" r="0" b="0"/>
              <a:pathLst>
                <a:path w="205740" h="457201">
                  <a:moveTo>
                    <a:pt x="69850" y="0"/>
                  </a:moveTo>
                  <a:lnTo>
                    <a:pt x="55879" y="20319"/>
                  </a:lnTo>
                  <a:lnTo>
                    <a:pt x="49529" y="33019"/>
                  </a:lnTo>
                  <a:lnTo>
                    <a:pt x="41910" y="49530"/>
                  </a:lnTo>
                  <a:lnTo>
                    <a:pt x="34289" y="66039"/>
                  </a:lnTo>
                  <a:lnTo>
                    <a:pt x="15239" y="107950"/>
                  </a:lnTo>
                  <a:lnTo>
                    <a:pt x="3810" y="132080"/>
                  </a:lnTo>
                  <a:lnTo>
                    <a:pt x="0" y="140969"/>
                  </a:lnTo>
                  <a:lnTo>
                    <a:pt x="2539" y="142239"/>
                  </a:lnTo>
                  <a:lnTo>
                    <a:pt x="7620" y="137160"/>
                  </a:lnTo>
                  <a:lnTo>
                    <a:pt x="17779" y="130810"/>
                  </a:lnTo>
                  <a:lnTo>
                    <a:pt x="29210" y="124460"/>
                  </a:lnTo>
                  <a:lnTo>
                    <a:pt x="43179" y="116839"/>
                  </a:lnTo>
                  <a:lnTo>
                    <a:pt x="58420" y="111760"/>
                  </a:lnTo>
                  <a:lnTo>
                    <a:pt x="76200" y="107950"/>
                  </a:lnTo>
                  <a:lnTo>
                    <a:pt x="95250" y="105410"/>
                  </a:lnTo>
                  <a:lnTo>
                    <a:pt x="111760" y="107950"/>
                  </a:lnTo>
                  <a:lnTo>
                    <a:pt x="128270" y="110489"/>
                  </a:lnTo>
                  <a:lnTo>
                    <a:pt x="142239" y="116839"/>
                  </a:lnTo>
                  <a:lnTo>
                    <a:pt x="154939" y="125730"/>
                  </a:lnTo>
                  <a:lnTo>
                    <a:pt x="166370" y="137160"/>
                  </a:lnTo>
                  <a:lnTo>
                    <a:pt x="176529" y="151130"/>
                  </a:lnTo>
                  <a:lnTo>
                    <a:pt x="184150" y="163830"/>
                  </a:lnTo>
                  <a:lnTo>
                    <a:pt x="191770" y="176530"/>
                  </a:lnTo>
                  <a:lnTo>
                    <a:pt x="198120" y="190500"/>
                  </a:lnTo>
                  <a:lnTo>
                    <a:pt x="201929" y="208280"/>
                  </a:lnTo>
                  <a:lnTo>
                    <a:pt x="204470" y="231139"/>
                  </a:lnTo>
                  <a:lnTo>
                    <a:pt x="205739" y="255269"/>
                  </a:lnTo>
                  <a:lnTo>
                    <a:pt x="205739" y="279400"/>
                  </a:lnTo>
                  <a:lnTo>
                    <a:pt x="204470" y="302260"/>
                  </a:lnTo>
                  <a:lnTo>
                    <a:pt x="201929" y="323850"/>
                  </a:lnTo>
                  <a:lnTo>
                    <a:pt x="196850" y="342900"/>
                  </a:lnTo>
                  <a:lnTo>
                    <a:pt x="191770" y="359410"/>
                  </a:lnTo>
                  <a:lnTo>
                    <a:pt x="185420" y="375919"/>
                  </a:lnTo>
                  <a:lnTo>
                    <a:pt x="177800" y="388619"/>
                  </a:lnTo>
                  <a:lnTo>
                    <a:pt x="170179" y="400050"/>
                  </a:lnTo>
                  <a:lnTo>
                    <a:pt x="162560" y="410210"/>
                  </a:lnTo>
                  <a:lnTo>
                    <a:pt x="152400" y="420369"/>
                  </a:lnTo>
                  <a:lnTo>
                    <a:pt x="142239" y="430530"/>
                  </a:lnTo>
                  <a:lnTo>
                    <a:pt x="107950" y="457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2540000" y="14376400"/>
              <a:ext cx="190501" cy="63501"/>
            </a:xfrm>
            <a:custGeom>
              <a:avLst/>
              <a:gdLst/>
              <a:ahLst/>
              <a:cxnLst/>
              <a:rect l="0" t="0" r="0" b="0"/>
              <a:pathLst>
                <a:path w="190501" h="63501">
                  <a:moveTo>
                    <a:pt x="0" y="63500"/>
                  </a:moveTo>
                  <a:lnTo>
                    <a:pt x="20320" y="57150"/>
                  </a:lnTo>
                  <a:lnTo>
                    <a:pt x="33020" y="54610"/>
                  </a:lnTo>
                  <a:lnTo>
                    <a:pt x="49529" y="53339"/>
                  </a:lnTo>
                  <a:lnTo>
                    <a:pt x="66039" y="52069"/>
                  </a:lnTo>
                  <a:lnTo>
                    <a:pt x="82550" y="49530"/>
                  </a:lnTo>
                  <a:lnTo>
                    <a:pt x="97789" y="44450"/>
                  </a:lnTo>
                  <a:lnTo>
                    <a:pt x="111760" y="38100"/>
                  </a:lnTo>
                  <a:lnTo>
                    <a:pt x="142239" y="22860"/>
                  </a:ln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838200" y="15544800"/>
            <a:ext cx="1485901" cy="571501"/>
            <a:chOff x="838200" y="15544800"/>
            <a:chExt cx="1485901" cy="571501"/>
          </a:xfrm>
        </p:grpSpPr>
        <p:sp>
          <p:nvSpPr>
            <p:cNvPr id="292" name="Freeform 291"/>
            <p:cNvSpPr/>
            <p:nvPr/>
          </p:nvSpPr>
          <p:spPr>
            <a:xfrm>
              <a:off x="901700" y="15709900"/>
              <a:ext cx="241301" cy="330201"/>
            </a:xfrm>
            <a:custGeom>
              <a:avLst/>
              <a:gdLst/>
              <a:ahLst/>
              <a:cxnLst/>
              <a:rect l="0" t="0" r="0" b="0"/>
              <a:pathLst>
                <a:path w="241301" h="330201">
                  <a:moveTo>
                    <a:pt x="0" y="0"/>
                  </a:moveTo>
                  <a:lnTo>
                    <a:pt x="13969" y="26669"/>
                  </a:lnTo>
                  <a:lnTo>
                    <a:pt x="21589" y="39369"/>
                  </a:lnTo>
                  <a:lnTo>
                    <a:pt x="31750" y="52069"/>
                  </a:lnTo>
                  <a:lnTo>
                    <a:pt x="41910" y="63500"/>
                  </a:lnTo>
                  <a:lnTo>
                    <a:pt x="52069" y="76200"/>
                  </a:lnTo>
                  <a:lnTo>
                    <a:pt x="60960" y="88900"/>
                  </a:lnTo>
                  <a:lnTo>
                    <a:pt x="124460" y="175260"/>
                  </a:lnTo>
                  <a:lnTo>
                    <a:pt x="133350" y="189230"/>
                  </a:lnTo>
                  <a:lnTo>
                    <a:pt x="142239" y="203200"/>
                  </a:lnTo>
                  <a:lnTo>
                    <a:pt x="151130" y="218439"/>
                  </a:lnTo>
                  <a:lnTo>
                    <a:pt x="160019" y="234950"/>
                  </a:lnTo>
                  <a:lnTo>
                    <a:pt x="170180" y="250189"/>
                  </a:lnTo>
                  <a:lnTo>
                    <a:pt x="181610" y="264160"/>
                  </a:lnTo>
                  <a:lnTo>
                    <a:pt x="193039" y="276860"/>
                  </a:lnTo>
                  <a:lnTo>
                    <a:pt x="203200" y="289560"/>
                  </a:lnTo>
                  <a:lnTo>
                    <a:pt x="241300" y="330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838200" y="15671800"/>
              <a:ext cx="215901" cy="444501"/>
            </a:xfrm>
            <a:custGeom>
              <a:avLst/>
              <a:gdLst/>
              <a:ahLst/>
              <a:cxnLst/>
              <a:rect l="0" t="0" r="0" b="0"/>
              <a:pathLst>
                <a:path w="215901" h="444501">
                  <a:moveTo>
                    <a:pt x="215900" y="0"/>
                  </a:moveTo>
                  <a:lnTo>
                    <a:pt x="201930" y="20319"/>
                  </a:lnTo>
                  <a:lnTo>
                    <a:pt x="195580" y="31750"/>
                  </a:lnTo>
                  <a:lnTo>
                    <a:pt x="187960" y="45719"/>
                  </a:lnTo>
                  <a:lnTo>
                    <a:pt x="180339" y="59689"/>
                  </a:lnTo>
                  <a:lnTo>
                    <a:pt x="171450" y="81280"/>
                  </a:lnTo>
                  <a:lnTo>
                    <a:pt x="120650" y="207010"/>
                  </a:lnTo>
                  <a:lnTo>
                    <a:pt x="113030" y="228600"/>
                  </a:lnTo>
                  <a:lnTo>
                    <a:pt x="106680" y="248919"/>
                  </a:lnTo>
                  <a:lnTo>
                    <a:pt x="100330" y="266700"/>
                  </a:lnTo>
                  <a:lnTo>
                    <a:pt x="93980" y="287019"/>
                  </a:lnTo>
                  <a:lnTo>
                    <a:pt x="78739" y="327660"/>
                  </a:lnTo>
                  <a:lnTo>
                    <a:pt x="71119" y="345439"/>
                  </a:lnTo>
                  <a:lnTo>
                    <a:pt x="62230" y="361950"/>
                  </a:lnTo>
                  <a:lnTo>
                    <a:pt x="54610" y="375919"/>
                  </a:lnTo>
                  <a:lnTo>
                    <a:pt x="44450" y="391160"/>
                  </a:lnTo>
                  <a:lnTo>
                    <a:pt x="34289" y="403860"/>
                  </a:lnTo>
                  <a:lnTo>
                    <a:pt x="0" y="444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1270000" y="15735300"/>
              <a:ext cx="190501" cy="25401"/>
            </a:xfrm>
            <a:custGeom>
              <a:avLst/>
              <a:gdLst/>
              <a:ahLst/>
              <a:cxnLst/>
              <a:rect l="0" t="0" r="0" b="0"/>
              <a:pathLst>
                <a:path w="190501" h="25401">
                  <a:moveTo>
                    <a:pt x="0" y="25400"/>
                  </a:moveTo>
                  <a:lnTo>
                    <a:pt x="20319" y="11430"/>
                  </a:lnTo>
                  <a:lnTo>
                    <a:pt x="31750" y="7619"/>
                  </a:lnTo>
                  <a:lnTo>
                    <a:pt x="45719" y="5080"/>
                  </a:lnTo>
                  <a:lnTo>
                    <a:pt x="59689" y="3810"/>
                  </a:lnTo>
                  <a:lnTo>
                    <a:pt x="76200" y="2539"/>
                  </a:lnTo>
                  <a:lnTo>
                    <a:pt x="95250" y="1269"/>
                  </a:ln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1371600" y="15836900"/>
              <a:ext cx="190501" cy="50801"/>
            </a:xfrm>
            <a:custGeom>
              <a:avLst/>
              <a:gdLst/>
              <a:ahLst/>
              <a:cxnLst/>
              <a:rect l="0" t="0" r="0" b="0"/>
              <a:pathLst>
                <a:path w="190501" h="50801">
                  <a:moveTo>
                    <a:pt x="0" y="50800"/>
                  </a:moveTo>
                  <a:lnTo>
                    <a:pt x="13969" y="36830"/>
                  </a:lnTo>
                  <a:lnTo>
                    <a:pt x="27939" y="30480"/>
                  </a:lnTo>
                  <a:lnTo>
                    <a:pt x="46989" y="22860"/>
                  </a:lnTo>
                  <a:lnTo>
                    <a:pt x="68580" y="15239"/>
                  </a:lnTo>
                  <a:lnTo>
                    <a:pt x="91439" y="10160"/>
                  </a:lnTo>
                  <a:lnTo>
                    <a:pt x="113030" y="6350"/>
                  </a:ln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1793239" y="15544800"/>
              <a:ext cx="530862" cy="494031"/>
            </a:xfrm>
            <a:custGeom>
              <a:avLst/>
              <a:gdLst/>
              <a:ahLst/>
              <a:cxnLst/>
              <a:rect l="0" t="0" r="0" b="0"/>
              <a:pathLst>
                <a:path w="530862" h="494031">
                  <a:moveTo>
                    <a:pt x="124461" y="0"/>
                  </a:moveTo>
                  <a:lnTo>
                    <a:pt x="88900" y="53339"/>
                  </a:lnTo>
                  <a:lnTo>
                    <a:pt x="81281" y="63500"/>
                  </a:lnTo>
                  <a:lnTo>
                    <a:pt x="72390" y="73660"/>
                  </a:lnTo>
                  <a:lnTo>
                    <a:pt x="64771" y="82550"/>
                  </a:lnTo>
                  <a:lnTo>
                    <a:pt x="54611" y="95250"/>
                  </a:lnTo>
                  <a:lnTo>
                    <a:pt x="33021" y="123189"/>
                  </a:lnTo>
                  <a:lnTo>
                    <a:pt x="22861" y="129539"/>
                  </a:lnTo>
                  <a:lnTo>
                    <a:pt x="12700" y="132080"/>
                  </a:lnTo>
                  <a:lnTo>
                    <a:pt x="3811" y="130810"/>
                  </a:lnTo>
                  <a:lnTo>
                    <a:pt x="0" y="123189"/>
                  </a:lnTo>
                  <a:lnTo>
                    <a:pt x="0" y="113030"/>
                  </a:lnTo>
                  <a:lnTo>
                    <a:pt x="3811" y="101600"/>
                  </a:lnTo>
                  <a:lnTo>
                    <a:pt x="10161" y="88900"/>
                  </a:lnTo>
                  <a:lnTo>
                    <a:pt x="19050" y="76200"/>
                  </a:lnTo>
                  <a:lnTo>
                    <a:pt x="27940" y="63500"/>
                  </a:lnTo>
                  <a:lnTo>
                    <a:pt x="40640" y="54610"/>
                  </a:lnTo>
                  <a:lnTo>
                    <a:pt x="54611" y="49530"/>
                  </a:lnTo>
                  <a:lnTo>
                    <a:pt x="69850" y="45719"/>
                  </a:lnTo>
                  <a:lnTo>
                    <a:pt x="83821" y="45719"/>
                  </a:lnTo>
                  <a:lnTo>
                    <a:pt x="96521" y="49530"/>
                  </a:lnTo>
                  <a:lnTo>
                    <a:pt x="110490" y="53339"/>
                  </a:lnTo>
                  <a:lnTo>
                    <a:pt x="124461" y="58419"/>
                  </a:lnTo>
                  <a:lnTo>
                    <a:pt x="140971" y="63500"/>
                  </a:lnTo>
                  <a:lnTo>
                    <a:pt x="156211" y="67310"/>
                  </a:lnTo>
                  <a:lnTo>
                    <a:pt x="171450" y="76200"/>
                  </a:lnTo>
                  <a:lnTo>
                    <a:pt x="185421" y="87630"/>
                  </a:lnTo>
                  <a:lnTo>
                    <a:pt x="231140" y="132080"/>
                  </a:lnTo>
                  <a:lnTo>
                    <a:pt x="234950" y="151130"/>
                  </a:lnTo>
                  <a:lnTo>
                    <a:pt x="234950" y="173989"/>
                  </a:lnTo>
                  <a:lnTo>
                    <a:pt x="232411" y="200660"/>
                  </a:lnTo>
                  <a:lnTo>
                    <a:pt x="227331" y="222250"/>
                  </a:lnTo>
                  <a:lnTo>
                    <a:pt x="220981" y="241300"/>
                  </a:lnTo>
                  <a:lnTo>
                    <a:pt x="214631" y="257810"/>
                  </a:lnTo>
                  <a:lnTo>
                    <a:pt x="208281" y="276860"/>
                  </a:lnTo>
                  <a:lnTo>
                    <a:pt x="203200" y="295910"/>
                  </a:lnTo>
                  <a:lnTo>
                    <a:pt x="198121" y="316230"/>
                  </a:lnTo>
                  <a:lnTo>
                    <a:pt x="191771" y="335280"/>
                  </a:lnTo>
                  <a:lnTo>
                    <a:pt x="185421" y="353060"/>
                  </a:lnTo>
                  <a:lnTo>
                    <a:pt x="177800" y="370839"/>
                  </a:lnTo>
                  <a:lnTo>
                    <a:pt x="170181" y="387350"/>
                  </a:lnTo>
                  <a:lnTo>
                    <a:pt x="161290" y="401319"/>
                  </a:lnTo>
                  <a:lnTo>
                    <a:pt x="153671" y="416560"/>
                  </a:lnTo>
                  <a:lnTo>
                    <a:pt x="143511" y="431800"/>
                  </a:lnTo>
                  <a:lnTo>
                    <a:pt x="133350" y="447039"/>
                  </a:lnTo>
                  <a:lnTo>
                    <a:pt x="121921" y="463550"/>
                  </a:lnTo>
                  <a:lnTo>
                    <a:pt x="107950" y="474980"/>
                  </a:lnTo>
                  <a:lnTo>
                    <a:pt x="93981" y="485139"/>
                  </a:lnTo>
                  <a:lnTo>
                    <a:pt x="78740" y="492760"/>
                  </a:lnTo>
                  <a:lnTo>
                    <a:pt x="71121" y="494030"/>
                  </a:lnTo>
                  <a:lnTo>
                    <a:pt x="69850" y="490219"/>
                  </a:lnTo>
                  <a:lnTo>
                    <a:pt x="71121" y="482600"/>
                  </a:lnTo>
                  <a:lnTo>
                    <a:pt x="80011" y="468630"/>
                  </a:lnTo>
                  <a:lnTo>
                    <a:pt x="86361" y="459739"/>
                  </a:lnTo>
                  <a:lnTo>
                    <a:pt x="100331" y="453389"/>
                  </a:lnTo>
                  <a:lnTo>
                    <a:pt x="119381" y="448310"/>
                  </a:lnTo>
                  <a:lnTo>
                    <a:pt x="142240" y="441960"/>
                  </a:lnTo>
                  <a:lnTo>
                    <a:pt x="161290" y="435610"/>
                  </a:lnTo>
                  <a:lnTo>
                    <a:pt x="179071" y="429260"/>
                  </a:lnTo>
                  <a:lnTo>
                    <a:pt x="194311" y="421639"/>
                  </a:lnTo>
                  <a:lnTo>
                    <a:pt x="209550" y="414019"/>
                  </a:lnTo>
                  <a:lnTo>
                    <a:pt x="223521" y="405130"/>
                  </a:lnTo>
                  <a:lnTo>
                    <a:pt x="237490" y="397510"/>
                  </a:lnTo>
                  <a:lnTo>
                    <a:pt x="252731" y="388619"/>
                  </a:lnTo>
                  <a:lnTo>
                    <a:pt x="270511" y="381000"/>
                  </a:lnTo>
                  <a:lnTo>
                    <a:pt x="289561" y="372110"/>
                  </a:lnTo>
                  <a:lnTo>
                    <a:pt x="308611" y="367030"/>
                  </a:lnTo>
                  <a:lnTo>
                    <a:pt x="326390" y="363219"/>
                  </a:lnTo>
                  <a:lnTo>
                    <a:pt x="342900" y="360680"/>
                  </a:lnTo>
                  <a:lnTo>
                    <a:pt x="359411" y="356869"/>
                  </a:lnTo>
                  <a:lnTo>
                    <a:pt x="374650" y="354330"/>
                  </a:lnTo>
                  <a:lnTo>
                    <a:pt x="388621" y="350519"/>
                  </a:lnTo>
                  <a:lnTo>
                    <a:pt x="403861" y="347980"/>
                  </a:lnTo>
                  <a:lnTo>
                    <a:pt x="419100" y="346710"/>
                  </a:lnTo>
                  <a:lnTo>
                    <a:pt x="435611" y="345439"/>
                  </a:lnTo>
                  <a:lnTo>
                    <a:pt x="453390" y="344169"/>
                  </a:lnTo>
                  <a:lnTo>
                    <a:pt x="530861" y="342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Group 311"/>
          <p:cNvGrpSpPr/>
          <p:nvPr/>
        </p:nvGrpSpPr>
        <p:grpSpPr>
          <a:xfrm>
            <a:off x="4001770" y="15900400"/>
            <a:ext cx="3757931" cy="838201"/>
            <a:chOff x="4001770" y="15900400"/>
            <a:chExt cx="3757931" cy="838201"/>
          </a:xfrm>
        </p:grpSpPr>
        <p:sp>
          <p:nvSpPr>
            <p:cNvPr id="298" name="Freeform 297"/>
            <p:cNvSpPr/>
            <p:nvPr/>
          </p:nvSpPr>
          <p:spPr>
            <a:xfrm>
              <a:off x="4001770" y="15963900"/>
              <a:ext cx="247651" cy="622301"/>
            </a:xfrm>
            <a:custGeom>
              <a:avLst/>
              <a:gdLst/>
              <a:ahLst/>
              <a:cxnLst/>
              <a:rect l="0" t="0" r="0" b="0"/>
              <a:pathLst>
                <a:path w="247651" h="622301">
                  <a:moveTo>
                    <a:pt x="62230" y="12700"/>
                  </a:moveTo>
                  <a:lnTo>
                    <a:pt x="35559" y="26669"/>
                  </a:lnTo>
                  <a:lnTo>
                    <a:pt x="25400" y="36830"/>
                  </a:lnTo>
                  <a:lnTo>
                    <a:pt x="17780" y="52069"/>
                  </a:lnTo>
                  <a:lnTo>
                    <a:pt x="11430" y="68580"/>
                  </a:lnTo>
                  <a:lnTo>
                    <a:pt x="7620" y="86360"/>
                  </a:lnTo>
                  <a:lnTo>
                    <a:pt x="5080" y="105410"/>
                  </a:lnTo>
                  <a:lnTo>
                    <a:pt x="2539" y="125730"/>
                  </a:lnTo>
                  <a:lnTo>
                    <a:pt x="1270" y="144780"/>
                  </a:lnTo>
                  <a:lnTo>
                    <a:pt x="0" y="162560"/>
                  </a:lnTo>
                  <a:lnTo>
                    <a:pt x="0" y="180339"/>
                  </a:lnTo>
                  <a:lnTo>
                    <a:pt x="1270" y="196850"/>
                  </a:lnTo>
                  <a:lnTo>
                    <a:pt x="2539" y="210819"/>
                  </a:lnTo>
                  <a:lnTo>
                    <a:pt x="6350" y="226060"/>
                  </a:lnTo>
                  <a:lnTo>
                    <a:pt x="10159" y="237489"/>
                  </a:lnTo>
                  <a:lnTo>
                    <a:pt x="16509" y="248919"/>
                  </a:lnTo>
                  <a:lnTo>
                    <a:pt x="22859" y="259080"/>
                  </a:lnTo>
                  <a:lnTo>
                    <a:pt x="30480" y="273050"/>
                  </a:lnTo>
                  <a:lnTo>
                    <a:pt x="38100" y="289560"/>
                  </a:lnTo>
                  <a:lnTo>
                    <a:pt x="45720" y="307339"/>
                  </a:lnTo>
                  <a:lnTo>
                    <a:pt x="53339" y="323850"/>
                  </a:lnTo>
                  <a:lnTo>
                    <a:pt x="58420" y="337819"/>
                  </a:lnTo>
                  <a:lnTo>
                    <a:pt x="64770" y="353060"/>
                  </a:lnTo>
                  <a:lnTo>
                    <a:pt x="71120" y="364489"/>
                  </a:lnTo>
                  <a:lnTo>
                    <a:pt x="77470" y="375919"/>
                  </a:lnTo>
                  <a:lnTo>
                    <a:pt x="85089" y="386080"/>
                  </a:lnTo>
                  <a:lnTo>
                    <a:pt x="101600" y="408939"/>
                  </a:lnTo>
                  <a:lnTo>
                    <a:pt x="109220" y="420369"/>
                  </a:lnTo>
                  <a:lnTo>
                    <a:pt x="116839" y="434339"/>
                  </a:lnTo>
                  <a:lnTo>
                    <a:pt x="121920" y="448310"/>
                  </a:lnTo>
                  <a:lnTo>
                    <a:pt x="127000" y="464819"/>
                  </a:lnTo>
                  <a:lnTo>
                    <a:pt x="134620" y="478789"/>
                  </a:lnTo>
                  <a:lnTo>
                    <a:pt x="140970" y="492760"/>
                  </a:lnTo>
                  <a:lnTo>
                    <a:pt x="148589" y="506730"/>
                  </a:lnTo>
                  <a:lnTo>
                    <a:pt x="151130" y="521969"/>
                  </a:lnTo>
                  <a:lnTo>
                    <a:pt x="149859" y="539750"/>
                  </a:lnTo>
                  <a:lnTo>
                    <a:pt x="146050" y="558800"/>
                  </a:lnTo>
                  <a:lnTo>
                    <a:pt x="139700" y="574039"/>
                  </a:lnTo>
                  <a:lnTo>
                    <a:pt x="130809" y="588010"/>
                  </a:lnTo>
                  <a:lnTo>
                    <a:pt x="120650" y="599439"/>
                  </a:lnTo>
                  <a:lnTo>
                    <a:pt x="106680" y="608330"/>
                  </a:lnTo>
                  <a:lnTo>
                    <a:pt x="90170" y="615950"/>
                  </a:lnTo>
                  <a:lnTo>
                    <a:pt x="72389" y="622300"/>
                  </a:lnTo>
                  <a:lnTo>
                    <a:pt x="58420" y="622300"/>
                  </a:lnTo>
                  <a:lnTo>
                    <a:pt x="45720" y="618489"/>
                  </a:lnTo>
                  <a:lnTo>
                    <a:pt x="34289" y="610869"/>
                  </a:lnTo>
                  <a:lnTo>
                    <a:pt x="25400" y="601980"/>
                  </a:lnTo>
                  <a:lnTo>
                    <a:pt x="17780" y="591819"/>
                  </a:lnTo>
                  <a:lnTo>
                    <a:pt x="11430" y="580389"/>
                  </a:lnTo>
                  <a:lnTo>
                    <a:pt x="8889" y="566419"/>
                  </a:lnTo>
                  <a:lnTo>
                    <a:pt x="7620" y="549910"/>
                  </a:lnTo>
                  <a:lnTo>
                    <a:pt x="8889" y="532130"/>
                  </a:lnTo>
                  <a:lnTo>
                    <a:pt x="12700" y="510539"/>
                  </a:lnTo>
                  <a:lnTo>
                    <a:pt x="17780" y="488950"/>
                  </a:lnTo>
                  <a:lnTo>
                    <a:pt x="24130" y="466089"/>
                  </a:lnTo>
                  <a:lnTo>
                    <a:pt x="33020" y="445769"/>
                  </a:lnTo>
                  <a:lnTo>
                    <a:pt x="41909" y="427989"/>
                  </a:lnTo>
                  <a:lnTo>
                    <a:pt x="82550" y="369569"/>
                  </a:lnTo>
                  <a:lnTo>
                    <a:pt x="91439" y="358139"/>
                  </a:lnTo>
                  <a:lnTo>
                    <a:pt x="100330" y="347980"/>
                  </a:lnTo>
                  <a:lnTo>
                    <a:pt x="107950" y="337819"/>
                  </a:lnTo>
                  <a:lnTo>
                    <a:pt x="118109" y="326389"/>
                  </a:lnTo>
                  <a:lnTo>
                    <a:pt x="151130" y="292100"/>
                  </a:lnTo>
                  <a:lnTo>
                    <a:pt x="233680" y="209550"/>
                  </a:lnTo>
                  <a:lnTo>
                    <a:pt x="240030" y="196850"/>
                  </a:lnTo>
                  <a:lnTo>
                    <a:pt x="243839" y="184150"/>
                  </a:lnTo>
                  <a:lnTo>
                    <a:pt x="247650" y="168910"/>
                  </a:lnTo>
                  <a:lnTo>
                    <a:pt x="246380" y="154939"/>
                  </a:lnTo>
                  <a:lnTo>
                    <a:pt x="242570" y="140969"/>
                  </a:lnTo>
                  <a:lnTo>
                    <a:pt x="237489" y="128269"/>
                  </a:lnTo>
                  <a:lnTo>
                    <a:pt x="228600" y="101600"/>
                  </a:lnTo>
                  <a:lnTo>
                    <a:pt x="223520" y="88900"/>
                  </a:lnTo>
                  <a:lnTo>
                    <a:pt x="218439" y="77469"/>
                  </a:lnTo>
                  <a:lnTo>
                    <a:pt x="210820" y="67310"/>
                  </a:lnTo>
                  <a:lnTo>
                    <a:pt x="203200" y="57150"/>
                  </a:lnTo>
                  <a:lnTo>
                    <a:pt x="195580" y="48260"/>
                  </a:lnTo>
                  <a:lnTo>
                    <a:pt x="187959" y="39369"/>
                  </a:lnTo>
                  <a:lnTo>
                    <a:pt x="180339" y="30480"/>
                  </a:lnTo>
                  <a:lnTo>
                    <a:pt x="170180" y="22860"/>
                  </a:lnTo>
                  <a:lnTo>
                    <a:pt x="160020" y="16510"/>
                  </a:lnTo>
                  <a:lnTo>
                    <a:pt x="10033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4406900" y="15913100"/>
              <a:ext cx="76201" cy="647701"/>
            </a:xfrm>
            <a:custGeom>
              <a:avLst/>
              <a:gdLst/>
              <a:ahLst/>
              <a:cxnLst/>
              <a:rect l="0" t="0" r="0" b="0"/>
              <a:pathLst>
                <a:path w="76201" h="647701">
                  <a:moveTo>
                    <a:pt x="63500" y="0"/>
                  </a:moveTo>
                  <a:lnTo>
                    <a:pt x="49529" y="13969"/>
                  </a:lnTo>
                  <a:lnTo>
                    <a:pt x="45720" y="24130"/>
                  </a:lnTo>
                  <a:lnTo>
                    <a:pt x="43179" y="39369"/>
                  </a:lnTo>
                  <a:lnTo>
                    <a:pt x="41909" y="55880"/>
                  </a:lnTo>
                  <a:lnTo>
                    <a:pt x="38100" y="71119"/>
                  </a:lnTo>
                  <a:lnTo>
                    <a:pt x="31750" y="85089"/>
                  </a:lnTo>
                  <a:lnTo>
                    <a:pt x="25400" y="99060"/>
                  </a:lnTo>
                  <a:lnTo>
                    <a:pt x="20320" y="115569"/>
                  </a:lnTo>
                  <a:lnTo>
                    <a:pt x="15240" y="133350"/>
                  </a:lnTo>
                  <a:lnTo>
                    <a:pt x="10159" y="152400"/>
                  </a:lnTo>
                  <a:lnTo>
                    <a:pt x="6350" y="173989"/>
                  </a:lnTo>
                  <a:lnTo>
                    <a:pt x="3809" y="195580"/>
                  </a:lnTo>
                  <a:lnTo>
                    <a:pt x="2540" y="219710"/>
                  </a:lnTo>
                  <a:lnTo>
                    <a:pt x="1270" y="264160"/>
                  </a:lnTo>
                  <a:lnTo>
                    <a:pt x="0" y="340360"/>
                  </a:lnTo>
                  <a:lnTo>
                    <a:pt x="0" y="461010"/>
                  </a:lnTo>
                  <a:lnTo>
                    <a:pt x="1270" y="485139"/>
                  </a:lnTo>
                  <a:lnTo>
                    <a:pt x="3809" y="505460"/>
                  </a:lnTo>
                  <a:lnTo>
                    <a:pt x="6350" y="523239"/>
                  </a:lnTo>
                  <a:lnTo>
                    <a:pt x="11429" y="541019"/>
                  </a:lnTo>
                  <a:lnTo>
                    <a:pt x="17779" y="557530"/>
                  </a:lnTo>
                  <a:lnTo>
                    <a:pt x="24129" y="575310"/>
                  </a:lnTo>
                  <a:lnTo>
                    <a:pt x="31750" y="590550"/>
                  </a:lnTo>
                  <a:lnTo>
                    <a:pt x="39370" y="605789"/>
                  </a:lnTo>
                  <a:lnTo>
                    <a:pt x="76200" y="647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4672329" y="16094710"/>
              <a:ext cx="242572" cy="347980"/>
            </a:xfrm>
            <a:custGeom>
              <a:avLst/>
              <a:gdLst/>
              <a:ahLst/>
              <a:cxnLst/>
              <a:rect l="0" t="0" r="0" b="0"/>
              <a:pathLst>
                <a:path w="242572" h="347980">
                  <a:moveTo>
                    <a:pt x="26671" y="85090"/>
                  </a:moveTo>
                  <a:lnTo>
                    <a:pt x="20321" y="105409"/>
                  </a:lnTo>
                  <a:lnTo>
                    <a:pt x="15241" y="114300"/>
                  </a:lnTo>
                  <a:lnTo>
                    <a:pt x="8891" y="123190"/>
                  </a:lnTo>
                  <a:lnTo>
                    <a:pt x="2541" y="130809"/>
                  </a:lnTo>
                  <a:lnTo>
                    <a:pt x="0" y="132079"/>
                  </a:lnTo>
                  <a:lnTo>
                    <a:pt x="2541" y="125729"/>
                  </a:lnTo>
                  <a:lnTo>
                    <a:pt x="6350" y="116840"/>
                  </a:lnTo>
                  <a:lnTo>
                    <a:pt x="10161" y="106679"/>
                  </a:lnTo>
                  <a:lnTo>
                    <a:pt x="17780" y="82550"/>
                  </a:lnTo>
                  <a:lnTo>
                    <a:pt x="24130" y="72390"/>
                  </a:lnTo>
                  <a:lnTo>
                    <a:pt x="30480" y="62229"/>
                  </a:lnTo>
                  <a:lnTo>
                    <a:pt x="38100" y="53340"/>
                  </a:lnTo>
                  <a:lnTo>
                    <a:pt x="45721" y="44450"/>
                  </a:lnTo>
                  <a:lnTo>
                    <a:pt x="53341" y="35559"/>
                  </a:lnTo>
                  <a:lnTo>
                    <a:pt x="60961" y="26670"/>
                  </a:lnTo>
                  <a:lnTo>
                    <a:pt x="71121" y="19050"/>
                  </a:lnTo>
                  <a:lnTo>
                    <a:pt x="81280" y="12700"/>
                  </a:lnTo>
                  <a:lnTo>
                    <a:pt x="92711" y="7620"/>
                  </a:lnTo>
                  <a:lnTo>
                    <a:pt x="106680" y="3809"/>
                  </a:lnTo>
                  <a:lnTo>
                    <a:pt x="120650" y="1270"/>
                  </a:lnTo>
                  <a:lnTo>
                    <a:pt x="135891" y="0"/>
                  </a:lnTo>
                  <a:lnTo>
                    <a:pt x="147321" y="2540"/>
                  </a:lnTo>
                  <a:lnTo>
                    <a:pt x="156211" y="8890"/>
                  </a:lnTo>
                  <a:lnTo>
                    <a:pt x="163830" y="17779"/>
                  </a:lnTo>
                  <a:lnTo>
                    <a:pt x="171450" y="30479"/>
                  </a:lnTo>
                  <a:lnTo>
                    <a:pt x="180341" y="45720"/>
                  </a:lnTo>
                  <a:lnTo>
                    <a:pt x="187961" y="63500"/>
                  </a:lnTo>
                  <a:lnTo>
                    <a:pt x="193041" y="80009"/>
                  </a:lnTo>
                  <a:lnTo>
                    <a:pt x="196850" y="97790"/>
                  </a:lnTo>
                  <a:lnTo>
                    <a:pt x="199391" y="114300"/>
                  </a:lnTo>
                  <a:lnTo>
                    <a:pt x="198121" y="129540"/>
                  </a:lnTo>
                  <a:lnTo>
                    <a:pt x="194311" y="144779"/>
                  </a:lnTo>
                  <a:lnTo>
                    <a:pt x="184150" y="172720"/>
                  </a:lnTo>
                  <a:lnTo>
                    <a:pt x="175261" y="198120"/>
                  </a:lnTo>
                  <a:lnTo>
                    <a:pt x="170180" y="209550"/>
                  </a:lnTo>
                  <a:lnTo>
                    <a:pt x="162561" y="220979"/>
                  </a:lnTo>
                  <a:lnTo>
                    <a:pt x="154941" y="231140"/>
                  </a:lnTo>
                  <a:lnTo>
                    <a:pt x="139700" y="252729"/>
                  </a:lnTo>
                  <a:lnTo>
                    <a:pt x="132080" y="264159"/>
                  </a:lnTo>
                  <a:lnTo>
                    <a:pt x="123191" y="275590"/>
                  </a:lnTo>
                  <a:lnTo>
                    <a:pt x="115571" y="285750"/>
                  </a:lnTo>
                  <a:lnTo>
                    <a:pt x="106680" y="294640"/>
                  </a:lnTo>
                  <a:lnTo>
                    <a:pt x="96521" y="303529"/>
                  </a:lnTo>
                  <a:lnTo>
                    <a:pt x="86361" y="312420"/>
                  </a:lnTo>
                  <a:lnTo>
                    <a:pt x="74930" y="321309"/>
                  </a:lnTo>
                  <a:lnTo>
                    <a:pt x="64771" y="330200"/>
                  </a:lnTo>
                  <a:lnTo>
                    <a:pt x="54611" y="339090"/>
                  </a:lnTo>
                  <a:lnTo>
                    <a:pt x="45721" y="347979"/>
                  </a:lnTo>
                  <a:lnTo>
                    <a:pt x="38100" y="347979"/>
                  </a:lnTo>
                  <a:lnTo>
                    <a:pt x="31750" y="341629"/>
                  </a:lnTo>
                  <a:lnTo>
                    <a:pt x="25400" y="332740"/>
                  </a:lnTo>
                  <a:lnTo>
                    <a:pt x="21591" y="318770"/>
                  </a:lnTo>
                  <a:lnTo>
                    <a:pt x="19050" y="303529"/>
                  </a:lnTo>
                  <a:lnTo>
                    <a:pt x="17780" y="285750"/>
                  </a:lnTo>
                  <a:lnTo>
                    <a:pt x="20321" y="269240"/>
                  </a:lnTo>
                  <a:lnTo>
                    <a:pt x="26671" y="254000"/>
                  </a:lnTo>
                  <a:lnTo>
                    <a:pt x="35561" y="240029"/>
                  </a:lnTo>
                  <a:lnTo>
                    <a:pt x="43180" y="228600"/>
                  </a:lnTo>
                  <a:lnTo>
                    <a:pt x="52071" y="217170"/>
                  </a:lnTo>
                  <a:lnTo>
                    <a:pt x="60961" y="207009"/>
                  </a:lnTo>
                  <a:lnTo>
                    <a:pt x="69850" y="203200"/>
                  </a:lnTo>
                  <a:lnTo>
                    <a:pt x="81280" y="203200"/>
                  </a:lnTo>
                  <a:lnTo>
                    <a:pt x="135891" y="217170"/>
                  </a:lnTo>
                  <a:lnTo>
                    <a:pt x="147321" y="224790"/>
                  </a:lnTo>
                  <a:lnTo>
                    <a:pt x="156211" y="236220"/>
                  </a:lnTo>
                  <a:lnTo>
                    <a:pt x="163830" y="248920"/>
                  </a:lnTo>
                  <a:lnTo>
                    <a:pt x="175261" y="262890"/>
                  </a:lnTo>
                  <a:lnTo>
                    <a:pt x="187961" y="275590"/>
                  </a:lnTo>
                  <a:lnTo>
                    <a:pt x="242571" y="3136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5003800" y="15938500"/>
              <a:ext cx="237491" cy="685801"/>
            </a:xfrm>
            <a:custGeom>
              <a:avLst/>
              <a:gdLst/>
              <a:ahLst/>
              <a:cxnLst/>
              <a:rect l="0" t="0" r="0" b="0"/>
              <a:pathLst>
                <a:path w="237491" h="685801">
                  <a:moveTo>
                    <a:pt x="0" y="0"/>
                  </a:moveTo>
                  <a:lnTo>
                    <a:pt x="13970" y="20319"/>
                  </a:lnTo>
                  <a:lnTo>
                    <a:pt x="31750" y="49530"/>
                  </a:lnTo>
                  <a:lnTo>
                    <a:pt x="41909" y="66039"/>
                  </a:lnTo>
                  <a:lnTo>
                    <a:pt x="54609" y="83819"/>
                  </a:lnTo>
                  <a:lnTo>
                    <a:pt x="68579" y="101600"/>
                  </a:lnTo>
                  <a:lnTo>
                    <a:pt x="83820" y="118110"/>
                  </a:lnTo>
                  <a:lnTo>
                    <a:pt x="97790" y="139700"/>
                  </a:lnTo>
                  <a:lnTo>
                    <a:pt x="111759" y="163830"/>
                  </a:lnTo>
                  <a:lnTo>
                    <a:pt x="125729" y="189230"/>
                  </a:lnTo>
                  <a:lnTo>
                    <a:pt x="138429" y="208280"/>
                  </a:lnTo>
                  <a:lnTo>
                    <a:pt x="152400" y="222250"/>
                  </a:lnTo>
                  <a:lnTo>
                    <a:pt x="165100" y="232410"/>
                  </a:lnTo>
                  <a:lnTo>
                    <a:pt x="176529" y="246380"/>
                  </a:lnTo>
                  <a:lnTo>
                    <a:pt x="186690" y="262889"/>
                  </a:lnTo>
                  <a:lnTo>
                    <a:pt x="196850" y="281939"/>
                  </a:lnTo>
                  <a:lnTo>
                    <a:pt x="203200" y="298450"/>
                  </a:lnTo>
                  <a:lnTo>
                    <a:pt x="207009" y="316230"/>
                  </a:lnTo>
                  <a:lnTo>
                    <a:pt x="209550" y="334010"/>
                  </a:lnTo>
                  <a:lnTo>
                    <a:pt x="214629" y="349250"/>
                  </a:lnTo>
                  <a:lnTo>
                    <a:pt x="220979" y="364489"/>
                  </a:lnTo>
                  <a:lnTo>
                    <a:pt x="227329" y="378460"/>
                  </a:lnTo>
                  <a:lnTo>
                    <a:pt x="232409" y="397510"/>
                  </a:lnTo>
                  <a:lnTo>
                    <a:pt x="234950" y="420369"/>
                  </a:lnTo>
                  <a:lnTo>
                    <a:pt x="237490" y="445769"/>
                  </a:lnTo>
                  <a:lnTo>
                    <a:pt x="236220" y="466089"/>
                  </a:lnTo>
                  <a:lnTo>
                    <a:pt x="232409" y="483869"/>
                  </a:lnTo>
                  <a:lnTo>
                    <a:pt x="226059" y="500380"/>
                  </a:lnTo>
                  <a:lnTo>
                    <a:pt x="219709" y="518160"/>
                  </a:lnTo>
                  <a:lnTo>
                    <a:pt x="205740" y="557530"/>
                  </a:lnTo>
                  <a:lnTo>
                    <a:pt x="199390" y="576580"/>
                  </a:lnTo>
                  <a:lnTo>
                    <a:pt x="193040" y="594360"/>
                  </a:lnTo>
                  <a:lnTo>
                    <a:pt x="177800" y="685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5473700" y="16306800"/>
              <a:ext cx="177801" cy="1"/>
            </a:xfrm>
            <a:custGeom>
              <a:avLst/>
              <a:gdLst/>
              <a:ahLst/>
              <a:cxnLst/>
              <a:rect l="0" t="0" r="0" b="0"/>
              <a:pathLst>
                <a:path w="177801" h="1">
                  <a:moveTo>
                    <a:pt x="0" y="0"/>
                  </a:moveTo>
                  <a:lnTo>
                    <a:pt x="1778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5816600" y="16065500"/>
              <a:ext cx="241301" cy="121920"/>
            </a:xfrm>
            <a:custGeom>
              <a:avLst/>
              <a:gdLst/>
              <a:ahLst/>
              <a:cxnLst/>
              <a:rect l="0" t="0" r="0" b="0"/>
              <a:pathLst>
                <a:path w="241301" h="121920">
                  <a:moveTo>
                    <a:pt x="0" y="0"/>
                  </a:moveTo>
                  <a:lnTo>
                    <a:pt x="13970" y="34289"/>
                  </a:lnTo>
                  <a:lnTo>
                    <a:pt x="17779" y="49530"/>
                  </a:lnTo>
                  <a:lnTo>
                    <a:pt x="20320" y="64769"/>
                  </a:lnTo>
                  <a:lnTo>
                    <a:pt x="21590" y="81280"/>
                  </a:lnTo>
                  <a:lnTo>
                    <a:pt x="26670" y="93980"/>
                  </a:lnTo>
                  <a:lnTo>
                    <a:pt x="35559" y="104139"/>
                  </a:lnTo>
                  <a:lnTo>
                    <a:pt x="44450" y="111760"/>
                  </a:lnTo>
                  <a:lnTo>
                    <a:pt x="57150" y="116839"/>
                  </a:lnTo>
                  <a:lnTo>
                    <a:pt x="69850" y="120650"/>
                  </a:lnTo>
                  <a:lnTo>
                    <a:pt x="85090" y="121919"/>
                  </a:lnTo>
                  <a:lnTo>
                    <a:pt x="99059" y="121919"/>
                  </a:lnTo>
                  <a:lnTo>
                    <a:pt x="113029" y="120650"/>
                  </a:lnTo>
                  <a:lnTo>
                    <a:pt x="125729" y="119380"/>
                  </a:lnTo>
                  <a:lnTo>
                    <a:pt x="139700" y="116839"/>
                  </a:lnTo>
                  <a:lnTo>
                    <a:pt x="156209" y="116839"/>
                  </a:lnTo>
                  <a:lnTo>
                    <a:pt x="241300" y="114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5994400" y="15938500"/>
              <a:ext cx="25401" cy="533401"/>
            </a:xfrm>
            <a:custGeom>
              <a:avLst/>
              <a:gdLst/>
              <a:ahLst/>
              <a:cxnLst/>
              <a:rect l="0" t="0" r="0" b="0"/>
              <a:pathLst>
                <a:path w="25401" h="533401">
                  <a:moveTo>
                    <a:pt x="25400" y="0"/>
                  </a:moveTo>
                  <a:lnTo>
                    <a:pt x="11429" y="20319"/>
                  </a:lnTo>
                  <a:lnTo>
                    <a:pt x="7620" y="31750"/>
                  </a:lnTo>
                  <a:lnTo>
                    <a:pt x="5079" y="45719"/>
                  </a:lnTo>
                  <a:lnTo>
                    <a:pt x="3809" y="59689"/>
                  </a:lnTo>
                  <a:lnTo>
                    <a:pt x="2540" y="76200"/>
                  </a:lnTo>
                  <a:lnTo>
                    <a:pt x="1270" y="95250"/>
                  </a:lnTo>
                  <a:lnTo>
                    <a:pt x="1270" y="133350"/>
                  </a:lnTo>
                  <a:lnTo>
                    <a:pt x="0" y="396239"/>
                  </a:lnTo>
                  <a:lnTo>
                    <a:pt x="2540" y="417830"/>
                  </a:lnTo>
                  <a:lnTo>
                    <a:pt x="7620" y="438150"/>
                  </a:lnTo>
                  <a:lnTo>
                    <a:pt x="25400" y="533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6159500" y="16217900"/>
              <a:ext cx="177801" cy="165101"/>
            </a:xfrm>
            <a:custGeom>
              <a:avLst/>
              <a:gdLst/>
              <a:ahLst/>
              <a:cxnLst/>
              <a:rect l="0" t="0" r="0" b="0"/>
              <a:pathLst>
                <a:path w="177801" h="165101">
                  <a:moveTo>
                    <a:pt x="0" y="0"/>
                  </a:moveTo>
                  <a:lnTo>
                    <a:pt x="13970" y="13969"/>
                  </a:lnTo>
                  <a:lnTo>
                    <a:pt x="20320" y="21589"/>
                  </a:lnTo>
                  <a:lnTo>
                    <a:pt x="27940" y="31750"/>
                  </a:lnTo>
                  <a:lnTo>
                    <a:pt x="35559" y="41910"/>
                  </a:lnTo>
                  <a:lnTo>
                    <a:pt x="44450" y="53339"/>
                  </a:lnTo>
                  <a:lnTo>
                    <a:pt x="54609" y="64769"/>
                  </a:lnTo>
                  <a:lnTo>
                    <a:pt x="76200" y="88900"/>
                  </a:lnTo>
                  <a:lnTo>
                    <a:pt x="95250" y="107950"/>
                  </a:lnTo>
                  <a:lnTo>
                    <a:pt x="106679" y="116839"/>
                  </a:lnTo>
                  <a:lnTo>
                    <a:pt x="116840" y="125730"/>
                  </a:lnTo>
                  <a:lnTo>
                    <a:pt x="177800" y="165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6299200" y="16179800"/>
              <a:ext cx="101601" cy="558801"/>
            </a:xfrm>
            <a:custGeom>
              <a:avLst/>
              <a:gdLst/>
              <a:ahLst/>
              <a:cxnLst/>
              <a:rect l="0" t="0" r="0" b="0"/>
              <a:pathLst>
                <a:path w="101601" h="558801">
                  <a:moveTo>
                    <a:pt x="101600" y="0"/>
                  </a:moveTo>
                  <a:lnTo>
                    <a:pt x="87629" y="20319"/>
                  </a:lnTo>
                  <a:lnTo>
                    <a:pt x="83820" y="38100"/>
                  </a:lnTo>
                  <a:lnTo>
                    <a:pt x="81279" y="59689"/>
                  </a:lnTo>
                  <a:lnTo>
                    <a:pt x="80009" y="86360"/>
                  </a:lnTo>
                  <a:lnTo>
                    <a:pt x="77470" y="130810"/>
                  </a:lnTo>
                  <a:lnTo>
                    <a:pt x="77470" y="151130"/>
                  </a:lnTo>
                  <a:lnTo>
                    <a:pt x="74929" y="168910"/>
                  </a:lnTo>
                  <a:lnTo>
                    <a:pt x="72390" y="184150"/>
                  </a:lnTo>
                  <a:lnTo>
                    <a:pt x="69850" y="199389"/>
                  </a:lnTo>
                  <a:lnTo>
                    <a:pt x="68579" y="214630"/>
                  </a:lnTo>
                  <a:lnTo>
                    <a:pt x="69850" y="229869"/>
                  </a:lnTo>
                  <a:lnTo>
                    <a:pt x="72390" y="246380"/>
                  </a:lnTo>
                  <a:lnTo>
                    <a:pt x="72390" y="261619"/>
                  </a:lnTo>
                  <a:lnTo>
                    <a:pt x="71120" y="275589"/>
                  </a:lnTo>
                  <a:lnTo>
                    <a:pt x="68579" y="289560"/>
                  </a:lnTo>
                  <a:lnTo>
                    <a:pt x="66040" y="306069"/>
                  </a:lnTo>
                  <a:lnTo>
                    <a:pt x="66040" y="323850"/>
                  </a:lnTo>
                  <a:lnTo>
                    <a:pt x="64770" y="342900"/>
                  </a:lnTo>
                  <a:lnTo>
                    <a:pt x="62229" y="358139"/>
                  </a:lnTo>
                  <a:lnTo>
                    <a:pt x="57150" y="372110"/>
                  </a:lnTo>
                  <a:lnTo>
                    <a:pt x="50800" y="383539"/>
                  </a:lnTo>
                  <a:lnTo>
                    <a:pt x="43179" y="397510"/>
                  </a:lnTo>
                  <a:lnTo>
                    <a:pt x="27940" y="433069"/>
                  </a:lnTo>
                  <a:lnTo>
                    <a:pt x="22859" y="452119"/>
                  </a:lnTo>
                  <a:lnTo>
                    <a:pt x="19050" y="472439"/>
                  </a:lnTo>
                  <a:lnTo>
                    <a:pt x="0" y="558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6654800" y="16196310"/>
              <a:ext cx="203201" cy="21591"/>
            </a:xfrm>
            <a:custGeom>
              <a:avLst/>
              <a:gdLst/>
              <a:ahLst/>
              <a:cxnLst/>
              <a:rect l="0" t="0" r="0" b="0"/>
              <a:pathLst>
                <a:path w="203201" h="21591">
                  <a:moveTo>
                    <a:pt x="0" y="21590"/>
                  </a:moveTo>
                  <a:lnTo>
                    <a:pt x="13969" y="7620"/>
                  </a:lnTo>
                  <a:lnTo>
                    <a:pt x="27940" y="3809"/>
                  </a:lnTo>
                  <a:lnTo>
                    <a:pt x="46990" y="1270"/>
                  </a:lnTo>
                  <a:lnTo>
                    <a:pt x="68580" y="0"/>
                  </a:lnTo>
                  <a:lnTo>
                    <a:pt x="88900" y="1270"/>
                  </a:lnTo>
                  <a:lnTo>
                    <a:pt x="105409" y="5079"/>
                  </a:lnTo>
                  <a:lnTo>
                    <a:pt x="120650" y="10159"/>
                  </a:lnTo>
                  <a:lnTo>
                    <a:pt x="137159" y="13970"/>
                  </a:lnTo>
                  <a:lnTo>
                    <a:pt x="153669" y="16509"/>
                  </a:lnTo>
                  <a:lnTo>
                    <a:pt x="203200" y="215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6654800" y="16370300"/>
              <a:ext cx="177801" cy="1"/>
            </a:xfrm>
            <a:custGeom>
              <a:avLst/>
              <a:gdLst/>
              <a:ahLst/>
              <a:cxnLst/>
              <a:rect l="0" t="0" r="0" b="0"/>
              <a:pathLst>
                <a:path w="177801" h="1">
                  <a:moveTo>
                    <a:pt x="0" y="0"/>
                  </a:moveTo>
                  <a:lnTo>
                    <a:pt x="1778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7137400" y="16154400"/>
              <a:ext cx="139701" cy="1"/>
            </a:xfrm>
            <a:custGeom>
              <a:avLst/>
              <a:gdLst/>
              <a:ahLst/>
              <a:cxnLst/>
              <a:rect l="0" t="0" r="0" b="0"/>
              <a:pathLst>
                <a:path w="139701" h="1">
                  <a:moveTo>
                    <a:pt x="0" y="0"/>
                  </a:move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7481569" y="15976600"/>
              <a:ext cx="278132" cy="173990"/>
            </a:xfrm>
            <a:custGeom>
              <a:avLst/>
              <a:gdLst/>
              <a:ahLst/>
              <a:cxnLst/>
              <a:rect l="0" t="0" r="0" b="0"/>
              <a:pathLst>
                <a:path w="278132" h="173990">
                  <a:moveTo>
                    <a:pt x="11431" y="0"/>
                  </a:moveTo>
                  <a:lnTo>
                    <a:pt x="11431" y="26669"/>
                  </a:lnTo>
                  <a:lnTo>
                    <a:pt x="10161" y="43180"/>
                  </a:lnTo>
                  <a:lnTo>
                    <a:pt x="7621" y="62230"/>
                  </a:lnTo>
                  <a:lnTo>
                    <a:pt x="5081" y="83819"/>
                  </a:lnTo>
                  <a:lnTo>
                    <a:pt x="2540" y="104139"/>
                  </a:lnTo>
                  <a:lnTo>
                    <a:pt x="1271" y="123189"/>
                  </a:lnTo>
                  <a:lnTo>
                    <a:pt x="0" y="140969"/>
                  </a:lnTo>
                  <a:lnTo>
                    <a:pt x="8890" y="153669"/>
                  </a:lnTo>
                  <a:lnTo>
                    <a:pt x="21590" y="161289"/>
                  </a:lnTo>
                  <a:lnTo>
                    <a:pt x="39371" y="166369"/>
                  </a:lnTo>
                  <a:lnTo>
                    <a:pt x="58421" y="170180"/>
                  </a:lnTo>
                  <a:lnTo>
                    <a:pt x="77471" y="172719"/>
                  </a:lnTo>
                  <a:lnTo>
                    <a:pt x="97790" y="173989"/>
                  </a:lnTo>
                  <a:lnTo>
                    <a:pt x="116840" y="172719"/>
                  </a:lnTo>
                  <a:lnTo>
                    <a:pt x="135890" y="168910"/>
                  </a:lnTo>
                  <a:lnTo>
                    <a:pt x="153671" y="163830"/>
                  </a:lnTo>
                  <a:lnTo>
                    <a:pt x="172721" y="160019"/>
                  </a:lnTo>
                  <a:lnTo>
                    <a:pt x="191771" y="157480"/>
                  </a:lnTo>
                  <a:lnTo>
                    <a:pt x="278131" y="152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7683500" y="15900400"/>
              <a:ext cx="25401" cy="596901"/>
            </a:xfrm>
            <a:custGeom>
              <a:avLst/>
              <a:gdLst/>
              <a:ahLst/>
              <a:cxnLst/>
              <a:rect l="0" t="0" r="0" b="0"/>
              <a:pathLst>
                <a:path w="25401" h="596901">
                  <a:moveTo>
                    <a:pt x="25400" y="0"/>
                  </a:moveTo>
                  <a:lnTo>
                    <a:pt x="11430" y="20319"/>
                  </a:lnTo>
                  <a:lnTo>
                    <a:pt x="7619" y="35560"/>
                  </a:lnTo>
                  <a:lnTo>
                    <a:pt x="5080" y="55880"/>
                  </a:lnTo>
                  <a:lnTo>
                    <a:pt x="3809" y="80010"/>
                  </a:lnTo>
                  <a:lnTo>
                    <a:pt x="2540" y="102869"/>
                  </a:lnTo>
                  <a:lnTo>
                    <a:pt x="1269" y="147319"/>
                  </a:lnTo>
                  <a:lnTo>
                    <a:pt x="0" y="231139"/>
                  </a:lnTo>
                  <a:lnTo>
                    <a:pt x="2540" y="257810"/>
                  </a:lnTo>
                  <a:lnTo>
                    <a:pt x="7619" y="280669"/>
                  </a:lnTo>
                  <a:lnTo>
                    <a:pt x="13969" y="300989"/>
                  </a:lnTo>
                  <a:lnTo>
                    <a:pt x="15240" y="318769"/>
                  </a:lnTo>
                  <a:lnTo>
                    <a:pt x="12700" y="335280"/>
                  </a:lnTo>
                  <a:lnTo>
                    <a:pt x="8890" y="350519"/>
                  </a:lnTo>
                  <a:lnTo>
                    <a:pt x="8890" y="364489"/>
                  </a:lnTo>
                  <a:lnTo>
                    <a:pt x="11430" y="378460"/>
                  </a:lnTo>
                  <a:lnTo>
                    <a:pt x="16509" y="392430"/>
                  </a:lnTo>
                  <a:lnTo>
                    <a:pt x="19050" y="406400"/>
                  </a:lnTo>
                  <a:lnTo>
                    <a:pt x="21590" y="421639"/>
                  </a:lnTo>
                  <a:lnTo>
                    <a:pt x="22859" y="438150"/>
                  </a:lnTo>
                  <a:lnTo>
                    <a:pt x="20319" y="453389"/>
                  </a:lnTo>
                  <a:lnTo>
                    <a:pt x="16509" y="467360"/>
                  </a:lnTo>
                  <a:lnTo>
                    <a:pt x="11430" y="481330"/>
                  </a:lnTo>
                  <a:lnTo>
                    <a:pt x="7619" y="495300"/>
                  </a:lnTo>
                  <a:lnTo>
                    <a:pt x="5080" y="510539"/>
                  </a:lnTo>
                  <a:lnTo>
                    <a:pt x="0" y="596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3" name="Freeform 312"/>
          <p:cNvSpPr/>
          <p:nvPr/>
        </p:nvSpPr>
        <p:spPr>
          <a:xfrm>
            <a:off x="6680200" y="15659100"/>
            <a:ext cx="406401" cy="5194301"/>
          </a:xfrm>
          <a:custGeom>
            <a:avLst/>
            <a:gdLst/>
            <a:ahLst/>
            <a:cxnLst/>
            <a:rect l="0" t="0" r="0" b="0"/>
            <a:pathLst>
              <a:path w="406401" h="5194301">
                <a:moveTo>
                  <a:pt x="0" y="0"/>
                </a:moveTo>
                <a:lnTo>
                  <a:pt x="13969" y="46989"/>
                </a:lnTo>
                <a:lnTo>
                  <a:pt x="24130" y="156210"/>
                </a:lnTo>
                <a:lnTo>
                  <a:pt x="36830" y="283210"/>
                </a:lnTo>
                <a:lnTo>
                  <a:pt x="40640" y="344169"/>
                </a:lnTo>
                <a:lnTo>
                  <a:pt x="50800" y="375919"/>
                </a:lnTo>
                <a:lnTo>
                  <a:pt x="59690" y="430530"/>
                </a:lnTo>
                <a:lnTo>
                  <a:pt x="63500" y="576580"/>
                </a:lnTo>
                <a:lnTo>
                  <a:pt x="66040" y="664210"/>
                </a:lnTo>
                <a:lnTo>
                  <a:pt x="77469" y="706119"/>
                </a:lnTo>
                <a:lnTo>
                  <a:pt x="87630" y="855980"/>
                </a:lnTo>
                <a:lnTo>
                  <a:pt x="88900" y="999489"/>
                </a:lnTo>
                <a:lnTo>
                  <a:pt x="100330" y="1150619"/>
                </a:lnTo>
                <a:lnTo>
                  <a:pt x="104140" y="1249680"/>
                </a:lnTo>
                <a:lnTo>
                  <a:pt x="114300" y="1303019"/>
                </a:lnTo>
                <a:lnTo>
                  <a:pt x="125730" y="1449069"/>
                </a:lnTo>
                <a:lnTo>
                  <a:pt x="134619" y="1502410"/>
                </a:lnTo>
                <a:lnTo>
                  <a:pt x="144780" y="1559560"/>
                </a:lnTo>
                <a:lnTo>
                  <a:pt x="151130" y="1706880"/>
                </a:lnTo>
                <a:lnTo>
                  <a:pt x="160019" y="1761489"/>
                </a:lnTo>
                <a:lnTo>
                  <a:pt x="170180" y="1816100"/>
                </a:lnTo>
                <a:lnTo>
                  <a:pt x="176530" y="1960880"/>
                </a:lnTo>
                <a:lnTo>
                  <a:pt x="187959" y="2104389"/>
                </a:lnTo>
                <a:lnTo>
                  <a:pt x="193040" y="2247900"/>
                </a:lnTo>
                <a:lnTo>
                  <a:pt x="208280" y="2346960"/>
                </a:lnTo>
                <a:lnTo>
                  <a:pt x="214630" y="2490469"/>
                </a:lnTo>
                <a:lnTo>
                  <a:pt x="218440" y="2593339"/>
                </a:lnTo>
                <a:lnTo>
                  <a:pt x="229869" y="2649219"/>
                </a:lnTo>
                <a:lnTo>
                  <a:pt x="240030" y="2794000"/>
                </a:lnTo>
                <a:lnTo>
                  <a:pt x="242569" y="2933700"/>
                </a:lnTo>
                <a:lnTo>
                  <a:pt x="252730" y="3078480"/>
                </a:lnTo>
                <a:lnTo>
                  <a:pt x="256540" y="3178810"/>
                </a:lnTo>
                <a:lnTo>
                  <a:pt x="266700" y="3233419"/>
                </a:lnTo>
                <a:lnTo>
                  <a:pt x="278130" y="3394710"/>
                </a:lnTo>
                <a:lnTo>
                  <a:pt x="279400" y="3608069"/>
                </a:lnTo>
                <a:lnTo>
                  <a:pt x="281940" y="3663950"/>
                </a:lnTo>
                <a:lnTo>
                  <a:pt x="293369" y="3712210"/>
                </a:lnTo>
                <a:lnTo>
                  <a:pt x="303530" y="3865880"/>
                </a:lnTo>
                <a:lnTo>
                  <a:pt x="311150" y="4018280"/>
                </a:lnTo>
                <a:lnTo>
                  <a:pt x="317500" y="4168139"/>
                </a:lnTo>
                <a:lnTo>
                  <a:pt x="317500" y="4237989"/>
                </a:lnTo>
                <a:lnTo>
                  <a:pt x="325119" y="4272280"/>
                </a:lnTo>
                <a:lnTo>
                  <a:pt x="331469" y="4287519"/>
                </a:lnTo>
                <a:lnTo>
                  <a:pt x="342900" y="4367530"/>
                </a:lnTo>
                <a:lnTo>
                  <a:pt x="355600" y="4423410"/>
                </a:lnTo>
                <a:lnTo>
                  <a:pt x="367030" y="4545330"/>
                </a:lnTo>
                <a:lnTo>
                  <a:pt x="368300" y="4707889"/>
                </a:lnTo>
                <a:lnTo>
                  <a:pt x="372109" y="4826000"/>
                </a:lnTo>
                <a:lnTo>
                  <a:pt x="379730" y="4913630"/>
                </a:lnTo>
                <a:lnTo>
                  <a:pt x="381000" y="5071110"/>
                </a:lnTo>
                <a:lnTo>
                  <a:pt x="381000" y="5113019"/>
                </a:lnTo>
                <a:lnTo>
                  <a:pt x="388619" y="5148580"/>
                </a:lnTo>
                <a:lnTo>
                  <a:pt x="406400" y="51943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Freeform 313"/>
          <p:cNvSpPr/>
          <p:nvPr/>
        </p:nvSpPr>
        <p:spPr>
          <a:xfrm>
            <a:off x="4076700" y="15811500"/>
            <a:ext cx="1104901" cy="850901"/>
          </a:xfrm>
          <a:custGeom>
            <a:avLst/>
            <a:gdLst/>
            <a:ahLst/>
            <a:cxnLst/>
            <a:rect l="0" t="0" r="0" b="0"/>
            <a:pathLst>
              <a:path w="1104901" h="850901">
                <a:moveTo>
                  <a:pt x="1104900" y="0"/>
                </a:moveTo>
                <a:lnTo>
                  <a:pt x="1090929" y="13969"/>
                </a:lnTo>
                <a:lnTo>
                  <a:pt x="1073150" y="24130"/>
                </a:lnTo>
                <a:lnTo>
                  <a:pt x="1052829" y="34289"/>
                </a:lnTo>
                <a:lnTo>
                  <a:pt x="1021079" y="58419"/>
                </a:lnTo>
                <a:lnTo>
                  <a:pt x="988059" y="78739"/>
                </a:lnTo>
                <a:lnTo>
                  <a:pt x="969009" y="92710"/>
                </a:lnTo>
                <a:lnTo>
                  <a:pt x="949959" y="106680"/>
                </a:lnTo>
                <a:lnTo>
                  <a:pt x="905509" y="139700"/>
                </a:lnTo>
                <a:lnTo>
                  <a:pt x="853440" y="176530"/>
                </a:lnTo>
                <a:lnTo>
                  <a:pt x="829309" y="196850"/>
                </a:lnTo>
                <a:lnTo>
                  <a:pt x="805179" y="217169"/>
                </a:lnTo>
                <a:lnTo>
                  <a:pt x="782320" y="237489"/>
                </a:lnTo>
                <a:lnTo>
                  <a:pt x="754379" y="259080"/>
                </a:lnTo>
                <a:lnTo>
                  <a:pt x="722629" y="279400"/>
                </a:lnTo>
                <a:lnTo>
                  <a:pt x="689609" y="300989"/>
                </a:lnTo>
                <a:lnTo>
                  <a:pt x="659129" y="325119"/>
                </a:lnTo>
                <a:lnTo>
                  <a:pt x="629920" y="350519"/>
                </a:lnTo>
                <a:lnTo>
                  <a:pt x="601979" y="377189"/>
                </a:lnTo>
                <a:lnTo>
                  <a:pt x="572770" y="402589"/>
                </a:lnTo>
                <a:lnTo>
                  <a:pt x="544829" y="426719"/>
                </a:lnTo>
                <a:lnTo>
                  <a:pt x="515620" y="449580"/>
                </a:lnTo>
                <a:lnTo>
                  <a:pt x="457200" y="494030"/>
                </a:lnTo>
                <a:lnTo>
                  <a:pt x="426720" y="515619"/>
                </a:lnTo>
                <a:lnTo>
                  <a:pt x="397509" y="539750"/>
                </a:lnTo>
                <a:lnTo>
                  <a:pt x="368300" y="566419"/>
                </a:lnTo>
                <a:lnTo>
                  <a:pt x="339090" y="593089"/>
                </a:lnTo>
                <a:lnTo>
                  <a:pt x="309879" y="615950"/>
                </a:lnTo>
                <a:lnTo>
                  <a:pt x="283209" y="635000"/>
                </a:lnTo>
                <a:lnTo>
                  <a:pt x="256540" y="651510"/>
                </a:lnTo>
                <a:lnTo>
                  <a:pt x="231140" y="670560"/>
                </a:lnTo>
                <a:lnTo>
                  <a:pt x="208279" y="689610"/>
                </a:lnTo>
                <a:lnTo>
                  <a:pt x="185420" y="709930"/>
                </a:lnTo>
                <a:lnTo>
                  <a:pt x="163829" y="725169"/>
                </a:lnTo>
                <a:lnTo>
                  <a:pt x="144779" y="739139"/>
                </a:lnTo>
                <a:lnTo>
                  <a:pt x="125729" y="750569"/>
                </a:lnTo>
                <a:lnTo>
                  <a:pt x="93979" y="775969"/>
                </a:lnTo>
                <a:lnTo>
                  <a:pt x="64770" y="798830"/>
                </a:lnTo>
                <a:lnTo>
                  <a:pt x="48259" y="808989"/>
                </a:lnTo>
                <a:lnTo>
                  <a:pt x="0" y="8509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7" name="Group 326"/>
          <p:cNvGrpSpPr/>
          <p:nvPr/>
        </p:nvGrpSpPr>
        <p:grpSpPr>
          <a:xfrm>
            <a:off x="4508500" y="16814800"/>
            <a:ext cx="3327401" cy="825501"/>
            <a:chOff x="4508500" y="16814800"/>
            <a:chExt cx="3327401" cy="825501"/>
          </a:xfrm>
        </p:grpSpPr>
        <p:sp>
          <p:nvSpPr>
            <p:cNvPr id="315" name="Freeform 314"/>
            <p:cNvSpPr/>
            <p:nvPr/>
          </p:nvSpPr>
          <p:spPr>
            <a:xfrm>
              <a:off x="4508500" y="16967200"/>
              <a:ext cx="46991" cy="495301"/>
            </a:xfrm>
            <a:custGeom>
              <a:avLst/>
              <a:gdLst/>
              <a:ahLst/>
              <a:cxnLst/>
              <a:rect l="0" t="0" r="0" b="0"/>
              <a:pathLst>
                <a:path w="46991" h="495301">
                  <a:moveTo>
                    <a:pt x="25400" y="0"/>
                  </a:moveTo>
                  <a:lnTo>
                    <a:pt x="25400" y="26669"/>
                  </a:lnTo>
                  <a:lnTo>
                    <a:pt x="27940" y="41910"/>
                  </a:lnTo>
                  <a:lnTo>
                    <a:pt x="33020" y="58419"/>
                  </a:lnTo>
                  <a:lnTo>
                    <a:pt x="39370" y="77469"/>
                  </a:lnTo>
                  <a:lnTo>
                    <a:pt x="43179" y="96519"/>
                  </a:lnTo>
                  <a:lnTo>
                    <a:pt x="45720" y="116839"/>
                  </a:lnTo>
                  <a:lnTo>
                    <a:pt x="46990" y="137160"/>
                  </a:lnTo>
                  <a:lnTo>
                    <a:pt x="45720" y="162560"/>
                  </a:lnTo>
                  <a:lnTo>
                    <a:pt x="41909" y="189230"/>
                  </a:lnTo>
                  <a:lnTo>
                    <a:pt x="36829" y="219710"/>
                  </a:lnTo>
                  <a:lnTo>
                    <a:pt x="33020" y="245110"/>
                  </a:lnTo>
                  <a:lnTo>
                    <a:pt x="30479" y="267969"/>
                  </a:lnTo>
                  <a:lnTo>
                    <a:pt x="29209" y="288289"/>
                  </a:lnTo>
                  <a:lnTo>
                    <a:pt x="27940" y="313689"/>
                  </a:lnTo>
                  <a:lnTo>
                    <a:pt x="26670" y="372110"/>
                  </a:lnTo>
                  <a:lnTo>
                    <a:pt x="22859" y="398780"/>
                  </a:lnTo>
                  <a:lnTo>
                    <a:pt x="17779" y="424180"/>
                  </a:lnTo>
                  <a:lnTo>
                    <a:pt x="0" y="495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4704079" y="17018000"/>
              <a:ext cx="193042" cy="469901"/>
            </a:xfrm>
            <a:custGeom>
              <a:avLst/>
              <a:gdLst/>
              <a:ahLst/>
              <a:cxnLst/>
              <a:rect l="0" t="0" r="0" b="0"/>
              <a:pathLst>
                <a:path w="193042" h="469901">
                  <a:moveTo>
                    <a:pt x="83821" y="0"/>
                  </a:moveTo>
                  <a:lnTo>
                    <a:pt x="69850" y="20319"/>
                  </a:lnTo>
                  <a:lnTo>
                    <a:pt x="64771" y="33019"/>
                  </a:lnTo>
                  <a:lnTo>
                    <a:pt x="59691" y="49530"/>
                  </a:lnTo>
                  <a:lnTo>
                    <a:pt x="35561" y="138430"/>
                  </a:lnTo>
                  <a:lnTo>
                    <a:pt x="27941" y="162560"/>
                  </a:lnTo>
                  <a:lnTo>
                    <a:pt x="19050" y="186689"/>
                  </a:lnTo>
                  <a:lnTo>
                    <a:pt x="11430" y="208280"/>
                  </a:lnTo>
                  <a:lnTo>
                    <a:pt x="6350" y="233680"/>
                  </a:lnTo>
                  <a:lnTo>
                    <a:pt x="2541" y="260350"/>
                  </a:lnTo>
                  <a:lnTo>
                    <a:pt x="0" y="288289"/>
                  </a:lnTo>
                  <a:lnTo>
                    <a:pt x="1271" y="314960"/>
                  </a:lnTo>
                  <a:lnTo>
                    <a:pt x="5080" y="340360"/>
                  </a:lnTo>
                  <a:lnTo>
                    <a:pt x="10161" y="367030"/>
                  </a:lnTo>
                  <a:lnTo>
                    <a:pt x="16511" y="387350"/>
                  </a:lnTo>
                  <a:lnTo>
                    <a:pt x="22861" y="403860"/>
                  </a:lnTo>
                  <a:lnTo>
                    <a:pt x="30480" y="416560"/>
                  </a:lnTo>
                  <a:lnTo>
                    <a:pt x="43180" y="426719"/>
                  </a:lnTo>
                  <a:lnTo>
                    <a:pt x="58421" y="431800"/>
                  </a:lnTo>
                  <a:lnTo>
                    <a:pt x="74930" y="436880"/>
                  </a:lnTo>
                  <a:lnTo>
                    <a:pt x="88900" y="436880"/>
                  </a:lnTo>
                  <a:lnTo>
                    <a:pt x="101600" y="433069"/>
                  </a:lnTo>
                  <a:lnTo>
                    <a:pt x="113030" y="427989"/>
                  </a:lnTo>
                  <a:lnTo>
                    <a:pt x="124461" y="421639"/>
                  </a:lnTo>
                  <a:lnTo>
                    <a:pt x="135891" y="411480"/>
                  </a:lnTo>
                  <a:lnTo>
                    <a:pt x="148591" y="401319"/>
                  </a:lnTo>
                  <a:lnTo>
                    <a:pt x="158750" y="391160"/>
                  </a:lnTo>
                  <a:lnTo>
                    <a:pt x="168911" y="378460"/>
                  </a:lnTo>
                  <a:lnTo>
                    <a:pt x="179071" y="367030"/>
                  </a:lnTo>
                  <a:lnTo>
                    <a:pt x="185421" y="353060"/>
                  </a:lnTo>
                  <a:lnTo>
                    <a:pt x="189230" y="339089"/>
                  </a:lnTo>
                  <a:lnTo>
                    <a:pt x="193041" y="322580"/>
                  </a:lnTo>
                  <a:lnTo>
                    <a:pt x="189230" y="311150"/>
                  </a:lnTo>
                  <a:lnTo>
                    <a:pt x="180341" y="302260"/>
                  </a:lnTo>
                  <a:lnTo>
                    <a:pt x="168911" y="294639"/>
                  </a:lnTo>
                  <a:lnTo>
                    <a:pt x="157480" y="290830"/>
                  </a:lnTo>
                  <a:lnTo>
                    <a:pt x="146050" y="289560"/>
                  </a:lnTo>
                  <a:lnTo>
                    <a:pt x="133350" y="290830"/>
                  </a:lnTo>
                  <a:lnTo>
                    <a:pt x="123191" y="293369"/>
                  </a:lnTo>
                  <a:lnTo>
                    <a:pt x="113030" y="298450"/>
                  </a:lnTo>
                  <a:lnTo>
                    <a:pt x="102871" y="304800"/>
                  </a:lnTo>
                  <a:lnTo>
                    <a:pt x="93980" y="312419"/>
                  </a:lnTo>
                  <a:lnTo>
                    <a:pt x="85091" y="320039"/>
                  </a:lnTo>
                  <a:lnTo>
                    <a:pt x="76200" y="327660"/>
                  </a:lnTo>
                  <a:lnTo>
                    <a:pt x="69850" y="340360"/>
                  </a:lnTo>
                  <a:lnTo>
                    <a:pt x="66041" y="358139"/>
                  </a:lnTo>
                  <a:lnTo>
                    <a:pt x="63500" y="378460"/>
                  </a:lnTo>
                  <a:lnTo>
                    <a:pt x="62230" y="397510"/>
                  </a:lnTo>
                  <a:lnTo>
                    <a:pt x="60961" y="416560"/>
                  </a:lnTo>
                  <a:lnTo>
                    <a:pt x="58421" y="469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5156200" y="17221200"/>
              <a:ext cx="190501" cy="25401"/>
            </a:xfrm>
            <a:custGeom>
              <a:avLst/>
              <a:gdLst/>
              <a:ahLst/>
              <a:cxnLst/>
              <a:rect l="0" t="0" r="0" b="0"/>
              <a:pathLst>
                <a:path w="190501" h="25401">
                  <a:moveTo>
                    <a:pt x="0" y="0"/>
                  </a:moveTo>
                  <a:lnTo>
                    <a:pt x="34290" y="0"/>
                  </a:lnTo>
                  <a:lnTo>
                    <a:pt x="53340" y="2539"/>
                  </a:lnTo>
                  <a:lnTo>
                    <a:pt x="76200" y="7619"/>
                  </a:lnTo>
                  <a:lnTo>
                    <a:pt x="1905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5552440" y="17018000"/>
              <a:ext cx="226061" cy="190501"/>
            </a:xfrm>
            <a:custGeom>
              <a:avLst/>
              <a:gdLst/>
              <a:ahLst/>
              <a:cxnLst/>
              <a:rect l="0" t="0" r="0" b="0"/>
              <a:pathLst>
                <a:path w="226061" h="190501">
                  <a:moveTo>
                    <a:pt x="48260" y="0"/>
                  </a:moveTo>
                  <a:lnTo>
                    <a:pt x="41910" y="20319"/>
                  </a:lnTo>
                  <a:lnTo>
                    <a:pt x="39369" y="33019"/>
                  </a:lnTo>
                  <a:lnTo>
                    <a:pt x="38100" y="49530"/>
                  </a:lnTo>
                  <a:lnTo>
                    <a:pt x="36830" y="66039"/>
                  </a:lnTo>
                  <a:lnTo>
                    <a:pt x="34289" y="82550"/>
                  </a:lnTo>
                  <a:lnTo>
                    <a:pt x="29210" y="97789"/>
                  </a:lnTo>
                  <a:lnTo>
                    <a:pt x="22860" y="111760"/>
                  </a:lnTo>
                  <a:lnTo>
                    <a:pt x="15239" y="123189"/>
                  </a:lnTo>
                  <a:lnTo>
                    <a:pt x="7619" y="134619"/>
                  </a:lnTo>
                  <a:lnTo>
                    <a:pt x="0" y="144780"/>
                  </a:lnTo>
                  <a:lnTo>
                    <a:pt x="1269" y="151130"/>
                  </a:lnTo>
                  <a:lnTo>
                    <a:pt x="6350" y="156210"/>
                  </a:lnTo>
                  <a:lnTo>
                    <a:pt x="16510" y="158750"/>
                  </a:lnTo>
                  <a:lnTo>
                    <a:pt x="29210" y="161289"/>
                  </a:lnTo>
                  <a:lnTo>
                    <a:pt x="45719" y="162560"/>
                  </a:lnTo>
                  <a:lnTo>
                    <a:pt x="63500" y="163830"/>
                  </a:lnTo>
                  <a:lnTo>
                    <a:pt x="101600" y="163830"/>
                  </a:lnTo>
                  <a:lnTo>
                    <a:pt x="121919" y="165100"/>
                  </a:lnTo>
                  <a:lnTo>
                    <a:pt x="139700" y="167639"/>
                  </a:lnTo>
                  <a:lnTo>
                    <a:pt x="156210" y="172719"/>
                  </a:lnTo>
                  <a:lnTo>
                    <a:pt x="226060" y="190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5778500" y="16941800"/>
              <a:ext cx="63501" cy="431801"/>
            </a:xfrm>
            <a:custGeom>
              <a:avLst/>
              <a:gdLst/>
              <a:ahLst/>
              <a:cxnLst/>
              <a:rect l="0" t="0" r="0" b="0"/>
              <a:pathLst>
                <a:path w="63501" h="431801">
                  <a:moveTo>
                    <a:pt x="63500" y="0"/>
                  </a:moveTo>
                  <a:lnTo>
                    <a:pt x="49529" y="26669"/>
                  </a:lnTo>
                  <a:lnTo>
                    <a:pt x="45720" y="44450"/>
                  </a:lnTo>
                  <a:lnTo>
                    <a:pt x="43179" y="66039"/>
                  </a:lnTo>
                  <a:lnTo>
                    <a:pt x="41909" y="91439"/>
                  </a:lnTo>
                  <a:lnTo>
                    <a:pt x="39370" y="114300"/>
                  </a:lnTo>
                  <a:lnTo>
                    <a:pt x="35559" y="137160"/>
                  </a:lnTo>
                  <a:lnTo>
                    <a:pt x="33020" y="158750"/>
                  </a:lnTo>
                  <a:lnTo>
                    <a:pt x="26670" y="177800"/>
                  </a:lnTo>
                  <a:lnTo>
                    <a:pt x="21590" y="194310"/>
                  </a:lnTo>
                  <a:lnTo>
                    <a:pt x="13970" y="210819"/>
                  </a:lnTo>
                  <a:lnTo>
                    <a:pt x="8890" y="227330"/>
                  </a:lnTo>
                  <a:lnTo>
                    <a:pt x="6350" y="246380"/>
                  </a:lnTo>
                  <a:lnTo>
                    <a:pt x="3809" y="265430"/>
                  </a:lnTo>
                  <a:lnTo>
                    <a:pt x="2540" y="284480"/>
                  </a:lnTo>
                  <a:lnTo>
                    <a:pt x="1270" y="302260"/>
                  </a:lnTo>
                  <a:lnTo>
                    <a:pt x="1270" y="339089"/>
                  </a:lnTo>
                  <a:lnTo>
                    <a:pt x="0" y="431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5994400" y="17145000"/>
              <a:ext cx="127001" cy="215901"/>
            </a:xfrm>
            <a:custGeom>
              <a:avLst/>
              <a:gdLst/>
              <a:ahLst/>
              <a:cxnLst/>
              <a:rect l="0" t="0" r="0" b="0"/>
              <a:pathLst>
                <a:path w="127001" h="215901">
                  <a:moveTo>
                    <a:pt x="0" y="0"/>
                  </a:moveTo>
                  <a:lnTo>
                    <a:pt x="13970" y="34289"/>
                  </a:lnTo>
                  <a:lnTo>
                    <a:pt x="24129" y="60960"/>
                  </a:lnTo>
                  <a:lnTo>
                    <a:pt x="29209" y="74930"/>
                  </a:lnTo>
                  <a:lnTo>
                    <a:pt x="34290" y="88900"/>
                  </a:lnTo>
                  <a:lnTo>
                    <a:pt x="41909" y="105410"/>
                  </a:lnTo>
                  <a:lnTo>
                    <a:pt x="48259" y="120650"/>
                  </a:lnTo>
                  <a:lnTo>
                    <a:pt x="55879" y="135889"/>
                  </a:lnTo>
                  <a:lnTo>
                    <a:pt x="64770" y="149860"/>
                  </a:lnTo>
                  <a:lnTo>
                    <a:pt x="72390" y="163830"/>
                  </a:lnTo>
                  <a:lnTo>
                    <a:pt x="82550" y="175260"/>
                  </a:lnTo>
                  <a:lnTo>
                    <a:pt x="92709" y="185419"/>
                  </a:lnTo>
                  <a:lnTo>
                    <a:pt x="127000" y="215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6083300" y="17183100"/>
              <a:ext cx="127001" cy="457201"/>
            </a:xfrm>
            <a:custGeom>
              <a:avLst/>
              <a:gdLst/>
              <a:ahLst/>
              <a:cxnLst/>
              <a:rect l="0" t="0" r="0" b="0"/>
              <a:pathLst>
                <a:path w="127001" h="457201">
                  <a:moveTo>
                    <a:pt x="127000" y="0"/>
                  </a:moveTo>
                  <a:lnTo>
                    <a:pt x="113029" y="13969"/>
                  </a:lnTo>
                  <a:lnTo>
                    <a:pt x="106679" y="24130"/>
                  </a:lnTo>
                  <a:lnTo>
                    <a:pt x="99059" y="39369"/>
                  </a:lnTo>
                  <a:lnTo>
                    <a:pt x="91440" y="55880"/>
                  </a:lnTo>
                  <a:lnTo>
                    <a:pt x="85090" y="71119"/>
                  </a:lnTo>
                  <a:lnTo>
                    <a:pt x="78740" y="85089"/>
                  </a:lnTo>
                  <a:lnTo>
                    <a:pt x="73659" y="99060"/>
                  </a:lnTo>
                  <a:lnTo>
                    <a:pt x="71120" y="114300"/>
                  </a:lnTo>
                  <a:lnTo>
                    <a:pt x="68579" y="129539"/>
                  </a:lnTo>
                  <a:lnTo>
                    <a:pt x="66040" y="146050"/>
                  </a:lnTo>
                  <a:lnTo>
                    <a:pt x="62229" y="161289"/>
                  </a:lnTo>
                  <a:lnTo>
                    <a:pt x="57150" y="175260"/>
                  </a:lnTo>
                  <a:lnTo>
                    <a:pt x="50800" y="187960"/>
                  </a:lnTo>
                  <a:lnTo>
                    <a:pt x="36829" y="222250"/>
                  </a:lnTo>
                  <a:lnTo>
                    <a:pt x="27940" y="241300"/>
                  </a:lnTo>
                  <a:lnTo>
                    <a:pt x="21590" y="264160"/>
                  </a:lnTo>
                  <a:lnTo>
                    <a:pt x="16509" y="288289"/>
                  </a:lnTo>
                  <a:lnTo>
                    <a:pt x="10159" y="314960"/>
                  </a:lnTo>
                  <a:lnTo>
                    <a:pt x="7620" y="340360"/>
                  </a:lnTo>
                  <a:lnTo>
                    <a:pt x="5079" y="363219"/>
                  </a:lnTo>
                  <a:lnTo>
                    <a:pt x="0" y="457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6718300" y="17018000"/>
              <a:ext cx="203201" cy="12701"/>
            </a:xfrm>
            <a:custGeom>
              <a:avLst/>
              <a:gdLst/>
              <a:ahLst/>
              <a:cxnLst/>
              <a:rect l="0" t="0" r="0" b="0"/>
              <a:pathLst>
                <a:path w="203201" h="12701">
                  <a:moveTo>
                    <a:pt x="0" y="0"/>
                  </a:moveTo>
                  <a:lnTo>
                    <a:pt x="116840" y="0"/>
                  </a:lnTo>
                  <a:lnTo>
                    <a:pt x="2032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6743700" y="1714500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0"/>
                  </a:moveTo>
                  <a:lnTo>
                    <a:pt x="88900" y="0"/>
                  </a:lnTo>
                  <a:lnTo>
                    <a:pt x="106680" y="1269"/>
                  </a:lnTo>
                  <a:lnTo>
                    <a:pt x="124459" y="3810"/>
                  </a:lnTo>
                  <a:lnTo>
                    <a:pt x="1778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7264400" y="16992600"/>
              <a:ext cx="127001" cy="38101"/>
            </a:xfrm>
            <a:custGeom>
              <a:avLst/>
              <a:gdLst/>
              <a:ahLst/>
              <a:cxnLst/>
              <a:rect l="0" t="0" r="0" b="0"/>
              <a:pathLst>
                <a:path w="127001" h="38101">
                  <a:moveTo>
                    <a:pt x="0" y="0"/>
                  </a:moveTo>
                  <a:lnTo>
                    <a:pt x="20319" y="13969"/>
                  </a:lnTo>
                  <a:lnTo>
                    <a:pt x="33019" y="19050"/>
                  </a:lnTo>
                  <a:lnTo>
                    <a:pt x="49530" y="24130"/>
                  </a:lnTo>
                  <a:lnTo>
                    <a:pt x="127000" y="38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7553959" y="16903700"/>
              <a:ext cx="269242" cy="152401"/>
            </a:xfrm>
            <a:custGeom>
              <a:avLst/>
              <a:gdLst/>
              <a:ahLst/>
              <a:cxnLst/>
              <a:rect l="0" t="0" r="0" b="0"/>
              <a:pathLst>
                <a:path w="269242" h="152401">
                  <a:moveTo>
                    <a:pt x="66041" y="0"/>
                  </a:moveTo>
                  <a:lnTo>
                    <a:pt x="59691" y="20319"/>
                  </a:lnTo>
                  <a:lnTo>
                    <a:pt x="54610" y="29210"/>
                  </a:lnTo>
                  <a:lnTo>
                    <a:pt x="48260" y="38100"/>
                  </a:lnTo>
                  <a:lnTo>
                    <a:pt x="41910" y="45719"/>
                  </a:lnTo>
                  <a:lnTo>
                    <a:pt x="34291" y="57150"/>
                  </a:lnTo>
                  <a:lnTo>
                    <a:pt x="26671" y="71119"/>
                  </a:lnTo>
                  <a:lnTo>
                    <a:pt x="19050" y="85089"/>
                  </a:lnTo>
                  <a:lnTo>
                    <a:pt x="11431" y="99060"/>
                  </a:lnTo>
                  <a:lnTo>
                    <a:pt x="6350" y="113030"/>
                  </a:lnTo>
                  <a:lnTo>
                    <a:pt x="0" y="125730"/>
                  </a:lnTo>
                  <a:lnTo>
                    <a:pt x="1271" y="132080"/>
                  </a:lnTo>
                  <a:lnTo>
                    <a:pt x="6350" y="133350"/>
                  </a:lnTo>
                  <a:lnTo>
                    <a:pt x="12700" y="130810"/>
                  </a:lnTo>
                  <a:lnTo>
                    <a:pt x="25400" y="128269"/>
                  </a:lnTo>
                  <a:lnTo>
                    <a:pt x="57150" y="121919"/>
                  </a:lnTo>
                  <a:lnTo>
                    <a:pt x="76200" y="120650"/>
                  </a:lnTo>
                  <a:lnTo>
                    <a:pt x="95250" y="120650"/>
                  </a:lnTo>
                  <a:lnTo>
                    <a:pt x="115571" y="123189"/>
                  </a:lnTo>
                  <a:lnTo>
                    <a:pt x="133350" y="124460"/>
                  </a:lnTo>
                  <a:lnTo>
                    <a:pt x="152400" y="125730"/>
                  </a:lnTo>
                  <a:lnTo>
                    <a:pt x="170181" y="125730"/>
                  </a:lnTo>
                  <a:lnTo>
                    <a:pt x="189231" y="129539"/>
                  </a:lnTo>
                  <a:lnTo>
                    <a:pt x="208281" y="134619"/>
                  </a:lnTo>
                  <a:lnTo>
                    <a:pt x="269241" y="152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7797800" y="16814800"/>
              <a:ext cx="38101" cy="520701"/>
            </a:xfrm>
            <a:custGeom>
              <a:avLst/>
              <a:gdLst/>
              <a:ahLst/>
              <a:cxnLst/>
              <a:rect l="0" t="0" r="0" b="0"/>
              <a:pathLst>
                <a:path w="38101" h="520701">
                  <a:moveTo>
                    <a:pt x="38100" y="0"/>
                  </a:moveTo>
                  <a:lnTo>
                    <a:pt x="31750" y="26669"/>
                  </a:lnTo>
                  <a:lnTo>
                    <a:pt x="29209" y="41910"/>
                  </a:lnTo>
                  <a:lnTo>
                    <a:pt x="27940" y="58419"/>
                  </a:lnTo>
                  <a:lnTo>
                    <a:pt x="26669" y="77469"/>
                  </a:lnTo>
                  <a:lnTo>
                    <a:pt x="24130" y="101600"/>
                  </a:lnTo>
                  <a:lnTo>
                    <a:pt x="19050" y="128269"/>
                  </a:lnTo>
                  <a:lnTo>
                    <a:pt x="12700" y="157480"/>
                  </a:lnTo>
                  <a:lnTo>
                    <a:pt x="8890" y="182880"/>
                  </a:lnTo>
                  <a:lnTo>
                    <a:pt x="5080" y="204469"/>
                  </a:lnTo>
                  <a:lnTo>
                    <a:pt x="3809" y="226060"/>
                  </a:lnTo>
                  <a:lnTo>
                    <a:pt x="2540" y="247650"/>
                  </a:lnTo>
                  <a:lnTo>
                    <a:pt x="1269" y="294639"/>
                  </a:lnTo>
                  <a:lnTo>
                    <a:pt x="3809" y="316230"/>
                  </a:lnTo>
                  <a:lnTo>
                    <a:pt x="7619" y="336550"/>
                  </a:lnTo>
                  <a:lnTo>
                    <a:pt x="13969" y="355600"/>
                  </a:lnTo>
                  <a:lnTo>
                    <a:pt x="17780" y="375919"/>
                  </a:lnTo>
                  <a:lnTo>
                    <a:pt x="20319" y="396239"/>
                  </a:lnTo>
                  <a:lnTo>
                    <a:pt x="21590" y="416560"/>
                  </a:lnTo>
                  <a:lnTo>
                    <a:pt x="20319" y="433069"/>
                  </a:lnTo>
                  <a:lnTo>
                    <a:pt x="16509" y="447039"/>
                  </a:lnTo>
                  <a:lnTo>
                    <a:pt x="0" y="520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4127500" y="17653000"/>
            <a:ext cx="807721" cy="406401"/>
            <a:chOff x="4127500" y="17653000"/>
            <a:chExt cx="807721" cy="406401"/>
          </a:xfrm>
        </p:grpSpPr>
        <p:sp>
          <p:nvSpPr>
            <p:cNvPr id="328" name="Freeform 327"/>
            <p:cNvSpPr/>
            <p:nvPr/>
          </p:nvSpPr>
          <p:spPr>
            <a:xfrm>
              <a:off x="4127500" y="17843500"/>
              <a:ext cx="165101" cy="1"/>
            </a:xfrm>
            <a:custGeom>
              <a:avLst/>
              <a:gdLst/>
              <a:ahLst/>
              <a:cxnLst/>
              <a:rect l="0" t="0" r="0" b="0"/>
              <a:pathLst>
                <a:path w="165101" h="1">
                  <a:moveTo>
                    <a:pt x="0" y="0"/>
                  </a:moveTo>
                  <a:lnTo>
                    <a:pt x="1651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4483100" y="17653000"/>
              <a:ext cx="50801" cy="393701"/>
            </a:xfrm>
            <a:custGeom>
              <a:avLst/>
              <a:gdLst/>
              <a:ahLst/>
              <a:cxnLst/>
              <a:rect l="0" t="0" r="0" b="0"/>
              <a:pathLst>
                <a:path w="50801" h="393701">
                  <a:moveTo>
                    <a:pt x="0" y="0"/>
                  </a:moveTo>
                  <a:lnTo>
                    <a:pt x="0" y="26669"/>
                  </a:lnTo>
                  <a:lnTo>
                    <a:pt x="2540" y="41910"/>
                  </a:lnTo>
                  <a:lnTo>
                    <a:pt x="7620" y="58419"/>
                  </a:lnTo>
                  <a:lnTo>
                    <a:pt x="13970" y="77469"/>
                  </a:lnTo>
                  <a:lnTo>
                    <a:pt x="17779" y="97789"/>
                  </a:lnTo>
                  <a:lnTo>
                    <a:pt x="20320" y="120650"/>
                  </a:lnTo>
                  <a:lnTo>
                    <a:pt x="21590" y="143510"/>
                  </a:lnTo>
                  <a:lnTo>
                    <a:pt x="22859" y="165100"/>
                  </a:lnTo>
                  <a:lnTo>
                    <a:pt x="24129" y="203200"/>
                  </a:lnTo>
                  <a:lnTo>
                    <a:pt x="27940" y="226060"/>
                  </a:lnTo>
                  <a:lnTo>
                    <a:pt x="33020" y="251460"/>
                  </a:lnTo>
                  <a:lnTo>
                    <a:pt x="38100" y="276860"/>
                  </a:lnTo>
                  <a:lnTo>
                    <a:pt x="43179" y="302260"/>
                  </a:lnTo>
                  <a:lnTo>
                    <a:pt x="45720" y="325119"/>
                  </a:lnTo>
                  <a:lnTo>
                    <a:pt x="50800" y="393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4711700" y="17767300"/>
              <a:ext cx="223521" cy="292101"/>
            </a:xfrm>
            <a:custGeom>
              <a:avLst/>
              <a:gdLst/>
              <a:ahLst/>
              <a:cxnLst/>
              <a:rect l="0" t="0" r="0" b="0"/>
              <a:pathLst>
                <a:path w="223521" h="292101">
                  <a:moveTo>
                    <a:pt x="38100" y="0"/>
                  </a:moveTo>
                  <a:lnTo>
                    <a:pt x="24129" y="20319"/>
                  </a:lnTo>
                  <a:lnTo>
                    <a:pt x="17779" y="35560"/>
                  </a:lnTo>
                  <a:lnTo>
                    <a:pt x="10159" y="55880"/>
                  </a:lnTo>
                  <a:lnTo>
                    <a:pt x="2540" y="80010"/>
                  </a:lnTo>
                  <a:lnTo>
                    <a:pt x="0" y="102869"/>
                  </a:lnTo>
                  <a:lnTo>
                    <a:pt x="1270" y="124460"/>
                  </a:lnTo>
                  <a:lnTo>
                    <a:pt x="5079" y="147319"/>
                  </a:lnTo>
                  <a:lnTo>
                    <a:pt x="10159" y="168910"/>
                  </a:lnTo>
                  <a:lnTo>
                    <a:pt x="16509" y="190500"/>
                  </a:lnTo>
                  <a:lnTo>
                    <a:pt x="24129" y="210819"/>
                  </a:lnTo>
                  <a:lnTo>
                    <a:pt x="33020" y="228600"/>
                  </a:lnTo>
                  <a:lnTo>
                    <a:pt x="43179" y="242569"/>
                  </a:lnTo>
                  <a:lnTo>
                    <a:pt x="54609" y="255269"/>
                  </a:lnTo>
                  <a:lnTo>
                    <a:pt x="67309" y="262889"/>
                  </a:lnTo>
                  <a:lnTo>
                    <a:pt x="81279" y="267969"/>
                  </a:lnTo>
                  <a:lnTo>
                    <a:pt x="96520" y="271780"/>
                  </a:lnTo>
                  <a:lnTo>
                    <a:pt x="110490" y="271780"/>
                  </a:lnTo>
                  <a:lnTo>
                    <a:pt x="124459" y="269239"/>
                  </a:lnTo>
                  <a:lnTo>
                    <a:pt x="138429" y="264160"/>
                  </a:lnTo>
                  <a:lnTo>
                    <a:pt x="149859" y="257810"/>
                  </a:lnTo>
                  <a:lnTo>
                    <a:pt x="161290" y="250189"/>
                  </a:lnTo>
                  <a:lnTo>
                    <a:pt x="170179" y="243839"/>
                  </a:lnTo>
                  <a:lnTo>
                    <a:pt x="179070" y="233680"/>
                  </a:lnTo>
                  <a:lnTo>
                    <a:pt x="185420" y="223519"/>
                  </a:lnTo>
                  <a:lnTo>
                    <a:pt x="191770" y="213360"/>
                  </a:lnTo>
                  <a:lnTo>
                    <a:pt x="198120" y="200660"/>
                  </a:lnTo>
                  <a:lnTo>
                    <a:pt x="213359" y="176530"/>
                  </a:lnTo>
                  <a:lnTo>
                    <a:pt x="218440" y="162560"/>
                  </a:lnTo>
                  <a:lnTo>
                    <a:pt x="222250" y="148589"/>
                  </a:lnTo>
                  <a:lnTo>
                    <a:pt x="223520" y="132080"/>
                  </a:lnTo>
                  <a:lnTo>
                    <a:pt x="222250" y="119380"/>
                  </a:lnTo>
                  <a:lnTo>
                    <a:pt x="218440" y="107950"/>
                  </a:lnTo>
                  <a:lnTo>
                    <a:pt x="213359" y="97789"/>
                  </a:lnTo>
                  <a:lnTo>
                    <a:pt x="203200" y="92710"/>
                  </a:lnTo>
                  <a:lnTo>
                    <a:pt x="189229" y="92710"/>
                  </a:lnTo>
                  <a:lnTo>
                    <a:pt x="172720" y="96519"/>
                  </a:lnTo>
                  <a:lnTo>
                    <a:pt x="157479" y="100330"/>
                  </a:lnTo>
                  <a:lnTo>
                    <a:pt x="143509" y="106680"/>
                  </a:lnTo>
                  <a:lnTo>
                    <a:pt x="129540" y="113030"/>
                  </a:lnTo>
                  <a:lnTo>
                    <a:pt x="116840" y="121919"/>
                  </a:lnTo>
                  <a:lnTo>
                    <a:pt x="106679" y="132080"/>
                  </a:lnTo>
                  <a:lnTo>
                    <a:pt x="96520" y="143510"/>
                  </a:lnTo>
                  <a:lnTo>
                    <a:pt x="90170" y="156210"/>
                  </a:lnTo>
                  <a:lnTo>
                    <a:pt x="85090" y="170180"/>
                  </a:lnTo>
                  <a:lnTo>
                    <a:pt x="82550" y="185419"/>
                  </a:lnTo>
                  <a:lnTo>
                    <a:pt x="80009" y="203200"/>
                  </a:lnTo>
                  <a:lnTo>
                    <a:pt x="78740" y="220980"/>
                  </a:lnTo>
                  <a:lnTo>
                    <a:pt x="101600" y="292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3733800" y="17119600"/>
            <a:ext cx="4368801" cy="1866901"/>
            <a:chOff x="3733800" y="17119600"/>
            <a:chExt cx="4368801" cy="1866901"/>
          </a:xfrm>
        </p:grpSpPr>
        <p:sp>
          <p:nvSpPr>
            <p:cNvPr id="332" name="Freeform 331"/>
            <p:cNvSpPr/>
            <p:nvPr/>
          </p:nvSpPr>
          <p:spPr>
            <a:xfrm>
              <a:off x="7213600" y="176403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26669" y="6350"/>
                  </a:lnTo>
                  <a:lnTo>
                    <a:pt x="41909" y="3810"/>
                  </a:lnTo>
                  <a:lnTo>
                    <a:pt x="58419" y="2539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Freeform 332"/>
            <p:cNvSpPr/>
            <p:nvPr/>
          </p:nvSpPr>
          <p:spPr>
            <a:xfrm>
              <a:off x="7556500" y="17437100"/>
              <a:ext cx="25401" cy="431801"/>
            </a:xfrm>
            <a:custGeom>
              <a:avLst/>
              <a:gdLst/>
              <a:ahLst/>
              <a:cxnLst/>
              <a:rect l="0" t="0" r="0" b="0"/>
              <a:pathLst>
                <a:path w="25401" h="431801">
                  <a:moveTo>
                    <a:pt x="0" y="0"/>
                  </a:moveTo>
                  <a:lnTo>
                    <a:pt x="0" y="26669"/>
                  </a:lnTo>
                  <a:lnTo>
                    <a:pt x="2540" y="45719"/>
                  </a:lnTo>
                  <a:lnTo>
                    <a:pt x="7619" y="69850"/>
                  </a:lnTo>
                  <a:lnTo>
                    <a:pt x="13969" y="97789"/>
                  </a:lnTo>
                  <a:lnTo>
                    <a:pt x="17780" y="121919"/>
                  </a:lnTo>
                  <a:lnTo>
                    <a:pt x="20319" y="143510"/>
                  </a:lnTo>
                  <a:lnTo>
                    <a:pt x="21590" y="162560"/>
                  </a:lnTo>
                  <a:lnTo>
                    <a:pt x="22859" y="185419"/>
                  </a:lnTo>
                  <a:lnTo>
                    <a:pt x="24130" y="232410"/>
                  </a:lnTo>
                  <a:lnTo>
                    <a:pt x="25400" y="353060"/>
                  </a:lnTo>
                  <a:lnTo>
                    <a:pt x="22859" y="370839"/>
                  </a:lnTo>
                  <a:lnTo>
                    <a:pt x="17780" y="387350"/>
                  </a:lnTo>
                  <a:lnTo>
                    <a:pt x="0" y="431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Freeform 333"/>
            <p:cNvSpPr/>
            <p:nvPr/>
          </p:nvSpPr>
          <p:spPr>
            <a:xfrm>
              <a:off x="7708900" y="17551400"/>
              <a:ext cx="236220" cy="273051"/>
            </a:xfrm>
            <a:custGeom>
              <a:avLst/>
              <a:gdLst/>
              <a:ahLst/>
              <a:cxnLst/>
              <a:rect l="0" t="0" r="0" b="0"/>
              <a:pathLst>
                <a:path w="236220" h="273051">
                  <a:moveTo>
                    <a:pt x="25400" y="0"/>
                  </a:moveTo>
                  <a:lnTo>
                    <a:pt x="11430" y="20319"/>
                  </a:lnTo>
                  <a:lnTo>
                    <a:pt x="7619" y="31750"/>
                  </a:lnTo>
                  <a:lnTo>
                    <a:pt x="5080" y="45719"/>
                  </a:lnTo>
                  <a:lnTo>
                    <a:pt x="3809" y="59689"/>
                  </a:lnTo>
                  <a:lnTo>
                    <a:pt x="2540" y="77469"/>
                  </a:lnTo>
                  <a:lnTo>
                    <a:pt x="1269" y="99060"/>
                  </a:lnTo>
                  <a:lnTo>
                    <a:pt x="0" y="160019"/>
                  </a:lnTo>
                  <a:lnTo>
                    <a:pt x="0" y="179069"/>
                  </a:lnTo>
                  <a:lnTo>
                    <a:pt x="6350" y="195580"/>
                  </a:lnTo>
                  <a:lnTo>
                    <a:pt x="15240" y="210819"/>
                  </a:lnTo>
                  <a:lnTo>
                    <a:pt x="26669" y="224789"/>
                  </a:lnTo>
                  <a:lnTo>
                    <a:pt x="39369" y="237489"/>
                  </a:lnTo>
                  <a:lnTo>
                    <a:pt x="52069" y="248919"/>
                  </a:lnTo>
                  <a:lnTo>
                    <a:pt x="63500" y="259080"/>
                  </a:lnTo>
                  <a:lnTo>
                    <a:pt x="78740" y="265430"/>
                  </a:lnTo>
                  <a:lnTo>
                    <a:pt x="96519" y="270510"/>
                  </a:lnTo>
                  <a:lnTo>
                    <a:pt x="115569" y="273050"/>
                  </a:lnTo>
                  <a:lnTo>
                    <a:pt x="130809" y="273050"/>
                  </a:lnTo>
                  <a:lnTo>
                    <a:pt x="143509" y="269239"/>
                  </a:lnTo>
                  <a:lnTo>
                    <a:pt x="154940" y="264160"/>
                  </a:lnTo>
                  <a:lnTo>
                    <a:pt x="166369" y="257810"/>
                  </a:lnTo>
                  <a:lnTo>
                    <a:pt x="179069" y="251460"/>
                  </a:lnTo>
                  <a:lnTo>
                    <a:pt x="191769" y="243839"/>
                  </a:lnTo>
                  <a:lnTo>
                    <a:pt x="201930" y="233680"/>
                  </a:lnTo>
                  <a:lnTo>
                    <a:pt x="212090" y="223519"/>
                  </a:lnTo>
                  <a:lnTo>
                    <a:pt x="222250" y="213360"/>
                  </a:lnTo>
                  <a:lnTo>
                    <a:pt x="228600" y="198119"/>
                  </a:lnTo>
                  <a:lnTo>
                    <a:pt x="232409" y="181610"/>
                  </a:lnTo>
                  <a:lnTo>
                    <a:pt x="236219" y="163830"/>
                  </a:lnTo>
                  <a:lnTo>
                    <a:pt x="232409" y="148589"/>
                  </a:lnTo>
                  <a:lnTo>
                    <a:pt x="223519" y="135889"/>
                  </a:lnTo>
                  <a:lnTo>
                    <a:pt x="212090" y="124460"/>
                  </a:lnTo>
                  <a:lnTo>
                    <a:pt x="198119" y="119380"/>
                  </a:lnTo>
                  <a:lnTo>
                    <a:pt x="181609" y="119380"/>
                  </a:lnTo>
                  <a:lnTo>
                    <a:pt x="163830" y="121919"/>
                  </a:lnTo>
                  <a:lnTo>
                    <a:pt x="149859" y="128269"/>
                  </a:lnTo>
                  <a:lnTo>
                    <a:pt x="139700" y="135889"/>
                  </a:lnTo>
                  <a:lnTo>
                    <a:pt x="130809" y="146050"/>
                  </a:lnTo>
                  <a:lnTo>
                    <a:pt x="123190" y="154939"/>
                  </a:lnTo>
                  <a:lnTo>
                    <a:pt x="105409" y="172719"/>
                  </a:lnTo>
                  <a:lnTo>
                    <a:pt x="100330" y="185419"/>
                  </a:lnTo>
                  <a:lnTo>
                    <a:pt x="96519" y="201930"/>
                  </a:lnTo>
                  <a:lnTo>
                    <a:pt x="88900" y="254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3733800" y="18047969"/>
              <a:ext cx="4368801" cy="214632"/>
            </a:xfrm>
            <a:custGeom>
              <a:avLst/>
              <a:gdLst/>
              <a:ahLst/>
              <a:cxnLst/>
              <a:rect l="0" t="0" r="0" b="0"/>
              <a:pathLst>
                <a:path w="4368801" h="214632">
                  <a:moveTo>
                    <a:pt x="4368800" y="36831"/>
                  </a:moveTo>
                  <a:lnTo>
                    <a:pt x="4017009" y="36831"/>
                  </a:lnTo>
                  <a:lnTo>
                    <a:pt x="3996690" y="34291"/>
                  </a:lnTo>
                  <a:lnTo>
                    <a:pt x="3975100" y="29211"/>
                  </a:lnTo>
                  <a:lnTo>
                    <a:pt x="3953509" y="22861"/>
                  </a:lnTo>
                  <a:lnTo>
                    <a:pt x="3911600" y="16511"/>
                  </a:lnTo>
                  <a:lnTo>
                    <a:pt x="3802380" y="10161"/>
                  </a:lnTo>
                  <a:lnTo>
                    <a:pt x="3750309" y="5081"/>
                  </a:lnTo>
                  <a:lnTo>
                    <a:pt x="3637280" y="0"/>
                  </a:lnTo>
                  <a:lnTo>
                    <a:pt x="3528059" y="2541"/>
                  </a:lnTo>
                  <a:lnTo>
                    <a:pt x="3432809" y="8891"/>
                  </a:lnTo>
                  <a:lnTo>
                    <a:pt x="3308350" y="11431"/>
                  </a:lnTo>
                  <a:lnTo>
                    <a:pt x="3119119" y="11431"/>
                  </a:lnTo>
                  <a:lnTo>
                    <a:pt x="3087369" y="13970"/>
                  </a:lnTo>
                  <a:lnTo>
                    <a:pt x="3056890" y="19050"/>
                  </a:lnTo>
                  <a:lnTo>
                    <a:pt x="3028950" y="25400"/>
                  </a:lnTo>
                  <a:lnTo>
                    <a:pt x="2962909" y="31750"/>
                  </a:lnTo>
                  <a:lnTo>
                    <a:pt x="2858769" y="35561"/>
                  </a:lnTo>
                  <a:lnTo>
                    <a:pt x="2729229" y="36831"/>
                  </a:lnTo>
                  <a:lnTo>
                    <a:pt x="2697479" y="39370"/>
                  </a:lnTo>
                  <a:lnTo>
                    <a:pt x="2664459" y="44450"/>
                  </a:lnTo>
                  <a:lnTo>
                    <a:pt x="2631440" y="50800"/>
                  </a:lnTo>
                  <a:lnTo>
                    <a:pt x="2567940" y="57150"/>
                  </a:lnTo>
                  <a:lnTo>
                    <a:pt x="2434590" y="60961"/>
                  </a:lnTo>
                  <a:lnTo>
                    <a:pt x="2242820" y="62231"/>
                  </a:lnTo>
                  <a:lnTo>
                    <a:pt x="2172970" y="66041"/>
                  </a:lnTo>
                  <a:lnTo>
                    <a:pt x="2066290" y="72391"/>
                  </a:lnTo>
                  <a:lnTo>
                    <a:pt x="1958340" y="73661"/>
                  </a:lnTo>
                  <a:lnTo>
                    <a:pt x="1813559" y="74931"/>
                  </a:lnTo>
                  <a:lnTo>
                    <a:pt x="1778000" y="77470"/>
                  </a:lnTo>
                  <a:lnTo>
                    <a:pt x="1742440" y="82550"/>
                  </a:lnTo>
                  <a:lnTo>
                    <a:pt x="1708150" y="88900"/>
                  </a:lnTo>
                  <a:lnTo>
                    <a:pt x="1635759" y="95250"/>
                  </a:lnTo>
                  <a:lnTo>
                    <a:pt x="1526540" y="99061"/>
                  </a:lnTo>
                  <a:lnTo>
                    <a:pt x="1395729" y="100331"/>
                  </a:lnTo>
                  <a:lnTo>
                    <a:pt x="1363979" y="102870"/>
                  </a:lnTo>
                  <a:lnTo>
                    <a:pt x="1330959" y="107950"/>
                  </a:lnTo>
                  <a:lnTo>
                    <a:pt x="1297940" y="114300"/>
                  </a:lnTo>
                  <a:lnTo>
                    <a:pt x="1226820" y="120650"/>
                  </a:lnTo>
                  <a:lnTo>
                    <a:pt x="1092200" y="124461"/>
                  </a:lnTo>
                  <a:lnTo>
                    <a:pt x="979170" y="128270"/>
                  </a:lnTo>
                  <a:lnTo>
                    <a:pt x="949959" y="133350"/>
                  </a:lnTo>
                  <a:lnTo>
                    <a:pt x="922020" y="139700"/>
                  </a:lnTo>
                  <a:lnTo>
                    <a:pt x="855979" y="146050"/>
                  </a:lnTo>
                  <a:lnTo>
                    <a:pt x="730250" y="149861"/>
                  </a:lnTo>
                  <a:lnTo>
                    <a:pt x="679450" y="154941"/>
                  </a:lnTo>
                  <a:lnTo>
                    <a:pt x="604520" y="161291"/>
                  </a:lnTo>
                  <a:lnTo>
                    <a:pt x="477520" y="163831"/>
                  </a:lnTo>
                  <a:lnTo>
                    <a:pt x="350520" y="163831"/>
                  </a:lnTo>
                  <a:lnTo>
                    <a:pt x="328929" y="166370"/>
                  </a:lnTo>
                  <a:lnTo>
                    <a:pt x="306070" y="171450"/>
                  </a:lnTo>
                  <a:lnTo>
                    <a:pt x="284479" y="177800"/>
                  </a:lnTo>
                  <a:lnTo>
                    <a:pt x="227329" y="184150"/>
                  </a:lnTo>
                  <a:lnTo>
                    <a:pt x="167640" y="189231"/>
                  </a:lnTo>
                  <a:lnTo>
                    <a:pt x="144779" y="195581"/>
                  </a:lnTo>
                  <a:lnTo>
                    <a:pt x="127000" y="201931"/>
                  </a:lnTo>
                  <a:lnTo>
                    <a:pt x="106679" y="205741"/>
                  </a:lnTo>
                  <a:lnTo>
                    <a:pt x="86359" y="208281"/>
                  </a:lnTo>
                  <a:lnTo>
                    <a:pt x="0" y="2146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4229100" y="17119600"/>
              <a:ext cx="533401" cy="800101"/>
            </a:xfrm>
            <a:custGeom>
              <a:avLst/>
              <a:gdLst/>
              <a:ahLst/>
              <a:cxnLst/>
              <a:rect l="0" t="0" r="0" b="0"/>
              <a:pathLst>
                <a:path w="533401" h="800101">
                  <a:moveTo>
                    <a:pt x="533400" y="0"/>
                  </a:moveTo>
                  <a:lnTo>
                    <a:pt x="527050" y="20319"/>
                  </a:lnTo>
                  <a:lnTo>
                    <a:pt x="519429" y="31750"/>
                  </a:lnTo>
                  <a:lnTo>
                    <a:pt x="508000" y="45719"/>
                  </a:lnTo>
                  <a:lnTo>
                    <a:pt x="495300" y="59689"/>
                  </a:lnTo>
                  <a:lnTo>
                    <a:pt x="480059" y="81280"/>
                  </a:lnTo>
                  <a:lnTo>
                    <a:pt x="462279" y="106680"/>
                  </a:lnTo>
                  <a:lnTo>
                    <a:pt x="424179" y="162560"/>
                  </a:lnTo>
                  <a:lnTo>
                    <a:pt x="321309" y="309880"/>
                  </a:lnTo>
                  <a:lnTo>
                    <a:pt x="303529" y="339089"/>
                  </a:lnTo>
                  <a:lnTo>
                    <a:pt x="287020" y="368300"/>
                  </a:lnTo>
                  <a:lnTo>
                    <a:pt x="271779" y="397510"/>
                  </a:lnTo>
                  <a:lnTo>
                    <a:pt x="254000" y="426719"/>
                  </a:lnTo>
                  <a:lnTo>
                    <a:pt x="236220" y="453389"/>
                  </a:lnTo>
                  <a:lnTo>
                    <a:pt x="198120" y="505460"/>
                  </a:lnTo>
                  <a:lnTo>
                    <a:pt x="162559" y="551180"/>
                  </a:lnTo>
                  <a:lnTo>
                    <a:pt x="148590" y="574039"/>
                  </a:lnTo>
                  <a:lnTo>
                    <a:pt x="138429" y="595630"/>
                  </a:lnTo>
                  <a:lnTo>
                    <a:pt x="130809" y="617219"/>
                  </a:lnTo>
                  <a:lnTo>
                    <a:pt x="119379" y="637539"/>
                  </a:lnTo>
                  <a:lnTo>
                    <a:pt x="106679" y="656589"/>
                  </a:lnTo>
                  <a:lnTo>
                    <a:pt x="92709" y="674369"/>
                  </a:lnTo>
                  <a:lnTo>
                    <a:pt x="81279" y="690880"/>
                  </a:lnTo>
                  <a:lnTo>
                    <a:pt x="72390" y="706119"/>
                  </a:lnTo>
                  <a:lnTo>
                    <a:pt x="64770" y="720089"/>
                  </a:lnTo>
                  <a:lnTo>
                    <a:pt x="49529" y="744219"/>
                  </a:lnTo>
                  <a:lnTo>
                    <a:pt x="33020" y="763269"/>
                  </a:lnTo>
                  <a:lnTo>
                    <a:pt x="25400" y="773430"/>
                  </a:lnTo>
                  <a:lnTo>
                    <a:pt x="0" y="800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5321300" y="18427700"/>
              <a:ext cx="152401" cy="50801"/>
            </a:xfrm>
            <a:custGeom>
              <a:avLst/>
              <a:gdLst/>
              <a:ahLst/>
              <a:cxnLst/>
              <a:rect l="0" t="0" r="0" b="0"/>
              <a:pathLst>
                <a:path w="152401" h="50801">
                  <a:moveTo>
                    <a:pt x="0" y="0"/>
                  </a:moveTo>
                  <a:lnTo>
                    <a:pt x="26670" y="0"/>
                  </a:lnTo>
                  <a:lnTo>
                    <a:pt x="38100" y="2539"/>
                  </a:lnTo>
                  <a:lnTo>
                    <a:pt x="48259" y="7619"/>
                  </a:lnTo>
                  <a:lnTo>
                    <a:pt x="67309" y="20319"/>
                  </a:lnTo>
                  <a:lnTo>
                    <a:pt x="78740" y="27939"/>
                  </a:lnTo>
                  <a:lnTo>
                    <a:pt x="152400" y="50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5689600" y="18338800"/>
              <a:ext cx="190501" cy="152401"/>
            </a:xfrm>
            <a:custGeom>
              <a:avLst/>
              <a:gdLst/>
              <a:ahLst/>
              <a:cxnLst/>
              <a:rect l="0" t="0" r="0" b="0"/>
              <a:pathLst>
                <a:path w="190501" h="152401">
                  <a:moveTo>
                    <a:pt x="0" y="0"/>
                  </a:moveTo>
                  <a:lnTo>
                    <a:pt x="0" y="77469"/>
                  </a:lnTo>
                  <a:lnTo>
                    <a:pt x="2540" y="92710"/>
                  </a:lnTo>
                  <a:lnTo>
                    <a:pt x="7620" y="105410"/>
                  </a:lnTo>
                  <a:lnTo>
                    <a:pt x="13970" y="116839"/>
                  </a:lnTo>
                  <a:lnTo>
                    <a:pt x="21590" y="125730"/>
                  </a:lnTo>
                  <a:lnTo>
                    <a:pt x="31750" y="133350"/>
                  </a:lnTo>
                  <a:lnTo>
                    <a:pt x="41909" y="139700"/>
                  </a:lnTo>
                  <a:lnTo>
                    <a:pt x="54609" y="143510"/>
                  </a:lnTo>
                  <a:lnTo>
                    <a:pt x="68579" y="147319"/>
                  </a:lnTo>
                  <a:lnTo>
                    <a:pt x="83820" y="148589"/>
                  </a:lnTo>
                  <a:lnTo>
                    <a:pt x="101600" y="149860"/>
                  </a:lnTo>
                  <a:lnTo>
                    <a:pt x="119379" y="151130"/>
                  </a:lnTo>
                  <a:lnTo>
                    <a:pt x="190500" y="152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Freeform 338"/>
            <p:cNvSpPr/>
            <p:nvPr/>
          </p:nvSpPr>
          <p:spPr>
            <a:xfrm>
              <a:off x="5867400" y="18300700"/>
              <a:ext cx="12701" cy="457201"/>
            </a:xfrm>
            <a:custGeom>
              <a:avLst/>
              <a:gdLst/>
              <a:ahLst/>
              <a:cxnLst/>
              <a:rect l="0" t="0" r="0" b="0"/>
              <a:pathLst>
                <a:path w="12701" h="457201">
                  <a:moveTo>
                    <a:pt x="0" y="0"/>
                  </a:moveTo>
                  <a:lnTo>
                    <a:pt x="0" y="184150"/>
                  </a:lnTo>
                  <a:lnTo>
                    <a:pt x="1270" y="210819"/>
                  </a:lnTo>
                  <a:lnTo>
                    <a:pt x="3809" y="234950"/>
                  </a:lnTo>
                  <a:lnTo>
                    <a:pt x="6350" y="257810"/>
                  </a:lnTo>
                  <a:lnTo>
                    <a:pt x="8890" y="280669"/>
                  </a:lnTo>
                  <a:lnTo>
                    <a:pt x="10159" y="303530"/>
                  </a:lnTo>
                  <a:lnTo>
                    <a:pt x="11429" y="346710"/>
                  </a:lnTo>
                  <a:lnTo>
                    <a:pt x="12700" y="457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Freeform 339"/>
            <p:cNvSpPr/>
            <p:nvPr/>
          </p:nvSpPr>
          <p:spPr>
            <a:xfrm>
              <a:off x="6121400" y="18516600"/>
              <a:ext cx="101601" cy="165101"/>
            </a:xfrm>
            <a:custGeom>
              <a:avLst/>
              <a:gdLst/>
              <a:ahLst/>
              <a:cxnLst/>
              <a:rect l="0" t="0" r="0" b="0"/>
              <a:pathLst>
                <a:path w="101601" h="165101">
                  <a:moveTo>
                    <a:pt x="0" y="0"/>
                  </a:moveTo>
                  <a:lnTo>
                    <a:pt x="13970" y="34289"/>
                  </a:lnTo>
                  <a:lnTo>
                    <a:pt x="24129" y="60960"/>
                  </a:lnTo>
                  <a:lnTo>
                    <a:pt x="29209" y="74930"/>
                  </a:lnTo>
                  <a:lnTo>
                    <a:pt x="34290" y="86360"/>
                  </a:lnTo>
                  <a:lnTo>
                    <a:pt x="41909" y="97789"/>
                  </a:lnTo>
                  <a:lnTo>
                    <a:pt x="48259" y="106680"/>
                  </a:lnTo>
                  <a:lnTo>
                    <a:pt x="64770" y="129539"/>
                  </a:lnTo>
                  <a:lnTo>
                    <a:pt x="101600" y="165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Freeform 340"/>
            <p:cNvSpPr/>
            <p:nvPr/>
          </p:nvSpPr>
          <p:spPr>
            <a:xfrm>
              <a:off x="6146800" y="18542000"/>
              <a:ext cx="101601" cy="444501"/>
            </a:xfrm>
            <a:custGeom>
              <a:avLst/>
              <a:gdLst/>
              <a:ahLst/>
              <a:cxnLst/>
              <a:rect l="0" t="0" r="0" b="0"/>
              <a:pathLst>
                <a:path w="101601" h="444501">
                  <a:moveTo>
                    <a:pt x="101600" y="0"/>
                  </a:moveTo>
                  <a:lnTo>
                    <a:pt x="87629" y="34289"/>
                  </a:lnTo>
                  <a:lnTo>
                    <a:pt x="80009" y="48260"/>
                  </a:lnTo>
                  <a:lnTo>
                    <a:pt x="69850" y="60960"/>
                  </a:lnTo>
                  <a:lnTo>
                    <a:pt x="59690" y="74930"/>
                  </a:lnTo>
                  <a:lnTo>
                    <a:pt x="49529" y="96519"/>
                  </a:lnTo>
                  <a:lnTo>
                    <a:pt x="40640" y="123189"/>
                  </a:lnTo>
                  <a:lnTo>
                    <a:pt x="30479" y="154939"/>
                  </a:lnTo>
                  <a:lnTo>
                    <a:pt x="22859" y="182880"/>
                  </a:lnTo>
                  <a:lnTo>
                    <a:pt x="16509" y="210819"/>
                  </a:lnTo>
                  <a:lnTo>
                    <a:pt x="11429" y="237489"/>
                  </a:lnTo>
                  <a:lnTo>
                    <a:pt x="7620" y="261619"/>
                  </a:lnTo>
                  <a:lnTo>
                    <a:pt x="5079" y="283210"/>
                  </a:lnTo>
                  <a:lnTo>
                    <a:pt x="3809" y="303530"/>
                  </a:lnTo>
                  <a:lnTo>
                    <a:pt x="2540" y="323850"/>
                  </a:lnTo>
                  <a:lnTo>
                    <a:pt x="1270" y="344169"/>
                  </a:lnTo>
                  <a:lnTo>
                    <a:pt x="0" y="444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Freeform 341"/>
            <p:cNvSpPr/>
            <p:nvPr/>
          </p:nvSpPr>
          <p:spPr>
            <a:xfrm>
              <a:off x="6705600" y="18389600"/>
              <a:ext cx="228601" cy="11431"/>
            </a:xfrm>
            <a:custGeom>
              <a:avLst/>
              <a:gdLst/>
              <a:ahLst/>
              <a:cxnLst/>
              <a:rect l="0" t="0" r="0" b="0"/>
              <a:pathLst>
                <a:path w="228601" h="11431">
                  <a:moveTo>
                    <a:pt x="0" y="0"/>
                  </a:moveTo>
                  <a:lnTo>
                    <a:pt x="34290" y="0"/>
                  </a:lnTo>
                  <a:lnTo>
                    <a:pt x="50800" y="1269"/>
                  </a:lnTo>
                  <a:lnTo>
                    <a:pt x="68580" y="3810"/>
                  </a:lnTo>
                  <a:lnTo>
                    <a:pt x="88900" y="6350"/>
                  </a:lnTo>
                  <a:lnTo>
                    <a:pt x="107950" y="8889"/>
                  </a:lnTo>
                  <a:lnTo>
                    <a:pt x="128269" y="10160"/>
                  </a:lnTo>
                  <a:lnTo>
                    <a:pt x="149859" y="11430"/>
                  </a:lnTo>
                  <a:lnTo>
                    <a:pt x="167640" y="10160"/>
                  </a:lnTo>
                  <a:lnTo>
                    <a:pt x="182880" y="7619"/>
                  </a:lnTo>
                  <a:lnTo>
                    <a:pt x="2286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Freeform 342"/>
            <p:cNvSpPr/>
            <p:nvPr/>
          </p:nvSpPr>
          <p:spPr>
            <a:xfrm>
              <a:off x="6769100" y="18517869"/>
              <a:ext cx="254001" cy="24132"/>
            </a:xfrm>
            <a:custGeom>
              <a:avLst/>
              <a:gdLst/>
              <a:ahLst/>
              <a:cxnLst/>
              <a:rect l="0" t="0" r="0" b="0"/>
              <a:pathLst>
                <a:path w="254001" h="24132">
                  <a:moveTo>
                    <a:pt x="0" y="24131"/>
                  </a:moveTo>
                  <a:lnTo>
                    <a:pt x="34290" y="24131"/>
                  </a:lnTo>
                  <a:lnTo>
                    <a:pt x="46990" y="21591"/>
                  </a:lnTo>
                  <a:lnTo>
                    <a:pt x="58419" y="16511"/>
                  </a:lnTo>
                  <a:lnTo>
                    <a:pt x="68580" y="10161"/>
                  </a:lnTo>
                  <a:lnTo>
                    <a:pt x="82550" y="6350"/>
                  </a:lnTo>
                  <a:lnTo>
                    <a:pt x="99059" y="3811"/>
                  </a:lnTo>
                  <a:lnTo>
                    <a:pt x="116840" y="2541"/>
                  </a:lnTo>
                  <a:lnTo>
                    <a:pt x="135890" y="1270"/>
                  </a:lnTo>
                  <a:lnTo>
                    <a:pt x="175259" y="0"/>
                  </a:lnTo>
                  <a:lnTo>
                    <a:pt x="193040" y="2541"/>
                  </a:lnTo>
                  <a:lnTo>
                    <a:pt x="209550" y="6350"/>
                  </a:lnTo>
                  <a:lnTo>
                    <a:pt x="254000" y="241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7366000" y="18243550"/>
            <a:ext cx="961391" cy="360681"/>
            <a:chOff x="7366000" y="18243550"/>
            <a:chExt cx="961391" cy="360681"/>
          </a:xfrm>
        </p:grpSpPr>
        <p:sp>
          <p:nvSpPr>
            <p:cNvPr id="345" name="Freeform 344"/>
            <p:cNvSpPr/>
            <p:nvPr/>
          </p:nvSpPr>
          <p:spPr>
            <a:xfrm>
              <a:off x="7366000" y="18402300"/>
              <a:ext cx="152401" cy="50801"/>
            </a:xfrm>
            <a:custGeom>
              <a:avLst/>
              <a:gdLst/>
              <a:ahLst/>
              <a:cxnLst/>
              <a:rect l="0" t="0" r="0" b="0"/>
              <a:pathLst>
                <a:path w="152401" h="50801">
                  <a:moveTo>
                    <a:pt x="0" y="50800"/>
                  </a:moveTo>
                  <a:lnTo>
                    <a:pt x="13969" y="36830"/>
                  </a:lnTo>
                  <a:lnTo>
                    <a:pt x="24130" y="33019"/>
                  </a:lnTo>
                  <a:lnTo>
                    <a:pt x="39369" y="30480"/>
                  </a:lnTo>
                  <a:lnTo>
                    <a:pt x="55880" y="29210"/>
                  </a:lnTo>
                  <a:lnTo>
                    <a:pt x="73659" y="25400"/>
                  </a:lnTo>
                  <a:lnTo>
                    <a:pt x="92709" y="19050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Freeform 345"/>
            <p:cNvSpPr/>
            <p:nvPr/>
          </p:nvSpPr>
          <p:spPr>
            <a:xfrm>
              <a:off x="7653019" y="18243550"/>
              <a:ext cx="335282" cy="360681"/>
            </a:xfrm>
            <a:custGeom>
              <a:avLst/>
              <a:gdLst/>
              <a:ahLst/>
              <a:cxnLst/>
              <a:rect l="0" t="0" r="0" b="0"/>
              <a:pathLst>
                <a:path w="335282" h="360681">
                  <a:moveTo>
                    <a:pt x="81281" y="57150"/>
                  </a:moveTo>
                  <a:lnTo>
                    <a:pt x="67311" y="71119"/>
                  </a:lnTo>
                  <a:lnTo>
                    <a:pt x="60961" y="72389"/>
                  </a:lnTo>
                  <a:lnTo>
                    <a:pt x="53340" y="69850"/>
                  </a:lnTo>
                  <a:lnTo>
                    <a:pt x="45721" y="66039"/>
                  </a:lnTo>
                  <a:lnTo>
                    <a:pt x="46990" y="59689"/>
                  </a:lnTo>
                  <a:lnTo>
                    <a:pt x="52071" y="53339"/>
                  </a:lnTo>
                  <a:lnTo>
                    <a:pt x="62231" y="45719"/>
                  </a:lnTo>
                  <a:lnTo>
                    <a:pt x="72390" y="36830"/>
                  </a:lnTo>
                  <a:lnTo>
                    <a:pt x="83821" y="26669"/>
                  </a:lnTo>
                  <a:lnTo>
                    <a:pt x="95250" y="15239"/>
                  </a:lnTo>
                  <a:lnTo>
                    <a:pt x="109221" y="8889"/>
                  </a:lnTo>
                  <a:lnTo>
                    <a:pt x="124461" y="3810"/>
                  </a:lnTo>
                  <a:lnTo>
                    <a:pt x="139700" y="0"/>
                  </a:lnTo>
                  <a:lnTo>
                    <a:pt x="153671" y="2539"/>
                  </a:lnTo>
                  <a:lnTo>
                    <a:pt x="167640" y="7619"/>
                  </a:lnTo>
                  <a:lnTo>
                    <a:pt x="181611" y="15239"/>
                  </a:lnTo>
                  <a:lnTo>
                    <a:pt x="187961" y="27939"/>
                  </a:lnTo>
                  <a:lnTo>
                    <a:pt x="189231" y="43180"/>
                  </a:lnTo>
                  <a:lnTo>
                    <a:pt x="186690" y="60960"/>
                  </a:lnTo>
                  <a:lnTo>
                    <a:pt x="185421" y="77469"/>
                  </a:lnTo>
                  <a:lnTo>
                    <a:pt x="184150" y="95250"/>
                  </a:lnTo>
                  <a:lnTo>
                    <a:pt x="184150" y="111760"/>
                  </a:lnTo>
                  <a:lnTo>
                    <a:pt x="181611" y="127000"/>
                  </a:lnTo>
                  <a:lnTo>
                    <a:pt x="179071" y="142239"/>
                  </a:lnTo>
                  <a:lnTo>
                    <a:pt x="176531" y="156210"/>
                  </a:lnTo>
                  <a:lnTo>
                    <a:pt x="168911" y="172719"/>
                  </a:lnTo>
                  <a:lnTo>
                    <a:pt x="157481" y="190500"/>
                  </a:lnTo>
                  <a:lnTo>
                    <a:pt x="144781" y="209550"/>
                  </a:lnTo>
                  <a:lnTo>
                    <a:pt x="134621" y="227330"/>
                  </a:lnTo>
                  <a:lnTo>
                    <a:pt x="127000" y="246380"/>
                  </a:lnTo>
                  <a:lnTo>
                    <a:pt x="120650" y="262889"/>
                  </a:lnTo>
                  <a:lnTo>
                    <a:pt x="110490" y="276860"/>
                  </a:lnTo>
                  <a:lnTo>
                    <a:pt x="97790" y="287019"/>
                  </a:lnTo>
                  <a:lnTo>
                    <a:pt x="83821" y="294639"/>
                  </a:lnTo>
                  <a:lnTo>
                    <a:pt x="71121" y="306069"/>
                  </a:lnTo>
                  <a:lnTo>
                    <a:pt x="60961" y="318769"/>
                  </a:lnTo>
                  <a:lnTo>
                    <a:pt x="50800" y="332739"/>
                  </a:lnTo>
                  <a:lnTo>
                    <a:pt x="39371" y="344169"/>
                  </a:lnTo>
                  <a:lnTo>
                    <a:pt x="27940" y="353060"/>
                  </a:lnTo>
                  <a:lnTo>
                    <a:pt x="16511" y="360680"/>
                  </a:lnTo>
                  <a:lnTo>
                    <a:pt x="8890" y="358139"/>
                  </a:lnTo>
                  <a:lnTo>
                    <a:pt x="2540" y="349250"/>
                  </a:lnTo>
                  <a:lnTo>
                    <a:pt x="0" y="336550"/>
                  </a:lnTo>
                  <a:lnTo>
                    <a:pt x="1271" y="323850"/>
                  </a:lnTo>
                  <a:lnTo>
                    <a:pt x="6350" y="311150"/>
                  </a:lnTo>
                  <a:lnTo>
                    <a:pt x="15240" y="298450"/>
                  </a:lnTo>
                  <a:lnTo>
                    <a:pt x="22861" y="287019"/>
                  </a:lnTo>
                  <a:lnTo>
                    <a:pt x="30481" y="276860"/>
                  </a:lnTo>
                  <a:lnTo>
                    <a:pt x="39371" y="266700"/>
                  </a:lnTo>
                  <a:lnTo>
                    <a:pt x="50800" y="260350"/>
                  </a:lnTo>
                  <a:lnTo>
                    <a:pt x="63500" y="256539"/>
                  </a:lnTo>
                  <a:lnTo>
                    <a:pt x="77471" y="254000"/>
                  </a:lnTo>
                  <a:lnTo>
                    <a:pt x="96521" y="251460"/>
                  </a:lnTo>
                  <a:lnTo>
                    <a:pt x="116840" y="250189"/>
                  </a:lnTo>
                  <a:lnTo>
                    <a:pt x="138431" y="248919"/>
                  </a:lnTo>
                  <a:lnTo>
                    <a:pt x="158750" y="251460"/>
                  </a:lnTo>
                  <a:lnTo>
                    <a:pt x="177800" y="256539"/>
                  </a:lnTo>
                  <a:lnTo>
                    <a:pt x="196850" y="261619"/>
                  </a:lnTo>
                  <a:lnTo>
                    <a:pt x="213361" y="267969"/>
                  </a:lnTo>
                  <a:lnTo>
                    <a:pt x="228600" y="275589"/>
                  </a:lnTo>
                  <a:lnTo>
                    <a:pt x="242571" y="283210"/>
                  </a:lnTo>
                  <a:lnTo>
                    <a:pt x="256540" y="289560"/>
                  </a:lnTo>
                  <a:lnTo>
                    <a:pt x="270511" y="295910"/>
                  </a:lnTo>
                  <a:lnTo>
                    <a:pt x="335281" y="3111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Freeform 346"/>
            <p:cNvSpPr/>
            <p:nvPr/>
          </p:nvSpPr>
          <p:spPr>
            <a:xfrm>
              <a:off x="8115300" y="18265139"/>
              <a:ext cx="212091" cy="297181"/>
            </a:xfrm>
            <a:custGeom>
              <a:avLst/>
              <a:gdLst/>
              <a:ahLst/>
              <a:cxnLst/>
              <a:rect l="0" t="0" r="0" b="0"/>
              <a:pathLst>
                <a:path w="212091" h="297181">
                  <a:moveTo>
                    <a:pt x="63500" y="60961"/>
                  </a:moveTo>
                  <a:lnTo>
                    <a:pt x="57150" y="81280"/>
                  </a:lnTo>
                  <a:lnTo>
                    <a:pt x="52069" y="91441"/>
                  </a:lnTo>
                  <a:lnTo>
                    <a:pt x="45719" y="102871"/>
                  </a:lnTo>
                  <a:lnTo>
                    <a:pt x="39369" y="114300"/>
                  </a:lnTo>
                  <a:lnTo>
                    <a:pt x="34290" y="127000"/>
                  </a:lnTo>
                  <a:lnTo>
                    <a:pt x="31750" y="142241"/>
                  </a:lnTo>
                  <a:lnTo>
                    <a:pt x="29209" y="157480"/>
                  </a:lnTo>
                  <a:lnTo>
                    <a:pt x="27940" y="173991"/>
                  </a:lnTo>
                  <a:lnTo>
                    <a:pt x="26669" y="193041"/>
                  </a:lnTo>
                  <a:lnTo>
                    <a:pt x="26669" y="212091"/>
                  </a:lnTo>
                  <a:lnTo>
                    <a:pt x="29209" y="229871"/>
                  </a:lnTo>
                  <a:lnTo>
                    <a:pt x="33019" y="245111"/>
                  </a:lnTo>
                  <a:lnTo>
                    <a:pt x="39369" y="260350"/>
                  </a:lnTo>
                  <a:lnTo>
                    <a:pt x="49530" y="273050"/>
                  </a:lnTo>
                  <a:lnTo>
                    <a:pt x="64769" y="284480"/>
                  </a:lnTo>
                  <a:lnTo>
                    <a:pt x="81280" y="294641"/>
                  </a:lnTo>
                  <a:lnTo>
                    <a:pt x="96519" y="297180"/>
                  </a:lnTo>
                  <a:lnTo>
                    <a:pt x="110490" y="294641"/>
                  </a:lnTo>
                  <a:lnTo>
                    <a:pt x="124459" y="288291"/>
                  </a:lnTo>
                  <a:lnTo>
                    <a:pt x="137159" y="279400"/>
                  </a:lnTo>
                  <a:lnTo>
                    <a:pt x="147319" y="266700"/>
                  </a:lnTo>
                  <a:lnTo>
                    <a:pt x="157480" y="254000"/>
                  </a:lnTo>
                  <a:lnTo>
                    <a:pt x="167640" y="237491"/>
                  </a:lnTo>
                  <a:lnTo>
                    <a:pt x="176530" y="219711"/>
                  </a:lnTo>
                  <a:lnTo>
                    <a:pt x="185419" y="200661"/>
                  </a:lnTo>
                  <a:lnTo>
                    <a:pt x="193040" y="180341"/>
                  </a:lnTo>
                  <a:lnTo>
                    <a:pt x="199390" y="160021"/>
                  </a:lnTo>
                  <a:lnTo>
                    <a:pt x="204469" y="139700"/>
                  </a:lnTo>
                  <a:lnTo>
                    <a:pt x="208280" y="119380"/>
                  </a:lnTo>
                  <a:lnTo>
                    <a:pt x="210819" y="99061"/>
                  </a:lnTo>
                  <a:lnTo>
                    <a:pt x="212090" y="77471"/>
                  </a:lnTo>
                  <a:lnTo>
                    <a:pt x="209550" y="59691"/>
                  </a:lnTo>
                  <a:lnTo>
                    <a:pt x="203200" y="43180"/>
                  </a:lnTo>
                  <a:lnTo>
                    <a:pt x="194309" y="27941"/>
                  </a:lnTo>
                  <a:lnTo>
                    <a:pt x="181609" y="17780"/>
                  </a:lnTo>
                  <a:lnTo>
                    <a:pt x="166369" y="11430"/>
                  </a:lnTo>
                  <a:lnTo>
                    <a:pt x="148590" y="6350"/>
                  </a:lnTo>
                  <a:lnTo>
                    <a:pt x="130809" y="3811"/>
                  </a:lnTo>
                  <a:lnTo>
                    <a:pt x="110490" y="1271"/>
                  </a:lnTo>
                  <a:lnTo>
                    <a:pt x="91440" y="0"/>
                  </a:lnTo>
                  <a:lnTo>
                    <a:pt x="72390" y="1271"/>
                  </a:lnTo>
                  <a:lnTo>
                    <a:pt x="53340" y="2541"/>
                  </a:lnTo>
                  <a:lnTo>
                    <a:pt x="0" y="101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5321300" y="18389600"/>
            <a:ext cx="3124201" cy="1028701"/>
            <a:chOff x="5321300" y="18389600"/>
            <a:chExt cx="3124201" cy="1028701"/>
          </a:xfrm>
        </p:grpSpPr>
        <p:sp>
          <p:nvSpPr>
            <p:cNvPr id="349" name="Freeform 348"/>
            <p:cNvSpPr/>
            <p:nvPr/>
          </p:nvSpPr>
          <p:spPr>
            <a:xfrm>
              <a:off x="5321300" y="18924269"/>
              <a:ext cx="762001" cy="36832"/>
            </a:xfrm>
            <a:custGeom>
              <a:avLst/>
              <a:gdLst/>
              <a:ahLst/>
              <a:cxnLst/>
              <a:rect l="0" t="0" r="0" b="0"/>
              <a:pathLst>
                <a:path w="762001" h="36832">
                  <a:moveTo>
                    <a:pt x="0" y="24131"/>
                  </a:moveTo>
                  <a:lnTo>
                    <a:pt x="13970" y="10161"/>
                  </a:lnTo>
                  <a:lnTo>
                    <a:pt x="22859" y="6350"/>
                  </a:lnTo>
                  <a:lnTo>
                    <a:pt x="35559" y="3811"/>
                  </a:lnTo>
                  <a:lnTo>
                    <a:pt x="48259" y="2541"/>
                  </a:lnTo>
                  <a:lnTo>
                    <a:pt x="64770" y="1270"/>
                  </a:lnTo>
                  <a:lnTo>
                    <a:pt x="82550" y="0"/>
                  </a:lnTo>
                  <a:lnTo>
                    <a:pt x="101600" y="0"/>
                  </a:lnTo>
                  <a:lnTo>
                    <a:pt x="121920" y="2541"/>
                  </a:lnTo>
                  <a:lnTo>
                    <a:pt x="142240" y="6350"/>
                  </a:lnTo>
                  <a:lnTo>
                    <a:pt x="162559" y="12700"/>
                  </a:lnTo>
                  <a:lnTo>
                    <a:pt x="182879" y="16511"/>
                  </a:lnTo>
                  <a:lnTo>
                    <a:pt x="203200" y="19050"/>
                  </a:lnTo>
                  <a:lnTo>
                    <a:pt x="224790" y="20320"/>
                  </a:lnTo>
                  <a:lnTo>
                    <a:pt x="246379" y="21591"/>
                  </a:lnTo>
                  <a:lnTo>
                    <a:pt x="288290" y="22861"/>
                  </a:lnTo>
                  <a:lnTo>
                    <a:pt x="415290" y="24131"/>
                  </a:lnTo>
                  <a:lnTo>
                    <a:pt x="433070" y="25400"/>
                  </a:lnTo>
                  <a:lnTo>
                    <a:pt x="449579" y="27941"/>
                  </a:lnTo>
                  <a:lnTo>
                    <a:pt x="464820" y="30481"/>
                  </a:lnTo>
                  <a:lnTo>
                    <a:pt x="482600" y="33020"/>
                  </a:lnTo>
                  <a:lnTo>
                    <a:pt x="500379" y="34291"/>
                  </a:lnTo>
                  <a:lnTo>
                    <a:pt x="538479" y="35561"/>
                  </a:lnTo>
                  <a:lnTo>
                    <a:pt x="595629" y="36831"/>
                  </a:lnTo>
                  <a:lnTo>
                    <a:pt x="762000" y="368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Freeform 349"/>
            <p:cNvSpPr/>
            <p:nvPr/>
          </p:nvSpPr>
          <p:spPr>
            <a:xfrm>
              <a:off x="5524500" y="191389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20320" y="11430"/>
                  </a:lnTo>
                  <a:lnTo>
                    <a:pt x="33020" y="7619"/>
                  </a:lnTo>
                  <a:lnTo>
                    <a:pt x="49529" y="5080"/>
                  </a:lnTo>
                  <a:lnTo>
                    <a:pt x="66040" y="3810"/>
                  </a:lnTo>
                  <a:lnTo>
                    <a:pt x="83820" y="2539"/>
                  </a:lnTo>
                  <a:lnTo>
                    <a:pt x="101600" y="1269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Freeform 350"/>
            <p:cNvSpPr/>
            <p:nvPr/>
          </p:nvSpPr>
          <p:spPr>
            <a:xfrm>
              <a:off x="5811520" y="19100800"/>
              <a:ext cx="182881" cy="144781"/>
            </a:xfrm>
            <a:custGeom>
              <a:avLst/>
              <a:gdLst/>
              <a:ahLst/>
              <a:cxnLst/>
              <a:rect l="0" t="0" r="0" b="0"/>
              <a:pathLst>
                <a:path w="182881" h="144781">
                  <a:moveTo>
                    <a:pt x="30480" y="0"/>
                  </a:moveTo>
                  <a:lnTo>
                    <a:pt x="16509" y="34289"/>
                  </a:lnTo>
                  <a:lnTo>
                    <a:pt x="12700" y="50800"/>
                  </a:lnTo>
                  <a:lnTo>
                    <a:pt x="10159" y="68580"/>
                  </a:lnTo>
                  <a:lnTo>
                    <a:pt x="8889" y="88900"/>
                  </a:lnTo>
                  <a:lnTo>
                    <a:pt x="6350" y="105410"/>
                  </a:lnTo>
                  <a:lnTo>
                    <a:pt x="2539" y="120650"/>
                  </a:lnTo>
                  <a:lnTo>
                    <a:pt x="0" y="135889"/>
                  </a:lnTo>
                  <a:lnTo>
                    <a:pt x="1270" y="142239"/>
                  </a:lnTo>
                  <a:lnTo>
                    <a:pt x="6350" y="144780"/>
                  </a:lnTo>
                  <a:lnTo>
                    <a:pt x="15239" y="143510"/>
                  </a:lnTo>
                  <a:lnTo>
                    <a:pt x="24130" y="140969"/>
                  </a:lnTo>
                  <a:lnTo>
                    <a:pt x="34289" y="137160"/>
                  </a:lnTo>
                  <a:lnTo>
                    <a:pt x="45720" y="133350"/>
                  </a:lnTo>
                  <a:lnTo>
                    <a:pt x="59689" y="128269"/>
                  </a:lnTo>
                  <a:lnTo>
                    <a:pt x="73659" y="121919"/>
                  </a:lnTo>
                  <a:lnTo>
                    <a:pt x="88900" y="115569"/>
                  </a:lnTo>
                  <a:lnTo>
                    <a:pt x="106680" y="110489"/>
                  </a:lnTo>
                  <a:lnTo>
                    <a:pt x="124459" y="107950"/>
                  </a:lnTo>
                  <a:lnTo>
                    <a:pt x="182880" y="101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Freeform 351"/>
            <p:cNvSpPr/>
            <p:nvPr/>
          </p:nvSpPr>
          <p:spPr>
            <a:xfrm>
              <a:off x="6032500" y="19037300"/>
              <a:ext cx="25401" cy="381001"/>
            </a:xfrm>
            <a:custGeom>
              <a:avLst/>
              <a:gdLst/>
              <a:ahLst/>
              <a:cxnLst/>
              <a:rect l="0" t="0" r="0" b="0"/>
              <a:pathLst>
                <a:path w="25401" h="381001">
                  <a:moveTo>
                    <a:pt x="25400" y="0"/>
                  </a:moveTo>
                  <a:lnTo>
                    <a:pt x="25400" y="92710"/>
                  </a:lnTo>
                  <a:lnTo>
                    <a:pt x="22859" y="107950"/>
                  </a:lnTo>
                  <a:lnTo>
                    <a:pt x="17779" y="123189"/>
                  </a:lnTo>
                  <a:lnTo>
                    <a:pt x="11429" y="137160"/>
                  </a:lnTo>
                  <a:lnTo>
                    <a:pt x="7620" y="156210"/>
                  </a:lnTo>
                  <a:lnTo>
                    <a:pt x="5079" y="179069"/>
                  </a:lnTo>
                  <a:lnTo>
                    <a:pt x="3809" y="204469"/>
                  </a:lnTo>
                  <a:lnTo>
                    <a:pt x="2540" y="231139"/>
                  </a:lnTo>
                  <a:lnTo>
                    <a:pt x="1270" y="257810"/>
                  </a:lnTo>
                  <a:lnTo>
                    <a:pt x="0" y="381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Freeform 352"/>
            <p:cNvSpPr/>
            <p:nvPr/>
          </p:nvSpPr>
          <p:spPr>
            <a:xfrm>
              <a:off x="7302500" y="18707100"/>
              <a:ext cx="1143001" cy="25401"/>
            </a:xfrm>
            <a:custGeom>
              <a:avLst/>
              <a:gdLst/>
              <a:ahLst/>
              <a:cxnLst/>
              <a:rect l="0" t="0" r="0" b="0"/>
              <a:pathLst>
                <a:path w="1143001" h="25401">
                  <a:moveTo>
                    <a:pt x="0" y="0"/>
                  </a:moveTo>
                  <a:lnTo>
                    <a:pt x="327659" y="0"/>
                  </a:lnTo>
                  <a:lnTo>
                    <a:pt x="355600" y="2539"/>
                  </a:lnTo>
                  <a:lnTo>
                    <a:pt x="383540" y="7619"/>
                  </a:lnTo>
                  <a:lnTo>
                    <a:pt x="412750" y="13969"/>
                  </a:lnTo>
                  <a:lnTo>
                    <a:pt x="438150" y="17780"/>
                  </a:lnTo>
                  <a:lnTo>
                    <a:pt x="463550" y="20319"/>
                  </a:lnTo>
                  <a:lnTo>
                    <a:pt x="486409" y="21589"/>
                  </a:lnTo>
                  <a:lnTo>
                    <a:pt x="511809" y="22860"/>
                  </a:lnTo>
                  <a:lnTo>
                    <a:pt x="566419" y="24130"/>
                  </a:lnTo>
                  <a:lnTo>
                    <a:pt x="816609" y="25400"/>
                  </a:lnTo>
                  <a:lnTo>
                    <a:pt x="840740" y="22860"/>
                  </a:lnTo>
                  <a:lnTo>
                    <a:pt x="864869" y="17780"/>
                  </a:lnTo>
                  <a:lnTo>
                    <a:pt x="890269" y="11430"/>
                  </a:lnTo>
                  <a:lnTo>
                    <a:pt x="911859" y="7619"/>
                  </a:lnTo>
                  <a:lnTo>
                    <a:pt x="932180" y="5080"/>
                  </a:lnTo>
                  <a:lnTo>
                    <a:pt x="952500" y="3810"/>
                  </a:lnTo>
                  <a:lnTo>
                    <a:pt x="975359" y="2539"/>
                  </a:lnTo>
                  <a:lnTo>
                    <a:pt x="1026159" y="1269"/>
                  </a:lnTo>
                  <a:lnTo>
                    <a:pt x="11430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Freeform 353"/>
            <p:cNvSpPr/>
            <p:nvPr/>
          </p:nvSpPr>
          <p:spPr>
            <a:xfrm>
              <a:off x="7645400" y="188976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Freeform 354"/>
            <p:cNvSpPr/>
            <p:nvPr/>
          </p:nvSpPr>
          <p:spPr>
            <a:xfrm>
              <a:off x="7937500" y="18884900"/>
              <a:ext cx="241301" cy="196851"/>
            </a:xfrm>
            <a:custGeom>
              <a:avLst/>
              <a:gdLst/>
              <a:ahLst/>
              <a:cxnLst/>
              <a:rect l="0" t="0" r="0" b="0"/>
              <a:pathLst>
                <a:path w="241301" h="196851">
                  <a:moveTo>
                    <a:pt x="50800" y="0"/>
                  </a:moveTo>
                  <a:lnTo>
                    <a:pt x="36830" y="20319"/>
                  </a:lnTo>
                  <a:lnTo>
                    <a:pt x="31750" y="35560"/>
                  </a:lnTo>
                  <a:lnTo>
                    <a:pt x="26669" y="55880"/>
                  </a:lnTo>
                  <a:lnTo>
                    <a:pt x="21590" y="80010"/>
                  </a:lnTo>
                  <a:lnTo>
                    <a:pt x="19050" y="102869"/>
                  </a:lnTo>
                  <a:lnTo>
                    <a:pt x="16509" y="124460"/>
                  </a:lnTo>
                  <a:lnTo>
                    <a:pt x="15240" y="147319"/>
                  </a:lnTo>
                  <a:lnTo>
                    <a:pt x="11430" y="163830"/>
                  </a:lnTo>
                  <a:lnTo>
                    <a:pt x="6350" y="179069"/>
                  </a:lnTo>
                  <a:lnTo>
                    <a:pt x="0" y="190500"/>
                  </a:lnTo>
                  <a:lnTo>
                    <a:pt x="2540" y="196850"/>
                  </a:lnTo>
                  <a:lnTo>
                    <a:pt x="11430" y="196850"/>
                  </a:lnTo>
                  <a:lnTo>
                    <a:pt x="25400" y="195580"/>
                  </a:lnTo>
                  <a:lnTo>
                    <a:pt x="39369" y="190500"/>
                  </a:lnTo>
                  <a:lnTo>
                    <a:pt x="54609" y="185419"/>
                  </a:lnTo>
                  <a:lnTo>
                    <a:pt x="69850" y="177800"/>
                  </a:lnTo>
                  <a:lnTo>
                    <a:pt x="87630" y="173989"/>
                  </a:lnTo>
                  <a:lnTo>
                    <a:pt x="106680" y="171450"/>
                  </a:lnTo>
                  <a:lnTo>
                    <a:pt x="125730" y="168910"/>
                  </a:lnTo>
                  <a:lnTo>
                    <a:pt x="143509" y="166369"/>
                  </a:lnTo>
                  <a:lnTo>
                    <a:pt x="158750" y="162560"/>
                  </a:lnTo>
                  <a:lnTo>
                    <a:pt x="241300" y="152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Freeform 355"/>
            <p:cNvSpPr/>
            <p:nvPr/>
          </p:nvSpPr>
          <p:spPr>
            <a:xfrm>
              <a:off x="8166100" y="18796000"/>
              <a:ext cx="12701" cy="533401"/>
            </a:xfrm>
            <a:custGeom>
              <a:avLst/>
              <a:gdLst/>
              <a:ahLst/>
              <a:cxnLst/>
              <a:rect l="0" t="0" r="0" b="0"/>
              <a:pathLst>
                <a:path w="12701" h="533401">
                  <a:moveTo>
                    <a:pt x="12700" y="0"/>
                  </a:moveTo>
                  <a:lnTo>
                    <a:pt x="6350" y="20319"/>
                  </a:lnTo>
                  <a:lnTo>
                    <a:pt x="3809" y="31750"/>
                  </a:lnTo>
                  <a:lnTo>
                    <a:pt x="2540" y="45719"/>
                  </a:lnTo>
                  <a:lnTo>
                    <a:pt x="1269" y="59689"/>
                  </a:lnTo>
                  <a:lnTo>
                    <a:pt x="1269" y="106680"/>
                  </a:lnTo>
                  <a:lnTo>
                    <a:pt x="0" y="397510"/>
                  </a:lnTo>
                  <a:lnTo>
                    <a:pt x="1269" y="421639"/>
                  </a:lnTo>
                  <a:lnTo>
                    <a:pt x="12700" y="533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Freeform 356"/>
            <p:cNvSpPr/>
            <p:nvPr/>
          </p:nvSpPr>
          <p:spPr>
            <a:xfrm>
              <a:off x="5676900" y="18389600"/>
              <a:ext cx="228601" cy="876301"/>
            </a:xfrm>
            <a:custGeom>
              <a:avLst/>
              <a:gdLst/>
              <a:ahLst/>
              <a:cxnLst/>
              <a:rect l="0" t="0" r="0" b="0"/>
              <a:pathLst>
                <a:path w="228601" h="876301">
                  <a:moveTo>
                    <a:pt x="0" y="0"/>
                  </a:moveTo>
                  <a:lnTo>
                    <a:pt x="6350" y="34289"/>
                  </a:lnTo>
                  <a:lnTo>
                    <a:pt x="17779" y="80010"/>
                  </a:lnTo>
                  <a:lnTo>
                    <a:pt x="24129" y="109219"/>
                  </a:lnTo>
                  <a:lnTo>
                    <a:pt x="29209" y="137160"/>
                  </a:lnTo>
                  <a:lnTo>
                    <a:pt x="31750" y="166369"/>
                  </a:lnTo>
                  <a:lnTo>
                    <a:pt x="34290" y="195580"/>
                  </a:lnTo>
                  <a:lnTo>
                    <a:pt x="38100" y="224789"/>
                  </a:lnTo>
                  <a:lnTo>
                    <a:pt x="44450" y="254000"/>
                  </a:lnTo>
                  <a:lnTo>
                    <a:pt x="50800" y="284480"/>
                  </a:lnTo>
                  <a:lnTo>
                    <a:pt x="55879" y="313689"/>
                  </a:lnTo>
                  <a:lnTo>
                    <a:pt x="66040" y="372110"/>
                  </a:lnTo>
                  <a:lnTo>
                    <a:pt x="72390" y="401319"/>
                  </a:lnTo>
                  <a:lnTo>
                    <a:pt x="78740" y="427989"/>
                  </a:lnTo>
                  <a:lnTo>
                    <a:pt x="86359" y="454660"/>
                  </a:lnTo>
                  <a:lnTo>
                    <a:pt x="93979" y="480060"/>
                  </a:lnTo>
                  <a:lnTo>
                    <a:pt x="102870" y="502919"/>
                  </a:lnTo>
                  <a:lnTo>
                    <a:pt x="110490" y="525780"/>
                  </a:lnTo>
                  <a:lnTo>
                    <a:pt x="118109" y="551180"/>
                  </a:lnTo>
                  <a:lnTo>
                    <a:pt x="123190" y="577850"/>
                  </a:lnTo>
                  <a:lnTo>
                    <a:pt x="129540" y="605789"/>
                  </a:lnTo>
                  <a:lnTo>
                    <a:pt x="135890" y="631189"/>
                  </a:lnTo>
                  <a:lnTo>
                    <a:pt x="142240" y="654050"/>
                  </a:lnTo>
                  <a:lnTo>
                    <a:pt x="149859" y="678180"/>
                  </a:lnTo>
                  <a:lnTo>
                    <a:pt x="166370" y="722630"/>
                  </a:lnTo>
                  <a:lnTo>
                    <a:pt x="173990" y="744219"/>
                  </a:lnTo>
                  <a:lnTo>
                    <a:pt x="194309" y="795019"/>
                  </a:lnTo>
                  <a:lnTo>
                    <a:pt x="228600" y="876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3" name="Group 362"/>
          <p:cNvGrpSpPr/>
          <p:nvPr/>
        </p:nvGrpSpPr>
        <p:grpSpPr>
          <a:xfrm>
            <a:off x="6400800" y="19888200"/>
            <a:ext cx="749301" cy="609601"/>
            <a:chOff x="6400800" y="19888200"/>
            <a:chExt cx="749301" cy="609601"/>
          </a:xfrm>
        </p:grpSpPr>
        <p:sp>
          <p:nvSpPr>
            <p:cNvPr id="359" name="Freeform 358"/>
            <p:cNvSpPr/>
            <p:nvPr/>
          </p:nvSpPr>
          <p:spPr>
            <a:xfrm>
              <a:off x="6400800" y="19888200"/>
              <a:ext cx="127001" cy="330201"/>
            </a:xfrm>
            <a:custGeom>
              <a:avLst/>
              <a:gdLst/>
              <a:ahLst/>
              <a:cxnLst/>
              <a:rect l="0" t="0" r="0" b="0"/>
              <a:pathLst>
                <a:path w="127001" h="330201">
                  <a:moveTo>
                    <a:pt x="0" y="0"/>
                  </a:moveTo>
                  <a:lnTo>
                    <a:pt x="13970" y="13969"/>
                  </a:lnTo>
                  <a:lnTo>
                    <a:pt x="19050" y="21589"/>
                  </a:lnTo>
                  <a:lnTo>
                    <a:pt x="24129" y="31750"/>
                  </a:lnTo>
                  <a:lnTo>
                    <a:pt x="29209" y="41910"/>
                  </a:lnTo>
                  <a:lnTo>
                    <a:pt x="31750" y="55880"/>
                  </a:lnTo>
                  <a:lnTo>
                    <a:pt x="34290" y="72389"/>
                  </a:lnTo>
                  <a:lnTo>
                    <a:pt x="35559" y="91439"/>
                  </a:lnTo>
                  <a:lnTo>
                    <a:pt x="39370" y="110489"/>
                  </a:lnTo>
                  <a:lnTo>
                    <a:pt x="44450" y="129539"/>
                  </a:lnTo>
                  <a:lnTo>
                    <a:pt x="50800" y="149860"/>
                  </a:lnTo>
                  <a:lnTo>
                    <a:pt x="58420" y="168910"/>
                  </a:lnTo>
                  <a:lnTo>
                    <a:pt x="64770" y="187960"/>
                  </a:lnTo>
                  <a:lnTo>
                    <a:pt x="73659" y="205739"/>
                  </a:lnTo>
                  <a:lnTo>
                    <a:pt x="80009" y="222250"/>
                  </a:lnTo>
                  <a:lnTo>
                    <a:pt x="85090" y="236219"/>
                  </a:lnTo>
                  <a:lnTo>
                    <a:pt x="91440" y="251460"/>
                  </a:lnTo>
                  <a:lnTo>
                    <a:pt x="97790" y="262889"/>
                  </a:lnTo>
                  <a:lnTo>
                    <a:pt x="104140" y="274319"/>
                  </a:lnTo>
                  <a:lnTo>
                    <a:pt x="127000" y="330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Freeform 359"/>
            <p:cNvSpPr/>
            <p:nvPr/>
          </p:nvSpPr>
          <p:spPr>
            <a:xfrm>
              <a:off x="6464300" y="19939000"/>
              <a:ext cx="241301" cy="558801"/>
            </a:xfrm>
            <a:custGeom>
              <a:avLst/>
              <a:gdLst/>
              <a:ahLst/>
              <a:cxnLst/>
              <a:rect l="0" t="0" r="0" b="0"/>
              <a:pathLst>
                <a:path w="241301" h="558801">
                  <a:moveTo>
                    <a:pt x="241300" y="0"/>
                  </a:moveTo>
                  <a:lnTo>
                    <a:pt x="205740" y="53339"/>
                  </a:lnTo>
                  <a:lnTo>
                    <a:pt x="196850" y="71119"/>
                  </a:lnTo>
                  <a:lnTo>
                    <a:pt x="186690" y="92710"/>
                  </a:lnTo>
                  <a:lnTo>
                    <a:pt x="175259" y="116839"/>
                  </a:lnTo>
                  <a:lnTo>
                    <a:pt x="154940" y="162560"/>
                  </a:lnTo>
                  <a:lnTo>
                    <a:pt x="146050" y="184150"/>
                  </a:lnTo>
                  <a:lnTo>
                    <a:pt x="138430" y="205739"/>
                  </a:lnTo>
                  <a:lnTo>
                    <a:pt x="132080" y="227330"/>
                  </a:lnTo>
                  <a:lnTo>
                    <a:pt x="125730" y="248919"/>
                  </a:lnTo>
                  <a:lnTo>
                    <a:pt x="119380" y="270510"/>
                  </a:lnTo>
                  <a:lnTo>
                    <a:pt x="111759" y="292100"/>
                  </a:lnTo>
                  <a:lnTo>
                    <a:pt x="104140" y="313689"/>
                  </a:lnTo>
                  <a:lnTo>
                    <a:pt x="93980" y="334010"/>
                  </a:lnTo>
                  <a:lnTo>
                    <a:pt x="81280" y="355600"/>
                  </a:lnTo>
                  <a:lnTo>
                    <a:pt x="66040" y="377189"/>
                  </a:lnTo>
                  <a:lnTo>
                    <a:pt x="57150" y="396239"/>
                  </a:lnTo>
                  <a:lnTo>
                    <a:pt x="50800" y="415289"/>
                  </a:lnTo>
                  <a:lnTo>
                    <a:pt x="46990" y="433069"/>
                  </a:lnTo>
                  <a:lnTo>
                    <a:pt x="41909" y="449580"/>
                  </a:lnTo>
                  <a:lnTo>
                    <a:pt x="38100" y="464819"/>
                  </a:lnTo>
                  <a:lnTo>
                    <a:pt x="34290" y="478789"/>
                  </a:lnTo>
                  <a:lnTo>
                    <a:pt x="27940" y="491489"/>
                  </a:lnTo>
                  <a:lnTo>
                    <a:pt x="21590" y="502919"/>
                  </a:lnTo>
                  <a:lnTo>
                    <a:pt x="0" y="558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Freeform 360"/>
            <p:cNvSpPr/>
            <p:nvPr/>
          </p:nvSpPr>
          <p:spPr>
            <a:xfrm>
              <a:off x="6921500" y="19977100"/>
              <a:ext cx="190501" cy="38101"/>
            </a:xfrm>
            <a:custGeom>
              <a:avLst/>
              <a:gdLst/>
              <a:ahLst/>
              <a:cxnLst/>
              <a:rect l="0" t="0" r="0" b="0"/>
              <a:pathLst>
                <a:path w="190501" h="38101">
                  <a:moveTo>
                    <a:pt x="0" y="0"/>
                  </a:moveTo>
                  <a:lnTo>
                    <a:pt x="34290" y="0"/>
                  </a:lnTo>
                  <a:lnTo>
                    <a:pt x="52069" y="2539"/>
                  </a:lnTo>
                  <a:lnTo>
                    <a:pt x="72390" y="7619"/>
                  </a:lnTo>
                  <a:lnTo>
                    <a:pt x="95250" y="13969"/>
                  </a:lnTo>
                  <a:lnTo>
                    <a:pt x="115569" y="17780"/>
                  </a:lnTo>
                  <a:lnTo>
                    <a:pt x="134619" y="20319"/>
                  </a:lnTo>
                  <a:lnTo>
                    <a:pt x="190500" y="38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Freeform 361"/>
            <p:cNvSpPr/>
            <p:nvPr/>
          </p:nvSpPr>
          <p:spPr>
            <a:xfrm>
              <a:off x="6959600" y="20104100"/>
              <a:ext cx="190501" cy="63501"/>
            </a:xfrm>
            <a:custGeom>
              <a:avLst/>
              <a:gdLst/>
              <a:ahLst/>
              <a:cxnLst/>
              <a:rect l="0" t="0" r="0" b="0"/>
              <a:pathLst>
                <a:path w="190501" h="63501">
                  <a:moveTo>
                    <a:pt x="0" y="63500"/>
                  </a:moveTo>
                  <a:lnTo>
                    <a:pt x="13969" y="49530"/>
                  </a:lnTo>
                  <a:lnTo>
                    <a:pt x="21590" y="44450"/>
                  </a:lnTo>
                  <a:lnTo>
                    <a:pt x="31750" y="39369"/>
                  </a:lnTo>
                  <a:lnTo>
                    <a:pt x="41909" y="34289"/>
                  </a:lnTo>
                  <a:lnTo>
                    <a:pt x="59690" y="31750"/>
                  </a:lnTo>
                  <a:lnTo>
                    <a:pt x="80009" y="29210"/>
                  </a:lnTo>
                  <a:lnTo>
                    <a:pt x="104140" y="27939"/>
                  </a:lnTo>
                  <a:lnTo>
                    <a:pt x="124459" y="24130"/>
                  </a:lnTo>
                  <a:lnTo>
                    <a:pt x="142240" y="19050"/>
                  </a:ln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7" name="Group 366"/>
          <p:cNvGrpSpPr/>
          <p:nvPr/>
        </p:nvGrpSpPr>
        <p:grpSpPr>
          <a:xfrm>
            <a:off x="6037579" y="19397980"/>
            <a:ext cx="2292352" cy="1253490"/>
            <a:chOff x="6037579" y="19397980"/>
            <a:chExt cx="2292352" cy="1253490"/>
          </a:xfrm>
        </p:grpSpPr>
        <p:sp>
          <p:nvSpPr>
            <p:cNvPr id="364" name="Freeform 363"/>
            <p:cNvSpPr/>
            <p:nvPr/>
          </p:nvSpPr>
          <p:spPr>
            <a:xfrm>
              <a:off x="7426959" y="19761200"/>
              <a:ext cx="201932" cy="406401"/>
            </a:xfrm>
            <a:custGeom>
              <a:avLst/>
              <a:gdLst/>
              <a:ahLst/>
              <a:cxnLst/>
              <a:rect l="0" t="0" r="0" b="0"/>
              <a:pathLst>
                <a:path w="201932" h="406401">
                  <a:moveTo>
                    <a:pt x="116841" y="0"/>
                  </a:moveTo>
                  <a:lnTo>
                    <a:pt x="102871" y="20319"/>
                  </a:lnTo>
                  <a:lnTo>
                    <a:pt x="96521" y="31750"/>
                  </a:lnTo>
                  <a:lnTo>
                    <a:pt x="88900" y="45719"/>
                  </a:lnTo>
                  <a:lnTo>
                    <a:pt x="81281" y="59689"/>
                  </a:lnTo>
                  <a:lnTo>
                    <a:pt x="74931" y="73660"/>
                  </a:lnTo>
                  <a:lnTo>
                    <a:pt x="68581" y="87630"/>
                  </a:lnTo>
                  <a:lnTo>
                    <a:pt x="63500" y="100330"/>
                  </a:lnTo>
                  <a:lnTo>
                    <a:pt x="60960" y="115569"/>
                  </a:lnTo>
                  <a:lnTo>
                    <a:pt x="58421" y="130810"/>
                  </a:lnTo>
                  <a:lnTo>
                    <a:pt x="55881" y="146050"/>
                  </a:lnTo>
                  <a:lnTo>
                    <a:pt x="49531" y="161289"/>
                  </a:lnTo>
                  <a:lnTo>
                    <a:pt x="39371" y="175260"/>
                  </a:lnTo>
                  <a:lnTo>
                    <a:pt x="26671" y="189230"/>
                  </a:lnTo>
                  <a:lnTo>
                    <a:pt x="17781" y="201930"/>
                  </a:lnTo>
                  <a:lnTo>
                    <a:pt x="10160" y="214630"/>
                  </a:lnTo>
                  <a:lnTo>
                    <a:pt x="2541" y="228600"/>
                  </a:lnTo>
                  <a:lnTo>
                    <a:pt x="0" y="232410"/>
                  </a:lnTo>
                  <a:lnTo>
                    <a:pt x="0" y="231139"/>
                  </a:lnTo>
                  <a:lnTo>
                    <a:pt x="0" y="226060"/>
                  </a:lnTo>
                  <a:lnTo>
                    <a:pt x="3810" y="219710"/>
                  </a:lnTo>
                  <a:lnTo>
                    <a:pt x="8891" y="213360"/>
                  </a:lnTo>
                  <a:lnTo>
                    <a:pt x="15241" y="205739"/>
                  </a:lnTo>
                  <a:lnTo>
                    <a:pt x="24131" y="199389"/>
                  </a:lnTo>
                  <a:lnTo>
                    <a:pt x="34291" y="193039"/>
                  </a:lnTo>
                  <a:lnTo>
                    <a:pt x="44450" y="187960"/>
                  </a:lnTo>
                  <a:lnTo>
                    <a:pt x="54610" y="181610"/>
                  </a:lnTo>
                  <a:lnTo>
                    <a:pt x="63500" y="175260"/>
                  </a:lnTo>
                  <a:lnTo>
                    <a:pt x="73660" y="167639"/>
                  </a:lnTo>
                  <a:lnTo>
                    <a:pt x="86360" y="165100"/>
                  </a:lnTo>
                  <a:lnTo>
                    <a:pt x="101600" y="166369"/>
                  </a:lnTo>
                  <a:lnTo>
                    <a:pt x="119381" y="170180"/>
                  </a:lnTo>
                  <a:lnTo>
                    <a:pt x="135891" y="173989"/>
                  </a:lnTo>
                  <a:lnTo>
                    <a:pt x="151131" y="177800"/>
                  </a:lnTo>
                  <a:lnTo>
                    <a:pt x="165100" y="182880"/>
                  </a:lnTo>
                  <a:lnTo>
                    <a:pt x="176531" y="191769"/>
                  </a:lnTo>
                  <a:lnTo>
                    <a:pt x="187960" y="205739"/>
                  </a:lnTo>
                  <a:lnTo>
                    <a:pt x="198121" y="222250"/>
                  </a:lnTo>
                  <a:lnTo>
                    <a:pt x="201931" y="240030"/>
                  </a:lnTo>
                  <a:lnTo>
                    <a:pt x="201931" y="259080"/>
                  </a:lnTo>
                  <a:lnTo>
                    <a:pt x="199391" y="278130"/>
                  </a:lnTo>
                  <a:lnTo>
                    <a:pt x="191771" y="318769"/>
                  </a:lnTo>
                  <a:lnTo>
                    <a:pt x="187960" y="339089"/>
                  </a:lnTo>
                  <a:lnTo>
                    <a:pt x="180341" y="355600"/>
                  </a:lnTo>
                  <a:lnTo>
                    <a:pt x="168910" y="369569"/>
                  </a:lnTo>
                  <a:lnTo>
                    <a:pt x="91441" y="406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Freeform 364"/>
            <p:cNvSpPr/>
            <p:nvPr/>
          </p:nvSpPr>
          <p:spPr>
            <a:xfrm>
              <a:off x="7543800" y="19634200"/>
              <a:ext cx="342901" cy="88901"/>
            </a:xfrm>
            <a:custGeom>
              <a:avLst/>
              <a:gdLst/>
              <a:ahLst/>
              <a:cxnLst/>
              <a:rect l="0" t="0" r="0" b="0"/>
              <a:pathLst>
                <a:path w="342901" h="88901">
                  <a:moveTo>
                    <a:pt x="0" y="88900"/>
                  </a:moveTo>
                  <a:lnTo>
                    <a:pt x="20319" y="74930"/>
                  </a:lnTo>
                  <a:lnTo>
                    <a:pt x="33019" y="71119"/>
                  </a:lnTo>
                  <a:lnTo>
                    <a:pt x="49530" y="68580"/>
                  </a:lnTo>
                  <a:lnTo>
                    <a:pt x="66040" y="67310"/>
                  </a:lnTo>
                  <a:lnTo>
                    <a:pt x="85090" y="63500"/>
                  </a:lnTo>
                  <a:lnTo>
                    <a:pt x="105409" y="57150"/>
                  </a:lnTo>
                  <a:lnTo>
                    <a:pt x="124459" y="50800"/>
                  </a:lnTo>
                  <a:lnTo>
                    <a:pt x="144780" y="46989"/>
                  </a:lnTo>
                  <a:lnTo>
                    <a:pt x="166369" y="44450"/>
                  </a:lnTo>
                  <a:lnTo>
                    <a:pt x="186690" y="41910"/>
                  </a:lnTo>
                  <a:lnTo>
                    <a:pt x="207009" y="39369"/>
                  </a:lnTo>
                  <a:lnTo>
                    <a:pt x="224790" y="35560"/>
                  </a:lnTo>
                  <a:lnTo>
                    <a:pt x="243840" y="33019"/>
                  </a:lnTo>
                  <a:lnTo>
                    <a:pt x="262890" y="27939"/>
                  </a:lnTo>
                  <a:lnTo>
                    <a:pt x="281940" y="21589"/>
                  </a:lnTo>
                  <a:lnTo>
                    <a:pt x="3429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Freeform 365"/>
            <p:cNvSpPr/>
            <p:nvPr/>
          </p:nvSpPr>
          <p:spPr>
            <a:xfrm>
              <a:off x="6037579" y="19397980"/>
              <a:ext cx="2292352" cy="1253490"/>
            </a:xfrm>
            <a:custGeom>
              <a:avLst/>
              <a:gdLst/>
              <a:ahLst/>
              <a:cxnLst/>
              <a:rect l="0" t="0" r="0" b="0"/>
              <a:pathLst>
                <a:path w="2292352" h="1253490">
                  <a:moveTo>
                    <a:pt x="1391921" y="45720"/>
                  </a:moveTo>
                  <a:lnTo>
                    <a:pt x="1236980" y="45720"/>
                  </a:lnTo>
                  <a:lnTo>
                    <a:pt x="1169671" y="49530"/>
                  </a:lnTo>
                  <a:lnTo>
                    <a:pt x="1137921" y="52070"/>
                  </a:lnTo>
                  <a:lnTo>
                    <a:pt x="1075690" y="71120"/>
                  </a:lnTo>
                  <a:lnTo>
                    <a:pt x="1014730" y="96520"/>
                  </a:lnTo>
                  <a:lnTo>
                    <a:pt x="949961" y="121920"/>
                  </a:lnTo>
                  <a:lnTo>
                    <a:pt x="878840" y="147320"/>
                  </a:lnTo>
                  <a:lnTo>
                    <a:pt x="843280" y="160020"/>
                  </a:lnTo>
                  <a:lnTo>
                    <a:pt x="772161" y="196850"/>
                  </a:lnTo>
                  <a:lnTo>
                    <a:pt x="737871" y="218439"/>
                  </a:lnTo>
                  <a:lnTo>
                    <a:pt x="665480" y="261620"/>
                  </a:lnTo>
                  <a:lnTo>
                    <a:pt x="627380" y="281939"/>
                  </a:lnTo>
                  <a:lnTo>
                    <a:pt x="593090" y="303530"/>
                  </a:lnTo>
                  <a:lnTo>
                    <a:pt x="560071" y="325120"/>
                  </a:lnTo>
                  <a:lnTo>
                    <a:pt x="528321" y="346709"/>
                  </a:lnTo>
                  <a:lnTo>
                    <a:pt x="499111" y="368300"/>
                  </a:lnTo>
                  <a:lnTo>
                    <a:pt x="471171" y="392430"/>
                  </a:lnTo>
                  <a:lnTo>
                    <a:pt x="443230" y="416559"/>
                  </a:lnTo>
                  <a:lnTo>
                    <a:pt x="412750" y="440689"/>
                  </a:lnTo>
                  <a:lnTo>
                    <a:pt x="378461" y="466089"/>
                  </a:lnTo>
                  <a:lnTo>
                    <a:pt x="344171" y="491489"/>
                  </a:lnTo>
                  <a:lnTo>
                    <a:pt x="313691" y="514350"/>
                  </a:lnTo>
                  <a:lnTo>
                    <a:pt x="287021" y="537209"/>
                  </a:lnTo>
                  <a:lnTo>
                    <a:pt x="261621" y="560070"/>
                  </a:lnTo>
                  <a:lnTo>
                    <a:pt x="214630" y="595630"/>
                  </a:lnTo>
                  <a:lnTo>
                    <a:pt x="170180" y="628650"/>
                  </a:lnTo>
                  <a:lnTo>
                    <a:pt x="127000" y="666750"/>
                  </a:lnTo>
                  <a:lnTo>
                    <a:pt x="107950" y="687070"/>
                  </a:lnTo>
                  <a:lnTo>
                    <a:pt x="91441" y="707389"/>
                  </a:lnTo>
                  <a:lnTo>
                    <a:pt x="76200" y="727709"/>
                  </a:lnTo>
                  <a:lnTo>
                    <a:pt x="63500" y="749300"/>
                  </a:lnTo>
                  <a:lnTo>
                    <a:pt x="52071" y="769620"/>
                  </a:lnTo>
                  <a:lnTo>
                    <a:pt x="12700" y="847089"/>
                  </a:lnTo>
                  <a:lnTo>
                    <a:pt x="7621" y="868680"/>
                  </a:lnTo>
                  <a:lnTo>
                    <a:pt x="2541" y="890270"/>
                  </a:lnTo>
                  <a:lnTo>
                    <a:pt x="0" y="913130"/>
                  </a:lnTo>
                  <a:lnTo>
                    <a:pt x="1271" y="935989"/>
                  </a:lnTo>
                  <a:lnTo>
                    <a:pt x="5080" y="958850"/>
                  </a:lnTo>
                  <a:lnTo>
                    <a:pt x="10161" y="980439"/>
                  </a:lnTo>
                  <a:lnTo>
                    <a:pt x="17780" y="996950"/>
                  </a:lnTo>
                  <a:lnTo>
                    <a:pt x="38100" y="1023620"/>
                  </a:lnTo>
                  <a:lnTo>
                    <a:pt x="64771" y="1052830"/>
                  </a:lnTo>
                  <a:lnTo>
                    <a:pt x="96521" y="1083309"/>
                  </a:lnTo>
                  <a:lnTo>
                    <a:pt x="134621" y="1111250"/>
                  </a:lnTo>
                  <a:lnTo>
                    <a:pt x="195580" y="1143000"/>
                  </a:lnTo>
                  <a:lnTo>
                    <a:pt x="247650" y="1165859"/>
                  </a:lnTo>
                  <a:lnTo>
                    <a:pt x="311150" y="1188720"/>
                  </a:lnTo>
                  <a:lnTo>
                    <a:pt x="381000" y="1207770"/>
                  </a:lnTo>
                  <a:lnTo>
                    <a:pt x="447041" y="1221739"/>
                  </a:lnTo>
                  <a:lnTo>
                    <a:pt x="513080" y="1231900"/>
                  </a:lnTo>
                  <a:lnTo>
                    <a:pt x="551180" y="1234439"/>
                  </a:lnTo>
                  <a:lnTo>
                    <a:pt x="589280" y="1235709"/>
                  </a:lnTo>
                  <a:lnTo>
                    <a:pt x="627380" y="1239520"/>
                  </a:lnTo>
                  <a:lnTo>
                    <a:pt x="698501" y="1252220"/>
                  </a:lnTo>
                  <a:lnTo>
                    <a:pt x="736601" y="1253489"/>
                  </a:lnTo>
                  <a:lnTo>
                    <a:pt x="775971" y="1252220"/>
                  </a:lnTo>
                  <a:lnTo>
                    <a:pt x="816611" y="1247139"/>
                  </a:lnTo>
                  <a:lnTo>
                    <a:pt x="857251" y="1244600"/>
                  </a:lnTo>
                  <a:lnTo>
                    <a:pt x="897890" y="1243330"/>
                  </a:lnTo>
                  <a:lnTo>
                    <a:pt x="939801" y="1242059"/>
                  </a:lnTo>
                  <a:lnTo>
                    <a:pt x="980440" y="1239520"/>
                  </a:lnTo>
                  <a:lnTo>
                    <a:pt x="1059180" y="1233170"/>
                  </a:lnTo>
                  <a:lnTo>
                    <a:pt x="1099821" y="1228089"/>
                  </a:lnTo>
                  <a:lnTo>
                    <a:pt x="1140461" y="1221739"/>
                  </a:lnTo>
                  <a:lnTo>
                    <a:pt x="1182371" y="1215389"/>
                  </a:lnTo>
                  <a:lnTo>
                    <a:pt x="1223011" y="1206500"/>
                  </a:lnTo>
                  <a:lnTo>
                    <a:pt x="1262380" y="1196339"/>
                  </a:lnTo>
                  <a:lnTo>
                    <a:pt x="1300480" y="1184909"/>
                  </a:lnTo>
                  <a:lnTo>
                    <a:pt x="1341121" y="1174750"/>
                  </a:lnTo>
                  <a:lnTo>
                    <a:pt x="1465580" y="1145539"/>
                  </a:lnTo>
                  <a:lnTo>
                    <a:pt x="1549401" y="1122680"/>
                  </a:lnTo>
                  <a:lnTo>
                    <a:pt x="1587501" y="1107439"/>
                  </a:lnTo>
                  <a:lnTo>
                    <a:pt x="1621790" y="1087120"/>
                  </a:lnTo>
                  <a:lnTo>
                    <a:pt x="1656080" y="1066800"/>
                  </a:lnTo>
                  <a:lnTo>
                    <a:pt x="1722121" y="1031239"/>
                  </a:lnTo>
                  <a:lnTo>
                    <a:pt x="1790701" y="998220"/>
                  </a:lnTo>
                  <a:lnTo>
                    <a:pt x="1917701" y="928370"/>
                  </a:lnTo>
                  <a:lnTo>
                    <a:pt x="1972311" y="896620"/>
                  </a:lnTo>
                  <a:lnTo>
                    <a:pt x="2025651" y="858520"/>
                  </a:lnTo>
                  <a:lnTo>
                    <a:pt x="2073911" y="822959"/>
                  </a:lnTo>
                  <a:lnTo>
                    <a:pt x="2117090" y="786130"/>
                  </a:lnTo>
                  <a:lnTo>
                    <a:pt x="2136140" y="767080"/>
                  </a:lnTo>
                  <a:lnTo>
                    <a:pt x="2155190" y="746759"/>
                  </a:lnTo>
                  <a:lnTo>
                    <a:pt x="2171701" y="726439"/>
                  </a:lnTo>
                  <a:lnTo>
                    <a:pt x="2186940" y="704850"/>
                  </a:lnTo>
                  <a:lnTo>
                    <a:pt x="2200911" y="684530"/>
                  </a:lnTo>
                  <a:lnTo>
                    <a:pt x="2216151" y="662939"/>
                  </a:lnTo>
                  <a:lnTo>
                    <a:pt x="2247901" y="621030"/>
                  </a:lnTo>
                  <a:lnTo>
                    <a:pt x="2260601" y="600709"/>
                  </a:lnTo>
                  <a:lnTo>
                    <a:pt x="2270761" y="579120"/>
                  </a:lnTo>
                  <a:lnTo>
                    <a:pt x="2278380" y="557530"/>
                  </a:lnTo>
                  <a:lnTo>
                    <a:pt x="2283461" y="537209"/>
                  </a:lnTo>
                  <a:lnTo>
                    <a:pt x="2287271" y="515620"/>
                  </a:lnTo>
                  <a:lnTo>
                    <a:pt x="2288540" y="494030"/>
                  </a:lnTo>
                  <a:lnTo>
                    <a:pt x="2291080" y="473709"/>
                  </a:lnTo>
                  <a:lnTo>
                    <a:pt x="2291080" y="452120"/>
                  </a:lnTo>
                  <a:lnTo>
                    <a:pt x="2292351" y="430530"/>
                  </a:lnTo>
                  <a:lnTo>
                    <a:pt x="2291080" y="410209"/>
                  </a:lnTo>
                  <a:lnTo>
                    <a:pt x="2289811" y="388620"/>
                  </a:lnTo>
                  <a:lnTo>
                    <a:pt x="2286001" y="367030"/>
                  </a:lnTo>
                  <a:lnTo>
                    <a:pt x="2275840" y="328930"/>
                  </a:lnTo>
                  <a:lnTo>
                    <a:pt x="2259330" y="292100"/>
                  </a:lnTo>
                  <a:lnTo>
                    <a:pt x="2246630" y="271780"/>
                  </a:lnTo>
                  <a:lnTo>
                    <a:pt x="2218690" y="233680"/>
                  </a:lnTo>
                  <a:lnTo>
                    <a:pt x="2193290" y="203200"/>
                  </a:lnTo>
                  <a:lnTo>
                    <a:pt x="2159001" y="171450"/>
                  </a:lnTo>
                  <a:lnTo>
                    <a:pt x="2120901" y="139700"/>
                  </a:lnTo>
                  <a:lnTo>
                    <a:pt x="2080261" y="111759"/>
                  </a:lnTo>
                  <a:lnTo>
                    <a:pt x="2032001" y="85089"/>
                  </a:lnTo>
                  <a:lnTo>
                    <a:pt x="1976121" y="59689"/>
                  </a:lnTo>
                  <a:lnTo>
                    <a:pt x="1918971" y="39370"/>
                  </a:lnTo>
                  <a:lnTo>
                    <a:pt x="1856740" y="21589"/>
                  </a:lnTo>
                  <a:lnTo>
                    <a:pt x="1790701" y="6350"/>
                  </a:lnTo>
                  <a:lnTo>
                    <a:pt x="1755140" y="2539"/>
                  </a:lnTo>
                  <a:lnTo>
                    <a:pt x="1718311" y="0"/>
                  </a:lnTo>
                  <a:lnTo>
                    <a:pt x="1648461" y="5080"/>
                  </a:lnTo>
                  <a:lnTo>
                    <a:pt x="1614171" y="10159"/>
                  </a:lnTo>
                  <a:lnTo>
                    <a:pt x="1537971" y="22859"/>
                  </a:lnTo>
                  <a:lnTo>
                    <a:pt x="1497330" y="30480"/>
                  </a:lnTo>
                  <a:lnTo>
                    <a:pt x="1456690" y="36830"/>
                  </a:lnTo>
                  <a:lnTo>
                    <a:pt x="1374140" y="48259"/>
                  </a:lnTo>
                  <a:lnTo>
                    <a:pt x="1333501" y="57150"/>
                  </a:lnTo>
                  <a:lnTo>
                    <a:pt x="1292861" y="68580"/>
                  </a:lnTo>
                  <a:lnTo>
                    <a:pt x="1254761" y="82550"/>
                  </a:lnTo>
                  <a:lnTo>
                    <a:pt x="1192530" y="101600"/>
                  </a:lnTo>
                  <a:lnTo>
                    <a:pt x="1112521" y="1219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8" name="Freeform 367"/>
          <p:cNvSpPr/>
          <p:nvPr/>
        </p:nvSpPr>
        <p:spPr>
          <a:xfrm>
            <a:off x="547369" y="15355569"/>
            <a:ext cx="2216152" cy="1103632"/>
          </a:xfrm>
          <a:custGeom>
            <a:avLst/>
            <a:gdLst/>
            <a:ahLst/>
            <a:cxnLst/>
            <a:rect l="0" t="0" r="0" b="0"/>
            <a:pathLst>
              <a:path w="2216152" h="1103632">
                <a:moveTo>
                  <a:pt x="1471931" y="24131"/>
                </a:moveTo>
                <a:lnTo>
                  <a:pt x="1404620" y="10161"/>
                </a:lnTo>
                <a:lnTo>
                  <a:pt x="1337310" y="3811"/>
                </a:lnTo>
                <a:lnTo>
                  <a:pt x="1270001" y="1270"/>
                </a:lnTo>
                <a:lnTo>
                  <a:pt x="1211581" y="0"/>
                </a:lnTo>
                <a:lnTo>
                  <a:pt x="1153160" y="6350"/>
                </a:lnTo>
                <a:lnTo>
                  <a:pt x="1092201" y="16511"/>
                </a:lnTo>
                <a:lnTo>
                  <a:pt x="1057911" y="19050"/>
                </a:lnTo>
                <a:lnTo>
                  <a:pt x="991870" y="24131"/>
                </a:lnTo>
                <a:lnTo>
                  <a:pt x="938531" y="36831"/>
                </a:lnTo>
                <a:lnTo>
                  <a:pt x="887731" y="46991"/>
                </a:lnTo>
                <a:lnTo>
                  <a:pt x="835661" y="60961"/>
                </a:lnTo>
                <a:lnTo>
                  <a:pt x="779781" y="86361"/>
                </a:lnTo>
                <a:lnTo>
                  <a:pt x="721361" y="105411"/>
                </a:lnTo>
                <a:lnTo>
                  <a:pt x="662941" y="121920"/>
                </a:lnTo>
                <a:lnTo>
                  <a:pt x="603250" y="148591"/>
                </a:lnTo>
                <a:lnTo>
                  <a:pt x="552450" y="175261"/>
                </a:lnTo>
                <a:lnTo>
                  <a:pt x="448311" y="233681"/>
                </a:lnTo>
                <a:lnTo>
                  <a:pt x="421641" y="251461"/>
                </a:lnTo>
                <a:lnTo>
                  <a:pt x="394970" y="270511"/>
                </a:lnTo>
                <a:lnTo>
                  <a:pt x="368300" y="289561"/>
                </a:lnTo>
                <a:lnTo>
                  <a:pt x="320041" y="322581"/>
                </a:lnTo>
                <a:lnTo>
                  <a:pt x="275591" y="354331"/>
                </a:lnTo>
                <a:lnTo>
                  <a:pt x="254000" y="373381"/>
                </a:lnTo>
                <a:lnTo>
                  <a:pt x="232411" y="392431"/>
                </a:lnTo>
                <a:lnTo>
                  <a:pt x="193040" y="427991"/>
                </a:lnTo>
                <a:lnTo>
                  <a:pt x="129540" y="491491"/>
                </a:lnTo>
                <a:lnTo>
                  <a:pt x="97790" y="518161"/>
                </a:lnTo>
                <a:lnTo>
                  <a:pt x="81281" y="530861"/>
                </a:lnTo>
                <a:lnTo>
                  <a:pt x="59690" y="561341"/>
                </a:lnTo>
                <a:lnTo>
                  <a:pt x="44450" y="591820"/>
                </a:lnTo>
                <a:lnTo>
                  <a:pt x="27940" y="619761"/>
                </a:lnTo>
                <a:lnTo>
                  <a:pt x="19050" y="640081"/>
                </a:lnTo>
                <a:lnTo>
                  <a:pt x="11431" y="664211"/>
                </a:lnTo>
                <a:lnTo>
                  <a:pt x="2540" y="692150"/>
                </a:lnTo>
                <a:lnTo>
                  <a:pt x="0" y="718820"/>
                </a:lnTo>
                <a:lnTo>
                  <a:pt x="1271" y="745491"/>
                </a:lnTo>
                <a:lnTo>
                  <a:pt x="5081" y="772161"/>
                </a:lnTo>
                <a:lnTo>
                  <a:pt x="10161" y="800100"/>
                </a:lnTo>
                <a:lnTo>
                  <a:pt x="15240" y="830581"/>
                </a:lnTo>
                <a:lnTo>
                  <a:pt x="22861" y="862331"/>
                </a:lnTo>
                <a:lnTo>
                  <a:pt x="31750" y="887731"/>
                </a:lnTo>
                <a:lnTo>
                  <a:pt x="41911" y="909320"/>
                </a:lnTo>
                <a:lnTo>
                  <a:pt x="53340" y="927100"/>
                </a:lnTo>
                <a:lnTo>
                  <a:pt x="63500" y="944881"/>
                </a:lnTo>
                <a:lnTo>
                  <a:pt x="81281" y="980441"/>
                </a:lnTo>
                <a:lnTo>
                  <a:pt x="95250" y="993141"/>
                </a:lnTo>
                <a:lnTo>
                  <a:pt x="128271" y="1010920"/>
                </a:lnTo>
                <a:lnTo>
                  <a:pt x="186690" y="1036320"/>
                </a:lnTo>
                <a:lnTo>
                  <a:pt x="248921" y="1061720"/>
                </a:lnTo>
                <a:lnTo>
                  <a:pt x="298450" y="1070611"/>
                </a:lnTo>
                <a:lnTo>
                  <a:pt x="351791" y="1078231"/>
                </a:lnTo>
                <a:lnTo>
                  <a:pt x="403861" y="1089661"/>
                </a:lnTo>
                <a:lnTo>
                  <a:pt x="467361" y="1097281"/>
                </a:lnTo>
                <a:lnTo>
                  <a:pt x="535941" y="1101091"/>
                </a:lnTo>
                <a:lnTo>
                  <a:pt x="603250" y="1102361"/>
                </a:lnTo>
                <a:lnTo>
                  <a:pt x="712470" y="1103631"/>
                </a:lnTo>
                <a:lnTo>
                  <a:pt x="748031" y="1101091"/>
                </a:lnTo>
                <a:lnTo>
                  <a:pt x="783591" y="1096011"/>
                </a:lnTo>
                <a:lnTo>
                  <a:pt x="817881" y="1089661"/>
                </a:lnTo>
                <a:lnTo>
                  <a:pt x="854711" y="1085850"/>
                </a:lnTo>
                <a:lnTo>
                  <a:pt x="890270" y="1083311"/>
                </a:lnTo>
                <a:lnTo>
                  <a:pt x="928370" y="1082041"/>
                </a:lnTo>
                <a:lnTo>
                  <a:pt x="1007111" y="1079500"/>
                </a:lnTo>
                <a:lnTo>
                  <a:pt x="1047750" y="1079500"/>
                </a:lnTo>
                <a:lnTo>
                  <a:pt x="1085851" y="1075691"/>
                </a:lnTo>
                <a:lnTo>
                  <a:pt x="1122681" y="1070611"/>
                </a:lnTo>
                <a:lnTo>
                  <a:pt x="1158241" y="1065531"/>
                </a:lnTo>
                <a:lnTo>
                  <a:pt x="1233170" y="1050291"/>
                </a:lnTo>
                <a:lnTo>
                  <a:pt x="1270001" y="1042670"/>
                </a:lnTo>
                <a:lnTo>
                  <a:pt x="1338581" y="1029970"/>
                </a:lnTo>
                <a:lnTo>
                  <a:pt x="1402081" y="1018541"/>
                </a:lnTo>
                <a:lnTo>
                  <a:pt x="1469391" y="1004570"/>
                </a:lnTo>
                <a:lnTo>
                  <a:pt x="1531620" y="984250"/>
                </a:lnTo>
                <a:lnTo>
                  <a:pt x="1593851" y="963931"/>
                </a:lnTo>
                <a:lnTo>
                  <a:pt x="1653541" y="944881"/>
                </a:lnTo>
                <a:lnTo>
                  <a:pt x="1709421" y="923291"/>
                </a:lnTo>
                <a:lnTo>
                  <a:pt x="1764031" y="897891"/>
                </a:lnTo>
                <a:lnTo>
                  <a:pt x="1821181" y="867411"/>
                </a:lnTo>
                <a:lnTo>
                  <a:pt x="1871981" y="839470"/>
                </a:lnTo>
                <a:lnTo>
                  <a:pt x="1917701" y="810261"/>
                </a:lnTo>
                <a:lnTo>
                  <a:pt x="1939291" y="792481"/>
                </a:lnTo>
                <a:lnTo>
                  <a:pt x="1983741" y="754381"/>
                </a:lnTo>
                <a:lnTo>
                  <a:pt x="2025651" y="720091"/>
                </a:lnTo>
                <a:lnTo>
                  <a:pt x="2045971" y="701041"/>
                </a:lnTo>
                <a:lnTo>
                  <a:pt x="2065021" y="680720"/>
                </a:lnTo>
                <a:lnTo>
                  <a:pt x="2099310" y="643891"/>
                </a:lnTo>
                <a:lnTo>
                  <a:pt x="2128521" y="612141"/>
                </a:lnTo>
                <a:lnTo>
                  <a:pt x="2141221" y="595631"/>
                </a:lnTo>
                <a:lnTo>
                  <a:pt x="2152651" y="577850"/>
                </a:lnTo>
                <a:lnTo>
                  <a:pt x="2162810" y="557531"/>
                </a:lnTo>
                <a:lnTo>
                  <a:pt x="2178051" y="525781"/>
                </a:lnTo>
                <a:lnTo>
                  <a:pt x="2190751" y="492761"/>
                </a:lnTo>
                <a:lnTo>
                  <a:pt x="2205991" y="449581"/>
                </a:lnTo>
                <a:lnTo>
                  <a:pt x="2211071" y="422911"/>
                </a:lnTo>
                <a:lnTo>
                  <a:pt x="2214881" y="394970"/>
                </a:lnTo>
                <a:lnTo>
                  <a:pt x="2216151" y="364491"/>
                </a:lnTo>
                <a:lnTo>
                  <a:pt x="2214881" y="340361"/>
                </a:lnTo>
                <a:lnTo>
                  <a:pt x="2211071" y="318770"/>
                </a:lnTo>
                <a:lnTo>
                  <a:pt x="2205991" y="300991"/>
                </a:lnTo>
                <a:lnTo>
                  <a:pt x="2198371" y="283211"/>
                </a:lnTo>
                <a:lnTo>
                  <a:pt x="2189481" y="266700"/>
                </a:lnTo>
                <a:lnTo>
                  <a:pt x="2167891" y="233681"/>
                </a:lnTo>
                <a:lnTo>
                  <a:pt x="2143760" y="204470"/>
                </a:lnTo>
                <a:lnTo>
                  <a:pt x="2112010" y="181611"/>
                </a:lnTo>
                <a:lnTo>
                  <a:pt x="2053591" y="148591"/>
                </a:lnTo>
                <a:lnTo>
                  <a:pt x="1991360" y="115570"/>
                </a:lnTo>
                <a:lnTo>
                  <a:pt x="1946910" y="97791"/>
                </a:lnTo>
                <a:lnTo>
                  <a:pt x="1894841" y="80011"/>
                </a:lnTo>
                <a:lnTo>
                  <a:pt x="1837691" y="66041"/>
                </a:lnTo>
                <a:lnTo>
                  <a:pt x="1778001" y="54611"/>
                </a:lnTo>
                <a:lnTo>
                  <a:pt x="1714501" y="39370"/>
                </a:lnTo>
                <a:lnTo>
                  <a:pt x="1680210" y="34291"/>
                </a:lnTo>
                <a:lnTo>
                  <a:pt x="1644651" y="30481"/>
                </a:lnTo>
                <a:lnTo>
                  <a:pt x="1607820" y="29211"/>
                </a:lnTo>
                <a:lnTo>
                  <a:pt x="1541781" y="34291"/>
                </a:lnTo>
                <a:lnTo>
                  <a:pt x="1480820" y="41911"/>
                </a:lnTo>
                <a:lnTo>
                  <a:pt x="1424941" y="46991"/>
                </a:lnTo>
                <a:lnTo>
                  <a:pt x="1390651" y="52070"/>
                </a:lnTo>
                <a:lnTo>
                  <a:pt x="1352551" y="59691"/>
                </a:lnTo>
                <a:lnTo>
                  <a:pt x="1230631" y="876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5" name="Group 374"/>
          <p:cNvGrpSpPr/>
          <p:nvPr/>
        </p:nvGrpSpPr>
        <p:grpSpPr>
          <a:xfrm>
            <a:off x="750569" y="17830800"/>
            <a:ext cx="1725932" cy="1282701"/>
            <a:chOff x="750569" y="17830800"/>
            <a:chExt cx="1725932" cy="1282701"/>
          </a:xfrm>
        </p:grpSpPr>
        <p:sp>
          <p:nvSpPr>
            <p:cNvPr id="369" name="Freeform 368"/>
            <p:cNvSpPr/>
            <p:nvPr/>
          </p:nvSpPr>
          <p:spPr>
            <a:xfrm>
              <a:off x="750569" y="18237200"/>
              <a:ext cx="189232" cy="876301"/>
            </a:xfrm>
            <a:custGeom>
              <a:avLst/>
              <a:gdLst/>
              <a:ahLst/>
              <a:cxnLst/>
              <a:rect l="0" t="0" r="0" b="0"/>
              <a:pathLst>
                <a:path w="189232" h="876301">
                  <a:moveTo>
                    <a:pt x="189231" y="0"/>
                  </a:moveTo>
                  <a:lnTo>
                    <a:pt x="182881" y="34289"/>
                  </a:lnTo>
                  <a:lnTo>
                    <a:pt x="177800" y="48260"/>
                  </a:lnTo>
                  <a:lnTo>
                    <a:pt x="171450" y="60960"/>
                  </a:lnTo>
                  <a:lnTo>
                    <a:pt x="165100" y="74930"/>
                  </a:lnTo>
                  <a:lnTo>
                    <a:pt x="157481" y="91439"/>
                  </a:lnTo>
                  <a:lnTo>
                    <a:pt x="142241" y="127000"/>
                  </a:lnTo>
                  <a:lnTo>
                    <a:pt x="134620" y="148589"/>
                  </a:lnTo>
                  <a:lnTo>
                    <a:pt x="129541" y="171450"/>
                  </a:lnTo>
                  <a:lnTo>
                    <a:pt x="123191" y="194310"/>
                  </a:lnTo>
                  <a:lnTo>
                    <a:pt x="116841" y="218439"/>
                  </a:lnTo>
                  <a:lnTo>
                    <a:pt x="102870" y="267969"/>
                  </a:lnTo>
                  <a:lnTo>
                    <a:pt x="95250" y="290830"/>
                  </a:lnTo>
                  <a:lnTo>
                    <a:pt x="78741" y="336550"/>
                  </a:lnTo>
                  <a:lnTo>
                    <a:pt x="71120" y="360680"/>
                  </a:lnTo>
                  <a:lnTo>
                    <a:pt x="66041" y="387350"/>
                  </a:lnTo>
                  <a:lnTo>
                    <a:pt x="60961" y="415289"/>
                  </a:lnTo>
                  <a:lnTo>
                    <a:pt x="53340" y="443230"/>
                  </a:lnTo>
                  <a:lnTo>
                    <a:pt x="39371" y="500380"/>
                  </a:lnTo>
                  <a:lnTo>
                    <a:pt x="31750" y="527050"/>
                  </a:lnTo>
                  <a:lnTo>
                    <a:pt x="22861" y="552450"/>
                  </a:lnTo>
                  <a:lnTo>
                    <a:pt x="15240" y="575310"/>
                  </a:lnTo>
                  <a:lnTo>
                    <a:pt x="10161" y="598169"/>
                  </a:lnTo>
                  <a:lnTo>
                    <a:pt x="6350" y="619760"/>
                  </a:lnTo>
                  <a:lnTo>
                    <a:pt x="3811" y="642619"/>
                  </a:lnTo>
                  <a:lnTo>
                    <a:pt x="2540" y="664210"/>
                  </a:lnTo>
                  <a:lnTo>
                    <a:pt x="1271" y="685800"/>
                  </a:lnTo>
                  <a:lnTo>
                    <a:pt x="0" y="706119"/>
                  </a:lnTo>
                  <a:lnTo>
                    <a:pt x="2540" y="727710"/>
                  </a:lnTo>
                  <a:lnTo>
                    <a:pt x="6350" y="749300"/>
                  </a:lnTo>
                  <a:lnTo>
                    <a:pt x="12700" y="770889"/>
                  </a:lnTo>
                  <a:lnTo>
                    <a:pt x="19050" y="791210"/>
                  </a:lnTo>
                  <a:lnTo>
                    <a:pt x="26671" y="812800"/>
                  </a:lnTo>
                  <a:lnTo>
                    <a:pt x="87631" y="876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Freeform 369"/>
            <p:cNvSpPr/>
            <p:nvPr/>
          </p:nvSpPr>
          <p:spPr>
            <a:xfrm>
              <a:off x="1079500" y="18401030"/>
              <a:ext cx="342901" cy="483871"/>
            </a:xfrm>
            <a:custGeom>
              <a:avLst/>
              <a:gdLst/>
              <a:ahLst/>
              <a:cxnLst/>
              <a:rect l="0" t="0" r="0" b="0"/>
              <a:pathLst>
                <a:path w="342901" h="483871">
                  <a:moveTo>
                    <a:pt x="0" y="179070"/>
                  </a:moveTo>
                  <a:lnTo>
                    <a:pt x="6350" y="158750"/>
                  </a:lnTo>
                  <a:lnTo>
                    <a:pt x="11430" y="149859"/>
                  </a:lnTo>
                  <a:lnTo>
                    <a:pt x="17780" y="140970"/>
                  </a:lnTo>
                  <a:lnTo>
                    <a:pt x="24130" y="133350"/>
                  </a:lnTo>
                  <a:lnTo>
                    <a:pt x="33019" y="119380"/>
                  </a:lnTo>
                  <a:lnTo>
                    <a:pt x="54610" y="86359"/>
                  </a:lnTo>
                  <a:lnTo>
                    <a:pt x="64769" y="72389"/>
                  </a:lnTo>
                  <a:lnTo>
                    <a:pt x="73660" y="59689"/>
                  </a:lnTo>
                  <a:lnTo>
                    <a:pt x="83819" y="49530"/>
                  </a:lnTo>
                  <a:lnTo>
                    <a:pt x="92710" y="38100"/>
                  </a:lnTo>
                  <a:lnTo>
                    <a:pt x="100330" y="29209"/>
                  </a:lnTo>
                  <a:lnTo>
                    <a:pt x="109219" y="20320"/>
                  </a:lnTo>
                  <a:lnTo>
                    <a:pt x="119380" y="12700"/>
                  </a:lnTo>
                  <a:lnTo>
                    <a:pt x="130810" y="6350"/>
                  </a:lnTo>
                  <a:lnTo>
                    <a:pt x="142239" y="0"/>
                  </a:lnTo>
                  <a:lnTo>
                    <a:pt x="153669" y="0"/>
                  </a:lnTo>
                  <a:lnTo>
                    <a:pt x="166369" y="5080"/>
                  </a:lnTo>
                  <a:lnTo>
                    <a:pt x="179069" y="12700"/>
                  </a:lnTo>
                  <a:lnTo>
                    <a:pt x="186689" y="24130"/>
                  </a:lnTo>
                  <a:lnTo>
                    <a:pt x="191769" y="39370"/>
                  </a:lnTo>
                  <a:lnTo>
                    <a:pt x="195580" y="55880"/>
                  </a:lnTo>
                  <a:lnTo>
                    <a:pt x="198119" y="73659"/>
                  </a:lnTo>
                  <a:lnTo>
                    <a:pt x="199389" y="90170"/>
                  </a:lnTo>
                  <a:lnTo>
                    <a:pt x="200660" y="106680"/>
                  </a:lnTo>
                  <a:lnTo>
                    <a:pt x="200660" y="129539"/>
                  </a:lnTo>
                  <a:lnTo>
                    <a:pt x="198119" y="156209"/>
                  </a:lnTo>
                  <a:lnTo>
                    <a:pt x="195580" y="185420"/>
                  </a:lnTo>
                  <a:lnTo>
                    <a:pt x="191769" y="217170"/>
                  </a:lnTo>
                  <a:lnTo>
                    <a:pt x="185419" y="250189"/>
                  </a:lnTo>
                  <a:lnTo>
                    <a:pt x="179069" y="285750"/>
                  </a:lnTo>
                  <a:lnTo>
                    <a:pt x="171450" y="316230"/>
                  </a:lnTo>
                  <a:lnTo>
                    <a:pt x="163830" y="344170"/>
                  </a:lnTo>
                  <a:lnTo>
                    <a:pt x="137160" y="425450"/>
                  </a:lnTo>
                  <a:lnTo>
                    <a:pt x="130810" y="439420"/>
                  </a:lnTo>
                  <a:lnTo>
                    <a:pt x="124460" y="450850"/>
                  </a:lnTo>
                  <a:lnTo>
                    <a:pt x="116839" y="462280"/>
                  </a:lnTo>
                  <a:lnTo>
                    <a:pt x="107950" y="471170"/>
                  </a:lnTo>
                  <a:lnTo>
                    <a:pt x="96519" y="477520"/>
                  </a:lnTo>
                  <a:lnTo>
                    <a:pt x="86360" y="483870"/>
                  </a:lnTo>
                  <a:lnTo>
                    <a:pt x="78739" y="480059"/>
                  </a:lnTo>
                  <a:lnTo>
                    <a:pt x="73660" y="468630"/>
                  </a:lnTo>
                  <a:lnTo>
                    <a:pt x="69850" y="452120"/>
                  </a:lnTo>
                  <a:lnTo>
                    <a:pt x="72389" y="435609"/>
                  </a:lnTo>
                  <a:lnTo>
                    <a:pt x="77469" y="419100"/>
                  </a:lnTo>
                  <a:lnTo>
                    <a:pt x="85089" y="402589"/>
                  </a:lnTo>
                  <a:lnTo>
                    <a:pt x="93980" y="387350"/>
                  </a:lnTo>
                  <a:lnTo>
                    <a:pt x="101600" y="373380"/>
                  </a:lnTo>
                  <a:lnTo>
                    <a:pt x="110489" y="359409"/>
                  </a:lnTo>
                  <a:lnTo>
                    <a:pt x="123189" y="350520"/>
                  </a:lnTo>
                  <a:lnTo>
                    <a:pt x="138430" y="344170"/>
                  </a:lnTo>
                  <a:lnTo>
                    <a:pt x="156210" y="339089"/>
                  </a:lnTo>
                  <a:lnTo>
                    <a:pt x="171450" y="341630"/>
                  </a:lnTo>
                  <a:lnTo>
                    <a:pt x="186689" y="346709"/>
                  </a:lnTo>
                  <a:lnTo>
                    <a:pt x="200660" y="354330"/>
                  </a:lnTo>
                  <a:lnTo>
                    <a:pt x="212089" y="361950"/>
                  </a:lnTo>
                  <a:lnTo>
                    <a:pt x="223519" y="370839"/>
                  </a:lnTo>
                  <a:lnTo>
                    <a:pt x="233680" y="378459"/>
                  </a:lnTo>
                  <a:lnTo>
                    <a:pt x="243839" y="387350"/>
                  </a:lnTo>
                  <a:lnTo>
                    <a:pt x="252730" y="394970"/>
                  </a:lnTo>
                  <a:lnTo>
                    <a:pt x="261619" y="403859"/>
                  </a:lnTo>
                  <a:lnTo>
                    <a:pt x="271780" y="410209"/>
                  </a:lnTo>
                  <a:lnTo>
                    <a:pt x="283210" y="416559"/>
                  </a:lnTo>
                  <a:lnTo>
                    <a:pt x="294639" y="421639"/>
                  </a:lnTo>
                  <a:lnTo>
                    <a:pt x="304800" y="427989"/>
                  </a:lnTo>
                  <a:lnTo>
                    <a:pt x="314960" y="435609"/>
                  </a:lnTo>
                  <a:lnTo>
                    <a:pt x="342900" y="4584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Freeform 370"/>
            <p:cNvSpPr/>
            <p:nvPr/>
          </p:nvSpPr>
          <p:spPr>
            <a:xfrm>
              <a:off x="1612900" y="18681700"/>
              <a:ext cx="1" cy="177801"/>
            </a:xfrm>
            <a:custGeom>
              <a:avLst/>
              <a:gdLst/>
              <a:ahLst/>
              <a:cxnLst/>
              <a:rect l="0" t="0" r="0" b="0"/>
              <a:pathLst>
                <a:path w="1" h="177801">
                  <a:moveTo>
                    <a:pt x="0" y="0"/>
                  </a:move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Freeform 371"/>
            <p:cNvSpPr/>
            <p:nvPr/>
          </p:nvSpPr>
          <p:spPr>
            <a:xfrm>
              <a:off x="1817370" y="18237200"/>
              <a:ext cx="193041" cy="317501"/>
            </a:xfrm>
            <a:custGeom>
              <a:avLst/>
              <a:gdLst/>
              <a:ahLst/>
              <a:cxnLst/>
              <a:rect l="0" t="0" r="0" b="0"/>
              <a:pathLst>
                <a:path w="193041" h="317501">
                  <a:moveTo>
                    <a:pt x="24130" y="0"/>
                  </a:moveTo>
                  <a:lnTo>
                    <a:pt x="17780" y="34289"/>
                  </a:lnTo>
                  <a:lnTo>
                    <a:pt x="12700" y="50800"/>
                  </a:lnTo>
                  <a:lnTo>
                    <a:pt x="6350" y="68580"/>
                  </a:lnTo>
                  <a:lnTo>
                    <a:pt x="0" y="88900"/>
                  </a:lnTo>
                  <a:lnTo>
                    <a:pt x="0" y="96519"/>
                  </a:lnTo>
                  <a:lnTo>
                    <a:pt x="3809" y="99060"/>
                  </a:lnTo>
                  <a:lnTo>
                    <a:pt x="10159" y="95250"/>
                  </a:lnTo>
                  <a:lnTo>
                    <a:pt x="46990" y="77469"/>
                  </a:lnTo>
                  <a:lnTo>
                    <a:pt x="59690" y="69850"/>
                  </a:lnTo>
                  <a:lnTo>
                    <a:pt x="69850" y="62230"/>
                  </a:lnTo>
                  <a:lnTo>
                    <a:pt x="80009" y="54610"/>
                  </a:lnTo>
                  <a:lnTo>
                    <a:pt x="93980" y="48260"/>
                  </a:lnTo>
                  <a:lnTo>
                    <a:pt x="110490" y="45719"/>
                  </a:lnTo>
                  <a:lnTo>
                    <a:pt x="128269" y="43180"/>
                  </a:lnTo>
                  <a:lnTo>
                    <a:pt x="144780" y="44450"/>
                  </a:lnTo>
                  <a:lnTo>
                    <a:pt x="158750" y="48260"/>
                  </a:lnTo>
                  <a:lnTo>
                    <a:pt x="173990" y="53339"/>
                  </a:lnTo>
                  <a:lnTo>
                    <a:pt x="182880" y="63500"/>
                  </a:lnTo>
                  <a:lnTo>
                    <a:pt x="189230" y="77469"/>
                  </a:lnTo>
                  <a:lnTo>
                    <a:pt x="193040" y="93980"/>
                  </a:lnTo>
                  <a:lnTo>
                    <a:pt x="193040" y="111760"/>
                  </a:lnTo>
                  <a:lnTo>
                    <a:pt x="190500" y="130810"/>
                  </a:lnTo>
                  <a:lnTo>
                    <a:pt x="172719" y="205739"/>
                  </a:lnTo>
                  <a:lnTo>
                    <a:pt x="163830" y="222250"/>
                  </a:lnTo>
                  <a:lnTo>
                    <a:pt x="152400" y="236219"/>
                  </a:lnTo>
                  <a:lnTo>
                    <a:pt x="139700" y="251460"/>
                  </a:lnTo>
                  <a:lnTo>
                    <a:pt x="129540" y="264160"/>
                  </a:lnTo>
                  <a:lnTo>
                    <a:pt x="120650" y="278130"/>
                  </a:lnTo>
                  <a:lnTo>
                    <a:pt x="74930" y="317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Freeform 372"/>
            <p:cNvSpPr/>
            <p:nvPr/>
          </p:nvSpPr>
          <p:spPr>
            <a:xfrm>
              <a:off x="1841500" y="18059400"/>
              <a:ext cx="215901" cy="114301"/>
            </a:xfrm>
            <a:custGeom>
              <a:avLst/>
              <a:gdLst/>
              <a:ahLst/>
              <a:cxnLst/>
              <a:rect l="0" t="0" r="0" b="0"/>
              <a:pathLst>
                <a:path w="215901" h="114301">
                  <a:moveTo>
                    <a:pt x="0" y="114300"/>
                  </a:moveTo>
                  <a:lnTo>
                    <a:pt x="0" y="87630"/>
                  </a:lnTo>
                  <a:lnTo>
                    <a:pt x="8889" y="77469"/>
                  </a:lnTo>
                  <a:lnTo>
                    <a:pt x="22860" y="69850"/>
                  </a:lnTo>
                  <a:lnTo>
                    <a:pt x="40639" y="63500"/>
                  </a:lnTo>
                  <a:lnTo>
                    <a:pt x="57150" y="57150"/>
                  </a:lnTo>
                  <a:lnTo>
                    <a:pt x="71120" y="49530"/>
                  </a:lnTo>
                  <a:lnTo>
                    <a:pt x="86360" y="40639"/>
                  </a:lnTo>
                  <a:lnTo>
                    <a:pt x="99060" y="33019"/>
                  </a:lnTo>
                  <a:lnTo>
                    <a:pt x="125729" y="16510"/>
                  </a:lnTo>
                  <a:lnTo>
                    <a:pt x="142239" y="11430"/>
                  </a:lnTo>
                  <a:lnTo>
                    <a:pt x="160020" y="7619"/>
                  </a:lnTo>
                  <a:lnTo>
                    <a:pt x="2159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Freeform 373"/>
            <p:cNvSpPr/>
            <p:nvPr/>
          </p:nvSpPr>
          <p:spPr>
            <a:xfrm>
              <a:off x="2120900" y="17830800"/>
              <a:ext cx="355601" cy="927101"/>
            </a:xfrm>
            <a:custGeom>
              <a:avLst/>
              <a:gdLst/>
              <a:ahLst/>
              <a:cxnLst/>
              <a:rect l="0" t="0" r="0" b="0"/>
              <a:pathLst>
                <a:path w="355601" h="927101">
                  <a:moveTo>
                    <a:pt x="0" y="0"/>
                  </a:moveTo>
                  <a:lnTo>
                    <a:pt x="26670" y="6350"/>
                  </a:lnTo>
                  <a:lnTo>
                    <a:pt x="44450" y="13969"/>
                  </a:lnTo>
                  <a:lnTo>
                    <a:pt x="66039" y="25400"/>
                  </a:lnTo>
                  <a:lnTo>
                    <a:pt x="91439" y="38100"/>
                  </a:lnTo>
                  <a:lnTo>
                    <a:pt x="111760" y="49530"/>
                  </a:lnTo>
                  <a:lnTo>
                    <a:pt x="129539" y="59689"/>
                  </a:lnTo>
                  <a:lnTo>
                    <a:pt x="146050" y="69850"/>
                  </a:lnTo>
                  <a:lnTo>
                    <a:pt x="160020" y="80010"/>
                  </a:lnTo>
                  <a:lnTo>
                    <a:pt x="175260" y="91439"/>
                  </a:lnTo>
                  <a:lnTo>
                    <a:pt x="187960" y="102869"/>
                  </a:lnTo>
                  <a:lnTo>
                    <a:pt x="203200" y="115569"/>
                  </a:lnTo>
                  <a:lnTo>
                    <a:pt x="234950" y="139700"/>
                  </a:lnTo>
                  <a:lnTo>
                    <a:pt x="250189" y="153669"/>
                  </a:lnTo>
                  <a:lnTo>
                    <a:pt x="264160" y="168910"/>
                  </a:lnTo>
                  <a:lnTo>
                    <a:pt x="276860" y="184150"/>
                  </a:lnTo>
                  <a:lnTo>
                    <a:pt x="289560" y="201930"/>
                  </a:lnTo>
                  <a:lnTo>
                    <a:pt x="299720" y="220980"/>
                  </a:lnTo>
                  <a:lnTo>
                    <a:pt x="309879" y="240030"/>
                  </a:lnTo>
                  <a:lnTo>
                    <a:pt x="320039" y="260350"/>
                  </a:lnTo>
                  <a:lnTo>
                    <a:pt x="337820" y="300989"/>
                  </a:lnTo>
                  <a:lnTo>
                    <a:pt x="344170" y="322580"/>
                  </a:lnTo>
                  <a:lnTo>
                    <a:pt x="347979" y="342900"/>
                  </a:lnTo>
                  <a:lnTo>
                    <a:pt x="350520" y="364489"/>
                  </a:lnTo>
                  <a:lnTo>
                    <a:pt x="351789" y="388619"/>
                  </a:lnTo>
                  <a:lnTo>
                    <a:pt x="353060" y="414019"/>
                  </a:lnTo>
                  <a:lnTo>
                    <a:pt x="354329" y="469900"/>
                  </a:lnTo>
                  <a:lnTo>
                    <a:pt x="355600" y="533400"/>
                  </a:lnTo>
                  <a:lnTo>
                    <a:pt x="353060" y="563880"/>
                  </a:lnTo>
                  <a:lnTo>
                    <a:pt x="347979" y="594360"/>
                  </a:lnTo>
                  <a:lnTo>
                    <a:pt x="341629" y="624839"/>
                  </a:lnTo>
                  <a:lnTo>
                    <a:pt x="337820" y="656589"/>
                  </a:lnTo>
                  <a:lnTo>
                    <a:pt x="335279" y="689610"/>
                  </a:lnTo>
                  <a:lnTo>
                    <a:pt x="334010" y="721360"/>
                  </a:lnTo>
                  <a:lnTo>
                    <a:pt x="330200" y="750569"/>
                  </a:lnTo>
                  <a:lnTo>
                    <a:pt x="323850" y="777239"/>
                  </a:lnTo>
                  <a:lnTo>
                    <a:pt x="317500" y="801369"/>
                  </a:lnTo>
                  <a:lnTo>
                    <a:pt x="311150" y="826769"/>
                  </a:lnTo>
                  <a:lnTo>
                    <a:pt x="279400" y="927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00" y="317500"/>
            <a:ext cx="8026400" cy="498598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Practice:</a:t>
            </a:r>
          </a:p>
          <a:p>
            <a:endParaRPr lang="en-US" smtClean="0">
              <a:solidFill>
                <a:srgbClr val="000000"/>
              </a:solidFill>
              <a:latin typeface="Arial - 24"/>
            </a:endParaRPr>
          </a:p>
          <a:p>
            <a:endParaRPr lang="en-US" smtClean="0">
              <a:solidFill>
                <a:srgbClr val="000000"/>
              </a:solidFill>
              <a:latin typeface="Arial - 24"/>
            </a:endParaRP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1.) 4x - 3y =5							2. 6x - 4y = 14</a:t>
            </a: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     -2x + 3y = -7						    -3x + 4y  = 1</a:t>
            </a:r>
          </a:p>
          <a:p>
            <a:endParaRPr lang="en-US" smtClean="0">
              <a:solidFill>
                <a:srgbClr val="000000"/>
              </a:solidFill>
              <a:latin typeface="Arial - 24"/>
            </a:endParaRPr>
          </a:p>
          <a:p>
            <a:endParaRPr lang="en-US" smtClean="0">
              <a:solidFill>
                <a:srgbClr val="000000"/>
              </a:solidFill>
              <a:latin typeface="Arial - 24"/>
            </a:endParaRPr>
          </a:p>
          <a:p>
            <a:endParaRPr lang="en-US" smtClean="0">
              <a:solidFill>
                <a:srgbClr val="000000"/>
              </a:solidFill>
              <a:latin typeface="Arial - 24"/>
            </a:endParaRPr>
          </a:p>
          <a:p>
            <a:endParaRPr lang="en-US" smtClean="0">
              <a:solidFill>
                <a:srgbClr val="000000"/>
              </a:solidFill>
              <a:latin typeface="Arial - 24"/>
            </a:endParaRPr>
          </a:p>
          <a:p>
            <a:endParaRPr lang="en-US" smtClean="0">
              <a:solidFill>
                <a:srgbClr val="000000"/>
              </a:solidFill>
              <a:latin typeface="Arial - 24"/>
            </a:endParaRPr>
          </a:p>
          <a:p>
            <a:endParaRPr lang="en-US" smtClean="0">
              <a:solidFill>
                <a:srgbClr val="000000"/>
              </a:solidFill>
              <a:latin typeface="Arial - 24"/>
            </a:endParaRP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3. 7x - 2y = 5							4.  2x + 5y = 12</a:t>
            </a: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    7x - 3y = 4							     5y = 4x + 6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866900" y="6156959"/>
            <a:ext cx="38101" cy="1"/>
          </a:xfrm>
          <a:custGeom>
            <a:avLst/>
            <a:gdLst/>
            <a:ahLst/>
            <a:cxnLst/>
            <a:rect l="0" t="0" r="0" b="0"/>
            <a:pathLst>
              <a:path w="38101" h="1">
                <a:moveTo>
                  <a:pt x="3810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087119" y="1236980"/>
            <a:ext cx="471171" cy="660400"/>
          </a:xfrm>
          <a:custGeom>
            <a:avLst/>
            <a:gdLst/>
            <a:ahLst/>
            <a:cxnLst/>
            <a:rect l="0" t="0" r="0" b="0"/>
            <a:pathLst>
              <a:path w="471171" h="660400">
                <a:moveTo>
                  <a:pt x="74931" y="135889"/>
                </a:moveTo>
                <a:lnTo>
                  <a:pt x="68581" y="154939"/>
                </a:lnTo>
                <a:lnTo>
                  <a:pt x="64770" y="166370"/>
                </a:lnTo>
                <a:lnTo>
                  <a:pt x="53341" y="208280"/>
                </a:lnTo>
                <a:lnTo>
                  <a:pt x="45720" y="234950"/>
                </a:lnTo>
                <a:lnTo>
                  <a:pt x="44450" y="254000"/>
                </a:lnTo>
                <a:lnTo>
                  <a:pt x="44450" y="275589"/>
                </a:lnTo>
                <a:lnTo>
                  <a:pt x="46991" y="299720"/>
                </a:lnTo>
                <a:lnTo>
                  <a:pt x="49531" y="325120"/>
                </a:lnTo>
                <a:lnTo>
                  <a:pt x="55881" y="374650"/>
                </a:lnTo>
                <a:lnTo>
                  <a:pt x="59691" y="396240"/>
                </a:lnTo>
                <a:lnTo>
                  <a:pt x="63500" y="414020"/>
                </a:lnTo>
                <a:lnTo>
                  <a:pt x="67311" y="430530"/>
                </a:lnTo>
                <a:lnTo>
                  <a:pt x="72391" y="445770"/>
                </a:lnTo>
                <a:lnTo>
                  <a:pt x="78741" y="459740"/>
                </a:lnTo>
                <a:lnTo>
                  <a:pt x="86361" y="472440"/>
                </a:lnTo>
                <a:lnTo>
                  <a:pt x="92711" y="486409"/>
                </a:lnTo>
                <a:lnTo>
                  <a:pt x="97791" y="499109"/>
                </a:lnTo>
                <a:lnTo>
                  <a:pt x="102870" y="511809"/>
                </a:lnTo>
                <a:lnTo>
                  <a:pt x="109220" y="525780"/>
                </a:lnTo>
                <a:lnTo>
                  <a:pt x="115570" y="538480"/>
                </a:lnTo>
                <a:lnTo>
                  <a:pt x="123191" y="551180"/>
                </a:lnTo>
                <a:lnTo>
                  <a:pt x="138431" y="575309"/>
                </a:lnTo>
                <a:lnTo>
                  <a:pt x="147320" y="588009"/>
                </a:lnTo>
                <a:lnTo>
                  <a:pt x="157481" y="600709"/>
                </a:lnTo>
                <a:lnTo>
                  <a:pt x="171450" y="613409"/>
                </a:lnTo>
                <a:lnTo>
                  <a:pt x="185420" y="626109"/>
                </a:lnTo>
                <a:lnTo>
                  <a:pt x="199391" y="636270"/>
                </a:lnTo>
                <a:lnTo>
                  <a:pt x="212091" y="643890"/>
                </a:lnTo>
                <a:lnTo>
                  <a:pt x="224791" y="650240"/>
                </a:lnTo>
                <a:lnTo>
                  <a:pt x="241300" y="655320"/>
                </a:lnTo>
                <a:lnTo>
                  <a:pt x="257811" y="657859"/>
                </a:lnTo>
                <a:lnTo>
                  <a:pt x="276861" y="660399"/>
                </a:lnTo>
                <a:lnTo>
                  <a:pt x="294641" y="659130"/>
                </a:lnTo>
                <a:lnTo>
                  <a:pt x="312420" y="655320"/>
                </a:lnTo>
                <a:lnTo>
                  <a:pt x="330200" y="648970"/>
                </a:lnTo>
                <a:lnTo>
                  <a:pt x="345441" y="642620"/>
                </a:lnTo>
                <a:lnTo>
                  <a:pt x="360681" y="636270"/>
                </a:lnTo>
                <a:lnTo>
                  <a:pt x="374650" y="628649"/>
                </a:lnTo>
                <a:lnTo>
                  <a:pt x="387350" y="618490"/>
                </a:lnTo>
                <a:lnTo>
                  <a:pt x="401320" y="605790"/>
                </a:lnTo>
                <a:lnTo>
                  <a:pt x="414020" y="591820"/>
                </a:lnTo>
                <a:lnTo>
                  <a:pt x="424181" y="577849"/>
                </a:lnTo>
                <a:lnTo>
                  <a:pt x="431800" y="565149"/>
                </a:lnTo>
                <a:lnTo>
                  <a:pt x="439420" y="551180"/>
                </a:lnTo>
                <a:lnTo>
                  <a:pt x="444500" y="534670"/>
                </a:lnTo>
                <a:lnTo>
                  <a:pt x="450850" y="514349"/>
                </a:lnTo>
                <a:lnTo>
                  <a:pt x="455931" y="492759"/>
                </a:lnTo>
                <a:lnTo>
                  <a:pt x="459741" y="468630"/>
                </a:lnTo>
                <a:lnTo>
                  <a:pt x="468631" y="416559"/>
                </a:lnTo>
                <a:lnTo>
                  <a:pt x="471170" y="393699"/>
                </a:lnTo>
                <a:lnTo>
                  <a:pt x="469900" y="374650"/>
                </a:lnTo>
                <a:lnTo>
                  <a:pt x="468631" y="358139"/>
                </a:lnTo>
                <a:lnTo>
                  <a:pt x="467361" y="341630"/>
                </a:lnTo>
                <a:lnTo>
                  <a:pt x="467361" y="323850"/>
                </a:lnTo>
                <a:lnTo>
                  <a:pt x="466091" y="307339"/>
                </a:lnTo>
                <a:lnTo>
                  <a:pt x="464820" y="292100"/>
                </a:lnTo>
                <a:lnTo>
                  <a:pt x="462281" y="278130"/>
                </a:lnTo>
                <a:lnTo>
                  <a:pt x="458470" y="264159"/>
                </a:lnTo>
                <a:lnTo>
                  <a:pt x="455931" y="250189"/>
                </a:lnTo>
                <a:lnTo>
                  <a:pt x="452120" y="237489"/>
                </a:lnTo>
                <a:lnTo>
                  <a:pt x="444500" y="210820"/>
                </a:lnTo>
                <a:lnTo>
                  <a:pt x="422911" y="148589"/>
                </a:lnTo>
                <a:lnTo>
                  <a:pt x="417831" y="135889"/>
                </a:lnTo>
                <a:lnTo>
                  <a:pt x="411481" y="123189"/>
                </a:lnTo>
                <a:lnTo>
                  <a:pt x="403861" y="110489"/>
                </a:lnTo>
                <a:lnTo>
                  <a:pt x="394970" y="96520"/>
                </a:lnTo>
                <a:lnTo>
                  <a:pt x="384811" y="81280"/>
                </a:lnTo>
                <a:lnTo>
                  <a:pt x="373381" y="66039"/>
                </a:lnTo>
                <a:lnTo>
                  <a:pt x="363220" y="52070"/>
                </a:lnTo>
                <a:lnTo>
                  <a:pt x="354331" y="40639"/>
                </a:lnTo>
                <a:lnTo>
                  <a:pt x="345441" y="30480"/>
                </a:lnTo>
                <a:lnTo>
                  <a:pt x="335281" y="21589"/>
                </a:lnTo>
                <a:lnTo>
                  <a:pt x="323850" y="15239"/>
                </a:lnTo>
                <a:lnTo>
                  <a:pt x="312420" y="8889"/>
                </a:lnTo>
                <a:lnTo>
                  <a:pt x="297181" y="5080"/>
                </a:lnTo>
                <a:lnTo>
                  <a:pt x="280670" y="2539"/>
                </a:lnTo>
                <a:lnTo>
                  <a:pt x="262891" y="0"/>
                </a:lnTo>
                <a:lnTo>
                  <a:pt x="245111" y="3809"/>
                </a:lnTo>
                <a:lnTo>
                  <a:pt x="227331" y="10159"/>
                </a:lnTo>
                <a:lnTo>
                  <a:pt x="209550" y="17780"/>
                </a:lnTo>
                <a:lnTo>
                  <a:pt x="194311" y="26670"/>
                </a:lnTo>
                <a:lnTo>
                  <a:pt x="180341" y="34289"/>
                </a:lnTo>
                <a:lnTo>
                  <a:pt x="166370" y="43180"/>
                </a:lnTo>
                <a:lnTo>
                  <a:pt x="153670" y="53339"/>
                </a:lnTo>
                <a:lnTo>
                  <a:pt x="143511" y="63500"/>
                </a:lnTo>
                <a:lnTo>
                  <a:pt x="133350" y="74930"/>
                </a:lnTo>
                <a:lnTo>
                  <a:pt x="110491" y="99059"/>
                </a:lnTo>
                <a:lnTo>
                  <a:pt x="99061" y="110489"/>
                </a:lnTo>
                <a:lnTo>
                  <a:pt x="87631" y="123189"/>
                </a:lnTo>
                <a:lnTo>
                  <a:pt x="77470" y="135889"/>
                </a:lnTo>
                <a:lnTo>
                  <a:pt x="68581" y="148589"/>
                </a:lnTo>
                <a:lnTo>
                  <a:pt x="59691" y="162559"/>
                </a:lnTo>
                <a:lnTo>
                  <a:pt x="50800" y="176530"/>
                </a:lnTo>
                <a:lnTo>
                  <a:pt x="41911" y="193039"/>
                </a:lnTo>
                <a:lnTo>
                  <a:pt x="34291" y="207009"/>
                </a:lnTo>
                <a:lnTo>
                  <a:pt x="29211" y="220980"/>
                </a:lnTo>
                <a:lnTo>
                  <a:pt x="22861" y="233680"/>
                </a:lnTo>
                <a:lnTo>
                  <a:pt x="17781" y="247650"/>
                </a:lnTo>
                <a:lnTo>
                  <a:pt x="0" y="2984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43050" y="2228850"/>
            <a:ext cx="2192021" cy="730251"/>
            <a:chOff x="1543050" y="2228850"/>
            <a:chExt cx="2192021" cy="730251"/>
          </a:xfrm>
        </p:grpSpPr>
        <p:sp>
          <p:nvSpPr>
            <p:cNvPr id="5" name="Freeform 4"/>
            <p:cNvSpPr/>
            <p:nvPr/>
          </p:nvSpPr>
          <p:spPr>
            <a:xfrm>
              <a:off x="1543050" y="2228850"/>
              <a:ext cx="236221" cy="615951"/>
            </a:xfrm>
            <a:custGeom>
              <a:avLst/>
              <a:gdLst/>
              <a:ahLst/>
              <a:cxnLst/>
              <a:rect l="0" t="0" r="0" b="0"/>
              <a:pathLst>
                <a:path w="236221" h="615951">
                  <a:moveTo>
                    <a:pt x="236220" y="0"/>
                  </a:moveTo>
                  <a:lnTo>
                    <a:pt x="176529" y="58420"/>
                  </a:lnTo>
                  <a:lnTo>
                    <a:pt x="162560" y="73660"/>
                  </a:lnTo>
                  <a:lnTo>
                    <a:pt x="149860" y="90170"/>
                  </a:lnTo>
                  <a:lnTo>
                    <a:pt x="123189" y="121920"/>
                  </a:lnTo>
                  <a:lnTo>
                    <a:pt x="97789" y="154939"/>
                  </a:lnTo>
                  <a:lnTo>
                    <a:pt x="86360" y="172720"/>
                  </a:lnTo>
                  <a:lnTo>
                    <a:pt x="76200" y="191770"/>
                  </a:lnTo>
                  <a:lnTo>
                    <a:pt x="66039" y="212089"/>
                  </a:lnTo>
                  <a:lnTo>
                    <a:pt x="57150" y="232410"/>
                  </a:lnTo>
                  <a:lnTo>
                    <a:pt x="39369" y="273050"/>
                  </a:lnTo>
                  <a:lnTo>
                    <a:pt x="31750" y="292100"/>
                  </a:lnTo>
                  <a:lnTo>
                    <a:pt x="26669" y="311150"/>
                  </a:lnTo>
                  <a:lnTo>
                    <a:pt x="20319" y="328929"/>
                  </a:lnTo>
                  <a:lnTo>
                    <a:pt x="15239" y="347979"/>
                  </a:lnTo>
                  <a:lnTo>
                    <a:pt x="10160" y="367029"/>
                  </a:lnTo>
                  <a:lnTo>
                    <a:pt x="6350" y="387350"/>
                  </a:lnTo>
                  <a:lnTo>
                    <a:pt x="2539" y="406400"/>
                  </a:lnTo>
                  <a:lnTo>
                    <a:pt x="1269" y="424179"/>
                  </a:lnTo>
                  <a:lnTo>
                    <a:pt x="0" y="441960"/>
                  </a:lnTo>
                  <a:lnTo>
                    <a:pt x="0" y="458470"/>
                  </a:lnTo>
                  <a:lnTo>
                    <a:pt x="1269" y="473710"/>
                  </a:lnTo>
                  <a:lnTo>
                    <a:pt x="3810" y="487679"/>
                  </a:lnTo>
                  <a:lnTo>
                    <a:pt x="7619" y="501650"/>
                  </a:lnTo>
                  <a:lnTo>
                    <a:pt x="11430" y="514350"/>
                  </a:lnTo>
                  <a:lnTo>
                    <a:pt x="13969" y="527050"/>
                  </a:lnTo>
                  <a:lnTo>
                    <a:pt x="20319" y="539750"/>
                  </a:lnTo>
                  <a:lnTo>
                    <a:pt x="26669" y="553720"/>
                  </a:lnTo>
                  <a:lnTo>
                    <a:pt x="33019" y="566420"/>
                  </a:lnTo>
                  <a:lnTo>
                    <a:pt x="40639" y="576579"/>
                  </a:lnTo>
                  <a:lnTo>
                    <a:pt x="48260" y="588010"/>
                  </a:lnTo>
                  <a:lnTo>
                    <a:pt x="72389" y="6159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854200" y="2505710"/>
              <a:ext cx="163830" cy="1"/>
            </a:xfrm>
            <a:custGeom>
              <a:avLst/>
              <a:gdLst/>
              <a:ahLst/>
              <a:cxnLst/>
              <a:rect l="0" t="0" r="0" b="0"/>
              <a:pathLst>
                <a:path w="163830" h="1">
                  <a:moveTo>
                    <a:pt x="0" y="0"/>
                  </a:moveTo>
                  <a:lnTo>
                    <a:pt x="16382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2189" y="2367279"/>
              <a:ext cx="12701" cy="326392"/>
            </a:xfrm>
            <a:custGeom>
              <a:avLst/>
              <a:gdLst/>
              <a:ahLst/>
              <a:cxnLst/>
              <a:rect l="0" t="0" r="0" b="0"/>
              <a:pathLst>
                <a:path w="12701" h="326392">
                  <a:moveTo>
                    <a:pt x="12700" y="0"/>
                  </a:moveTo>
                  <a:lnTo>
                    <a:pt x="6350" y="19050"/>
                  </a:lnTo>
                  <a:lnTo>
                    <a:pt x="3811" y="34291"/>
                  </a:lnTo>
                  <a:lnTo>
                    <a:pt x="2540" y="52071"/>
                  </a:lnTo>
                  <a:lnTo>
                    <a:pt x="2540" y="72391"/>
                  </a:lnTo>
                  <a:lnTo>
                    <a:pt x="1271" y="116841"/>
                  </a:lnTo>
                  <a:lnTo>
                    <a:pt x="0" y="250191"/>
                  </a:lnTo>
                  <a:lnTo>
                    <a:pt x="12700" y="3263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484120" y="2644139"/>
              <a:ext cx="38101" cy="176532"/>
            </a:xfrm>
            <a:custGeom>
              <a:avLst/>
              <a:gdLst/>
              <a:ahLst/>
              <a:cxnLst/>
              <a:rect l="0" t="0" r="0" b="0"/>
              <a:pathLst>
                <a:path w="38101" h="176532">
                  <a:moveTo>
                    <a:pt x="38100" y="0"/>
                  </a:moveTo>
                  <a:lnTo>
                    <a:pt x="30480" y="26671"/>
                  </a:lnTo>
                  <a:lnTo>
                    <a:pt x="29209" y="39371"/>
                  </a:lnTo>
                  <a:lnTo>
                    <a:pt x="27940" y="54611"/>
                  </a:lnTo>
                  <a:lnTo>
                    <a:pt x="26669" y="69850"/>
                  </a:lnTo>
                  <a:lnTo>
                    <a:pt x="25400" y="85090"/>
                  </a:lnTo>
                  <a:lnTo>
                    <a:pt x="21590" y="101600"/>
                  </a:lnTo>
                  <a:lnTo>
                    <a:pt x="0" y="1765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698750" y="2518410"/>
              <a:ext cx="162561" cy="1"/>
            </a:xfrm>
            <a:custGeom>
              <a:avLst/>
              <a:gdLst/>
              <a:ahLst/>
              <a:cxnLst/>
              <a:rect l="0" t="0" r="0" b="0"/>
              <a:pathLst>
                <a:path w="162561" h="1">
                  <a:moveTo>
                    <a:pt x="0" y="0"/>
                  </a:moveTo>
                  <a:lnTo>
                    <a:pt x="16256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050539" y="2406650"/>
              <a:ext cx="279402" cy="330201"/>
            </a:xfrm>
            <a:custGeom>
              <a:avLst/>
              <a:gdLst/>
              <a:ahLst/>
              <a:cxnLst/>
              <a:rect l="0" t="0" r="0" b="0"/>
              <a:pathLst>
                <a:path w="279402" h="330201">
                  <a:moveTo>
                    <a:pt x="0" y="10160"/>
                  </a:moveTo>
                  <a:lnTo>
                    <a:pt x="26671" y="3810"/>
                  </a:lnTo>
                  <a:lnTo>
                    <a:pt x="41911" y="2539"/>
                  </a:lnTo>
                  <a:lnTo>
                    <a:pt x="58421" y="1270"/>
                  </a:lnTo>
                  <a:lnTo>
                    <a:pt x="77471" y="0"/>
                  </a:lnTo>
                  <a:lnTo>
                    <a:pt x="96521" y="0"/>
                  </a:lnTo>
                  <a:lnTo>
                    <a:pt x="115571" y="2539"/>
                  </a:lnTo>
                  <a:lnTo>
                    <a:pt x="135890" y="5079"/>
                  </a:lnTo>
                  <a:lnTo>
                    <a:pt x="154940" y="10160"/>
                  </a:lnTo>
                  <a:lnTo>
                    <a:pt x="172721" y="15239"/>
                  </a:lnTo>
                  <a:lnTo>
                    <a:pt x="191771" y="22860"/>
                  </a:lnTo>
                  <a:lnTo>
                    <a:pt x="201931" y="33020"/>
                  </a:lnTo>
                  <a:lnTo>
                    <a:pt x="207011" y="44450"/>
                  </a:lnTo>
                  <a:lnTo>
                    <a:pt x="209551" y="58420"/>
                  </a:lnTo>
                  <a:lnTo>
                    <a:pt x="205740" y="71120"/>
                  </a:lnTo>
                  <a:lnTo>
                    <a:pt x="196850" y="81279"/>
                  </a:lnTo>
                  <a:lnTo>
                    <a:pt x="185421" y="91439"/>
                  </a:lnTo>
                  <a:lnTo>
                    <a:pt x="166371" y="110489"/>
                  </a:lnTo>
                  <a:lnTo>
                    <a:pt x="157481" y="119379"/>
                  </a:lnTo>
                  <a:lnTo>
                    <a:pt x="144781" y="127000"/>
                  </a:lnTo>
                  <a:lnTo>
                    <a:pt x="132081" y="135889"/>
                  </a:lnTo>
                  <a:lnTo>
                    <a:pt x="116840" y="144779"/>
                  </a:lnTo>
                  <a:lnTo>
                    <a:pt x="101600" y="149860"/>
                  </a:lnTo>
                  <a:lnTo>
                    <a:pt x="86361" y="153670"/>
                  </a:lnTo>
                  <a:lnTo>
                    <a:pt x="69850" y="156210"/>
                  </a:lnTo>
                  <a:lnTo>
                    <a:pt x="63500" y="154939"/>
                  </a:lnTo>
                  <a:lnTo>
                    <a:pt x="63500" y="152400"/>
                  </a:lnTo>
                  <a:lnTo>
                    <a:pt x="67311" y="147320"/>
                  </a:lnTo>
                  <a:lnTo>
                    <a:pt x="77471" y="143510"/>
                  </a:lnTo>
                  <a:lnTo>
                    <a:pt x="90171" y="140970"/>
                  </a:lnTo>
                  <a:lnTo>
                    <a:pt x="106681" y="139700"/>
                  </a:lnTo>
                  <a:lnTo>
                    <a:pt x="123190" y="139700"/>
                  </a:lnTo>
                  <a:lnTo>
                    <a:pt x="139700" y="140970"/>
                  </a:lnTo>
                  <a:lnTo>
                    <a:pt x="156211" y="143510"/>
                  </a:lnTo>
                  <a:lnTo>
                    <a:pt x="172721" y="148589"/>
                  </a:lnTo>
                  <a:lnTo>
                    <a:pt x="189231" y="154939"/>
                  </a:lnTo>
                  <a:lnTo>
                    <a:pt x="205740" y="161289"/>
                  </a:lnTo>
                  <a:lnTo>
                    <a:pt x="220981" y="170179"/>
                  </a:lnTo>
                  <a:lnTo>
                    <a:pt x="236220" y="179070"/>
                  </a:lnTo>
                  <a:lnTo>
                    <a:pt x="248920" y="190500"/>
                  </a:lnTo>
                  <a:lnTo>
                    <a:pt x="260351" y="201929"/>
                  </a:lnTo>
                  <a:lnTo>
                    <a:pt x="267970" y="213360"/>
                  </a:lnTo>
                  <a:lnTo>
                    <a:pt x="275590" y="226060"/>
                  </a:lnTo>
                  <a:lnTo>
                    <a:pt x="279401" y="237489"/>
                  </a:lnTo>
                  <a:lnTo>
                    <a:pt x="279401" y="250189"/>
                  </a:lnTo>
                  <a:lnTo>
                    <a:pt x="279401" y="262889"/>
                  </a:lnTo>
                  <a:lnTo>
                    <a:pt x="275590" y="274320"/>
                  </a:lnTo>
                  <a:lnTo>
                    <a:pt x="270511" y="284479"/>
                  </a:lnTo>
                  <a:lnTo>
                    <a:pt x="264161" y="293370"/>
                  </a:lnTo>
                  <a:lnTo>
                    <a:pt x="254001" y="300989"/>
                  </a:lnTo>
                  <a:lnTo>
                    <a:pt x="242570" y="307339"/>
                  </a:lnTo>
                  <a:lnTo>
                    <a:pt x="228601" y="313689"/>
                  </a:lnTo>
                  <a:lnTo>
                    <a:pt x="215901" y="318770"/>
                  </a:lnTo>
                  <a:lnTo>
                    <a:pt x="189231" y="328929"/>
                  </a:lnTo>
                  <a:lnTo>
                    <a:pt x="171450" y="330200"/>
                  </a:lnTo>
                  <a:lnTo>
                    <a:pt x="148590" y="330200"/>
                  </a:lnTo>
                  <a:lnTo>
                    <a:pt x="76200" y="3251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340100" y="2228850"/>
              <a:ext cx="394971" cy="730251"/>
            </a:xfrm>
            <a:custGeom>
              <a:avLst/>
              <a:gdLst/>
              <a:ahLst/>
              <a:cxnLst/>
              <a:rect l="0" t="0" r="0" b="0"/>
              <a:pathLst>
                <a:path w="394971" h="730251">
                  <a:moveTo>
                    <a:pt x="0" y="0"/>
                  </a:moveTo>
                  <a:lnTo>
                    <a:pt x="20320" y="6350"/>
                  </a:lnTo>
                  <a:lnTo>
                    <a:pt x="30479" y="12700"/>
                  </a:lnTo>
                  <a:lnTo>
                    <a:pt x="40640" y="20320"/>
                  </a:lnTo>
                  <a:lnTo>
                    <a:pt x="52070" y="30479"/>
                  </a:lnTo>
                  <a:lnTo>
                    <a:pt x="63500" y="39370"/>
                  </a:lnTo>
                  <a:lnTo>
                    <a:pt x="82550" y="57150"/>
                  </a:lnTo>
                  <a:lnTo>
                    <a:pt x="95250" y="68579"/>
                  </a:lnTo>
                  <a:lnTo>
                    <a:pt x="128270" y="96520"/>
                  </a:lnTo>
                  <a:lnTo>
                    <a:pt x="147320" y="113029"/>
                  </a:lnTo>
                  <a:lnTo>
                    <a:pt x="186690" y="149860"/>
                  </a:lnTo>
                  <a:lnTo>
                    <a:pt x="248920" y="210820"/>
                  </a:lnTo>
                  <a:lnTo>
                    <a:pt x="267970" y="232410"/>
                  </a:lnTo>
                  <a:lnTo>
                    <a:pt x="285750" y="255270"/>
                  </a:lnTo>
                  <a:lnTo>
                    <a:pt x="303529" y="279400"/>
                  </a:lnTo>
                  <a:lnTo>
                    <a:pt x="320040" y="302260"/>
                  </a:lnTo>
                  <a:lnTo>
                    <a:pt x="335279" y="323850"/>
                  </a:lnTo>
                  <a:lnTo>
                    <a:pt x="349250" y="346710"/>
                  </a:lnTo>
                  <a:lnTo>
                    <a:pt x="360679" y="368300"/>
                  </a:lnTo>
                  <a:lnTo>
                    <a:pt x="369570" y="388620"/>
                  </a:lnTo>
                  <a:lnTo>
                    <a:pt x="375920" y="410210"/>
                  </a:lnTo>
                  <a:lnTo>
                    <a:pt x="382270" y="431800"/>
                  </a:lnTo>
                  <a:lnTo>
                    <a:pt x="387350" y="452120"/>
                  </a:lnTo>
                  <a:lnTo>
                    <a:pt x="392429" y="473710"/>
                  </a:lnTo>
                  <a:lnTo>
                    <a:pt x="394970" y="492760"/>
                  </a:lnTo>
                  <a:lnTo>
                    <a:pt x="394970" y="511810"/>
                  </a:lnTo>
                  <a:lnTo>
                    <a:pt x="393700" y="529589"/>
                  </a:lnTo>
                  <a:lnTo>
                    <a:pt x="391159" y="547370"/>
                  </a:lnTo>
                  <a:lnTo>
                    <a:pt x="387350" y="565150"/>
                  </a:lnTo>
                  <a:lnTo>
                    <a:pt x="384809" y="581660"/>
                  </a:lnTo>
                  <a:lnTo>
                    <a:pt x="378459" y="599439"/>
                  </a:lnTo>
                  <a:lnTo>
                    <a:pt x="369570" y="615950"/>
                  </a:lnTo>
                  <a:lnTo>
                    <a:pt x="302259" y="7302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4988" y="231933"/>
            <a:ext cx="920263" cy="536501"/>
            <a:chOff x="184988" y="231933"/>
            <a:chExt cx="920263" cy="536501"/>
          </a:xfrm>
        </p:grpSpPr>
        <p:sp>
          <p:nvSpPr>
            <p:cNvPr id="2" name="Freeform 1"/>
            <p:cNvSpPr/>
            <p:nvPr/>
          </p:nvSpPr>
          <p:spPr>
            <a:xfrm>
              <a:off x="382840" y="359969"/>
              <a:ext cx="135658" cy="204580"/>
            </a:xfrm>
            <a:custGeom>
              <a:avLst/>
              <a:gdLst/>
              <a:ahLst/>
              <a:cxnLst/>
              <a:rect l="0" t="0" r="0" b="0"/>
              <a:pathLst>
                <a:path w="135658" h="204580">
                  <a:moveTo>
                    <a:pt x="3518" y="36447"/>
                  </a:moveTo>
                  <a:lnTo>
                    <a:pt x="9364" y="18910"/>
                  </a:lnTo>
                  <a:lnTo>
                    <a:pt x="15980" y="12520"/>
                  </a:lnTo>
                  <a:lnTo>
                    <a:pt x="25285" y="7037"/>
                  </a:lnTo>
                  <a:lnTo>
                    <a:pt x="36382" y="2158"/>
                  </a:lnTo>
                  <a:lnTo>
                    <a:pt x="47451" y="129"/>
                  </a:lnTo>
                  <a:lnTo>
                    <a:pt x="58500" y="0"/>
                  </a:lnTo>
                  <a:lnTo>
                    <a:pt x="69537" y="1137"/>
                  </a:lnTo>
                  <a:lnTo>
                    <a:pt x="80566" y="3119"/>
                  </a:lnTo>
                  <a:lnTo>
                    <a:pt x="91588" y="5664"/>
                  </a:lnTo>
                  <a:lnTo>
                    <a:pt x="102607" y="8584"/>
                  </a:lnTo>
                  <a:lnTo>
                    <a:pt x="111177" y="14201"/>
                  </a:lnTo>
                  <a:lnTo>
                    <a:pt x="118114" y="21616"/>
                  </a:lnTo>
                  <a:lnTo>
                    <a:pt x="123961" y="30230"/>
                  </a:lnTo>
                  <a:lnTo>
                    <a:pt x="124190" y="40867"/>
                  </a:lnTo>
                  <a:lnTo>
                    <a:pt x="120671" y="52852"/>
                  </a:lnTo>
                  <a:lnTo>
                    <a:pt x="114655" y="65736"/>
                  </a:lnTo>
                  <a:lnTo>
                    <a:pt x="106974" y="79220"/>
                  </a:lnTo>
                  <a:lnTo>
                    <a:pt x="98182" y="93103"/>
                  </a:lnTo>
                  <a:lnTo>
                    <a:pt x="88651" y="107252"/>
                  </a:lnTo>
                  <a:lnTo>
                    <a:pt x="68272" y="136024"/>
                  </a:lnTo>
                  <a:lnTo>
                    <a:pt x="57699" y="150549"/>
                  </a:lnTo>
                  <a:lnTo>
                    <a:pt x="48203" y="162678"/>
                  </a:lnTo>
                  <a:lnTo>
                    <a:pt x="39426" y="173212"/>
                  </a:lnTo>
                  <a:lnTo>
                    <a:pt x="31127" y="182681"/>
                  </a:lnTo>
                  <a:lnTo>
                    <a:pt x="21924" y="190218"/>
                  </a:lnTo>
                  <a:lnTo>
                    <a:pt x="12119" y="196466"/>
                  </a:lnTo>
                  <a:lnTo>
                    <a:pt x="1911" y="201854"/>
                  </a:lnTo>
                  <a:lnTo>
                    <a:pt x="0" y="204223"/>
                  </a:lnTo>
                  <a:lnTo>
                    <a:pt x="3620" y="204579"/>
                  </a:lnTo>
                  <a:lnTo>
                    <a:pt x="10927" y="203593"/>
                  </a:lnTo>
                  <a:lnTo>
                    <a:pt x="19469" y="201712"/>
                  </a:lnTo>
                  <a:lnTo>
                    <a:pt x="28834" y="199234"/>
                  </a:lnTo>
                  <a:lnTo>
                    <a:pt x="38748" y="196359"/>
                  </a:lnTo>
                  <a:lnTo>
                    <a:pt x="50252" y="194442"/>
                  </a:lnTo>
                  <a:lnTo>
                    <a:pt x="62815" y="193164"/>
                  </a:lnTo>
                  <a:lnTo>
                    <a:pt x="76084" y="192312"/>
                  </a:lnTo>
                  <a:lnTo>
                    <a:pt x="88601" y="192968"/>
                  </a:lnTo>
                  <a:lnTo>
                    <a:pt x="100616" y="194629"/>
                  </a:lnTo>
                  <a:lnTo>
                    <a:pt x="135657" y="2016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588704" y="374393"/>
              <a:ext cx="168836" cy="167555"/>
            </a:xfrm>
            <a:custGeom>
              <a:avLst/>
              <a:gdLst/>
              <a:ahLst/>
              <a:cxnLst/>
              <a:rect l="0" t="0" r="0" b="0"/>
              <a:pathLst>
                <a:path w="168836" h="167555">
                  <a:moveTo>
                    <a:pt x="72943" y="11011"/>
                  </a:moveTo>
                  <a:lnTo>
                    <a:pt x="55407" y="22702"/>
                  </a:lnTo>
                  <a:lnTo>
                    <a:pt x="47794" y="28593"/>
                  </a:lnTo>
                  <a:lnTo>
                    <a:pt x="40271" y="34968"/>
                  </a:lnTo>
                  <a:lnTo>
                    <a:pt x="32809" y="41664"/>
                  </a:lnTo>
                  <a:lnTo>
                    <a:pt x="25388" y="49799"/>
                  </a:lnTo>
                  <a:lnTo>
                    <a:pt x="17993" y="58893"/>
                  </a:lnTo>
                  <a:lnTo>
                    <a:pt x="10616" y="68626"/>
                  </a:lnTo>
                  <a:lnTo>
                    <a:pt x="5698" y="80009"/>
                  </a:lnTo>
                  <a:lnTo>
                    <a:pt x="2420" y="92491"/>
                  </a:lnTo>
                  <a:lnTo>
                    <a:pt x="234" y="105707"/>
                  </a:lnTo>
                  <a:lnTo>
                    <a:pt x="0" y="118188"/>
                  </a:lnTo>
                  <a:lnTo>
                    <a:pt x="1068" y="130179"/>
                  </a:lnTo>
                  <a:lnTo>
                    <a:pt x="3003" y="141844"/>
                  </a:lnTo>
                  <a:lnTo>
                    <a:pt x="7964" y="150844"/>
                  </a:lnTo>
                  <a:lnTo>
                    <a:pt x="14942" y="158067"/>
                  </a:lnTo>
                  <a:lnTo>
                    <a:pt x="23264" y="164106"/>
                  </a:lnTo>
                  <a:lnTo>
                    <a:pt x="34930" y="166909"/>
                  </a:lnTo>
                  <a:lnTo>
                    <a:pt x="48825" y="167554"/>
                  </a:lnTo>
                  <a:lnTo>
                    <a:pt x="64205" y="166760"/>
                  </a:lnTo>
                  <a:lnTo>
                    <a:pt x="79353" y="163784"/>
                  </a:lnTo>
                  <a:lnTo>
                    <a:pt x="94346" y="159353"/>
                  </a:lnTo>
                  <a:lnTo>
                    <a:pt x="109235" y="153952"/>
                  </a:lnTo>
                  <a:lnTo>
                    <a:pt x="121608" y="147904"/>
                  </a:lnTo>
                  <a:lnTo>
                    <a:pt x="132304" y="141425"/>
                  </a:lnTo>
                  <a:lnTo>
                    <a:pt x="141881" y="134659"/>
                  </a:lnTo>
                  <a:lnTo>
                    <a:pt x="149489" y="126478"/>
                  </a:lnTo>
                  <a:lnTo>
                    <a:pt x="155785" y="117353"/>
                  </a:lnTo>
                  <a:lnTo>
                    <a:pt x="161206" y="107599"/>
                  </a:lnTo>
                  <a:lnTo>
                    <a:pt x="164820" y="96203"/>
                  </a:lnTo>
                  <a:lnTo>
                    <a:pt x="167229" y="83711"/>
                  </a:lnTo>
                  <a:lnTo>
                    <a:pt x="168835" y="70489"/>
                  </a:lnTo>
                  <a:lnTo>
                    <a:pt x="167459" y="58004"/>
                  </a:lnTo>
                  <a:lnTo>
                    <a:pt x="164095" y="46010"/>
                  </a:lnTo>
                  <a:lnTo>
                    <a:pt x="159404" y="34344"/>
                  </a:lnTo>
                  <a:lnTo>
                    <a:pt x="152607" y="25343"/>
                  </a:lnTo>
                  <a:lnTo>
                    <a:pt x="144405" y="18119"/>
                  </a:lnTo>
                  <a:lnTo>
                    <a:pt x="135267" y="12079"/>
                  </a:lnTo>
                  <a:lnTo>
                    <a:pt x="124280" y="8052"/>
                  </a:lnTo>
                  <a:lnTo>
                    <a:pt x="112062" y="5368"/>
                  </a:lnTo>
                  <a:lnTo>
                    <a:pt x="7294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881879" y="561589"/>
              <a:ext cx="11012" cy="1"/>
            </a:xfrm>
            <a:custGeom>
              <a:avLst/>
              <a:gdLst/>
              <a:ahLst/>
              <a:cxnLst/>
              <a:rect l="0" t="0" r="0" b="0"/>
              <a:pathLst>
                <a:path w="11012" h="1">
                  <a:moveTo>
                    <a:pt x="110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84988" y="231933"/>
              <a:ext cx="920263" cy="536501"/>
            </a:xfrm>
            <a:custGeom>
              <a:avLst/>
              <a:gdLst/>
              <a:ahLst/>
              <a:cxnLst/>
              <a:rect l="0" t="0" r="0" b="0"/>
              <a:pathLst>
                <a:path w="920263" h="536501">
                  <a:moveTo>
                    <a:pt x="179347" y="65379"/>
                  </a:moveTo>
                  <a:lnTo>
                    <a:pt x="161810" y="77070"/>
                  </a:lnTo>
                  <a:lnTo>
                    <a:pt x="140150" y="89335"/>
                  </a:lnTo>
                  <a:lnTo>
                    <a:pt x="127522" y="96032"/>
                  </a:lnTo>
                  <a:lnTo>
                    <a:pt x="114209" y="106614"/>
                  </a:lnTo>
                  <a:lnTo>
                    <a:pt x="100440" y="119786"/>
                  </a:lnTo>
                  <a:lnTo>
                    <a:pt x="86367" y="134685"/>
                  </a:lnTo>
                  <a:lnTo>
                    <a:pt x="73314" y="149511"/>
                  </a:lnTo>
                  <a:lnTo>
                    <a:pt x="60942" y="164290"/>
                  </a:lnTo>
                  <a:lnTo>
                    <a:pt x="49023" y="179036"/>
                  </a:lnTo>
                  <a:lnTo>
                    <a:pt x="38630" y="193761"/>
                  </a:lnTo>
                  <a:lnTo>
                    <a:pt x="29255" y="208472"/>
                  </a:lnTo>
                  <a:lnTo>
                    <a:pt x="20557" y="223173"/>
                  </a:lnTo>
                  <a:lnTo>
                    <a:pt x="13535" y="237868"/>
                  </a:lnTo>
                  <a:lnTo>
                    <a:pt x="7631" y="252558"/>
                  </a:lnTo>
                  <a:lnTo>
                    <a:pt x="2471" y="267246"/>
                  </a:lnTo>
                  <a:lnTo>
                    <a:pt x="254" y="285602"/>
                  </a:lnTo>
                  <a:lnTo>
                    <a:pt x="0" y="306404"/>
                  </a:lnTo>
                  <a:lnTo>
                    <a:pt x="1054" y="328837"/>
                  </a:lnTo>
                  <a:lnTo>
                    <a:pt x="4204" y="347463"/>
                  </a:lnTo>
                  <a:lnTo>
                    <a:pt x="8751" y="363550"/>
                  </a:lnTo>
                  <a:lnTo>
                    <a:pt x="14229" y="377946"/>
                  </a:lnTo>
                  <a:lnTo>
                    <a:pt x="21552" y="392437"/>
                  </a:lnTo>
                  <a:lnTo>
                    <a:pt x="30104" y="406992"/>
                  </a:lnTo>
                  <a:lnTo>
                    <a:pt x="39476" y="421589"/>
                  </a:lnTo>
                  <a:lnTo>
                    <a:pt x="50618" y="433767"/>
                  </a:lnTo>
                  <a:lnTo>
                    <a:pt x="62940" y="444333"/>
                  </a:lnTo>
                  <a:lnTo>
                    <a:pt x="76049" y="453824"/>
                  </a:lnTo>
                  <a:lnTo>
                    <a:pt x="90906" y="462599"/>
                  </a:lnTo>
                  <a:lnTo>
                    <a:pt x="106928" y="470895"/>
                  </a:lnTo>
                  <a:lnTo>
                    <a:pt x="123727" y="478873"/>
                  </a:lnTo>
                  <a:lnTo>
                    <a:pt x="158705" y="494263"/>
                  </a:lnTo>
                  <a:lnTo>
                    <a:pt x="176598" y="501793"/>
                  </a:lnTo>
                  <a:lnTo>
                    <a:pt x="195867" y="508036"/>
                  </a:lnTo>
                  <a:lnTo>
                    <a:pt x="216054" y="513422"/>
                  </a:lnTo>
                  <a:lnTo>
                    <a:pt x="256837" y="522669"/>
                  </a:lnTo>
                  <a:lnTo>
                    <a:pt x="295354" y="530857"/>
                  </a:lnTo>
                  <a:lnTo>
                    <a:pt x="315414" y="533530"/>
                  </a:lnTo>
                  <a:lnTo>
                    <a:pt x="336128" y="535312"/>
                  </a:lnTo>
                  <a:lnTo>
                    <a:pt x="357278" y="536500"/>
                  </a:lnTo>
                  <a:lnTo>
                    <a:pt x="379943" y="536068"/>
                  </a:lnTo>
                  <a:lnTo>
                    <a:pt x="403617" y="534557"/>
                  </a:lnTo>
                  <a:lnTo>
                    <a:pt x="427965" y="532326"/>
                  </a:lnTo>
                  <a:lnTo>
                    <a:pt x="451537" y="529615"/>
                  </a:lnTo>
                  <a:lnTo>
                    <a:pt x="497305" y="523341"/>
                  </a:lnTo>
                  <a:lnTo>
                    <a:pt x="564344" y="512929"/>
                  </a:lnTo>
                  <a:lnTo>
                    <a:pt x="585280" y="508120"/>
                  </a:lnTo>
                  <a:lnTo>
                    <a:pt x="605354" y="502466"/>
                  </a:lnTo>
                  <a:lnTo>
                    <a:pt x="624855" y="496250"/>
                  </a:lnTo>
                  <a:lnTo>
                    <a:pt x="643973" y="488436"/>
                  </a:lnTo>
                  <a:lnTo>
                    <a:pt x="662836" y="479555"/>
                  </a:lnTo>
                  <a:lnTo>
                    <a:pt x="681528" y="469965"/>
                  </a:lnTo>
                  <a:lnTo>
                    <a:pt x="700108" y="459900"/>
                  </a:lnTo>
                  <a:lnTo>
                    <a:pt x="737065" y="438930"/>
                  </a:lnTo>
                  <a:lnTo>
                    <a:pt x="754261" y="428199"/>
                  </a:lnTo>
                  <a:lnTo>
                    <a:pt x="770619" y="417374"/>
                  </a:lnTo>
                  <a:lnTo>
                    <a:pt x="801846" y="395559"/>
                  </a:lnTo>
                  <a:lnTo>
                    <a:pt x="832038" y="373628"/>
                  </a:lnTo>
                  <a:lnTo>
                    <a:pt x="845717" y="362641"/>
                  </a:lnTo>
                  <a:lnTo>
                    <a:pt x="858507" y="351646"/>
                  </a:lnTo>
                  <a:lnTo>
                    <a:pt x="870704" y="340646"/>
                  </a:lnTo>
                  <a:lnTo>
                    <a:pt x="881283" y="328418"/>
                  </a:lnTo>
                  <a:lnTo>
                    <a:pt x="890782" y="315372"/>
                  </a:lnTo>
                  <a:lnTo>
                    <a:pt x="899562" y="301781"/>
                  </a:lnTo>
                  <a:lnTo>
                    <a:pt x="906639" y="289050"/>
                  </a:lnTo>
                  <a:lnTo>
                    <a:pt x="912580" y="276891"/>
                  </a:lnTo>
                  <a:lnTo>
                    <a:pt x="917765" y="265115"/>
                  </a:lnTo>
                  <a:lnTo>
                    <a:pt x="919997" y="249924"/>
                  </a:lnTo>
                  <a:lnTo>
                    <a:pt x="920262" y="232455"/>
                  </a:lnTo>
                  <a:lnTo>
                    <a:pt x="919216" y="213468"/>
                  </a:lnTo>
                  <a:lnTo>
                    <a:pt x="917294" y="197140"/>
                  </a:lnTo>
                  <a:lnTo>
                    <a:pt x="914790" y="182583"/>
                  </a:lnTo>
                  <a:lnTo>
                    <a:pt x="911897" y="169209"/>
                  </a:lnTo>
                  <a:lnTo>
                    <a:pt x="906297" y="156622"/>
                  </a:lnTo>
                  <a:lnTo>
                    <a:pt x="898894" y="144560"/>
                  </a:lnTo>
                  <a:lnTo>
                    <a:pt x="890288" y="132848"/>
                  </a:lnTo>
                  <a:lnTo>
                    <a:pt x="880880" y="121370"/>
                  </a:lnTo>
                  <a:lnTo>
                    <a:pt x="870937" y="110047"/>
                  </a:lnTo>
                  <a:lnTo>
                    <a:pt x="860639" y="98828"/>
                  </a:lnTo>
                  <a:lnTo>
                    <a:pt x="848879" y="88902"/>
                  </a:lnTo>
                  <a:lnTo>
                    <a:pt x="836145" y="79837"/>
                  </a:lnTo>
                  <a:lnTo>
                    <a:pt x="807722" y="64464"/>
                  </a:lnTo>
                  <a:lnTo>
                    <a:pt x="791578" y="58651"/>
                  </a:lnTo>
                  <a:lnTo>
                    <a:pt x="774697" y="53553"/>
                  </a:lnTo>
                  <a:lnTo>
                    <a:pt x="757326" y="47707"/>
                  </a:lnTo>
                  <a:lnTo>
                    <a:pt x="721712" y="34686"/>
                  </a:lnTo>
                  <a:lnTo>
                    <a:pt x="704874" y="29011"/>
                  </a:lnTo>
                  <a:lnTo>
                    <a:pt x="688754" y="24004"/>
                  </a:lnTo>
                  <a:lnTo>
                    <a:pt x="673114" y="19443"/>
                  </a:lnTo>
                  <a:lnTo>
                    <a:pt x="655346" y="15179"/>
                  </a:lnTo>
                  <a:lnTo>
                    <a:pt x="636159" y="11113"/>
                  </a:lnTo>
                  <a:lnTo>
                    <a:pt x="616027" y="7178"/>
                  </a:lnTo>
                  <a:lnTo>
                    <a:pt x="596489" y="4555"/>
                  </a:lnTo>
                  <a:lnTo>
                    <a:pt x="577345" y="2807"/>
                  </a:lnTo>
                  <a:lnTo>
                    <a:pt x="558465" y="1641"/>
                  </a:lnTo>
                  <a:lnTo>
                    <a:pt x="517912" y="346"/>
                  </a:lnTo>
                  <a:lnTo>
                    <a:pt x="496820" y="0"/>
                  </a:lnTo>
                  <a:lnTo>
                    <a:pt x="476641" y="993"/>
                  </a:lnTo>
                  <a:lnTo>
                    <a:pt x="457071" y="2879"/>
                  </a:lnTo>
                  <a:lnTo>
                    <a:pt x="417790" y="8237"/>
                  </a:lnTo>
                  <a:lnTo>
                    <a:pt x="375861" y="14697"/>
                  </a:lnTo>
                  <a:lnTo>
                    <a:pt x="336019" y="21646"/>
                  </a:lnTo>
                  <a:lnTo>
                    <a:pt x="316830" y="25212"/>
                  </a:lnTo>
                  <a:lnTo>
                    <a:pt x="282458" y="32437"/>
                  </a:lnTo>
                  <a:lnTo>
                    <a:pt x="266440" y="36076"/>
                  </a:lnTo>
                  <a:lnTo>
                    <a:pt x="250868" y="40950"/>
                  </a:lnTo>
                  <a:lnTo>
                    <a:pt x="235592" y="46646"/>
                  </a:lnTo>
                  <a:lnTo>
                    <a:pt x="220514" y="52890"/>
                  </a:lnTo>
                  <a:lnTo>
                    <a:pt x="205569" y="60723"/>
                  </a:lnTo>
                  <a:lnTo>
                    <a:pt x="190711" y="69616"/>
                  </a:lnTo>
                  <a:lnTo>
                    <a:pt x="137546" y="104416"/>
                  </a:lnTo>
                  <a:lnTo>
                    <a:pt x="128233" y="113427"/>
                  </a:lnTo>
                  <a:lnTo>
                    <a:pt x="120801" y="123104"/>
                  </a:lnTo>
                  <a:lnTo>
                    <a:pt x="80243" y="16448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322341" y="253265"/>
            <a:ext cx="3127936" cy="1150103"/>
            <a:chOff x="1322341" y="253265"/>
            <a:chExt cx="3127936" cy="1150103"/>
          </a:xfrm>
        </p:grpSpPr>
        <p:sp>
          <p:nvSpPr>
            <p:cNvPr id="7" name="Freeform 6"/>
            <p:cNvSpPr/>
            <p:nvPr/>
          </p:nvSpPr>
          <p:spPr>
            <a:xfrm>
              <a:off x="1520549" y="341358"/>
              <a:ext cx="22024" cy="341359"/>
            </a:xfrm>
            <a:custGeom>
              <a:avLst/>
              <a:gdLst/>
              <a:ahLst/>
              <a:cxnLst/>
              <a:rect l="0" t="0" r="0" b="0"/>
              <a:pathLst>
                <a:path w="22024" h="341359">
                  <a:moveTo>
                    <a:pt x="0" y="0"/>
                  </a:moveTo>
                  <a:lnTo>
                    <a:pt x="0" y="208471"/>
                  </a:lnTo>
                  <a:lnTo>
                    <a:pt x="1224" y="229520"/>
                  </a:lnTo>
                  <a:lnTo>
                    <a:pt x="3263" y="249670"/>
                  </a:lnTo>
                  <a:lnTo>
                    <a:pt x="5846" y="269221"/>
                  </a:lnTo>
                  <a:lnTo>
                    <a:pt x="8791" y="285926"/>
                  </a:lnTo>
                  <a:lnTo>
                    <a:pt x="11978" y="300733"/>
                  </a:lnTo>
                  <a:lnTo>
                    <a:pt x="22023" y="3413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679379" y="341358"/>
              <a:ext cx="17356" cy="319336"/>
            </a:xfrm>
            <a:custGeom>
              <a:avLst/>
              <a:gdLst/>
              <a:ahLst/>
              <a:cxnLst/>
              <a:rect l="0" t="0" r="0" b="0"/>
              <a:pathLst>
                <a:path w="17356" h="319336">
                  <a:moveTo>
                    <a:pt x="6344" y="0"/>
                  </a:moveTo>
                  <a:lnTo>
                    <a:pt x="6344" y="121075"/>
                  </a:lnTo>
                  <a:lnTo>
                    <a:pt x="5120" y="143116"/>
                  </a:lnTo>
                  <a:lnTo>
                    <a:pt x="3081" y="165150"/>
                  </a:lnTo>
                  <a:lnTo>
                    <a:pt x="498" y="187181"/>
                  </a:lnTo>
                  <a:lnTo>
                    <a:pt x="0" y="205539"/>
                  </a:lnTo>
                  <a:lnTo>
                    <a:pt x="891" y="221448"/>
                  </a:lnTo>
                  <a:lnTo>
                    <a:pt x="2708" y="235724"/>
                  </a:lnTo>
                  <a:lnTo>
                    <a:pt x="5144" y="248912"/>
                  </a:lnTo>
                  <a:lnTo>
                    <a:pt x="7991" y="261375"/>
                  </a:lnTo>
                  <a:lnTo>
                    <a:pt x="17355" y="3193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817861" y="517022"/>
              <a:ext cx="175547" cy="363232"/>
            </a:xfrm>
            <a:custGeom>
              <a:avLst/>
              <a:gdLst/>
              <a:ahLst/>
              <a:cxnLst/>
              <a:rect l="0" t="0" r="0" b="0"/>
              <a:pathLst>
                <a:path w="175547" h="363232">
                  <a:moveTo>
                    <a:pt x="0" y="521"/>
                  </a:moveTo>
                  <a:lnTo>
                    <a:pt x="0" y="61827"/>
                  </a:lnTo>
                  <a:lnTo>
                    <a:pt x="1224" y="74426"/>
                  </a:lnTo>
                  <a:lnTo>
                    <a:pt x="3263" y="86496"/>
                  </a:lnTo>
                  <a:lnTo>
                    <a:pt x="5846" y="98214"/>
                  </a:lnTo>
                  <a:lnTo>
                    <a:pt x="11238" y="107249"/>
                  </a:lnTo>
                  <a:lnTo>
                    <a:pt x="18504" y="114495"/>
                  </a:lnTo>
                  <a:lnTo>
                    <a:pt x="27018" y="120550"/>
                  </a:lnTo>
                  <a:lnTo>
                    <a:pt x="36365" y="123363"/>
                  </a:lnTo>
                  <a:lnTo>
                    <a:pt x="46266" y="124015"/>
                  </a:lnTo>
                  <a:lnTo>
                    <a:pt x="56538" y="123226"/>
                  </a:lnTo>
                  <a:lnTo>
                    <a:pt x="65833" y="117806"/>
                  </a:lnTo>
                  <a:lnTo>
                    <a:pt x="74476" y="109299"/>
                  </a:lnTo>
                  <a:lnTo>
                    <a:pt x="82686" y="98733"/>
                  </a:lnTo>
                  <a:lnTo>
                    <a:pt x="90606" y="89242"/>
                  </a:lnTo>
                  <a:lnTo>
                    <a:pt x="98332" y="80468"/>
                  </a:lnTo>
                  <a:lnTo>
                    <a:pt x="105931" y="72172"/>
                  </a:lnTo>
                  <a:lnTo>
                    <a:pt x="113443" y="61747"/>
                  </a:lnTo>
                  <a:lnTo>
                    <a:pt x="120899" y="49903"/>
                  </a:lnTo>
                  <a:lnTo>
                    <a:pt x="128316" y="37113"/>
                  </a:lnTo>
                  <a:lnTo>
                    <a:pt x="132038" y="24915"/>
                  </a:lnTo>
                  <a:lnTo>
                    <a:pt x="133295" y="13113"/>
                  </a:lnTo>
                  <a:lnTo>
                    <a:pt x="132910" y="1575"/>
                  </a:lnTo>
                  <a:lnTo>
                    <a:pt x="132653" y="0"/>
                  </a:lnTo>
                  <a:lnTo>
                    <a:pt x="132481" y="5068"/>
                  </a:lnTo>
                  <a:lnTo>
                    <a:pt x="132207" y="57157"/>
                  </a:lnTo>
                  <a:lnTo>
                    <a:pt x="133408" y="71313"/>
                  </a:lnTo>
                  <a:lnTo>
                    <a:pt x="135432" y="84421"/>
                  </a:lnTo>
                  <a:lnTo>
                    <a:pt x="138005" y="96830"/>
                  </a:lnTo>
                  <a:lnTo>
                    <a:pt x="140944" y="108773"/>
                  </a:lnTo>
                  <a:lnTo>
                    <a:pt x="144126" y="120406"/>
                  </a:lnTo>
                  <a:lnTo>
                    <a:pt x="150925" y="143119"/>
                  </a:lnTo>
                  <a:lnTo>
                    <a:pt x="158025" y="165449"/>
                  </a:lnTo>
                  <a:lnTo>
                    <a:pt x="161632" y="180213"/>
                  </a:lnTo>
                  <a:lnTo>
                    <a:pt x="165260" y="197396"/>
                  </a:lnTo>
                  <a:lnTo>
                    <a:pt x="168902" y="216193"/>
                  </a:lnTo>
                  <a:lnTo>
                    <a:pt x="171329" y="234842"/>
                  </a:lnTo>
                  <a:lnTo>
                    <a:pt x="172948" y="253392"/>
                  </a:lnTo>
                  <a:lnTo>
                    <a:pt x="174027" y="271876"/>
                  </a:lnTo>
                  <a:lnTo>
                    <a:pt x="175226" y="305465"/>
                  </a:lnTo>
                  <a:lnTo>
                    <a:pt x="175546" y="321274"/>
                  </a:lnTo>
                  <a:lnTo>
                    <a:pt x="173312" y="334260"/>
                  </a:lnTo>
                  <a:lnTo>
                    <a:pt x="169376" y="345364"/>
                  </a:lnTo>
                  <a:lnTo>
                    <a:pt x="164305" y="355214"/>
                  </a:lnTo>
                  <a:lnTo>
                    <a:pt x="156030" y="360557"/>
                  </a:lnTo>
                  <a:lnTo>
                    <a:pt x="145619" y="362896"/>
                  </a:lnTo>
                  <a:lnTo>
                    <a:pt x="133785" y="363231"/>
                  </a:lnTo>
                  <a:lnTo>
                    <a:pt x="123448" y="361008"/>
                  </a:lnTo>
                  <a:lnTo>
                    <a:pt x="77081" y="3418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81243" y="506531"/>
              <a:ext cx="121128" cy="33036"/>
            </a:xfrm>
            <a:custGeom>
              <a:avLst/>
              <a:gdLst/>
              <a:ahLst/>
              <a:cxnLst/>
              <a:rect l="0" t="0" r="0" b="0"/>
              <a:pathLst>
                <a:path w="121128" h="33036">
                  <a:moveTo>
                    <a:pt x="0" y="33035"/>
                  </a:moveTo>
                  <a:lnTo>
                    <a:pt x="17537" y="27189"/>
                  </a:lnTo>
                  <a:lnTo>
                    <a:pt x="27597" y="25467"/>
                  </a:lnTo>
                  <a:lnTo>
                    <a:pt x="39197" y="24319"/>
                  </a:lnTo>
                  <a:lnTo>
                    <a:pt x="51825" y="23554"/>
                  </a:lnTo>
                  <a:lnTo>
                    <a:pt x="63914" y="21820"/>
                  </a:lnTo>
                  <a:lnTo>
                    <a:pt x="75644" y="19441"/>
                  </a:lnTo>
                  <a:lnTo>
                    <a:pt x="12112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522601" y="325504"/>
              <a:ext cx="256241" cy="278750"/>
            </a:xfrm>
            <a:custGeom>
              <a:avLst/>
              <a:gdLst/>
              <a:ahLst/>
              <a:cxnLst/>
              <a:rect l="0" t="0" r="0" b="0"/>
              <a:pathLst>
                <a:path w="256241" h="278750">
                  <a:moveTo>
                    <a:pt x="0" y="48889"/>
                  </a:moveTo>
                  <a:lnTo>
                    <a:pt x="17537" y="37197"/>
                  </a:lnTo>
                  <a:lnTo>
                    <a:pt x="26374" y="32530"/>
                  </a:lnTo>
                  <a:lnTo>
                    <a:pt x="35935" y="28195"/>
                  </a:lnTo>
                  <a:lnTo>
                    <a:pt x="45980" y="24081"/>
                  </a:lnTo>
                  <a:lnTo>
                    <a:pt x="57571" y="20115"/>
                  </a:lnTo>
                  <a:lnTo>
                    <a:pt x="70192" y="16248"/>
                  </a:lnTo>
                  <a:lnTo>
                    <a:pt x="97266" y="8688"/>
                  </a:lnTo>
                  <a:lnTo>
                    <a:pt x="125612" y="1250"/>
                  </a:lnTo>
                  <a:lnTo>
                    <a:pt x="140023" y="0"/>
                  </a:lnTo>
                  <a:lnTo>
                    <a:pt x="154524" y="391"/>
                  </a:lnTo>
                  <a:lnTo>
                    <a:pt x="169086" y="1875"/>
                  </a:lnTo>
                  <a:lnTo>
                    <a:pt x="181240" y="5311"/>
                  </a:lnTo>
                  <a:lnTo>
                    <a:pt x="191790" y="10049"/>
                  </a:lnTo>
                  <a:lnTo>
                    <a:pt x="201271" y="15654"/>
                  </a:lnTo>
                  <a:lnTo>
                    <a:pt x="206367" y="24285"/>
                  </a:lnTo>
                  <a:lnTo>
                    <a:pt x="208542" y="34933"/>
                  </a:lnTo>
                  <a:lnTo>
                    <a:pt x="208768" y="46926"/>
                  </a:lnTo>
                  <a:lnTo>
                    <a:pt x="205248" y="57368"/>
                  </a:lnTo>
                  <a:lnTo>
                    <a:pt x="199231" y="66777"/>
                  </a:lnTo>
                  <a:lnTo>
                    <a:pt x="191549" y="75496"/>
                  </a:lnTo>
                  <a:lnTo>
                    <a:pt x="182757" y="83756"/>
                  </a:lnTo>
                  <a:lnTo>
                    <a:pt x="173225" y="91710"/>
                  </a:lnTo>
                  <a:lnTo>
                    <a:pt x="163200" y="99459"/>
                  </a:lnTo>
                  <a:lnTo>
                    <a:pt x="152847" y="105849"/>
                  </a:lnTo>
                  <a:lnTo>
                    <a:pt x="142274" y="111332"/>
                  </a:lnTo>
                  <a:lnTo>
                    <a:pt x="131554" y="116211"/>
                  </a:lnTo>
                  <a:lnTo>
                    <a:pt x="126855" y="117017"/>
                  </a:lnTo>
                  <a:lnTo>
                    <a:pt x="126169" y="115107"/>
                  </a:lnTo>
                  <a:lnTo>
                    <a:pt x="128159" y="111387"/>
                  </a:lnTo>
                  <a:lnTo>
                    <a:pt x="135603" y="110130"/>
                  </a:lnTo>
                  <a:lnTo>
                    <a:pt x="146684" y="110516"/>
                  </a:lnTo>
                  <a:lnTo>
                    <a:pt x="160188" y="111997"/>
                  </a:lnTo>
                  <a:lnTo>
                    <a:pt x="174085" y="114207"/>
                  </a:lnTo>
                  <a:lnTo>
                    <a:pt x="188244" y="116904"/>
                  </a:lnTo>
                  <a:lnTo>
                    <a:pt x="202577" y="119926"/>
                  </a:lnTo>
                  <a:lnTo>
                    <a:pt x="214579" y="125611"/>
                  </a:lnTo>
                  <a:lnTo>
                    <a:pt x="225028" y="133072"/>
                  </a:lnTo>
                  <a:lnTo>
                    <a:pt x="234441" y="141716"/>
                  </a:lnTo>
                  <a:lnTo>
                    <a:pt x="241939" y="151149"/>
                  </a:lnTo>
                  <a:lnTo>
                    <a:pt x="248162" y="161109"/>
                  </a:lnTo>
                  <a:lnTo>
                    <a:pt x="253534" y="171419"/>
                  </a:lnTo>
                  <a:lnTo>
                    <a:pt x="255892" y="183186"/>
                  </a:lnTo>
                  <a:lnTo>
                    <a:pt x="256240" y="195925"/>
                  </a:lnTo>
                  <a:lnTo>
                    <a:pt x="255249" y="209312"/>
                  </a:lnTo>
                  <a:lnTo>
                    <a:pt x="250917" y="220683"/>
                  </a:lnTo>
                  <a:lnTo>
                    <a:pt x="244359" y="230711"/>
                  </a:lnTo>
                  <a:lnTo>
                    <a:pt x="236317" y="239844"/>
                  </a:lnTo>
                  <a:lnTo>
                    <a:pt x="227285" y="248379"/>
                  </a:lnTo>
                  <a:lnTo>
                    <a:pt x="217592" y="256516"/>
                  </a:lnTo>
                  <a:lnTo>
                    <a:pt x="207461" y="264388"/>
                  </a:lnTo>
                  <a:lnTo>
                    <a:pt x="195812" y="269636"/>
                  </a:lnTo>
                  <a:lnTo>
                    <a:pt x="183152" y="273134"/>
                  </a:lnTo>
                  <a:lnTo>
                    <a:pt x="169818" y="275467"/>
                  </a:lnTo>
                  <a:lnTo>
                    <a:pt x="156035" y="277022"/>
                  </a:lnTo>
                  <a:lnTo>
                    <a:pt x="141952" y="278058"/>
                  </a:lnTo>
                  <a:lnTo>
                    <a:pt x="127669" y="278749"/>
                  </a:lnTo>
                  <a:lnTo>
                    <a:pt x="113254" y="277986"/>
                  </a:lnTo>
                  <a:lnTo>
                    <a:pt x="98749" y="276254"/>
                  </a:lnTo>
                  <a:lnTo>
                    <a:pt x="44046" y="2581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830925" y="339299"/>
              <a:ext cx="187197" cy="222291"/>
            </a:xfrm>
            <a:custGeom>
              <a:avLst/>
              <a:gdLst/>
              <a:ahLst/>
              <a:cxnLst/>
              <a:rect l="0" t="0" r="0" b="0"/>
              <a:pathLst>
                <a:path w="187197" h="222291">
                  <a:moveTo>
                    <a:pt x="0" y="35094"/>
                  </a:moveTo>
                  <a:lnTo>
                    <a:pt x="5846" y="17557"/>
                  </a:lnTo>
                  <a:lnTo>
                    <a:pt x="11238" y="11167"/>
                  </a:lnTo>
                  <a:lnTo>
                    <a:pt x="18504" y="5684"/>
                  </a:lnTo>
                  <a:lnTo>
                    <a:pt x="27018" y="805"/>
                  </a:lnTo>
                  <a:lnTo>
                    <a:pt x="35141" y="0"/>
                  </a:lnTo>
                  <a:lnTo>
                    <a:pt x="43004" y="1910"/>
                  </a:lnTo>
                  <a:lnTo>
                    <a:pt x="50692" y="5630"/>
                  </a:lnTo>
                  <a:lnTo>
                    <a:pt x="58265" y="13004"/>
                  </a:lnTo>
                  <a:lnTo>
                    <a:pt x="65760" y="22814"/>
                  </a:lnTo>
                  <a:lnTo>
                    <a:pt x="73204" y="34248"/>
                  </a:lnTo>
                  <a:lnTo>
                    <a:pt x="79391" y="45542"/>
                  </a:lnTo>
                  <a:lnTo>
                    <a:pt x="84738" y="56741"/>
                  </a:lnTo>
                  <a:lnTo>
                    <a:pt x="89527" y="67878"/>
                  </a:lnTo>
                  <a:lnTo>
                    <a:pt x="93943" y="80196"/>
                  </a:lnTo>
                  <a:lnTo>
                    <a:pt x="98110" y="93303"/>
                  </a:lnTo>
                  <a:lnTo>
                    <a:pt x="102112" y="106934"/>
                  </a:lnTo>
                  <a:lnTo>
                    <a:pt x="107227" y="119693"/>
                  </a:lnTo>
                  <a:lnTo>
                    <a:pt x="113084" y="131869"/>
                  </a:lnTo>
                  <a:lnTo>
                    <a:pt x="119435" y="143657"/>
                  </a:lnTo>
                  <a:lnTo>
                    <a:pt x="126117" y="155186"/>
                  </a:lnTo>
                  <a:lnTo>
                    <a:pt x="140066" y="177784"/>
                  </a:lnTo>
                  <a:lnTo>
                    <a:pt x="147212" y="187725"/>
                  </a:lnTo>
                  <a:lnTo>
                    <a:pt x="154422" y="196800"/>
                  </a:lnTo>
                  <a:lnTo>
                    <a:pt x="187196" y="2222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742832" y="363381"/>
              <a:ext cx="198210" cy="231244"/>
            </a:xfrm>
            <a:custGeom>
              <a:avLst/>
              <a:gdLst/>
              <a:ahLst/>
              <a:cxnLst/>
              <a:rect l="0" t="0" r="0" b="0"/>
              <a:pathLst>
                <a:path w="198210" h="231244">
                  <a:moveTo>
                    <a:pt x="198209" y="0"/>
                  </a:moveTo>
                  <a:lnTo>
                    <a:pt x="186517" y="11691"/>
                  </a:lnTo>
                  <a:lnTo>
                    <a:pt x="179403" y="20029"/>
                  </a:lnTo>
                  <a:lnTo>
                    <a:pt x="161710" y="42344"/>
                  </a:lnTo>
                  <a:lnTo>
                    <a:pt x="153076" y="53923"/>
                  </a:lnTo>
                  <a:lnTo>
                    <a:pt x="136959" y="76577"/>
                  </a:lnTo>
                  <a:lnTo>
                    <a:pt x="129235" y="86533"/>
                  </a:lnTo>
                  <a:lnTo>
                    <a:pt x="121638" y="95617"/>
                  </a:lnTo>
                  <a:lnTo>
                    <a:pt x="114127" y="104121"/>
                  </a:lnTo>
                  <a:lnTo>
                    <a:pt x="99256" y="120094"/>
                  </a:lnTo>
                  <a:lnTo>
                    <a:pt x="91864" y="127780"/>
                  </a:lnTo>
                  <a:lnTo>
                    <a:pt x="84490" y="136574"/>
                  </a:lnTo>
                  <a:lnTo>
                    <a:pt x="77126" y="146107"/>
                  </a:lnTo>
                  <a:lnTo>
                    <a:pt x="69770" y="156133"/>
                  </a:lnTo>
                  <a:lnTo>
                    <a:pt x="62419" y="165264"/>
                  </a:lnTo>
                  <a:lnTo>
                    <a:pt x="55072" y="173798"/>
                  </a:lnTo>
                  <a:lnTo>
                    <a:pt x="47726" y="181935"/>
                  </a:lnTo>
                  <a:lnTo>
                    <a:pt x="33039" y="197501"/>
                  </a:lnTo>
                  <a:lnTo>
                    <a:pt x="0" y="2312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106214" y="418439"/>
              <a:ext cx="143151" cy="22024"/>
            </a:xfrm>
            <a:custGeom>
              <a:avLst/>
              <a:gdLst/>
              <a:ahLst/>
              <a:cxnLst/>
              <a:rect l="0" t="0" r="0" b="0"/>
              <a:pathLst>
                <a:path w="143151" h="22024">
                  <a:moveTo>
                    <a:pt x="0" y="0"/>
                  </a:moveTo>
                  <a:lnTo>
                    <a:pt x="23383" y="5845"/>
                  </a:lnTo>
                  <a:lnTo>
                    <a:pt x="35164" y="7567"/>
                  </a:lnTo>
                  <a:lnTo>
                    <a:pt x="47913" y="8715"/>
                  </a:lnTo>
                  <a:lnTo>
                    <a:pt x="61306" y="9481"/>
                  </a:lnTo>
                  <a:lnTo>
                    <a:pt x="73906" y="11214"/>
                  </a:lnTo>
                  <a:lnTo>
                    <a:pt x="85976" y="13594"/>
                  </a:lnTo>
                  <a:lnTo>
                    <a:pt x="143150" y="220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183295" y="484508"/>
              <a:ext cx="165174" cy="11013"/>
            </a:xfrm>
            <a:custGeom>
              <a:avLst/>
              <a:gdLst/>
              <a:ahLst/>
              <a:cxnLst/>
              <a:rect l="0" t="0" r="0" b="0"/>
              <a:pathLst>
                <a:path w="165174" h="11013">
                  <a:moveTo>
                    <a:pt x="0" y="0"/>
                  </a:moveTo>
                  <a:lnTo>
                    <a:pt x="23383" y="0"/>
                  </a:lnTo>
                  <a:lnTo>
                    <a:pt x="35165" y="1224"/>
                  </a:lnTo>
                  <a:lnTo>
                    <a:pt x="47913" y="3263"/>
                  </a:lnTo>
                  <a:lnTo>
                    <a:pt x="61306" y="5846"/>
                  </a:lnTo>
                  <a:lnTo>
                    <a:pt x="75129" y="7568"/>
                  </a:lnTo>
                  <a:lnTo>
                    <a:pt x="89238" y="8716"/>
                  </a:lnTo>
                  <a:lnTo>
                    <a:pt x="165173" y="110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536346" y="297312"/>
              <a:ext cx="10331" cy="319336"/>
            </a:xfrm>
            <a:custGeom>
              <a:avLst/>
              <a:gdLst/>
              <a:ahLst/>
              <a:cxnLst/>
              <a:rect l="0" t="0" r="0" b="0"/>
              <a:pathLst>
                <a:path w="10331" h="319336">
                  <a:moveTo>
                    <a:pt x="10330" y="0"/>
                  </a:moveTo>
                  <a:lnTo>
                    <a:pt x="10330" y="72997"/>
                  </a:lnTo>
                  <a:lnTo>
                    <a:pt x="9107" y="93934"/>
                  </a:lnTo>
                  <a:lnTo>
                    <a:pt x="7068" y="116457"/>
                  </a:lnTo>
                  <a:lnTo>
                    <a:pt x="4485" y="140037"/>
                  </a:lnTo>
                  <a:lnTo>
                    <a:pt x="2763" y="163098"/>
                  </a:lnTo>
                  <a:lnTo>
                    <a:pt x="1615" y="185813"/>
                  </a:lnTo>
                  <a:lnTo>
                    <a:pt x="340" y="228180"/>
                  </a:lnTo>
                  <a:lnTo>
                    <a:pt x="0" y="246330"/>
                  </a:lnTo>
                  <a:lnTo>
                    <a:pt x="10330" y="3193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677825" y="253265"/>
              <a:ext cx="190101" cy="369910"/>
            </a:xfrm>
            <a:custGeom>
              <a:avLst/>
              <a:gdLst/>
              <a:ahLst/>
              <a:cxnLst/>
              <a:rect l="0" t="0" r="0" b="0"/>
              <a:pathLst>
                <a:path w="190101" h="369910">
                  <a:moveTo>
                    <a:pt x="144140" y="44047"/>
                  </a:moveTo>
                  <a:lnTo>
                    <a:pt x="120758" y="44047"/>
                  </a:lnTo>
                  <a:lnTo>
                    <a:pt x="108976" y="46494"/>
                  </a:lnTo>
                  <a:lnTo>
                    <a:pt x="96227" y="50572"/>
                  </a:lnTo>
                  <a:lnTo>
                    <a:pt x="82834" y="55738"/>
                  </a:lnTo>
                  <a:lnTo>
                    <a:pt x="71458" y="61629"/>
                  </a:lnTo>
                  <a:lnTo>
                    <a:pt x="61428" y="68003"/>
                  </a:lnTo>
                  <a:lnTo>
                    <a:pt x="52294" y="74700"/>
                  </a:lnTo>
                  <a:lnTo>
                    <a:pt x="42533" y="82835"/>
                  </a:lnTo>
                  <a:lnTo>
                    <a:pt x="32356" y="91928"/>
                  </a:lnTo>
                  <a:lnTo>
                    <a:pt x="21901" y="101661"/>
                  </a:lnTo>
                  <a:lnTo>
                    <a:pt x="13707" y="111821"/>
                  </a:lnTo>
                  <a:lnTo>
                    <a:pt x="7021" y="122264"/>
                  </a:lnTo>
                  <a:lnTo>
                    <a:pt x="1340" y="132897"/>
                  </a:lnTo>
                  <a:lnTo>
                    <a:pt x="0" y="143656"/>
                  </a:lnTo>
                  <a:lnTo>
                    <a:pt x="1554" y="154499"/>
                  </a:lnTo>
                  <a:lnTo>
                    <a:pt x="5037" y="165398"/>
                  </a:lnTo>
                  <a:lnTo>
                    <a:pt x="12252" y="175112"/>
                  </a:lnTo>
                  <a:lnTo>
                    <a:pt x="21957" y="184034"/>
                  </a:lnTo>
                  <a:lnTo>
                    <a:pt x="33321" y="192429"/>
                  </a:lnTo>
                  <a:lnTo>
                    <a:pt x="55735" y="208283"/>
                  </a:lnTo>
                  <a:lnTo>
                    <a:pt x="66851" y="215936"/>
                  </a:lnTo>
                  <a:lnTo>
                    <a:pt x="80379" y="223486"/>
                  </a:lnTo>
                  <a:lnTo>
                    <a:pt x="95515" y="230966"/>
                  </a:lnTo>
                  <a:lnTo>
                    <a:pt x="111723" y="238399"/>
                  </a:lnTo>
                  <a:lnTo>
                    <a:pt x="124976" y="245802"/>
                  </a:lnTo>
                  <a:lnTo>
                    <a:pt x="136258" y="253184"/>
                  </a:lnTo>
                  <a:lnTo>
                    <a:pt x="146227" y="260553"/>
                  </a:lnTo>
                  <a:lnTo>
                    <a:pt x="155319" y="267912"/>
                  </a:lnTo>
                  <a:lnTo>
                    <a:pt x="163828" y="275265"/>
                  </a:lnTo>
                  <a:lnTo>
                    <a:pt x="171948" y="282614"/>
                  </a:lnTo>
                  <a:lnTo>
                    <a:pt x="178584" y="291184"/>
                  </a:lnTo>
                  <a:lnTo>
                    <a:pt x="184232" y="300568"/>
                  </a:lnTo>
                  <a:lnTo>
                    <a:pt x="189221" y="310494"/>
                  </a:lnTo>
                  <a:lnTo>
                    <a:pt x="190100" y="319559"/>
                  </a:lnTo>
                  <a:lnTo>
                    <a:pt x="188239" y="328049"/>
                  </a:lnTo>
                  <a:lnTo>
                    <a:pt x="184551" y="336156"/>
                  </a:lnTo>
                  <a:lnTo>
                    <a:pt x="179645" y="344008"/>
                  </a:lnTo>
                  <a:lnTo>
                    <a:pt x="173928" y="351689"/>
                  </a:lnTo>
                  <a:lnTo>
                    <a:pt x="167670" y="359257"/>
                  </a:lnTo>
                  <a:lnTo>
                    <a:pt x="157380" y="364303"/>
                  </a:lnTo>
                  <a:lnTo>
                    <a:pt x="144402" y="367666"/>
                  </a:lnTo>
                  <a:lnTo>
                    <a:pt x="129633" y="369909"/>
                  </a:lnTo>
                  <a:lnTo>
                    <a:pt x="117340" y="367733"/>
                  </a:lnTo>
                  <a:lnTo>
                    <a:pt x="106697" y="362612"/>
                  </a:lnTo>
                  <a:lnTo>
                    <a:pt x="97155" y="355528"/>
                  </a:lnTo>
                  <a:lnTo>
                    <a:pt x="89571" y="347134"/>
                  </a:lnTo>
                  <a:lnTo>
                    <a:pt x="83290" y="337868"/>
                  </a:lnTo>
                  <a:lnTo>
                    <a:pt x="77880" y="328020"/>
                  </a:lnTo>
                  <a:lnTo>
                    <a:pt x="75497" y="316561"/>
                  </a:lnTo>
                  <a:lnTo>
                    <a:pt x="75131" y="304027"/>
                  </a:lnTo>
                  <a:lnTo>
                    <a:pt x="76111" y="290777"/>
                  </a:lnTo>
                  <a:lnTo>
                    <a:pt x="77988" y="277050"/>
                  </a:lnTo>
                  <a:lnTo>
                    <a:pt x="80463" y="263005"/>
                  </a:lnTo>
                  <a:lnTo>
                    <a:pt x="83336" y="248747"/>
                  </a:lnTo>
                  <a:lnTo>
                    <a:pt x="88922" y="234348"/>
                  </a:lnTo>
                  <a:lnTo>
                    <a:pt x="96317" y="219854"/>
                  </a:lnTo>
                  <a:lnTo>
                    <a:pt x="104917" y="205298"/>
                  </a:lnTo>
                  <a:lnTo>
                    <a:pt x="114321" y="191923"/>
                  </a:lnTo>
                  <a:lnTo>
                    <a:pt x="124261" y="179336"/>
                  </a:lnTo>
                  <a:lnTo>
                    <a:pt x="134558" y="167274"/>
                  </a:lnTo>
                  <a:lnTo>
                    <a:pt x="142646" y="155563"/>
                  </a:lnTo>
                  <a:lnTo>
                    <a:pt x="149262" y="144084"/>
                  </a:lnTo>
                  <a:lnTo>
                    <a:pt x="154896" y="132762"/>
                  </a:lnTo>
                  <a:lnTo>
                    <a:pt x="161099" y="121543"/>
                  </a:lnTo>
                  <a:lnTo>
                    <a:pt x="167681" y="110393"/>
                  </a:lnTo>
                  <a:lnTo>
                    <a:pt x="174516" y="99289"/>
                  </a:lnTo>
                  <a:lnTo>
                    <a:pt x="179073" y="86992"/>
                  </a:lnTo>
                  <a:lnTo>
                    <a:pt x="182111" y="73901"/>
                  </a:lnTo>
                  <a:lnTo>
                    <a:pt x="184136" y="60279"/>
                  </a:lnTo>
                  <a:lnTo>
                    <a:pt x="183039" y="48751"/>
                  </a:lnTo>
                  <a:lnTo>
                    <a:pt x="179861" y="38618"/>
                  </a:lnTo>
                  <a:lnTo>
                    <a:pt x="15515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322341" y="1057109"/>
              <a:ext cx="176186" cy="11013"/>
            </a:xfrm>
            <a:custGeom>
              <a:avLst/>
              <a:gdLst/>
              <a:ahLst/>
              <a:cxnLst/>
              <a:rect l="0" t="0" r="0" b="0"/>
              <a:pathLst>
                <a:path w="176186" h="11013">
                  <a:moveTo>
                    <a:pt x="0" y="0"/>
                  </a:moveTo>
                  <a:lnTo>
                    <a:pt x="17537" y="5846"/>
                  </a:lnTo>
                  <a:lnTo>
                    <a:pt x="27597" y="7568"/>
                  </a:lnTo>
                  <a:lnTo>
                    <a:pt x="39198" y="8716"/>
                  </a:lnTo>
                  <a:lnTo>
                    <a:pt x="51825" y="9481"/>
                  </a:lnTo>
                  <a:lnTo>
                    <a:pt x="78907" y="10332"/>
                  </a:lnTo>
                  <a:lnTo>
                    <a:pt x="176185" y="110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674711" y="976616"/>
              <a:ext cx="132030" cy="215702"/>
            </a:xfrm>
            <a:custGeom>
              <a:avLst/>
              <a:gdLst/>
              <a:ahLst/>
              <a:cxnLst/>
              <a:rect l="0" t="0" r="0" b="0"/>
              <a:pathLst>
                <a:path w="132030" h="215702">
                  <a:moveTo>
                    <a:pt x="0" y="36447"/>
                  </a:moveTo>
                  <a:lnTo>
                    <a:pt x="11691" y="18910"/>
                  </a:lnTo>
                  <a:lnTo>
                    <a:pt x="18806" y="12521"/>
                  </a:lnTo>
                  <a:lnTo>
                    <a:pt x="27219" y="7038"/>
                  </a:lnTo>
                  <a:lnTo>
                    <a:pt x="36499" y="2159"/>
                  </a:lnTo>
                  <a:lnTo>
                    <a:pt x="47579" y="130"/>
                  </a:lnTo>
                  <a:lnTo>
                    <a:pt x="59860" y="0"/>
                  </a:lnTo>
                  <a:lnTo>
                    <a:pt x="72942" y="1138"/>
                  </a:lnTo>
                  <a:lnTo>
                    <a:pt x="81662" y="6790"/>
                  </a:lnTo>
                  <a:lnTo>
                    <a:pt x="87476" y="15452"/>
                  </a:lnTo>
                  <a:lnTo>
                    <a:pt x="91352" y="26121"/>
                  </a:lnTo>
                  <a:lnTo>
                    <a:pt x="92713" y="36904"/>
                  </a:lnTo>
                  <a:lnTo>
                    <a:pt x="92396" y="47763"/>
                  </a:lnTo>
                  <a:lnTo>
                    <a:pt x="90962" y="58673"/>
                  </a:lnTo>
                  <a:lnTo>
                    <a:pt x="87558" y="69617"/>
                  </a:lnTo>
                  <a:lnTo>
                    <a:pt x="82842" y="80584"/>
                  </a:lnTo>
                  <a:lnTo>
                    <a:pt x="77251" y="91565"/>
                  </a:lnTo>
                  <a:lnTo>
                    <a:pt x="69854" y="100110"/>
                  </a:lnTo>
                  <a:lnTo>
                    <a:pt x="61251" y="107029"/>
                  </a:lnTo>
                  <a:lnTo>
                    <a:pt x="51846" y="112866"/>
                  </a:lnTo>
                  <a:lnTo>
                    <a:pt x="46799" y="113087"/>
                  </a:lnTo>
                  <a:lnTo>
                    <a:pt x="44658" y="109563"/>
                  </a:lnTo>
                  <a:lnTo>
                    <a:pt x="44454" y="103544"/>
                  </a:lnTo>
                  <a:lnTo>
                    <a:pt x="47989" y="98307"/>
                  </a:lnTo>
                  <a:lnTo>
                    <a:pt x="54016" y="93593"/>
                  </a:lnTo>
                  <a:lnTo>
                    <a:pt x="61704" y="89226"/>
                  </a:lnTo>
                  <a:lnTo>
                    <a:pt x="71724" y="87539"/>
                  </a:lnTo>
                  <a:lnTo>
                    <a:pt x="83297" y="87637"/>
                  </a:lnTo>
                  <a:lnTo>
                    <a:pt x="95907" y="88927"/>
                  </a:lnTo>
                  <a:lnTo>
                    <a:pt x="106761" y="92233"/>
                  </a:lnTo>
                  <a:lnTo>
                    <a:pt x="116444" y="96884"/>
                  </a:lnTo>
                  <a:lnTo>
                    <a:pt x="125346" y="102432"/>
                  </a:lnTo>
                  <a:lnTo>
                    <a:pt x="130057" y="109801"/>
                  </a:lnTo>
                  <a:lnTo>
                    <a:pt x="131975" y="118385"/>
                  </a:lnTo>
                  <a:lnTo>
                    <a:pt x="132029" y="127777"/>
                  </a:lnTo>
                  <a:lnTo>
                    <a:pt x="130842" y="138933"/>
                  </a:lnTo>
                  <a:lnTo>
                    <a:pt x="128827" y="151264"/>
                  </a:lnTo>
                  <a:lnTo>
                    <a:pt x="126261" y="164379"/>
                  </a:lnTo>
                  <a:lnTo>
                    <a:pt x="122103" y="175570"/>
                  </a:lnTo>
                  <a:lnTo>
                    <a:pt x="116884" y="185477"/>
                  </a:lnTo>
                  <a:lnTo>
                    <a:pt x="110957" y="194528"/>
                  </a:lnTo>
                  <a:lnTo>
                    <a:pt x="103336" y="201787"/>
                  </a:lnTo>
                  <a:lnTo>
                    <a:pt x="94584" y="207849"/>
                  </a:lnTo>
                  <a:lnTo>
                    <a:pt x="85079" y="213114"/>
                  </a:lnTo>
                  <a:lnTo>
                    <a:pt x="75072" y="215400"/>
                  </a:lnTo>
                  <a:lnTo>
                    <a:pt x="64730" y="215701"/>
                  </a:lnTo>
                  <a:lnTo>
                    <a:pt x="22023" y="21263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894942" y="984696"/>
              <a:ext cx="242256" cy="204553"/>
            </a:xfrm>
            <a:custGeom>
              <a:avLst/>
              <a:gdLst/>
              <a:ahLst/>
              <a:cxnLst/>
              <a:rect l="0" t="0" r="0" b="0"/>
              <a:pathLst>
                <a:path w="242256" h="204553">
                  <a:moveTo>
                    <a:pt x="0" y="6344"/>
                  </a:moveTo>
                  <a:lnTo>
                    <a:pt x="23383" y="498"/>
                  </a:lnTo>
                  <a:lnTo>
                    <a:pt x="35165" y="0"/>
                  </a:lnTo>
                  <a:lnTo>
                    <a:pt x="47913" y="891"/>
                  </a:lnTo>
                  <a:lnTo>
                    <a:pt x="61307" y="2709"/>
                  </a:lnTo>
                  <a:lnTo>
                    <a:pt x="73906" y="5144"/>
                  </a:lnTo>
                  <a:lnTo>
                    <a:pt x="85976" y="7991"/>
                  </a:lnTo>
                  <a:lnTo>
                    <a:pt x="97693" y="11112"/>
                  </a:lnTo>
                  <a:lnTo>
                    <a:pt x="107952" y="15641"/>
                  </a:lnTo>
                  <a:lnTo>
                    <a:pt x="117238" y="21106"/>
                  </a:lnTo>
                  <a:lnTo>
                    <a:pt x="125875" y="27197"/>
                  </a:lnTo>
                  <a:lnTo>
                    <a:pt x="134081" y="33705"/>
                  </a:lnTo>
                  <a:lnTo>
                    <a:pt x="141998" y="40490"/>
                  </a:lnTo>
                  <a:lnTo>
                    <a:pt x="149723" y="47461"/>
                  </a:lnTo>
                  <a:lnTo>
                    <a:pt x="156097" y="55778"/>
                  </a:lnTo>
                  <a:lnTo>
                    <a:pt x="161570" y="64994"/>
                  </a:lnTo>
                  <a:lnTo>
                    <a:pt x="166442" y="74808"/>
                  </a:lnTo>
                  <a:lnTo>
                    <a:pt x="169689" y="86245"/>
                  </a:lnTo>
                  <a:lnTo>
                    <a:pt x="171855" y="98763"/>
                  </a:lnTo>
                  <a:lnTo>
                    <a:pt x="173298" y="112003"/>
                  </a:lnTo>
                  <a:lnTo>
                    <a:pt x="175484" y="124500"/>
                  </a:lnTo>
                  <a:lnTo>
                    <a:pt x="178165" y="136502"/>
                  </a:lnTo>
                  <a:lnTo>
                    <a:pt x="181176" y="148174"/>
                  </a:lnTo>
                  <a:lnTo>
                    <a:pt x="185630" y="159626"/>
                  </a:lnTo>
                  <a:lnTo>
                    <a:pt x="191046" y="170931"/>
                  </a:lnTo>
                  <a:lnTo>
                    <a:pt x="242255" y="20455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938989" y="958005"/>
              <a:ext cx="121128" cy="209221"/>
            </a:xfrm>
            <a:custGeom>
              <a:avLst/>
              <a:gdLst/>
              <a:ahLst/>
              <a:cxnLst/>
              <a:rect l="0" t="0" r="0" b="0"/>
              <a:pathLst>
                <a:path w="121128" h="209221">
                  <a:moveTo>
                    <a:pt x="121127" y="0"/>
                  </a:moveTo>
                  <a:lnTo>
                    <a:pt x="109435" y="17537"/>
                  </a:lnTo>
                  <a:lnTo>
                    <a:pt x="104768" y="26374"/>
                  </a:lnTo>
                  <a:lnTo>
                    <a:pt x="100433" y="35935"/>
                  </a:lnTo>
                  <a:lnTo>
                    <a:pt x="96319" y="45980"/>
                  </a:lnTo>
                  <a:lnTo>
                    <a:pt x="92353" y="56347"/>
                  </a:lnTo>
                  <a:lnTo>
                    <a:pt x="84684" y="77654"/>
                  </a:lnTo>
                  <a:lnTo>
                    <a:pt x="79703" y="89698"/>
                  </a:lnTo>
                  <a:lnTo>
                    <a:pt x="73935" y="102622"/>
                  </a:lnTo>
                  <a:lnTo>
                    <a:pt x="67642" y="116131"/>
                  </a:lnTo>
                  <a:lnTo>
                    <a:pt x="59777" y="128808"/>
                  </a:lnTo>
                  <a:lnTo>
                    <a:pt x="50862" y="140930"/>
                  </a:lnTo>
                  <a:lnTo>
                    <a:pt x="41249" y="152682"/>
                  </a:lnTo>
                  <a:lnTo>
                    <a:pt x="32393" y="164187"/>
                  </a:lnTo>
                  <a:lnTo>
                    <a:pt x="24042" y="175527"/>
                  </a:lnTo>
                  <a:lnTo>
                    <a:pt x="0" y="2092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302370" y="1046098"/>
              <a:ext cx="143151" cy="11012"/>
            </a:xfrm>
            <a:custGeom>
              <a:avLst/>
              <a:gdLst/>
              <a:ahLst/>
              <a:cxnLst/>
              <a:rect l="0" t="0" r="0" b="0"/>
              <a:pathLst>
                <a:path w="143151" h="11012">
                  <a:moveTo>
                    <a:pt x="0" y="0"/>
                  </a:moveTo>
                  <a:lnTo>
                    <a:pt x="23383" y="5845"/>
                  </a:lnTo>
                  <a:lnTo>
                    <a:pt x="36388" y="7567"/>
                  </a:lnTo>
                  <a:lnTo>
                    <a:pt x="51176" y="8715"/>
                  </a:lnTo>
                  <a:lnTo>
                    <a:pt x="67152" y="9481"/>
                  </a:lnTo>
                  <a:lnTo>
                    <a:pt x="97954" y="10331"/>
                  </a:lnTo>
                  <a:lnTo>
                    <a:pt x="143150" y="110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247312" y="1134190"/>
              <a:ext cx="165175" cy="1"/>
            </a:xfrm>
            <a:custGeom>
              <a:avLst/>
              <a:gdLst/>
              <a:ahLst/>
              <a:cxnLst/>
              <a:rect l="0" t="0" r="0" b="0"/>
              <a:pathLst>
                <a:path w="165175" h="1">
                  <a:moveTo>
                    <a:pt x="0" y="0"/>
                  </a:moveTo>
                  <a:lnTo>
                    <a:pt x="16517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632717" y="1013063"/>
              <a:ext cx="99105" cy="1"/>
            </a:xfrm>
            <a:custGeom>
              <a:avLst/>
              <a:gdLst/>
              <a:ahLst/>
              <a:cxnLst/>
              <a:rect l="0" t="0" r="0" b="0"/>
              <a:pathLst>
                <a:path w="99105" h="1">
                  <a:moveTo>
                    <a:pt x="0" y="0"/>
                  </a:moveTo>
                  <a:lnTo>
                    <a:pt x="9910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908006" y="847890"/>
              <a:ext cx="11012" cy="275290"/>
            </a:xfrm>
            <a:custGeom>
              <a:avLst/>
              <a:gdLst/>
              <a:ahLst/>
              <a:cxnLst/>
              <a:rect l="0" t="0" r="0" b="0"/>
              <a:pathLst>
                <a:path w="11012" h="275290">
                  <a:moveTo>
                    <a:pt x="11011" y="0"/>
                  </a:moveTo>
                  <a:lnTo>
                    <a:pt x="5166" y="29228"/>
                  </a:lnTo>
                  <a:lnTo>
                    <a:pt x="3444" y="43955"/>
                  </a:lnTo>
                  <a:lnTo>
                    <a:pt x="2296" y="59891"/>
                  </a:lnTo>
                  <a:lnTo>
                    <a:pt x="1530" y="76632"/>
                  </a:lnTo>
                  <a:lnTo>
                    <a:pt x="680" y="114810"/>
                  </a:lnTo>
                  <a:lnTo>
                    <a:pt x="0" y="2752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009682" y="836878"/>
              <a:ext cx="174311" cy="319336"/>
            </a:xfrm>
            <a:custGeom>
              <a:avLst/>
              <a:gdLst/>
              <a:ahLst/>
              <a:cxnLst/>
              <a:rect l="0" t="0" r="0" b="0"/>
              <a:pathLst>
                <a:path w="174311" h="319336">
                  <a:moveTo>
                    <a:pt x="41474" y="0"/>
                  </a:moveTo>
                  <a:lnTo>
                    <a:pt x="35629" y="17537"/>
                  </a:lnTo>
                  <a:lnTo>
                    <a:pt x="31460" y="27597"/>
                  </a:lnTo>
                  <a:lnTo>
                    <a:pt x="26233" y="39198"/>
                  </a:lnTo>
                  <a:lnTo>
                    <a:pt x="20302" y="51825"/>
                  </a:lnTo>
                  <a:lnTo>
                    <a:pt x="15124" y="67585"/>
                  </a:lnTo>
                  <a:lnTo>
                    <a:pt x="10449" y="85432"/>
                  </a:lnTo>
                  <a:lnTo>
                    <a:pt x="6109" y="104672"/>
                  </a:lnTo>
                  <a:lnTo>
                    <a:pt x="3215" y="123615"/>
                  </a:lnTo>
                  <a:lnTo>
                    <a:pt x="1286" y="142362"/>
                  </a:lnTo>
                  <a:lnTo>
                    <a:pt x="0" y="160978"/>
                  </a:lnTo>
                  <a:lnTo>
                    <a:pt x="366" y="179505"/>
                  </a:lnTo>
                  <a:lnTo>
                    <a:pt x="1834" y="197975"/>
                  </a:lnTo>
                  <a:lnTo>
                    <a:pt x="4036" y="216405"/>
                  </a:lnTo>
                  <a:lnTo>
                    <a:pt x="7951" y="232363"/>
                  </a:lnTo>
                  <a:lnTo>
                    <a:pt x="13008" y="246671"/>
                  </a:lnTo>
                  <a:lnTo>
                    <a:pt x="18826" y="259881"/>
                  </a:lnTo>
                  <a:lnTo>
                    <a:pt x="26375" y="269911"/>
                  </a:lnTo>
                  <a:lnTo>
                    <a:pt x="35079" y="277821"/>
                  </a:lnTo>
                  <a:lnTo>
                    <a:pt x="44552" y="284318"/>
                  </a:lnTo>
                  <a:lnTo>
                    <a:pt x="55761" y="288650"/>
                  </a:lnTo>
                  <a:lnTo>
                    <a:pt x="68128" y="291537"/>
                  </a:lnTo>
                  <a:lnTo>
                    <a:pt x="81266" y="293462"/>
                  </a:lnTo>
                  <a:lnTo>
                    <a:pt x="93696" y="292299"/>
                  </a:lnTo>
                  <a:lnTo>
                    <a:pt x="105653" y="289076"/>
                  </a:lnTo>
                  <a:lnTo>
                    <a:pt x="117295" y="284480"/>
                  </a:lnTo>
                  <a:lnTo>
                    <a:pt x="128727" y="278970"/>
                  </a:lnTo>
                  <a:lnTo>
                    <a:pt x="140018" y="272849"/>
                  </a:lnTo>
                  <a:lnTo>
                    <a:pt x="151216" y="266321"/>
                  </a:lnTo>
                  <a:lnTo>
                    <a:pt x="159906" y="258299"/>
                  </a:lnTo>
                  <a:lnTo>
                    <a:pt x="166922" y="249280"/>
                  </a:lnTo>
                  <a:lnTo>
                    <a:pt x="172823" y="239597"/>
                  </a:lnTo>
                  <a:lnTo>
                    <a:pt x="174310" y="229472"/>
                  </a:lnTo>
                  <a:lnTo>
                    <a:pt x="172854" y="219050"/>
                  </a:lnTo>
                  <a:lnTo>
                    <a:pt x="169436" y="208433"/>
                  </a:lnTo>
                  <a:lnTo>
                    <a:pt x="163488" y="203801"/>
                  </a:lnTo>
                  <a:lnTo>
                    <a:pt x="155851" y="203160"/>
                  </a:lnTo>
                  <a:lnTo>
                    <a:pt x="147090" y="205180"/>
                  </a:lnTo>
                  <a:lnTo>
                    <a:pt x="138802" y="210197"/>
                  </a:lnTo>
                  <a:lnTo>
                    <a:pt x="130829" y="217212"/>
                  </a:lnTo>
                  <a:lnTo>
                    <a:pt x="123067" y="225560"/>
                  </a:lnTo>
                  <a:lnTo>
                    <a:pt x="115446" y="234795"/>
                  </a:lnTo>
                  <a:lnTo>
                    <a:pt x="107918" y="244623"/>
                  </a:lnTo>
                  <a:lnTo>
                    <a:pt x="100452" y="254845"/>
                  </a:lnTo>
                  <a:lnTo>
                    <a:pt x="96698" y="266554"/>
                  </a:lnTo>
                  <a:lnTo>
                    <a:pt x="95419" y="279254"/>
                  </a:lnTo>
                  <a:lnTo>
                    <a:pt x="96532" y="3193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261907" y="1024075"/>
              <a:ext cx="185028" cy="379293"/>
            </a:xfrm>
            <a:custGeom>
              <a:avLst/>
              <a:gdLst/>
              <a:ahLst/>
              <a:cxnLst/>
              <a:rect l="0" t="0" r="0" b="0"/>
              <a:pathLst>
                <a:path w="185028" h="379293">
                  <a:moveTo>
                    <a:pt x="9480" y="0"/>
                  </a:moveTo>
                  <a:lnTo>
                    <a:pt x="3635" y="17537"/>
                  </a:lnTo>
                  <a:lnTo>
                    <a:pt x="1913" y="28820"/>
                  </a:lnTo>
                  <a:lnTo>
                    <a:pt x="765" y="42460"/>
                  </a:lnTo>
                  <a:lnTo>
                    <a:pt x="0" y="57671"/>
                  </a:lnTo>
                  <a:lnTo>
                    <a:pt x="1937" y="71482"/>
                  </a:lnTo>
                  <a:lnTo>
                    <a:pt x="5674" y="84360"/>
                  </a:lnTo>
                  <a:lnTo>
                    <a:pt x="10614" y="96615"/>
                  </a:lnTo>
                  <a:lnTo>
                    <a:pt x="18800" y="103562"/>
                  </a:lnTo>
                  <a:lnTo>
                    <a:pt x="29152" y="106970"/>
                  </a:lnTo>
                  <a:lnTo>
                    <a:pt x="40947" y="108019"/>
                  </a:lnTo>
                  <a:lnTo>
                    <a:pt x="52482" y="106270"/>
                  </a:lnTo>
                  <a:lnTo>
                    <a:pt x="63841" y="102658"/>
                  </a:lnTo>
                  <a:lnTo>
                    <a:pt x="75085" y="97803"/>
                  </a:lnTo>
                  <a:lnTo>
                    <a:pt x="85029" y="92119"/>
                  </a:lnTo>
                  <a:lnTo>
                    <a:pt x="94104" y="85883"/>
                  </a:lnTo>
                  <a:lnTo>
                    <a:pt x="102601" y="79278"/>
                  </a:lnTo>
                  <a:lnTo>
                    <a:pt x="110713" y="71205"/>
                  </a:lnTo>
                  <a:lnTo>
                    <a:pt x="118568" y="62152"/>
                  </a:lnTo>
                  <a:lnTo>
                    <a:pt x="126252" y="52446"/>
                  </a:lnTo>
                  <a:lnTo>
                    <a:pt x="132598" y="42305"/>
                  </a:lnTo>
                  <a:lnTo>
                    <a:pt x="138052" y="31874"/>
                  </a:lnTo>
                  <a:lnTo>
                    <a:pt x="142911" y="21249"/>
                  </a:lnTo>
                  <a:lnTo>
                    <a:pt x="144928" y="17836"/>
                  </a:lnTo>
                  <a:lnTo>
                    <a:pt x="145048" y="19232"/>
                  </a:lnTo>
                  <a:lnTo>
                    <a:pt x="143905" y="23833"/>
                  </a:lnTo>
                  <a:lnTo>
                    <a:pt x="144367" y="31794"/>
                  </a:lnTo>
                  <a:lnTo>
                    <a:pt x="145898" y="41995"/>
                  </a:lnTo>
                  <a:lnTo>
                    <a:pt x="150862" y="68828"/>
                  </a:lnTo>
                  <a:lnTo>
                    <a:pt x="167563" y="166986"/>
                  </a:lnTo>
                  <a:lnTo>
                    <a:pt x="171150" y="185958"/>
                  </a:lnTo>
                  <a:lnTo>
                    <a:pt x="178398" y="220088"/>
                  </a:lnTo>
                  <a:lnTo>
                    <a:pt x="180821" y="237265"/>
                  </a:lnTo>
                  <a:lnTo>
                    <a:pt x="182436" y="254834"/>
                  </a:lnTo>
                  <a:lnTo>
                    <a:pt x="183512" y="272664"/>
                  </a:lnTo>
                  <a:lnTo>
                    <a:pt x="184708" y="305525"/>
                  </a:lnTo>
                  <a:lnTo>
                    <a:pt x="185027" y="321140"/>
                  </a:lnTo>
                  <a:lnTo>
                    <a:pt x="182793" y="335221"/>
                  </a:lnTo>
                  <a:lnTo>
                    <a:pt x="178857" y="348278"/>
                  </a:lnTo>
                  <a:lnTo>
                    <a:pt x="173785" y="360653"/>
                  </a:lnTo>
                  <a:lnTo>
                    <a:pt x="165510" y="368904"/>
                  </a:lnTo>
                  <a:lnTo>
                    <a:pt x="155099" y="374404"/>
                  </a:lnTo>
                  <a:lnTo>
                    <a:pt x="143265" y="378071"/>
                  </a:lnTo>
                  <a:lnTo>
                    <a:pt x="131705" y="379292"/>
                  </a:lnTo>
                  <a:lnTo>
                    <a:pt x="120328" y="378882"/>
                  </a:lnTo>
                  <a:lnTo>
                    <a:pt x="109072" y="377386"/>
                  </a:lnTo>
                  <a:lnTo>
                    <a:pt x="99121" y="372718"/>
                  </a:lnTo>
                  <a:lnTo>
                    <a:pt x="90041" y="365935"/>
                  </a:lnTo>
                  <a:lnTo>
                    <a:pt x="53527" y="33034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678815" y="946994"/>
              <a:ext cx="22024" cy="209220"/>
            </a:xfrm>
            <a:custGeom>
              <a:avLst/>
              <a:gdLst/>
              <a:ahLst/>
              <a:cxnLst/>
              <a:rect l="0" t="0" r="0" b="0"/>
              <a:pathLst>
                <a:path w="22024" h="209220">
                  <a:moveTo>
                    <a:pt x="0" y="0"/>
                  </a:moveTo>
                  <a:lnTo>
                    <a:pt x="5846" y="29228"/>
                  </a:lnTo>
                  <a:lnTo>
                    <a:pt x="7568" y="43955"/>
                  </a:lnTo>
                  <a:lnTo>
                    <a:pt x="8716" y="59891"/>
                  </a:lnTo>
                  <a:lnTo>
                    <a:pt x="9481" y="76633"/>
                  </a:lnTo>
                  <a:lnTo>
                    <a:pt x="10331" y="111547"/>
                  </a:lnTo>
                  <a:lnTo>
                    <a:pt x="10558" y="129423"/>
                  </a:lnTo>
                  <a:lnTo>
                    <a:pt x="11933" y="145010"/>
                  </a:lnTo>
                  <a:lnTo>
                    <a:pt x="22023" y="2092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612746" y="1024075"/>
              <a:ext cx="176186" cy="11012"/>
            </a:xfrm>
            <a:custGeom>
              <a:avLst/>
              <a:gdLst/>
              <a:ahLst/>
              <a:cxnLst/>
              <a:rect l="0" t="0" r="0" b="0"/>
              <a:pathLst>
                <a:path w="176186" h="11012">
                  <a:moveTo>
                    <a:pt x="0" y="11011"/>
                  </a:moveTo>
                  <a:lnTo>
                    <a:pt x="29228" y="11011"/>
                  </a:lnTo>
                  <a:lnTo>
                    <a:pt x="43955" y="9788"/>
                  </a:lnTo>
                  <a:lnTo>
                    <a:pt x="59891" y="7749"/>
                  </a:lnTo>
                  <a:lnTo>
                    <a:pt x="76633" y="5166"/>
                  </a:lnTo>
                  <a:lnTo>
                    <a:pt x="95135" y="3444"/>
                  </a:lnTo>
                  <a:lnTo>
                    <a:pt x="114810" y="2296"/>
                  </a:lnTo>
                  <a:lnTo>
                    <a:pt x="17618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943093" y="876621"/>
              <a:ext cx="219182" cy="266577"/>
            </a:xfrm>
            <a:custGeom>
              <a:avLst/>
              <a:gdLst/>
              <a:ahLst/>
              <a:cxnLst/>
              <a:rect l="0" t="0" r="0" b="0"/>
              <a:pathLst>
                <a:path w="219182" h="266577">
                  <a:moveTo>
                    <a:pt x="0" y="26326"/>
                  </a:moveTo>
                  <a:lnTo>
                    <a:pt x="17536" y="14635"/>
                  </a:lnTo>
                  <a:lnTo>
                    <a:pt x="27597" y="9968"/>
                  </a:lnTo>
                  <a:lnTo>
                    <a:pt x="39197" y="5633"/>
                  </a:lnTo>
                  <a:lnTo>
                    <a:pt x="51825" y="1519"/>
                  </a:lnTo>
                  <a:lnTo>
                    <a:pt x="65137" y="0"/>
                  </a:lnTo>
                  <a:lnTo>
                    <a:pt x="78906" y="211"/>
                  </a:lnTo>
                  <a:lnTo>
                    <a:pt x="92980" y="1575"/>
                  </a:lnTo>
                  <a:lnTo>
                    <a:pt x="107256" y="3708"/>
                  </a:lnTo>
                  <a:lnTo>
                    <a:pt x="121668" y="6354"/>
                  </a:lnTo>
                  <a:lnTo>
                    <a:pt x="136170" y="9341"/>
                  </a:lnTo>
                  <a:lnTo>
                    <a:pt x="145838" y="17450"/>
                  </a:lnTo>
                  <a:lnTo>
                    <a:pt x="152283" y="28973"/>
                  </a:lnTo>
                  <a:lnTo>
                    <a:pt x="156580" y="42773"/>
                  </a:lnTo>
                  <a:lnTo>
                    <a:pt x="155773" y="56867"/>
                  </a:lnTo>
                  <a:lnTo>
                    <a:pt x="151566" y="71157"/>
                  </a:lnTo>
                  <a:lnTo>
                    <a:pt x="145090" y="85578"/>
                  </a:lnTo>
                  <a:lnTo>
                    <a:pt x="135879" y="97638"/>
                  </a:lnTo>
                  <a:lnTo>
                    <a:pt x="124844" y="108126"/>
                  </a:lnTo>
                  <a:lnTo>
                    <a:pt x="112593" y="117565"/>
                  </a:lnTo>
                  <a:lnTo>
                    <a:pt x="100756" y="125081"/>
                  </a:lnTo>
                  <a:lnTo>
                    <a:pt x="89193" y="131315"/>
                  </a:lnTo>
                  <a:lnTo>
                    <a:pt x="77815" y="136694"/>
                  </a:lnTo>
                  <a:lnTo>
                    <a:pt x="73899" y="139057"/>
                  </a:lnTo>
                  <a:lnTo>
                    <a:pt x="74960" y="139409"/>
                  </a:lnTo>
                  <a:lnTo>
                    <a:pt x="79337" y="138420"/>
                  </a:lnTo>
                  <a:lnTo>
                    <a:pt x="87150" y="137761"/>
                  </a:lnTo>
                  <a:lnTo>
                    <a:pt x="97252" y="137321"/>
                  </a:lnTo>
                  <a:lnTo>
                    <a:pt x="108880" y="137028"/>
                  </a:lnTo>
                  <a:lnTo>
                    <a:pt x="121527" y="138056"/>
                  </a:lnTo>
                  <a:lnTo>
                    <a:pt x="134852" y="139965"/>
                  </a:lnTo>
                  <a:lnTo>
                    <a:pt x="148630" y="142461"/>
                  </a:lnTo>
                  <a:lnTo>
                    <a:pt x="160261" y="146573"/>
                  </a:lnTo>
                  <a:lnTo>
                    <a:pt x="170463" y="151760"/>
                  </a:lnTo>
                  <a:lnTo>
                    <a:pt x="199775" y="170753"/>
                  </a:lnTo>
                  <a:lnTo>
                    <a:pt x="210264" y="177669"/>
                  </a:lnTo>
                  <a:lnTo>
                    <a:pt x="216034" y="187173"/>
                  </a:lnTo>
                  <a:lnTo>
                    <a:pt x="218656" y="198403"/>
                  </a:lnTo>
                  <a:lnTo>
                    <a:pt x="219181" y="210784"/>
                  </a:lnTo>
                  <a:lnTo>
                    <a:pt x="215861" y="222709"/>
                  </a:lnTo>
                  <a:lnTo>
                    <a:pt x="209976" y="234329"/>
                  </a:lnTo>
                  <a:lnTo>
                    <a:pt x="202383" y="245746"/>
                  </a:lnTo>
                  <a:lnTo>
                    <a:pt x="191203" y="253358"/>
                  </a:lnTo>
                  <a:lnTo>
                    <a:pt x="177632" y="258432"/>
                  </a:lnTo>
                  <a:lnTo>
                    <a:pt x="162468" y="261815"/>
                  </a:lnTo>
                  <a:lnTo>
                    <a:pt x="147464" y="264070"/>
                  </a:lnTo>
                  <a:lnTo>
                    <a:pt x="132567" y="265574"/>
                  </a:lnTo>
                  <a:lnTo>
                    <a:pt x="117742" y="266576"/>
                  </a:lnTo>
                  <a:lnTo>
                    <a:pt x="102965" y="266021"/>
                  </a:lnTo>
                  <a:lnTo>
                    <a:pt x="88219" y="264427"/>
                  </a:lnTo>
                  <a:lnTo>
                    <a:pt x="22023" y="2465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163324" y="835485"/>
              <a:ext cx="286953" cy="273376"/>
            </a:xfrm>
            <a:custGeom>
              <a:avLst/>
              <a:gdLst/>
              <a:ahLst/>
              <a:cxnLst/>
              <a:rect l="0" t="0" r="0" b="0"/>
              <a:pathLst>
                <a:path w="286953" h="273376">
                  <a:moveTo>
                    <a:pt x="0" y="56451"/>
                  </a:moveTo>
                  <a:lnTo>
                    <a:pt x="11691" y="44760"/>
                  </a:lnTo>
                  <a:lnTo>
                    <a:pt x="20029" y="38869"/>
                  </a:lnTo>
                  <a:lnTo>
                    <a:pt x="30482" y="32494"/>
                  </a:lnTo>
                  <a:lnTo>
                    <a:pt x="42344" y="25798"/>
                  </a:lnTo>
                  <a:lnTo>
                    <a:pt x="56370" y="18886"/>
                  </a:lnTo>
                  <a:lnTo>
                    <a:pt x="71838" y="11832"/>
                  </a:lnTo>
                  <a:lnTo>
                    <a:pt x="88268" y="4682"/>
                  </a:lnTo>
                  <a:lnTo>
                    <a:pt x="102891" y="1139"/>
                  </a:lnTo>
                  <a:lnTo>
                    <a:pt x="116311" y="0"/>
                  </a:lnTo>
                  <a:lnTo>
                    <a:pt x="128928" y="464"/>
                  </a:lnTo>
                  <a:lnTo>
                    <a:pt x="143456" y="1997"/>
                  </a:lnTo>
                  <a:lnTo>
                    <a:pt x="159260" y="4243"/>
                  </a:lnTo>
                  <a:lnTo>
                    <a:pt x="175913" y="6964"/>
                  </a:lnTo>
                  <a:lnTo>
                    <a:pt x="189462" y="12448"/>
                  </a:lnTo>
                  <a:lnTo>
                    <a:pt x="200942" y="19774"/>
                  </a:lnTo>
                  <a:lnTo>
                    <a:pt x="211042" y="28329"/>
                  </a:lnTo>
                  <a:lnTo>
                    <a:pt x="216552" y="37703"/>
                  </a:lnTo>
                  <a:lnTo>
                    <a:pt x="219002" y="47623"/>
                  </a:lnTo>
                  <a:lnTo>
                    <a:pt x="219412" y="57907"/>
                  </a:lnTo>
                  <a:lnTo>
                    <a:pt x="217238" y="68433"/>
                  </a:lnTo>
                  <a:lnTo>
                    <a:pt x="213342" y="79121"/>
                  </a:lnTo>
                  <a:lnTo>
                    <a:pt x="208297" y="89917"/>
                  </a:lnTo>
                  <a:lnTo>
                    <a:pt x="200040" y="99561"/>
                  </a:lnTo>
                  <a:lnTo>
                    <a:pt x="189641" y="108438"/>
                  </a:lnTo>
                  <a:lnTo>
                    <a:pt x="177815" y="116802"/>
                  </a:lnTo>
                  <a:lnTo>
                    <a:pt x="167483" y="124826"/>
                  </a:lnTo>
                  <a:lnTo>
                    <a:pt x="158149" y="132622"/>
                  </a:lnTo>
                  <a:lnTo>
                    <a:pt x="149479" y="140266"/>
                  </a:lnTo>
                  <a:lnTo>
                    <a:pt x="147369" y="142916"/>
                  </a:lnTo>
                  <a:lnTo>
                    <a:pt x="149633" y="142235"/>
                  </a:lnTo>
                  <a:lnTo>
                    <a:pt x="154813" y="139334"/>
                  </a:lnTo>
                  <a:lnTo>
                    <a:pt x="164384" y="138623"/>
                  </a:lnTo>
                  <a:lnTo>
                    <a:pt x="176882" y="139373"/>
                  </a:lnTo>
                  <a:lnTo>
                    <a:pt x="191332" y="141097"/>
                  </a:lnTo>
                  <a:lnTo>
                    <a:pt x="204636" y="143469"/>
                  </a:lnTo>
                  <a:lnTo>
                    <a:pt x="217175" y="146274"/>
                  </a:lnTo>
                  <a:lnTo>
                    <a:pt x="229205" y="149368"/>
                  </a:lnTo>
                  <a:lnTo>
                    <a:pt x="240896" y="153877"/>
                  </a:lnTo>
                  <a:lnTo>
                    <a:pt x="252360" y="159330"/>
                  </a:lnTo>
                  <a:lnTo>
                    <a:pt x="263673" y="165413"/>
                  </a:lnTo>
                  <a:lnTo>
                    <a:pt x="272439" y="173139"/>
                  </a:lnTo>
                  <a:lnTo>
                    <a:pt x="279507" y="181959"/>
                  </a:lnTo>
                  <a:lnTo>
                    <a:pt x="285442" y="191511"/>
                  </a:lnTo>
                  <a:lnTo>
                    <a:pt x="286952" y="200325"/>
                  </a:lnTo>
                  <a:lnTo>
                    <a:pt x="285511" y="208648"/>
                  </a:lnTo>
                  <a:lnTo>
                    <a:pt x="282104" y="216644"/>
                  </a:lnTo>
                  <a:lnTo>
                    <a:pt x="276161" y="225645"/>
                  </a:lnTo>
                  <a:lnTo>
                    <a:pt x="268530" y="235317"/>
                  </a:lnTo>
                  <a:lnTo>
                    <a:pt x="259771" y="245435"/>
                  </a:lnTo>
                  <a:lnTo>
                    <a:pt x="249038" y="253403"/>
                  </a:lnTo>
                  <a:lnTo>
                    <a:pt x="236989" y="259939"/>
                  </a:lnTo>
                  <a:lnTo>
                    <a:pt x="224062" y="265520"/>
                  </a:lnTo>
                  <a:lnTo>
                    <a:pt x="210550" y="269241"/>
                  </a:lnTo>
                  <a:lnTo>
                    <a:pt x="196648" y="271721"/>
                  </a:lnTo>
                  <a:lnTo>
                    <a:pt x="182486" y="273375"/>
                  </a:lnTo>
                  <a:lnTo>
                    <a:pt x="170597" y="272030"/>
                  </a:lnTo>
                  <a:lnTo>
                    <a:pt x="160224" y="268687"/>
                  </a:lnTo>
                  <a:lnTo>
                    <a:pt x="132139" y="2546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632717" y="1409479"/>
            <a:ext cx="869914" cy="550579"/>
            <a:chOff x="2632717" y="1409479"/>
            <a:chExt cx="869914" cy="550579"/>
          </a:xfrm>
        </p:grpSpPr>
        <p:sp>
          <p:nvSpPr>
            <p:cNvPr id="33" name="Freeform 32"/>
            <p:cNvSpPr/>
            <p:nvPr/>
          </p:nvSpPr>
          <p:spPr>
            <a:xfrm>
              <a:off x="2676763" y="1497572"/>
              <a:ext cx="22024" cy="187197"/>
            </a:xfrm>
            <a:custGeom>
              <a:avLst/>
              <a:gdLst/>
              <a:ahLst/>
              <a:cxnLst/>
              <a:rect l="0" t="0" r="0" b="0"/>
              <a:pathLst>
                <a:path w="22024" h="187197">
                  <a:moveTo>
                    <a:pt x="0" y="0"/>
                  </a:moveTo>
                  <a:lnTo>
                    <a:pt x="5846" y="17537"/>
                  </a:lnTo>
                  <a:lnTo>
                    <a:pt x="7568" y="27597"/>
                  </a:lnTo>
                  <a:lnTo>
                    <a:pt x="8716" y="39197"/>
                  </a:lnTo>
                  <a:lnTo>
                    <a:pt x="9481" y="51825"/>
                  </a:lnTo>
                  <a:lnTo>
                    <a:pt x="11215" y="65138"/>
                  </a:lnTo>
                  <a:lnTo>
                    <a:pt x="13594" y="78907"/>
                  </a:lnTo>
                  <a:lnTo>
                    <a:pt x="16404" y="92980"/>
                  </a:lnTo>
                  <a:lnTo>
                    <a:pt x="18277" y="108480"/>
                  </a:lnTo>
                  <a:lnTo>
                    <a:pt x="19526" y="124931"/>
                  </a:lnTo>
                  <a:lnTo>
                    <a:pt x="22023" y="18719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632717" y="1541618"/>
              <a:ext cx="176186" cy="9482"/>
            </a:xfrm>
            <a:custGeom>
              <a:avLst/>
              <a:gdLst/>
              <a:ahLst/>
              <a:cxnLst/>
              <a:rect l="0" t="0" r="0" b="0"/>
              <a:pathLst>
                <a:path w="176186" h="9482">
                  <a:moveTo>
                    <a:pt x="0" y="0"/>
                  </a:moveTo>
                  <a:lnTo>
                    <a:pt x="29228" y="5846"/>
                  </a:lnTo>
                  <a:lnTo>
                    <a:pt x="42732" y="7568"/>
                  </a:lnTo>
                  <a:lnTo>
                    <a:pt x="56629" y="8716"/>
                  </a:lnTo>
                  <a:lnTo>
                    <a:pt x="70787" y="9481"/>
                  </a:lnTo>
                  <a:lnTo>
                    <a:pt x="83897" y="8768"/>
                  </a:lnTo>
                  <a:lnTo>
                    <a:pt x="96307" y="7069"/>
                  </a:lnTo>
                  <a:lnTo>
                    <a:pt x="108251" y="4713"/>
                  </a:lnTo>
                  <a:lnTo>
                    <a:pt x="121107" y="3142"/>
                  </a:lnTo>
                  <a:lnTo>
                    <a:pt x="134573" y="2095"/>
                  </a:lnTo>
                  <a:lnTo>
                    <a:pt x="17618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952052" y="1409479"/>
              <a:ext cx="55059" cy="319337"/>
            </a:xfrm>
            <a:custGeom>
              <a:avLst/>
              <a:gdLst/>
              <a:ahLst/>
              <a:cxnLst/>
              <a:rect l="0" t="0" r="0" b="0"/>
              <a:pathLst>
                <a:path w="55059" h="319337">
                  <a:moveTo>
                    <a:pt x="0" y="0"/>
                  </a:moveTo>
                  <a:lnTo>
                    <a:pt x="0" y="23383"/>
                  </a:lnTo>
                  <a:lnTo>
                    <a:pt x="1224" y="36388"/>
                  </a:lnTo>
                  <a:lnTo>
                    <a:pt x="3263" y="51176"/>
                  </a:lnTo>
                  <a:lnTo>
                    <a:pt x="5846" y="67152"/>
                  </a:lnTo>
                  <a:lnTo>
                    <a:pt x="7568" y="85144"/>
                  </a:lnTo>
                  <a:lnTo>
                    <a:pt x="8716" y="104480"/>
                  </a:lnTo>
                  <a:lnTo>
                    <a:pt x="9481" y="124711"/>
                  </a:lnTo>
                  <a:lnTo>
                    <a:pt x="11215" y="141869"/>
                  </a:lnTo>
                  <a:lnTo>
                    <a:pt x="13594" y="156978"/>
                  </a:lnTo>
                  <a:lnTo>
                    <a:pt x="29704" y="235511"/>
                  </a:lnTo>
                  <a:lnTo>
                    <a:pt x="33262" y="251217"/>
                  </a:lnTo>
                  <a:lnTo>
                    <a:pt x="55058" y="31933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106668" y="1442514"/>
              <a:ext cx="176882" cy="286302"/>
            </a:xfrm>
            <a:custGeom>
              <a:avLst/>
              <a:gdLst/>
              <a:ahLst/>
              <a:cxnLst/>
              <a:rect l="0" t="0" r="0" b="0"/>
              <a:pathLst>
                <a:path w="176882" h="286302">
                  <a:moveTo>
                    <a:pt x="10558" y="0"/>
                  </a:moveTo>
                  <a:lnTo>
                    <a:pt x="10558" y="23383"/>
                  </a:lnTo>
                  <a:lnTo>
                    <a:pt x="9334" y="33941"/>
                  </a:lnTo>
                  <a:lnTo>
                    <a:pt x="7295" y="44651"/>
                  </a:lnTo>
                  <a:lnTo>
                    <a:pt x="4712" y="55461"/>
                  </a:lnTo>
                  <a:lnTo>
                    <a:pt x="2990" y="70008"/>
                  </a:lnTo>
                  <a:lnTo>
                    <a:pt x="1842" y="87048"/>
                  </a:lnTo>
                  <a:lnTo>
                    <a:pt x="1076" y="105749"/>
                  </a:lnTo>
                  <a:lnTo>
                    <a:pt x="226" y="146104"/>
                  </a:lnTo>
                  <a:lnTo>
                    <a:pt x="0" y="167142"/>
                  </a:lnTo>
                  <a:lnTo>
                    <a:pt x="2295" y="186062"/>
                  </a:lnTo>
                  <a:lnTo>
                    <a:pt x="6273" y="203569"/>
                  </a:lnTo>
                  <a:lnTo>
                    <a:pt x="11372" y="220135"/>
                  </a:lnTo>
                  <a:lnTo>
                    <a:pt x="17218" y="233626"/>
                  </a:lnTo>
                  <a:lnTo>
                    <a:pt x="23562" y="245066"/>
                  </a:lnTo>
                  <a:lnTo>
                    <a:pt x="30239" y="255141"/>
                  </a:lnTo>
                  <a:lnTo>
                    <a:pt x="39584" y="261857"/>
                  </a:lnTo>
                  <a:lnTo>
                    <a:pt x="50708" y="266334"/>
                  </a:lnTo>
                  <a:lnTo>
                    <a:pt x="63018" y="269319"/>
                  </a:lnTo>
                  <a:lnTo>
                    <a:pt x="76119" y="268862"/>
                  </a:lnTo>
                  <a:lnTo>
                    <a:pt x="89747" y="266110"/>
                  </a:lnTo>
                  <a:lnTo>
                    <a:pt x="103726" y="261829"/>
                  </a:lnTo>
                  <a:lnTo>
                    <a:pt x="115493" y="256528"/>
                  </a:lnTo>
                  <a:lnTo>
                    <a:pt x="125784" y="250546"/>
                  </a:lnTo>
                  <a:lnTo>
                    <a:pt x="135092" y="244112"/>
                  </a:lnTo>
                  <a:lnTo>
                    <a:pt x="143745" y="237375"/>
                  </a:lnTo>
                  <a:lnTo>
                    <a:pt x="151960" y="230437"/>
                  </a:lnTo>
                  <a:lnTo>
                    <a:pt x="159884" y="223364"/>
                  </a:lnTo>
                  <a:lnTo>
                    <a:pt x="166389" y="214979"/>
                  </a:lnTo>
                  <a:lnTo>
                    <a:pt x="171950" y="205718"/>
                  </a:lnTo>
                  <a:lnTo>
                    <a:pt x="176881" y="195874"/>
                  </a:lnTo>
                  <a:lnTo>
                    <a:pt x="176498" y="188087"/>
                  </a:lnTo>
                  <a:lnTo>
                    <a:pt x="172572" y="181673"/>
                  </a:lnTo>
                  <a:lnTo>
                    <a:pt x="166284" y="176173"/>
                  </a:lnTo>
                  <a:lnTo>
                    <a:pt x="157198" y="172506"/>
                  </a:lnTo>
                  <a:lnTo>
                    <a:pt x="146247" y="170062"/>
                  </a:lnTo>
                  <a:lnTo>
                    <a:pt x="134052" y="168433"/>
                  </a:lnTo>
                  <a:lnTo>
                    <a:pt x="121028" y="169793"/>
                  </a:lnTo>
                  <a:lnTo>
                    <a:pt x="107451" y="173147"/>
                  </a:lnTo>
                  <a:lnTo>
                    <a:pt x="93506" y="177830"/>
                  </a:lnTo>
                  <a:lnTo>
                    <a:pt x="81762" y="184623"/>
                  </a:lnTo>
                  <a:lnTo>
                    <a:pt x="71486" y="192822"/>
                  </a:lnTo>
                  <a:lnTo>
                    <a:pt x="62188" y="201958"/>
                  </a:lnTo>
                  <a:lnTo>
                    <a:pt x="55989" y="214167"/>
                  </a:lnTo>
                  <a:lnTo>
                    <a:pt x="51857" y="228423"/>
                  </a:lnTo>
                  <a:lnTo>
                    <a:pt x="54604" y="28630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359480" y="1618699"/>
              <a:ext cx="132140" cy="143151"/>
            </a:xfrm>
            <a:custGeom>
              <a:avLst/>
              <a:gdLst/>
              <a:ahLst/>
              <a:cxnLst/>
              <a:rect l="0" t="0" r="0" b="0"/>
              <a:pathLst>
                <a:path w="132140" h="143151">
                  <a:moveTo>
                    <a:pt x="0" y="0"/>
                  </a:moveTo>
                  <a:lnTo>
                    <a:pt x="11692" y="17537"/>
                  </a:lnTo>
                  <a:lnTo>
                    <a:pt x="17582" y="25150"/>
                  </a:lnTo>
                  <a:lnTo>
                    <a:pt x="23957" y="32672"/>
                  </a:lnTo>
                  <a:lnTo>
                    <a:pt x="30653" y="40134"/>
                  </a:lnTo>
                  <a:lnTo>
                    <a:pt x="47882" y="58213"/>
                  </a:lnTo>
                  <a:lnTo>
                    <a:pt x="132139" y="1431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425549" y="1640722"/>
              <a:ext cx="77082" cy="319336"/>
            </a:xfrm>
            <a:custGeom>
              <a:avLst/>
              <a:gdLst/>
              <a:ahLst/>
              <a:cxnLst/>
              <a:rect l="0" t="0" r="0" b="0"/>
              <a:pathLst>
                <a:path w="77082" h="319336">
                  <a:moveTo>
                    <a:pt x="77081" y="0"/>
                  </a:moveTo>
                  <a:lnTo>
                    <a:pt x="71236" y="23383"/>
                  </a:lnTo>
                  <a:lnTo>
                    <a:pt x="68290" y="37612"/>
                  </a:lnTo>
                  <a:lnTo>
                    <a:pt x="58299" y="92711"/>
                  </a:lnTo>
                  <a:lnTo>
                    <a:pt x="51197" y="134192"/>
                  </a:lnTo>
                  <a:lnTo>
                    <a:pt x="47590" y="151860"/>
                  </a:lnTo>
                  <a:lnTo>
                    <a:pt x="43962" y="167309"/>
                  </a:lnTo>
                  <a:lnTo>
                    <a:pt x="40320" y="181280"/>
                  </a:lnTo>
                  <a:lnTo>
                    <a:pt x="36668" y="194264"/>
                  </a:lnTo>
                  <a:lnTo>
                    <a:pt x="25683" y="231298"/>
                  </a:lnTo>
                  <a:lnTo>
                    <a:pt x="14679" y="271499"/>
                  </a:lnTo>
                  <a:lnTo>
                    <a:pt x="0" y="3193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38728" y="902947"/>
            <a:ext cx="4382603" cy="1244308"/>
            <a:chOff x="738728" y="902947"/>
            <a:chExt cx="4382603" cy="1244308"/>
          </a:xfrm>
        </p:grpSpPr>
        <p:sp>
          <p:nvSpPr>
            <p:cNvPr id="40" name="Freeform 39"/>
            <p:cNvSpPr/>
            <p:nvPr/>
          </p:nvSpPr>
          <p:spPr>
            <a:xfrm>
              <a:off x="1234249" y="1497572"/>
              <a:ext cx="22024" cy="209220"/>
            </a:xfrm>
            <a:custGeom>
              <a:avLst/>
              <a:gdLst/>
              <a:ahLst/>
              <a:cxnLst/>
              <a:rect l="0" t="0" r="0" b="0"/>
              <a:pathLst>
                <a:path w="22024" h="209220">
                  <a:moveTo>
                    <a:pt x="0" y="0"/>
                  </a:moveTo>
                  <a:lnTo>
                    <a:pt x="0" y="109384"/>
                  </a:lnTo>
                  <a:lnTo>
                    <a:pt x="1223" y="125533"/>
                  </a:lnTo>
                  <a:lnTo>
                    <a:pt x="3262" y="141194"/>
                  </a:lnTo>
                  <a:lnTo>
                    <a:pt x="22023" y="2092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113121" y="1585664"/>
              <a:ext cx="220233" cy="33036"/>
            </a:xfrm>
            <a:custGeom>
              <a:avLst/>
              <a:gdLst/>
              <a:ahLst/>
              <a:cxnLst/>
              <a:rect l="0" t="0" r="0" b="0"/>
              <a:pathLst>
                <a:path w="220233" h="33036">
                  <a:moveTo>
                    <a:pt x="0" y="0"/>
                  </a:moveTo>
                  <a:lnTo>
                    <a:pt x="11692" y="11692"/>
                  </a:lnTo>
                  <a:lnTo>
                    <a:pt x="21253" y="15136"/>
                  </a:lnTo>
                  <a:lnTo>
                    <a:pt x="33745" y="17431"/>
                  </a:lnTo>
                  <a:lnTo>
                    <a:pt x="48191" y="18962"/>
                  </a:lnTo>
                  <a:lnTo>
                    <a:pt x="61491" y="21206"/>
                  </a:lnTo>
                  <a:lnTo>
                    <a:pt x="74029" y="23925"/>
                  </a:lnTo>
                  <a:lnTo>
                    <a:pt x="86058" y="26962"/>
                  </a:lnTo>
                  <a:lnTo>
                    <a:pt x="101419" y="28986"/>
                  </a:lnTo>
                  <a:lnTo>
                    <a:pt x="119000" y="30336"/>
                  </a:lnTo>
                  <a:lnTo>
                    <a:pt x="155664" y="31835"/>
                  </a:lnTo>
                  <a:lnTo>
                    <a:pt x="220232" y="330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487515" y="1431502"/>
              <a:ext cx="22024" cy="330348"/>
            </a:xfrm>
            <a:custGeom>
              <a:avLst/>
              <a:gdLst/>
              <a:ahLst/>
              <a:cxnLst/>
              <a:rect l="0" t="0" r="0" b="0"/>
              <a:pathLst>
                <a:path w="22024" h="330348">
                  <a:moveTo>
                    <a:pt x="0" y="0"/>
                  </a:moveTo>
                  <a:lnTo>
                    <a:pt x="0" y="23383"/>
                  </a:lnTo>
                  <a:lnTo>
                    <a:pt x="1223" y="37612"/>
                  </a:lnTo>
                  <a:lnTo>
                    <a:pt x="3262" y="54439"/>
                  </a:lnTo>
                  <a:lnTo>
                    <a:pt x="5845" y="72998"/>
                  </a:lnTo>
                  <a:lnTo>
                    <a:pt x="7567" y="90265"/>
                  </a:lnTo>
                  <a:lnTo>
                    <a:pt x="8715" y="106670"/>
                  </a:lnTo>
                  <a:lnTo>
                    <a:pt x="9480" y="122501"/>
                  </a:lnTo>
                  <a:lnTo>
                    <a:pt x="8767" y="136725"/>
                  </a:lnTo>
                  <a:lnTo>
                    <a:pt x="7068" y="149878"/>
                  </a:lnTo>
                  <a:lnTo>
                    <a:pt x="4712" y="162318"/>
                  </a:lnTo>
                  <a:lnTo>
                    <a:pt x="4365" y="174281"/>
                  </a:lnTo>
                  <a:lnTo>
                    <a:pt x="5357" y="185928"/>
                  </a:lnTo>
                  <a:lnTo>
                    <a:pt x="7242" y="197362"/>
                  </a:lnTo>
                  <a:lnTo>
                    <a:pt x="8498" y="211103"/>
                  </a:lnTo>
                  <a:lnTo>
                    <a:pt x="9336" y="226381"/>
                  </a:lnTo>
                  <a:lnTo>
                    <a:pt x="9894" y="242684"/>
                  </a:lnTo>
                  <a:lnTo>
                    <a:pt x="11490" y="258446"/>
                  </a:lnTo>
                  <a:lnTo>
                    <a:pt x="22023" y="3303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588872" y="1420491"/>
              <a:ext cx="129869" cy="319336"/>
            </a:xfrm>
            <a:custGeom>
              <a:avLst/>
              <a:gdLst/>
              <a:ahLst/>
              <a:cxnLst/>
              <a:rect l="0" t="0" r="0" b="0"/>
              <a:pathLst>
                <a:path w="129869" h="319336">
                  <a:moveTo>
                    <a:pt x="41793" y="0"/>
                  </a:moveTo>
                  <a:lnTo>
                    <a:pt x="30102" y="17537"/>
                  </a:lnTo>
                  <a:lnTo>
                    <a:pt x="25434" y="27597"/>
                  </a:lnTo>
                  <a:lnTo>
                    <a:pt x="21099" y="39197"/>
                  </a:lnTo>
                  <a:lnTo>
                    <a:pt x="16985" y="51825"/>
                  </a:lnTo>
                  <a:lnTo>
                    <a:pt x="13019" y="67585"/>
                  </a:lnTo>
                  <a:lnTo>
                    <a:pt x="9152" y="85432"/>
                  </a:lnTo>
                  <a:lnTo>
                    <a:pt x="5350" y="104672"/>
                  </a:lnTo>
                  <a:lnTo>
                    <a:pt x="2816" y="124839"/>
                  </a:lnTo>
                  <a:lnTo>
                    <a:pt x="1126" y="145625"/>
                  </a:lnTo>
                  <a:lnTo>
                    <a:pt x="0" y="166823"/>
                  </a:lnTo>
                  <a:lnTo>
                    <a:pt x="472" y="187073"/>
                  </a:lnTo>
                  <a:lnTo>
                    <a:pt x="2011" y="206690"/>
                  </a:lnTo>
                  <a:lnTo>
                    <a:pt x="4260" y="225886"/>
                  </a:lnTo>
                  <a:lnTo>
                    <a:pt x="8206" y="242354"/>
                  </a:lnTo>
                  <a:lnTo>
                    <a:pt x="13284" y="257002"/>
                  </a:lnTo>
                  <a:lnTo>
                    <a:pt x="19117" y="270439"/>
                  </a:lnTo>
                  <a:lnTo>
                    <a:pt x="29122" y="278173"/>
                  </a:lnTo>
                  <a:lnTo>
                    <a:pt x="41911" y="282106"/>
                  </a:lnTo>
                  <a:lnTo>
                    <a:pt x="56553" y="283504"/>
                  </a:lnTo>
                  <a:lnTo>
                    <a:pt x="69986" y="281989"/>
                  </a:lnTo>
                  <a:lnTo>
                    <a:pt x="82611" y="278532"/>
                  </a:lnTo>
                  <a:lnTo>
                    <a:pt x="94699" y="273781"/>
                  </a:lnTo>
                  <a:lnTo>
                    <a:pt x="105204" y="265719"/>
                  </a:lnTo>
                  <a:lnTo>
                    <a:pt x="114655" y="255450"/>
                  </a:lnTo>
                  <a:lnTo>
                    <a:pt x="123402" y="243711"/>
                  </a:lnTo>
                  <a:lnTo>
                    <a:pt x="128010" y="232214"/>
                  </a:lnTo>
                  <a:lnTo>
                    <a:pt x="129859" y="220878"/>
                  </a:lnTo>
                  <a:lnTo>
                    <a:pt x="129868" y="209651"/>
                  </a:lnTo>
                  <a:lnTo>
                    <a:pt x="126203" y="203390"/>
                  </a:lnTo>
                  <a:lnTo>
                    <a:pt x="120089" y="200439"/>
                  </a:lnTo>
                  <a:lnTo>
                    <a:pt x="112343" y="199695"/>
                  </a:lnTo>
                  <a:lnTo>
                    <a:pt x="103509" y="201647"/>
                  </a:lnTo>
                  <a:lnTo>
                    <a:pt x="93948" y="205395"/>
                  </a:lnTo>
                  <a:lnTo>
                    <a:pt x="83904" y="210340"/>
                  </a:lnTo>
                  <a:lnTo>
                    <a:pt x="75985" y="217308"/>
                  </a:lnTo>
                  <a:lnTo>
                    <a:pt x="69481" y="225623"/>
                  </a:lnTo>
                  <a:lnTo>
                    <a:pt x="63922" y="234837"/>
                  </a:lnTo>
                  <a:lnTo>
                    <a:pt x="61440" y="245874"/>
                  </a:lnTo>
                  <a:lnTo>
                    <a:pt x="61008" y="258126"/>
                  </a:lnTo>
                  <a:lnTo>
                    <a:pt x="74828" y="3193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883931" y="1574653"/>
              <a:ext cx="121128" cy="165174"/>
            </a:xfrm>
            <a:custGeom>
              <a:avLst/>
              <a:gdLst/>
              <a:ahLst/>
              <a:cxnLst/>
              <a:rect l="0" t="0" r="0" b="0"/>
              <a:pathLst>
                <a:path w="121128" h="165174">
                  <a:moveTo>
                    <a:pt x="0" y="0"/>
                  </a:moveTo>
                  <a:lnTo>
                    <a:pt x="5845" y="17537"/>
                  </a:lnTo>
                  <a:lnTo>
                    <a:pt x="8791" y="27597"/>
                  </a:lnTo>
                  <a:lnTo>
                    <a:pt x="15326" y="51825"/>
                  </a:lnTo>
                  <a:lnTo>
                    <a:pt x="20006" y="62691"/>
                  </a:lnTo>
                  <a:lnTo>
                    <a:pt x="25572" y="72381"/>
                  </a:lnTo>
                  <a:lnTo>
                    <a:pt x="31730" y="81289"/>
                  </a:lnTo>
                  <a:lnTo>
                    <a:pt x="39506" y="90898"/>
                  </a:lnTo>
                  <a:lnTo>
                    <a:pt x="48360" y="100974"/>
                  </a:lnTo>
                  <a:lnTo>
                    <a:pt x="66763" y="120735"/>
                  </a:lnTo>
                  <a:lnTo>
                    <a:pt x="75096" y="129430"/>
                  </a:lnTo>
                  <a:lnTo>
                    <a:pt x="121127" y="1651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961012" y="1574653"/>
              <a:ext cx="88093" cy="418440"/>
            </a:xfrm>
            <a:custGeom>
              <a:avLst/>
              <a:gdLst/>
              <a:ahLst/>
              <a:cxnLst/>
              <a:rect l="0" t="0" r="0" b="0"/>
              <a:pathLst>
                <a:path w="88093" h="418440">
                  <a:moveTo>
                    <a:pt x="88092" y="0"/>
                  </a:moveTo>
                  <a:lnTo>
                    <a:pt x="82247" y="23382"/>
                  </a:lnTo>
                  <a:lnTo>
                    <a:pt x="80525" y="36388"/>
                  </a:lnTo>
                  <a:lnTo>
                    <a:pt x="79377" y="51176"/>
                  </a:lnTo>
                  <a:lnTo>
                    <a:pt x="78611" y="67152"/>
                  </a:lnTo>
                  <a:lnTo>
                    <a:pt x="76877" y="81473"/>
                  </a:lnTo>
                  <a:lnTo>
                    <a:pt x="74498" y="94691"/>
                  </a:lnTo>
                  <a:lnTo>
                    <a:pt x="71688" y="107173"/>
                  </a:lnTo>
                  <a:lnTo>
                    <a:pt x="69815" y="120389"/>
                  </a:lnTo>
                  <a:lnTo>
                    <a:pt x="68567" y="134094"/>
                  </a:lnTo>
                  <a:lnTo>
                    <a:pt x="67734" y="148124"/>
                  </a:lnTo>
                  <a:lnTo>
                    <a:pt x="65955" y="162372"/>
                  </a:lnTo>
                  <a:lnTo>
                    <a:pt x="63546" y="176764"/>
                  </a:lnTo>
                  <a:lnTo>
                    <a:pt x="60717" y="191253"/>
                  </a:lnTo>
                  <a:lnTo>
                    <a:pt x="54310" y="220403"/>
                  </a:lnTo>
                  <a:lnTo>
                    <a:pt x="50889" y="235028"/>
                  </a:lnTo>
                  <a:lnTo>
                    <a:pt x="47384" y="248448"/>
                  </a:lnTo>
                  <a:lnTo>
                    <a:pt x="43824" y="261065"/>
                  </a:lnTo>
                  <a:lnTo>
                    <a:pt x="40228" y="273147"/>
                  </a:lnTo>
                  <a:lnTo>
                    <a:pt x="32969" y="299623"/>
                  </a:lnTo>
                  <a:lnTo>
                    <a:pt x="29320" y="313535"/>
                  </a:lnTo>
                  <a:lnTo>
                    <a:pt x="22003" y="345305"/>
                  </a:lnTo>
                  <a:lnTo>
                    <a:pt x="0" y="4184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38728" y="2041227"/>
              <a:ext cx="4382603" cy="106028"/>
            </a:xfrm>
            <a:custGeom>
              <a:avLst/>
              <a:gdLst/>
              <a:ahLst/>
              <a:cxnLst/>
              <a:rect l="0" t="0" r="0" b="0"/>
              <a:pathLst>
                <a:path w="4382603" h="106028">
                  <a:moveTo>
                    <a:pt x="0" y="6923"/>
                  </a:moveTo>
                  <a:lnTo>
                    <a:pt x="17537" y="1077"/>
                  </a:lnTo>
                  <a:lnTo>
                    <a:pt x="26374" y="579"/>
                  </a:lnTo>
                  <a:lnTo>
                    <a:pt x="58794" y="3276"/>
                  </a:lnTo>
                  <a:lnTo>
                    <a:pt x="89346" y="0"/>
                  </a:lnTo>
                  <a:lnTo>
                    <a:pt x="225982" y="949"/>
                  </a:lnTo>
                  <a:lnTo>
                    <a:pt x="265610" y="4268"/>
                  </a:lnTo>
                  <a:lnTo>
                    <a:pt x="385426" y="6690"/>
                  </a:lnTo>
                  <a:lnTo>
                    <a:pt x="739319" y="6923"/>
                  </a:lnTo>
                  <a:lnTo>
                    <a:pt x="782507" y="10185"/>
                  </a:lnTo>
                  <a:lnTo>
                    <a:pt x="804302" y="12768"/>
                  </a:lnTo>
                  <a:lnTo>
                    <a:pt x="848094" y="15638"/>
                  </a:lnTo>
                  <a:lnTo>
                    <a:pt x="965601" y="18855"/>
                  </a:lnTo>
                  <a:lnTo>
                    <a:pt x="988763" y="20995"/>
                  </a:lnTo>
                  <a:lnTo>
                    <a:pt x="1011545" y="23646"/>
                  </a:lnTo>
                  <a:lnTo>
                    <a:pt x="1056435" y="26590"/>
                  </a:lnTo>
                  <a:lnTo>
                    <a:pt x="1174705" y="28636"/>
                  </a:lnTo>
                  <a:lnTo>
                    <a:pt x="1849448" y="28946"/>
                  </a:lnTo>
                  <a:lnTo>
                    <a:pt x="1897032" y="32209"/>
                  </a:lnTo>
                  <a:lnTo>
                    <a:pt x="1921711" y="34792"/>
                  </a:lnTo>
                  <a:lnTo>
                    <a:pt x="1968709" y="37661"/>
                  </a:lnTo>
                  <a:lnTo>
                    <a:pt x="2082098" y="39655"/>
                  </a:lnTo>
                  <a:lnTo>
                    <a:pt x="2409961" y="39956"/>
                  </a:lnTo>
                  <a:lnTo>
                    <a:pt x="2454880" y="43220"/>
                  </a:lnTo>
                  <a:lnTo>
                    <a:pt x="2477136" y="45803"/>
                  </a:lnTo>
                  <a:lnTo>
                    <a:pt x="2521441" y="48673"/>
                  </a:lnTo>
                  <a:lnTo>
                    <a:pt x="2653769" y="50767"/>
                  </a:lnTo>
                  <a:lnTo>
                    <a:pt x="3475486" y="50969"/>
                  </a:lnTo>
                  <a:lnTo>
                    <a:pt x="3512467" y="54232"/>
                  </a:lnTo>
                  <a:lnTo>
                    <a:pt x="3530893" y="56815"/>
                  </a:lnTo>
                  <a:lnTo>
                    <a:pt x="3567681" y="59685"/>
                  </a:lnTo>
                  <a:lnTo>
                    <a:pt x="3696210" y="61846"/>
                  </a:lnTo>
                  <a:lnTo>
                    <a:pt x="3805900" y="63196"/>
                  </a:lnTo>
                  <a:lnTo>
                    <a:pt x="3820725" y="65238"/>
                  </a:lnTo>
                  <a:lnTo>
                    <a:pt x="3835503" y="67823"/>
                  </a:lnTo>
                  <a:lnTo>
                    <a:pt x="3868236" y="70695"/>
                  </a:lnTo>
                  <a:lnTo>
                    <a:pt x="3989621" y="72791"/>
                  </a:lnTo>
                  <a:lnTo>
                    <a:pt x="4023194" y="74126"/>
                  </a:lnTo>
                  <a:lnTo>
                    <a:pt x="4038998" y="76195"/>
                  </a:lnTo>
                  <a:lnTo>
                    <a:pt x="4073280" y="81757"/>
                  </a:lnTo>
                  <a:lnTo>
                    <a:pt x="4117065" y="88307"/>
                  </a:lnTo>
                  <a:lnTo>
                    <a:pt x="4139508" y="90543"/>
                  </a:lnTo>
                  <a:lnTo>
                    <a:pt x="4184021" y="93028"/>
                  </a:lnTo>
                  <a:lnTo>
                    <a:pt x="4204945" y="94914"/>
                  </a:lnTo>
                  <a:lnTo>
                    <a:pt x="4225012" y="97395"/>
                  </a:lnTo>
                  <a:lnTo>
                    <a:pt x="4244507" y="100272"/>
                  </a:lnTo>
                  <a:lnTo>
                    <a:pt x="4282482" y="103469"/>
                  </a:lnTo>
                  <a:lnTo>
                    <a:pt x="4382602" y="1060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687775" y="980028"/>
              <a:ext cx="638671" cy="803845"/>
            </a:xfrm>
            <a:custGeom>
              <a:avLst/>
              <a:gdLst/>
              <a:ahLst/>
              <a:cxnLst/>
              <a:rect l="0" t="0" r="0" b="0"/>
              <a:pathLst>
                <a:path w="638671" h="803845">
                  <a:moveTo>
                    <a:pt x="638670" y="0"/>
                  </a:moveTo>
                  <a:lnTo>
                    <a:pt x="632825" y="17537"/>
                  </a:lnTo>
                  <a:lnTo>
                    <a:pt x="623429" y="39198"/>
                  </a:lnTo>
                  <a:lnTo>
                    <a:pt x="611097" y="65138"/>
                  </a:lnTo>
                  <a:lnTo>
                    <a:pt x="597459" y="92981"/>
                  </a:lnTo>
                  <a:lnTo>
                    <a:pt x="589173" y="107257"/>
                  </a:lnTo>
                  <a:lnTo>
                    <a:pt x="579979" y="121669"/>
                  </a:lnTo>
                  <a:lnTo>
                    <a:pt x="570178" y="136170"/>
                  </a:lnTo>
                  <a:lnTo>
                    <a:pt x="558751" y="150732"/>
                  </a:lnTo>
                  <a:lnTo>
                    <a:pt x="546238" y="165334"/>
                  </a:lnTo>
                  <a:lnTo>
                    <a:pt x="533003" y="179963"/>
                  </a:lnTo>
                  <a:lnTo>
                    <a:pt x="505246" y="212530"/>
                  </a:lnTo>
                  <a:lnTo>
                    <a:pt x="418326" y="319626"/>
                  </a:lnTo>
                  <a:lnTo>
                    <a:pt x="403682" y="337882"/>
                  </a:lnTo>
                  <a:lnTo>
                    <a:pt x="387801" y="356170"/>
                  </a:lnTo>
                  <a:lnTo>
                    <a:pt x="371097" y="374480"/>
                  </a:lnTo>
                  <a:lnTo>
                    <a:pt x="353843" y="392803"/>
                  </a:lnTo>
                  <a:lnTo>
                    <a:pt x="318358" y="432740"/>
                  </a:lnTo>
                  <a:lnTo>
                    <a:pt x="283419" y="473735"/>
                  </a:lnTo>
                  <a:lnTo>
                    <a:pt x="206136" y="568479"/>
                  </a:lnTo>
                  <a:lnTo>
                    <a:pt x="148160" y="641029"/>
                  </a:lnTo>
                  <a:lnTo>
                    <a:pt x="88752" y="718766"/>
                  </a:lnTo>
                  <a:lnTo>
                    <a:pt x="69625" y="745232"/>
                  </a:lnTo>
                  <a:lnTo>
                    <a:pt x="45100" y="780768"/>
                  </a:lnTo>
                  <a:lnTo>
                    <a:pt x="0" y="80384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742832" y="902947"/>
              <a:ext cx="638672" cy="891938"/>
            </a:xfrm>
            <a:custGeom>
              <a:avLst/>
              <a:gdLst/>
              <a:ahLst/>
              <a:cxnLst/>
              <a:rect l="0" t="0" r="0" b="0"/>
              <a:pathLst>
                <a:path w="638672" h="891938">
                  <a:moveTo>
                    <a:pt x="0" y="0"/>
                  </a:moveTo>
                  <a:lnTo>
                    <a:pt x="18806" y="20030"/>
                  </a:lnTo>
                  <a:lnTo>
                    <a:pt x="36499" y="42345"/>
                  </a:lnTo>
                  <a:lnTo>
                    <a:pt x="53335" y="65313"/>
                  </a:lnTo>
                  <a:lnTo>
                    <a:pt x="68975" y="88980"/>
                  </a:lnTo>
                  <a:lnTo>
                    <a:pt x="84082" y="115812"/>
                  </a:lnTo>
                  <a:lnTo>
                    <a:pt x="98953" y="144051"/>
                  </a:lnTo>
                  <a:lnTo>
                    <a:pt x="106345" y="158433"/>
                  </a:lnTo>
                  <a:lnTo>
                    <a:pt x="114943" y="174139"/>
                  </a:lnTo>
                  <a:lnTo>
                    <a:pt x="143358" y="224247"/>
                  </a:lnTo>
                  <a:lnTo>
                    <a:pt x="159964" y="255459"/>
                  </a:lnTo>
                  <a:lnTo>
                    <a:pt x="188916" y="312237"/>
                  </a:lnTo>
                  <a:lnTo>
                    <a:pt x="199355" y="331732"/>
                  </a:lnTo>
                  <a:lnTo>
                    <a:pt x="220741" y="369707"/>
                  </a:lnTo>
                  <a:lnTo>
                    <a:pt x="286346" y="480750"/>
                  </a:lnTo>
                  <a:lnTo>
                    <a:pt x="311607" y="520767"/>
                  </a:lnTo>
                  <a:lnTo>
                    <a:pt x="325195" y="541716"/>
                  </a:lnTo>
                  <a:lnTo>
                    <a:pt x="339147" y="561799"/>
                  </a:lnTo>
                  <a:lnTo>
                    <a:pt x="353343" y="581306"/>
                  </a:lnTo>
                  <a:lnTo>
                    <a:pt x="405445" y="650722"/>
                  </a:lnTo>
                  <a:lnTo>
                    <a:pt x="418341" y="666281"/>
                  </a:lnTo>
                  <a:lnTo>
                    <a:pt x="431833" y="681548"/>
                  </a:lnTo>
                  <a:lnTo>
                    <a:pt x="445721" y="696620"/>
                  </a:lnTo>
                  <a:lnTo>
                    <a:pt x="458650" y="711562"/>
                  </a:lnTo>
                  <a:lnTo>
                    <a:pt x="470940" y="726417"/>
                  </a:lnTo>
                  <a:lnTo>
                    <a:pt x="482804" y="741215"/>
                  </a:lnTo>
                  <a:lnTo>
                    <a:pt x="495608" y="754750"/>
                  </a:lnTo>
                  <a:lnTo>
                    <a:pt x="509037" y="767444"/>
                  </a:lnTo>
                  <a:lnTo>
                    <a:pt x="522884" y="779578"/>
                  </a:lnTo>
                  <a:lnTo>
                    <a:pt x="534563" y="791337"/>
                  </a:lnTo>
                  <a:lnTo>
                    <a:pt x="554064" y="814191"/>
                  </a:lnTo>
                  <a:lnTo>
                    <a:pt x="563914" y="824201"/>
                  </a:lnTo>
                  <a:lnTo>
                    <a:pt x="574151" y="833321"/>
                  </a:lnTo>
                  <a:lnTo>
                    <a:pt x="584646" y="841848"/>
                  </a:lnTo>
                  <a:lnTo>
                    <a:pt x="595313" y="851203"/>
                  </a:lnTo>
                  <a:lnTo>
                    <a:pt x="606096" y="861111"/>
                  </a:lnTo>
                  <a:lnTo>
                    <a:pt x="638671" y="89193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377399" y="2279393"/>
            <a:ext cx="2949226" cy="1337267"/>
            <a:chOff x="1377399" y="2279393"/>
            <a:chExt cx="2949226" cy="1337267"/>
          </a:xfrm>
        </p:grpSpPr>
        <p:sp>
          <p:nvSpPr>
            <p:cNvPr id="50" name="Freeform 49"/>
            <p:cNvSpPr/>
            <p:nvPr/>
          </p:nvSpPr>
          <p:spPr>
            <a:xfrm>
              <a:off x="1377399" y="2279393"/>
              <a:ext cx="1" cy="396417"/>
            </a:xfrm>
            <a:custGeom>
              <a:avLst/>
              <a:gdLst/>
              <a:ahLst/>
              <a:cxnLst/>
              <a:rect l="0" t="0" r="0" b="0"/>
              <a:pathLst>
                <a:path w="1" h="396417">
                  <a:moveTo>
                    <a:pt x="0" y="0"/>
                  </a:moveTo>
                  <a:lnTo>
                    <a:pt x="0" y="39641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510166" y="2312427"/>
              <a:ext cx="187256" cy="385406"/>
            </a:xfrm>
            <a:custGeom>
              <a:avLst/>
              <a:gdLst/>
              <a:ahLst/>
              <a:cxnLst/>
              <a:rect l="0" t="0" r="0" b="0"/>
              <a:pathLst>
                <a:path w="187256" h="385406">
                  <a:moveTo>
                    <a:pt x="32406" y="0"/>
                  </a:moveTo>
                  <a:lnTo>
                    <a:pt x="17080" y="45980"/>
                  </a:lnTo>
                  <a:lnTo>
                    <a:pt x="13624" y="60018"/>
                  </a:lnTo>
                  <a:lnTo>
                    <a:pt x="10097" y="76717"/>
                  </a:lnTo>
                  <a:lnTo>
                    <a:pt x="6522" y="95191"/>
                  </a:lnTo>
                  <a:lnTo>
                    <a:pt x="4138" y="112401"/>
                  </a:lnTo>
                  <a:lnTo>
                    <a:pt x="2550" y="128768"/>
                  </a:lnTo>
                  <a:lnTo>
                    <a:pt x="1490" y="144574"/>
                  </a:lnTo>
                  <a:lnTo>
                    <a:pt x="784" y="162452"/>
                  </a:lnTo>
                  <a:lnTo>
                    <a:pt x="0" y="201893"/>
                  </a:lnTo>
                  <a:lnTo>
                    <a:pt x="1014" y="221464"/>
                  </a:lnTo>
                  <a:lnTo>
                    <a:pt x="2913" y="240629"/>
                  </a:lnTo>
                  <a:lnTo>
                    <a:pt x="5403" y="259524"/>
                  </a:lnTo>
                  <a:lnTo>
                    <a:pt x="9510" y="274567"/>
                  </a:lnTo>
                  <a:lnTo>
                    <a:pt x="14695" y="287043"/>
                  </a:lnTo>
                  <a:lnTo>
                    <a:pt x="20599" y="297807"/>
                  </a:lnTo>
                  <a:lnTo>
                    <a:pt x="28205" y="307430"/>
                  </a:lnTo>
                  <a:lnTo>
                    <a:pt x="36947" y="316293"/>
                  </a:lnTo>
                  <a:lnTo>
                    <a:pt x="46445" y="324648"/>
                  </a:lnTo>
                  <a:lnTo>
                    <a:pt x="57671" y="330218"/>
                  </a:lnTo>
                  <a:lnTo>
                    <a:pt x="70049" y="333932"/>
                  </a:lnTo>
                  <a:lnTo>
                    <a:pt x="83195" y="336408"/>
                  </a:lnTo>
                  <a:lnTo>
                    <a:pt x="96853" y="336834"/>
                  </a:lnTo>
                  <a:lnTo>
                    <a:pt x="110853" y="335896"/>
                  </a:lnTo>
                  <a:lnTo>
                    <a:pt x="125080" y="334046"/>
                  </a:lnTo>
                  <a:lnTo>
                    <a:pt x="137011" y="330366"/>
                  </a:lnTo>
                  <a:lnTo>
                    <a:pt x="147413" y="325466"/>
                  </a:lnTo>
                  <a:lnTo>
                    <a:pt x="156794" y="319752"/>
                  </a:lnTo>
                  <a:lnTo>
                    <a:pt x="165495" y="313496"/>
                  </a:lnTo>
                  <a:lnTo>
                    <a:pt x="173743" y="306878"/>
                  </a:lnTo>
                  <a:lnTo>
                    <a:pt x="181689" y="300019"/>
                  </a:lnTo>
                  <a:lnTo>
                    <a:pt x="185762" y="290552"/>
                  </a:lnTo>
                  <a:lnTo>
                    <a:pt x="187255" y="279347"/>
                  </a:lnTo>
                  <a:lnTo>
                    <a:pt x="187026" y="266983"/>
                  </a:lnTo>
                  <a:lnTo>
                    <a:pt x="181979" y="258740"/>
                  </a:lnTo>
                  <a:lnTo>
                    <a:pt x="173721" y="253245"/>
                  </a:lnTo>
                  <a:lnTo>
                    <a:pt x="163321" y="249581"/>
                  </a:lnTo>
                  <a:lnTo>
                    <a:pt x="153941" y="249586"/>
                  </a:lnTo>
                  <a:lnTo>
                    <a:pt x="145241" y="252036"/>
                  </a:lnTo>
                  <a:lnTo>
                    <a:pt x="136993" y="256117"/>
                  </a:lnTo>
                  <a:lnTo>
                    <a:pt x="129048" y="262508"/>
                  </a:lnTo>
                  <a:lnTo>
                    <a:pt x="121304" y="270439"/>
                  </a:lnTo>
                  <a:lnTo>
                    <a:pt x="113695" y="279397"/>
                  </a:lnTo>
                  <a:lnTo>
                    <a:pt x="107398" y="290263"/>
                  </a:lnTo>
                  <a:lnTo>
                    <a:pt x="101977" y="302401"/>
                  </a:lnTo>
                  <a:lnTo>
                    <a:pt x="97139" y="315387"/>
                  </a:lnTo>
                  <a:lnTo>
                    <a:pt x="93914" y="328938"/>
                  </a:lnTo>
                  <a:lnTo>
                    <a:pt x="91764" y="342866"/>
                  </a:lnTo>
                  <a:lnTo>
                    <a:pt x="87464" y="38540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795838" y="2499624"/>
              <a:ext cx="165175" cy="165174"/>
            </a:xfrm>
            <a:custGeom>
              <a:avLst/>
              <a:gdLst/>
              <a:ahLst/>
              <a:cxnLst/>
              <a:rect l="0" t="0" r="0" b="0"/>
              <a:pathLst>
                <a:path w="165175" h="165174">
                  <a:moveTo>
                    <a:pt x="0" y="0"/>
                  </a:moveTo>
                  <a:lnTo>
                    <a:pt x="5846" y="17537"/>
                  </a:lnTo>
                  <a:lnTo>
                    <a:pt x="10015" y="25150"/>
                  </a:lnTo>
                  <a:lnTo>
                    <a:pt x="15241" y="32672"/>
                  </a:lnTo>
                  <a:lnTo>
                    <a:pt x="21172" y="40134"/>
                  </a:lnTo>
                  <a:lnTo>
                    <a:pt x="27574" y="47555"/>
                  </a:lnTo>
                  <a:lnTo>
                    <a:pt x="34288" y="54950"/>
                  </a:lnTo>
                  <a:lnTo>
                    <a:pt x="49498" y="70915"/>
                  </a:lnTo>
                  <a:lnTo>
                    <a:pt x="118184" y="140171"/>
                  </a:lnTo>
                  <a:lnTo>
                    <a:pt x="165174" y="1651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894942" y="2444566"/>
              <a:ext cx="88094" cy="594625"/>
            </a:xfrm>
            <a:custGeom>
              <a:avLst/>
              <a:gdLst/>
              <a:ahLst/>
              <a:cxnLst/>
              <a:rect l="0" t="0" r="0" b="0"/>
              <a:pathLst>
                <a:path w="88094" h="594625">
                  <a:moveTo>
                    <a:pt x="88093" y="0"/>
                  </a:moveTo>
                  <a:lnTo>
                    <a:pt x="82247" y="17537"/>
                  </a:lnTo>
                  <a:lnTo>
                    <a:pt x="79302" y="28821"/>
                  </a:lnTo>
                  <a:lnTo>
                    <a:pt x="72766" y="57671"/>
                  </a:lnTo>
                  <a:lnTo>
                    <a:pt x="65783" y="94148"/>
                  </a:lnTo>
                  <a:lnTo>
                    <a:pt x="62208" y="114153"/>
                  </a:lnTo>
                  <a:lnTo>
                    <a:pt x="58601" y="132383"/>
                  </a:lnTo>
                  <a:lnTo>
                    <a:pt x="51331" y="165690"/>
                  </a:lnTo>
                  <a:lnTo>
                    <a:pt x="47679" y="180200"/>
                  </a:lnTo>
                  <a:lnTo>
                    <a:pt x="44021" y="193544"/>
                  </a:lnTo>
                  <a:lnTo>
                    <a:pt x="40359" y="206110"/>
                  </a:lnTo>
                  <a:lnTo>
                    <a:pt x="37918" y="219382"/>
                  </a:lnTo>
                  <a:lnTo>
                    <a:pt x="36290" y="233124"/>
                  </a:lnTo>
                  <a:lnTo>
                    <a:pt x="35205" y="247179"/>
                  </a:lnTo>
                  <a:lnTo>
                    <a:pt x="34482" y="261443"/>
                  </a:lnTo>
                  <a:lnTo>
                    <a:pt x="33678" y="290343"/>
                  </a:lnTo>
                  <a:lnTo>
                    <a:pt x="32240" y="303677"/>
                  </a:lnTo>
                  <a:lnTo>
                    <a:pt x="30058" y="316238"/>
                  </a:lnTo>
                  <a:lnTo>
                    <a:pt x="27380" y="328282"/>
                  </a:lnTo>
                  <a:lnTo>
                    <a:pt x="25594" y="341205"/>
                  </a:lnTo>
                  <a:lnTo>
                    <a:pt x="24404" y="354715"/>
                  </a:lnTo>
                  <a:lnTo>
                    <a:pt x="23610" y="368615"/>
                  </a:lnTo>
                  <a:lnTo>
                    <a:pt x="21858" y="381553"/>
                  </a:lnTo>
                  <a:lnTo>
                    <a:pt x="19466" y="393848"/>
                  </a:lnTo>
                  <a:lnTo>
                    <a:pt x="16648" y="405716"/>
                  </a:lnTo>
                  <a:lnTo>
                    <a:pt x="14769" y="420969"/>
                  </a:lnTo>
                  <a:lnTo>
                    <a:pt x="13517" y="438478"/>
                  </a:lnTo>
                  <a:lnTo>
                    <a:pt x="12682" y="457492"/>
                  </a:lnTo>
                  <a:lnTo>
                    <a:pt x="10902" y="475062"/>
                  </a:lnTo>
                  <a:lnTo>
                    <a:pt x="8492" y="491670"/>
                  </a:lnTo>
                  <a:lnTo>
                    <a:pt x="5661" y="507635"/>
                  </a:lnTo>
                  <a:lnTo>
                    <a:pt x="3774" y="523173"/>
                  </a:lnTo>
                  <a:lnTo>
                    <a:pt x="2516" y="538426"/>
                  </a:lnTo>
                  <a:lnTo>
                    <a:pt x="0" y="5946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148208" y="2565693"/>
              <a:ext cx="220232" cy="22024"/>
            </a:xfrm>
            <a:custGeom>
              <a:avLst/>
              <a:gdLst/>
              <a:ahLst/>
              <a:cxnLst/>
              <a:rect l="0" t="0" r="0" b="0"/>
              <a:pathLst>
                <a:path w="220232" h="22024">
                  <a:moveTo>
                    <a:pt x="0" y="0"/>
                  </a:moveTo>
                  <a:lnTo>
                    <a:pt x="72998" y="0"/>
                  </a:lnTo>
                  <a:lnTo>
                    <a:pt x="89041" y="1224"/>
                  </a:lnTo>
                  <a:lnTo>
                    <a:pt x="103407" y="3263"/>
                  </a:lnTo>
                  <a:lnTo>
                    <a:pt x="116655" y="5846"/>
                  </a:lnTo>
                  <a:lnTo>
                    <a:pt x="131604" y="7568"/>
                  </a:lnTo>
                  <a:lnTo>
                    <a:pt x="147688" y="8716"/>
                  </a:lnTo>
                  <a:lnTo>
                    <a:pt x="220231" y="220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522601" y="2414593"/>
              <a:ext cx="243025" cy="341551"/>
            </a:xfrm>
            <a:custGeom>
              <a:avLst/>
              <a:gdLst/>
              <a:ahLst/>
              <a:cxnLst/>
              <a:rect l="0" t="0" r="0" b="0"/>
              <a:pathLst>
                <a:path w="243025" h="341551">
                  <a:moveTo>
                    <a:pt x="0" y="18961"/>
                  </a:moveTo>
                  <a:lnTo>
                    <a:pt x="11692" y="7270"/>
                  </a:lnTo>
                  <a:lnTo>
                    <a:pt x="21253" y="3826"/>
                  </a:lnTo>
                  <a:lnTo>
                    <a:pt x="33745" y="1530"/>
                  </a:lnTo>
                  <a:lnTo>
                    <a:pt x="48190" y="0"/>
                  </a:lnTo>
                  <a:lnTo>
                    <a:pt x="62715" y="203"/>
                  </a:lnTo>
                  <a:lnTo>
                    <a:pt x="77292" y="1562"/>
                  </a:lnTo>
                  <a:lnTo>
                    <a:pt x="91904" y="3691"/>
                  </a:lnTo>
                  <a:lnTo>
                    <a:pt x="106539" y="7558"/>
                  </a:lnTo>
                  <a:lnTo>
                    <a:pt x="121190" y="12583"/>
                  </a:lnTo>
                  <a:lnTo>
                    <a:pt x="135851" y="18379"/>
                  </a:lnTo>
                  <a:lnTo>
                    <a:pt x="148072" y="25915"/>
                  </a:lnTo>
                  <a:lnTo>
                    <a:pt x="158667" y="34608"/>
                  </a:lnTo>
                  <a:lnTo>
                    <a:pt x="168177" y="44075"/>
                  </a:lnTo>
                  <a:lnTo>
                    <a:pt x="172070" y="54056"/>
                  </a:lnTo>
                  <a:lnTo>
                    <a:pt x="172218" y="64381"/>
                  </a:lnTo>
                  <a:lnTo>
                    <a:pt x="169870" y="74935"/>
                  </a:lnTo>
                  <a:lnTo>
                    <a:pt x="164634" y="84418"/>
                  </a:lnTo>
                  <a:lnTo>
                    <a:pt x="157473" y="93187"/>
                  </a:lnTo>
                  <a:lnTo>
                    <a:pt x="149028" y="101479"/>
                  </a:lnTo>
                  <a:lnTo>
                    <a:pt x="138504" y="108232"/>
                  </a:lnTo>
                  <a:lnTo>
                    <a:pt x="126595" y="113957"/>
                  </a:lnTo>
                  <a:lnTo>
                    <a:pt x="113761" y="118997"/>
                  </a:lnTo>
                  <a:lnTo>
                    <a:pt x="100311" y="123580"/>
                  </a:lnTo>
                  <a:lnTo>
                    <a:pt x="86450" y="127860"/>
                  </a:lnTo>
                  <a:lnTo>
                    <a:pt x="72315" y="131936"/>
                  </a:lnTo>
                  <a:lnTo>
                    <a:pt x="67787" y="135877"/>
                  </a:lnTo>
                  <a:lnTo>
                    <a:pt x="69661" y="139728"/>
                  </a:lnTo>
                  <a:lnTo>
                    <a:pt x="75805" y="143519"/>
                  </a:lnTo>
                  <a:lnTo>
                    <a:pt x="86019" y="148493"/>
                  </a:lnTo>
                  <a:lnTo>
                    <a:pt x="98945" y="154256"/>
                  </a:lnTo>
                  <a:lnTo>
                    <a:pt x="113680" y="160545"/>
                  </a:lnTo>
                  <a:lnTo>
                    <a:pt x="125951" y="167185"/>
                  </a:lnTo>
                  <a:lnTo>
                    <a:pt x="136578" y="174058"/>
                  </a:lnTo>
                  <a:lnTo>
                    <a:pt x="182908" y="208518"/>
                  </a:lnTo>
                  <a:lnTo>
                    <a:pt x="194126" y="217519"/>
                  </a:lnTo>
                  <a:lnTo>
                    <a:pt x="204051" y="225967"/>
                  </a:lnTo>
                  <a:lnTo>
                    <a:pt x="213115" y="234046"/>
                  </a:lnTo>
                  <a:lnTo>
                    <a:pt x="221605" y="243103"/>
                  </a:lnTo>
                  <a:lnTo>
                    <a:pt x="229712" y="252811"/>
                  </a:lnTo>
                  <a:lnTo>
                    <a:pt x="237563" y="262954"/>
                  </a:lnTo>
                  <a:lnTo>
                    <a:pt x="241574" y="273386"/>
                  </a:lnTo>
                  <a:lnTo>
                    <a:pt x="243024" y="284011"/>
                  </a:lnTo>
                  <a:lnTo>
                    <a:pt x="242768" y="294765"/>
                  </a:lnTo>
                  <a:lnTo>
                    <a:pt x="240150" y="304382"/>
                  </a:lnTo>
                  <a:lnTo>
                    <a:pt x="235957" y="313240"/>
                  </a:lnTo>
                  <a:lnTo>
                    <a:pt x="230715" y="321592"/>
                  </a:lnTo>
                  <a:lnTo>
                    <a:pt x="222327" y="328384"/>
                  </a:lnTo>
                  <a:lnTo>
                    <a:pt x="211840" y="334135"/>
                  </a:lnTo>
                  <a:lnTo>
                    <a:pt x="199955" y="339193"/>
                  </a:lnTo>
                  <a:lnTo>
                    <a:pt x="187138" y="341341"/>
                  </a:lnTo>
                  <a:lnTo>
                    <a:pt x="173699" y="341550"/>
                  </a:lnTo>
                  <a:lnTo>
                    <a:pt x="159846" y="340465"/>
                  </a:lnTo>
                  <a:lnTo>
                    <a:pt x="145716" y="338519"/>
                  </a:lnTo>
                  <a:lnTo>
                    <a:pt x="131402" y="335998"/>
                  </a:lnTo>
                  <a:lnTo>
                    <a:pt x="116966" y="333094"/>
                  </a:lnTo>
                  <a:lnTo>
                    <a:pt x="103671" y="328711"/>
                  </a:lnTo>
                  <a:lnTo>
                    <a:pt x="91137" y="323342"/>
                  </a:lnTo>
                  <a:lnTo>
                    <a:pt x="79111" y="317315"/>
                  </a:lnTo>
                  <a:lnTo>
                    <a:pt x="68646" y="310850"/>
                  </a:lnTo>
                  <a:lnTo>
                    <a:pt x="59223" y="304094"/>
                  </a:lnTo>
                  <a:lnTo>
                    <a:pt x="33035" y="2832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919017" y="2565693"/>
              <a:ext cx="209221" cy="220232"/>
            </a:xfrm>
            <a:custGeom>
              <a:avLst/>
              <a:gdLst/>
              <a:ahLst/>
              <a:cxnLst/>
              <a:rect l="0" t="0" r="0" b="0"/>
              <a:pathLst>
                <a:path w="209221" h="220232">
                  <a:moveTo>
                    <a:pt x="0" y="0"/>
                  </a:moveTo>
                  <a:lnTo>
                    <a:pt x="5846" y="17537"/>
                  </a:lnTo>
                  <a:lnTo>
                    <a:pt x="10015" y="26374"/>
                  </a:lnTo>
                  <a:lnTo>
                    <a:pt x="15242" y="35935"/>
                  </a:lnTo>
                  <a:lnTo>
                    <a:pt x="21173" y="45980"/>
                  </a:lnTo>
                  <a:lnTo>
                    <a:pt x="27574" y="55123"/>
                  </a:lnTo>
                  <a:lnTo>
                    <a:pt x="34288" y="63666"/>
                  </a:lnTo>
                  <a:lnTo>
                    <a:pt x="41212" y="71808"/>
                  </a:lnTo>
                  <a:lnTo>
                    <a:pt x="58692" y="93906"/>
                  </a:lnTo>
                  <a:lnTo>
                    <a:pt x="68492" y="106650"/>
                  </a:lnTo>
                  <a:lnTo>
                    <a:pt x="78696" y="118817"/>
                  </a:lnTo>
                  <a:lnTo>
                    <a:pt x="89170" y="130599"/>
                  </a:lnTo>
                  <a:lnTo>
                    <a:pt x="110595" y="153478"/>
                  </a:lnTo>
                  <a:lnTo>
                    <a:pt x="132352" y="175881"/>
                  </a:lnTo>
                  <a:lnTo>
                    <a:pt x="143293" y="185771"/>
                  </a:lnTo>
                  <a:lnTo>
                    <a:pt x="154257" y="194810"/>
                  </a:lnTo>
                  <a:lnTo>
                    <a:pt x="209220" y="2202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896994" y="2565693"/>
              <a:ext cx="209221" cy="220232"/>
            </a:xfrm>
            <a:custGeom>
              <a:avLst/>
              <a:gdLst/>
              <a:ahLst/>
              <a:cxnLst/>
              <a:rect l="0" t="0" r="0" b="0"/>
              <a:pathLst>
                <a:path w="209221" h="220232">
                  <a:moveTo>
                    <a:pt x="209220" y="0"/>
                  </a:moveTo>
                  <a:lnTo>
                    <a:pt x="191683" y="11692"/>
                  </a:lnTo>
                  <a:lnTo>
                    <a:pt x="181623" y="20029"/>
                  </a:lnTo>
                  <a:lnTo>
                    <a:pt x="170022" y="30482"/>
                  </a:lnTo>
                  <a:lnTo>
                    <a:pt x="136839" y="62051"/>
                  </a:lnTo>
                  <a:lnTo>
                    <a:pt x="103703" y="94640"/>
                  </a:lnTo>
                  <a:lnTo>
                    <a:pt x="96053" y="103469"/>
                  </a:lnTo>
                  <a:lnTo>
                    <a:pt x="88506" y="113026"/>
                  </a:lnTo>
                  <a:lnTo>
                    <a:pt x="81027" y="123067"/>
                  </a:lnTo>
                  <a:lnTo>
                    <a:pt x="72371" y="133432"/>
                  </a:lnTo>
                  <a:lnTo>
                    <a:pt x="62929" y="144013"/>
                  </a:lnTo>
                  <a:lnTo>
                    <a:pt x="52965" y="154737"/>
                  </a:lnTo>
                  <a:lnTo>
                    <a:pt x="43874" y="165557"/>
                  </a:lnTo>
                  <a:lnTo>
                    <a:pt x="35367" y="176441"/>
                  </a:lnTo>
                  <a:lnTo>
                    <a:pt x="0" y="2202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326445" y="2598728"/>
              <a:ext cx="209221" cy="11012"/>
            </a:xfrm>
            <a:custGeom>
              <a:avLst/>
              <a:gdLst/>
              <a:ahLst/>
              <a:cxnLst/>
              <a:rect l="0" t="0" r="0" b="0"/>
              <a:pathLst>
                <a:path w="209221" h="11012">
                  <a:moveTo>
                    <a:pt x="0" y="0"/>
                  </a:moveTo>
                  <a:lnTo>
                    <a:pt x="23383" y="5845"/>
                  </a:lnTo>
                  <a:lnTo>
                    <a:pt x="35165" y="7567"/>
                  </a:lnTo>
                  <a:lnTo>
                    <a:pt x="47913" y="8715"/>
                  </a:lnTo>
                  <a:lnTo>
                    <a:pt x="61306" y="9481"/>
                  </a:lnTo>
                  <a:lnTo>
                    <a:pt x="95764" y="10331"/>
                  </a:lnTo>
                  <a:lnTo>
                    <a:pt x="209220" y="110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359480" y="2697832"/>
              <a:ext cx="209221" cy="22024"/>
            </a:xfrm>
            <a:custGeom>
              <a:avLst/>
              <a:gdLst/>
              <a:ahLst/>
              <a:cxnLst/>
              <a:rect l="0" t="0" r="0" b="0"/>
              <a:pathLst>
                <a:path w="209221" h="22024">
                  <a:moveTo>
                    <a:pt x="0" y="0"/>
                  </a:moveTo>
                  <a:lnTo>
                    <a:pt x="23383" y="5845"/>
                  </a:lnTo>
                  <a:lnTo>
                    <a:pt x="51176" y="11978"/>
                  </a:lnTo>
                  <a:lnTo>
                    <a:pt x="67152" y="15327"/>
                  </a:lnTo>
                  <a:lnTo>
                    <a:pt x="85144" y="17559"/>
                  </a:lnTo>
                  <a:lnTo>
                    <a:pt x="104479" y="19047"/>
                  </a:lnTo>
                  <a:lnTo>
                    <a:pt x="143092" y="20700"/>
                  </a:lnTo>
                  <a:lnTo>
                    <a:pt x="209220" y="220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777919" y="2482268"/>
              <a:ext cx="240345" cy="311732"/>
            </a:xfrm>
            <a:custGeom>
              <a:avLst/>
              <a:gdLst/>
              <a:ahLst/>
              <a:cxnLst/>
              <a:rect l="0" t="0" r="0" b="0"/>
              <a:pathLst>
                <a:path w="240345" h="311732">
                  <a:moveTo>
                    <a:pt x="88093" y="6344"/>
                  </a:moveTo>
                  <a:lnTo>
                    <a:pt x="111475" y="499"/>
                  </a:lnTo>
                  <a:lnTo>
                    <a:pt x="123257" y="0"/>
                  </a:lnTo>
                  <a:lnTo>
                    <a:pt x="136006" y="891"/>
                  </a:lnTo>
                  <a:lnTo>
                    <a:pt x="149399" y="2709"/>
                  </a:lnTo>
                  <a:lnTo>
                    <a:pt x="163222" y="5144"/>
                  </a:lnTo>
                  <a:lnTo>
                    <a:pt x="177331" y="7991"/>
                  </a:lnTo>
                  <a:lnTo>
                    <a:pt x="191631" y="11113"/>
                  </a:lnTo>
                  <a:lnTo>
                    <a:pt x="203612" y="16864"/>
                  </a:lnTo>
                  <a:lnTo>
                    <a:pt x="214045" y="24369"/>
                  </a:lnTo>
                  <a:lnTo>
                    <a:pt x="223448" y="33043"/>
                  </a:lnTo>
                  <a:lnTo>
                    <a:pt x="228494" y="43720"/>
                  </a:lnTo>
                  <a:lnTo>
                    <a:pt x="230633" y="55731"/>
                  </a:lnTo>
                  <a:lnTo>
                    <a:pt x="230837" y="68633"/>
                  </a:lnTo>
                  <a:lnTo>
                    <a:pt x="228525" y="79681"/>
                  </a:lnTo>
                  <a:lnTo>
                    <a:pt x="224537" y="89494"/>
                  </a:lnTo>
                  <a:lnTo>
                    <a:pt x="219431" y="98483"/>
                  </a:lnTo>
                  <a:lnTo>
                    <a:pt x="211134" y="108145"/>
                  </a:lnTo>
                  <a:lnTo>
                    <a:pt x="200707" y="118258"/>
                  </a:lnTo>
                  <a:lnTo>
                    <a:pt x="188863" y="128670"/>
                  </a:lnTo>
                  <a:lnTo>
                    <a:pt x="176072" y="136835"/>
                  </a:lnTo>
                  <a:lnTo>
                    <a:pt x="162651" y="143502"/>
                  </a:lnTo>
                  <a:lnTo>
                    <a:pt x="148810" y="149170"/>
                  </a:lnTo>
                  <a:lnTo>
                    <a:pt x="134689" y="152949"/>
                  </a:lnTo>
                  <a:lnTo>
                    <a:pt x="120380" y="155468"/>
                  </a:lnTo>
                  <a:lnTo>
                    <a:pt x="105947" y="157147"/>
                  </a:lnTo>
                  <a:lnTo>
                    <a:pt x="102443" y="157043"/>
                  </a:lnTo>
                  <a:lnTo>
                    <a:pt x="106224" y="155751"/>
                  </a:lnTo>
                  <a:lnTo>
                    <a:pt x="114863" y="153665"/>
                  </a:lnTo>
                  <a:lnTo>
                    <a:pt x="125515" y="153499"/>
                  </a:lnTo>
                  <a:lnTo>
                    <a:pt x="137511" y="154611"/>
                  </a:lnTo>
                  <a:lnTo>
                    <a:pt x="150403" y="156576"/>
                  </a:lnTo>
                  <a:lnTo>
                    <a:pt x="163891" y="160333"/>
                  </a:lnTo>
                  <a:lnTo>
                    <a:pt x="177777" y="165285"/>
                  </a:lnTo>
                  <a:lnTo>
                    <a:pt x="191928" y="171033"/>
                  </a:lnTo>
                  <a:lnTo>
                    <a:pt x="205033" y="177312"/>
                  </a:lnTo>
                  <a:lnTo>
                    <a:pt x="217441" y="183945"/>
                  </a:lnTo>
                  <a:lnTo>
                    <a:pt x="229382" y="190814"/>
                  </a:lnTo>
                  <a:lnTo>
                    <a:pt x="236120" y="201511"/>
                  </a:lnTo>
                  <a:lnTo>
                    <a:pt x="239388" y="214760"/>
                  </a:lnTo>
                  <a:lnTo>
                    <a:pt x="240344" y="229710"/>
                  </a:lnTo>
                  <a:lnTo>
                    <a:pt x="237310" y="242124"/>
                  </a:lnTo>
                  <a:lnTo>
                    <a:pt x="231617" y="252847"/>
                  </a:lnTo>
                  <a:lnTo>
                    <a:pt x="224152" y="262442"/>
                  </a:lnTo>
                  <a:lnTo>
                    <a:pt x="213057" y="271286"/>
                  </a:lnTo>
                  <a:lnTo>
                    <a:pt x="199543" y="279629"/>
                  </a:lnTo>
                  <a:lnTo>
                    <a:pt x="184416" y="287638"/>
                  </a:lnTo>
                  <a:lnTo>
                    <a:pt x="168214" y="294201"/>
                  </a:lnTo>
                  <a:lnTo>
                    <a:pt x="151295" y="299800"/>
                  </a:lnTo>
                  <a:lnTo>
                    <a:pt x="133898" y="304756"/>
                  </a:lnTo>
                  <a:lnTo>
                    <a:pt x="117406" y="308060"/>
                  </a:lnTo>
                  <a:lnTo>
                    <a:pt x="101517" y="310263"/>
                  </a:lnTo>
                  <a:lnTo>
                    <a:pt x="86031" y="311731"/>
                  </a:lnTo>
                  <a:lnTo>
                    <a:pt x="70813" y="310263"/>
                  </a:lnTo>
                  <a:lnTo>
                    <a:pt x="55773" y="306837"/>
                  </a:lnTo>
                  <a:lnTo>
                    <a:pt x="0" y="27062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4086243" y="2515303"/>
              <a:ext cx="240382" cy="291732"/>
            </a:xfrm>
            <a:custGeom>
              <a:avLst/>
              <a:gdLst/>
              <a:ahLst/>
              <a:cxnLst/>
              <a:rect l="0" t="0" r="0" b="0"/>
              <a:pathLst>
                <a:path w="240382" h="291732">
                  <a:moveTo>
                    <a:pt x="33035" y="6344"/>
                  </a:moveTo>
                  <a:lnTo>
                    <a:pt x="50571" y="498"/>
                  </a:lnTo>
                  <a:lnTo>
                    <a:pt x="61855" y="0"/>
                  </a:lnTo>
                  <a:lnTo>
                    <a:pt x="75495" y="891"/>
                  </a:lnTo>
                  <a:lnTo>
                    <a:pt x="90706" y="2709"/>
                  </a:lnTo>
                  <a:lnTo>
                    <a:pt x="105740" y="6367"/>
                  </a:lnTo>
                  <a:lnTo>
                    <a:pt x="120657" y="11254"/>
                  </a:lnTo>
                  <a:lnTo>
                    <a:pt x="135496" y="16958"/>
                  </a:lnTo>
                  <a:lnTo>
                    <a:pt x="149059" y="23208"/>
                  </a:lnTo>
                  <a:lnTo>
                    <a:pt x="161772" y="29822"/>
                  </a:lnTo>
                  <a:lnTo>
                    <a:pt x="173917" y="36678"/>
                  </a:lnTo>
                  <a:lnTo>
                    <a:pt x="182014" y="46143"/>
                  </a:lnTo>
                  <a:lnTo>
                    <a:pt x="187412" y="57347"/>
                  </a:lnTo>
                  <a:lnTo>
                    <a:pt x="191011" y="69710"/>
                  </a:lnTo>
                  <a:lnTo>
                    <a:pt x="189739" y="80399"/>
                  </a:lnTo>
                  <a:lnTo>
                    <a:pt x="185221" y="89972"/>
                  </a:lnTo>
                  <a:lnTo>
                    <a:pt x="178538" y="98801"/>
                  </a:lnTo>
                  <a:lnTo>
                    <a:pt x="169189" y="107134"/>
                  </a:lnTo>
                  <a:lnTo>
                    <a:pt x="158063" y="115137"/>
                  </a:lnTo>
                  <a:lnTo>
                    <a:pt x="145751" y="122919"/>
                  </a:lnTo>
                  <a:lnTo>
                    <a:pt x="132649" y="128107"/>
                  </a:lnTo>
                  <a:lnTo>
                    <a:pt x="119020" y="131565"/>
                  </a:lnTo>
                  <a:lnTo>
                    <a:pt x="105041" y="133871"/>
                  </a:lnTo>
                  <a:lnTo>
                    <a:pt x="92050" y="136632"/>
                  </a:lnTo>
                  <a:lnTo>
                    <a:pt x="79719" y="139696"/>
                  </a:lnTo>
                  <a:lnTo>
                    <a:pt x="67828" y="142962"/>
                  </a:lnTo>
                  <a:lnTo>
                    <a:pt x="64795" y="145140"/>
                  </a:lnTo>
                  <a:lnTo>
                    <a:pt x="67667" y="146591"/>
                  </a:lnTo>
                  <a:lnTo>
                    <a:pt x="74475" y="147559"/>
                  </a:lnTo>
                  <a:lnTo>
                    <a:pt x="98354" y="151897"/>
                  </a:lnTo>
                  <a:lnTo>
                    <a:pt x="113286" y="154766"/>
                  </a:lnTo>
                  <a:lnTo>
                    <a:pt x="126911" y="157903"/>
                  </a:lnTo>
                  <a:lnTo>
                    <a:pt x="139665" y="161218"/>
                  </a:lnTo>
                  <a:lnTo>
                    <a:pt x="151839" y="164651"/>
                  </a:lnTo>
                  <a:lnTo>
                    <a:pt x="164848" y="169387"/>
                  </a:lnTo>
                  <a:lnTo>
                    <a:pt x="178415" y="174991"/>
                  </a:lnTo>
                  <a:lnTo>
                    <a:pt x="192354" y="181174"/>
                  </a:lnTo>
                  <a:lnTo>
                    <a:pt x="205317" y="187743"/>
                  </a:lnTo>
                  <a:lnTo>
                    <a:pt x="217629" y="194570"/>
                  </a:lnTo>
                  <a:lnTo>
                    <a:pt x="229508" y="201568"/>
                  </a:lnTo>
                  <a:lnTo>
                    <a:pt x="236204" y="211127"/>
                  </a:lnTo>
                  <a:lnTo>
                    <a:pt x="239444" y="222394"/>
                  </a:lnTo>
                  <a:lnTo>
                    <a:pt x="240381" y="234799"/>
                  </a:lnTo>
                  <a:lnTo>
                    <a:pt x="237335" y="245516"/>
                  </a:lnTo>
                  <a:lnTo>
                    <a:pt x="231634" y="255108"/>
                  </a:lnTo>
                  <a:lnTo>
                    <a:pt x="224162" y="263950"/>
                  </a:lnTo>
                  <a:lnTo>
                    <a:pt x="214287" y="271068"/>
                  </a:lnTo>
                  <a:lnTo>
                    <a:pt x="202810" y="277037"/>
                  </a:lnTo>
                  <a:lnTo>
                    <a:pt x="190264" y="282239"/>
                  </a:lnTo>
                  <a:lnTo>
                    <a:pt x="175783" y="285708"/>
                  </a:lnTo>
                  <a:lnTo>
                    <a:pt x="160012" y="288020"/>
                  </a:lnTo>
                  <a:lnTo>
                    <a:pt x="143380" y="289562"/>
                  </a:lnTo>
                  <a:lnTo>
                    <a:pt x="126174" y="290589"/>
                  </a:lnTo>
                  <a:lnTo>
                    <a:pt x="90743" y="291731"/>
                  </a:lnTo>
                  <a:lnTo>
                    <a:pt x="75178" y="290812"/>
                  </a:lnTo>
                  <a:lnTo>
                    <a:pt x="61130" y="288976"/>
                  </a:lnTo>
                  <a:lnTo>
                    <a:pt x="0" y="2706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377399" y="2907052"/>
              <a:ext cx="22024" cy="440463"/>
            </a:xfrm>
            <a:custGeom>
              <a:avLst/>
              <a:gdLst/>
              <a:ahLst/>
              <a:cxnLst/>
              <a:rect l="0" t="0" r="0" b="0"/>
              <a:pathLst>
                <a:path w="22024" h="440463">
                  <a:moveTo>
                    <a:pt x="22023" y="0"/>
                  </a:moveTo>
                  <a:lnTo>
                    <a:pt x="22023" y="23382"/>
                  </a:lnTo>
                  <a:lnTo>
                    <a:pt x="20800" y="37611"/>
                  </a:lnTo>
                  <a:lnTo>
                    <a:pt x="18760" y="54438"/>
                  </a:lnTo>
                  <a:lnTo>
                    <a:pt x="6697" y="140037"/>
                  </a:lnTo>
                  <a:lnTo>
                    <a:pt x="5688" y="164321"/>
                  </a:lnTo>
                  <a:lnTo>
                    <a:pt x="6239" y="189075"/>
                  </a:lnTo>
                  <a:lnTo>
                    <a:pt x="7830" y="214142"/>
                  </a:lnTo>
                  <a:lnTo>
                    <a:pt x="7667" y="238195"/>
                  </a:lnTo>
                  <a:lnTo>
                    <a:pt x="6335" y="261571"/>
                  </a:lnTo>
                  <a:lnTo>
                    <a:pt x="4223" y="284496"/>
                  </a:lnTo>
                  <a:lnTo>
                    <a:pt x="2815" y="305897"/>
                  </a:lnTo>
                  <a:lnTo>
                    <a:pt x="1877" y="326282"/>
                  </a:lnTo>
                  <a:lnTo>
                    <a:pt x="834" y="364022"/>
                  </a:lnTo>
                  <a:lnTo>
                    <a:pt x="0" y="44046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525343" y="2896040"/>
              <a:ext cx="50265" cy="473498"/>
            </a:xfrm>
            <a:custGeom>
              <a:avLst/>
              <a:gdLst/>
              <a:ahLst/>
              <a:cxnLst/>
              <a:rect l="0" t="0" r="0" b="0"/>
              <a:pathLst>
                <a:path w="50265" h="473498">
                  <a:moveTo>
                    <a:pt x="50264" y="0"/>
                  </a:moveTo>
                  <a:lnTo>
                    <a:pt x="31482" y="113917"/>
                  </a:lnTo>
                  <a:lnTo>
                    <a:pt x="24379" y="161153"/>
                  </a:lnTo>
                  <a:lnTo>
                    <a:pt x="20773" y="182069"/>
                  </a:lnTo>
                  <a:lnTo>
                    <a:pt x="17144" y="200908"/>
                  </a:lnTo>
                  <a:lnTo>
                    <a:pt x="13502" y="218360"/>
                  </a:lnTo>
                  <a:lnTo>
                    <a:pt x="11074" y="234890"/>
                  </a:lnTo>
                  <a:lnTo>
                    <a:pt x="9455" y="250803"/>
                  </a:lnTo>
                  <a:lnTo>
                    <a:pt x="8376" y="266306"/>
                  </a:lnTo>
                  <a:lnTo>
                    <a:pt x="7657" y="281536"/>
                  </a:lnTo>
                  <a:lnTo>
                    <a:pt x="6857" y="311508"/>
                  </a:lnTo>
                  <a:lnTo>
                    <a:pt x="5421" y="325129"/>
                  </a:lnTo>
                  <a:lnTo>
                    <a:pt x="3239" y="337880"/>
                  </a:lnTo>
                  <a:lnTo>
                    <a:pt x="562" y="350051"/>
                  </a:lnTo>
                  <a:lnTo>
                    <a:pt x="0" y="361835"/>
                  </a:lnTo>
                  <a:lnTo>
                    <a:pt x="849" y="373362"/>
                  </a:lnTo>
                  <a:lnTo>
                    <a:pt x="2639" y="384717"/>
                  </a:lnTo>
                  <a:lnTo>
                    <a:pt x="3832" y="397182"/>
                  </a:lnTo>
                  <a:lnTo>
                    <a:pt x="4627" y="410385"/>
                  </a:lnTo>
                  <a:lnTo>
                    <a:pt x="6218" y="47349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685723" y="3191240"/>
              <a:ext cx="219467" cy="425420"/>
            </a:xfrm>
            <a:custGeom>
              <a:avLst/>
              <a:gdLst/>
              <a:ahLst/>
              <a:cxnLst/>
              <a:rect l="0" t="0" r="0" b="0"/>
              <a:pathLst>
                <a:path w="219467" h="425420">
                  <a:moveTo>
                    <a:pt x="22023" y="2112"/>
                  </a:moveTo>
                  <a:lnTo>
                    <a:pt x="16177" y="25495"/>
                  </a:lnTo>
                  <a:lnTo>
                    <a:pt x="14455" y="37277"/>
                  </a:lnTo>
                  <a:lnTo>
                    <a:pt x="13307" y="50025"/>
                  </a:lnTo>
                  <a:lnTo>
                    <a:pt x="12542" y="63418"/>
                  </a:lnTo>
                  <a:lnTo>
                    <a:pt x="10808" y="76018"/>
                  </a:lnTo>
                  <a:lnTo>
                    <a:pt x="8429" y="88088"/>
                  </a:lnTo>
                  <a:lnTo>
                    <a:pt x="5619" y="99805"/>
                  </a:lnTo>
                  <a:lnTo>
                    <a:pt x="4969" y="111287"/>
                  </a:lnTo>
                  <a:lnTo>
                    <a:pt x="5760" y="122612"/>
                  </a:lnTo>
                  <a:lnTo>
                    <a:pt x="7510" y="133833"/>
                  </a:lnTo>
                  <a:lnTo>
                    <a:pt x="12348" y="142537"/>
                  </a:lnTo>
                  <a:lnTo>
                    <a:pt x="19243" y="149563"/>
                  </a:lnTo>
                  <a:lnTo>
                    <a:pt x="27511" y="155470"/>
                  </a:lnTo>
                  <a:lnTo>
                    <a:pt x="37917" y="158185"/>
                  </a:lnTo>
                  <a:lnTo>
                    <a:pt x="49748" y="158772"/>
                  </a:lnTo>
                  <a:lnTo>
                    <a:pt x="62529" y="157939"/>
                  </a:lnTo>
                  <a:lnTo>
                    <a:pt x="73497" y="154937"/>
                  </a:lnTo>
                  <a:lnTo>
                    <a:pt x="83256" y="150489"/>
                  </a:lnTo>
                  <a:lnTo>
                    <a:pt x="92209" y="145076"/>
                  </a:lnTo>
                  <a:lnTo>
                    <a:pt x="100625" y="136574"/>
                  </a:lnTo>
                  <a:lnTo>
                    <a:pt x="108682" y="126011"/>
                  </a:lnTo>
                  <a:lnTo>
                    <a:pt x="116501" y="114076"/>
                  </a:lnTo>
                  <a:lnTo>
                    <a:pt x="124160" y="101225"/>
                  </a:lnTo>
                  <a:lnTo>
                    <a:pt x="131714" y="87763"/>
                  </a:lnTo>
                  <a:lnTo>
                    <a:pt x="139196" y="73895"/>
                  </a:lnTo>
                  <a:lnTo>
                    <a:pt x="145408" y="60979"/>
                  </a:lnTo>
                  <a:lnTo>
                    <a:pt x="150773" y="48698"/>
                  </a:lnTo>
                  <a:lnTo>
                    <a:pt x="155573" y="36840"/>
                  </a:lnTo>
                  <a:lnTo>
                    <a:pt x="164169" y="13876"/>
                  </a:lnTo>
                  <a:lnTo>
                    <a:pt x="168174" y="2614"/>
                  </a:lnTo>
                  <a:lnTo>
                    <a:pt x="169621" y="0"/>
                  </a:lnTo>
                  <a:lnTo>
                    <a:pt x="167965" y="10146"/>
                  </a:lnTo>
                  <a:lnTo>
                    <a:pt x="168258" y="19703"/>
                  </a:lnTo>
                  <a:lnTo>
                    <a:pt x="169677" y="30968"/>
                  </a:lnTo>
                  <a:lnTo>
                    <a:pt x="171846" y="43373"/>
                  </a:lnTo>
                  <a:lnTo>
                    <a:pt x="173292" y="58983"/>
                  </a:lnTo>
                  <a:lnTo>
                    <a:pt x="174256" y="76732"/>
                  </a:lnTo>
                  <a:lnTo>
                    <a:pt x="174899" y="95905"/>
                  </a:lnTo>
                  <a:lnTo>
                    <a:pt x="176551" y="116028"/>
                  </a:lnTo>
                  <a:lnTo>
                    <a:pt x="178876" y="136784"/>
                  </a:lnTo>
                  <a:lnTo>
                    <a:pt x="181650" y="157963"/>
                  </a:lnTo>
                  <a:lnTo>
                    <a:pt x="185945" y="175752"/>
                  </a:lnTo>
                  <a:lnTo>
                    <a:pt x="191256" y="191283"/>
                  </a:lnTo>
                  <a:lnTo>
                    <a:pt x="197244" y="205307"/>
                  </a:lnTo>
                  <a:lnTo>
                    <a:pt x="202459" y="221997"/>
                  </a:lnTo>
                  <a:lnTo>
                    <a:pt x="207160" y="240465"/>
                  </a:lnTo>
                  <a:lnTo>
                    <a:pt x="211517" y="260118"/>
                  </a:lnTo>
                  <a:lnTo>
                    <a:pt x="214422" y="279338"/>
                  </a:lnTo>
                  <a:lnTo>
                    <a:pt x="216358" y="298269"/>
                  </a:lnTo>
                  <a:lnTo>
                    <a:pt x="217649" y="317006"/>
                  </a:lnTo>
                  <a:lnTo>
                    <a:pt x="218510" y="334392"/>
                  </a:lnTo>
                  <a:lnTo>
                    <a:pt x="219466" y="366761"/>
                  </a:lnTo>
                  <a:lnTo>
                    <a:pt x="217274" y="381021"/>
                  </a:lnTo>
                  <a:lnTo>
                    <a:pt x="213366" y="394198"/>
                  </a:lnTo>
                  <a:lnTo>
                    <a:pt x="208313" y="406653"/>
                  </a:lnTo>
                  <a:lnTo>
                    <a:pt x="197604" y="414956"/>
                  </a:lnTo>
                  <a:lnTo>
                    <a:pt x="183123" y="420492"/>
                  </a:lnTo>
                  <a:lnTo>
                    <a:pt x="166128" y="424182"/>
                  </a:lnTo>
                  <a:lnTo>
                    <a:pt x="149904" y="425419"/>
                  </a:lnTo>
                  <a:lnTo>
                    <a:pt x="134194" y="425020"/>
                  </a:lnTo>
                  <a:lnTo>
                    <a:pt x="118827" y="423531"/>
                  </a:lnTo>
                  <a:lnTo>
                    <a:pt x="103688" y="421314"/>
                  </a:lnTo>
                  <a:lnTo>
                    <a:pt x="88701" y="418613"/>
                  </a:lnTo>
                  <a:lnTo>
                    <a:pt x="73816" y="415589"/>
                  </a:lnTo>
                  <a:lnTo>
                    <a:pt x="60222" y="411126"/>
                  </a:lnTo>
                  <a:lnTo>
                    <a:pt x="47489" y="405703"/>
                  </a:lnTo>
                  <a:lnTo>
                    <a:pt x="35330" y="399641"/>
                  </a:lnTo>
                  <a:lnTo>
                    <a:pt x="26000" y="391929"/>
                  </a:lnTo>
                  <a:lnTo>
                    <a:pt x="18557" y="383117"/>
                  </a:lnTo>
                  <a:lnTo>
                    <a:pt x="0" y="35448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170231" y="3238929"/>
              <a:ext cx="143152" cy="9482"/>
            </a:xfrm>
            <a:custGeom>
              <a:avLst/>
              <a:gdLst/>
              <a:ahLst/>
              <a:cxnLst/>
              <a:rect l="0" t="0" r="0" b="0"/>
              <a:pathLst>
                <a:path w="143152" h="9482">
                  <a:moveTo>
                    <a:pt x="0" y="9481"/>
                  </a:moveTo>
                  <a:lnTo>
                    <a:pt x="23383" y="3635"/>
                  </a:lnTo>
                  <a:lnTo>
                    <a:pt x="35165" y="1913"/>
                  </a:lnTo>
                  <a:lnTo>
                    <a:pt x="47913" y="765"/>
                  </a:lnTo>
                  <a:lnTo>
                    <a:pt x="61307" y="0"/>
                  </a:lnTo>
                  <a:lnTo>
                    <a:pt x="73906" y="713"/>
                  </a:lnTo>
                  <a:lnTo>
                    <a:pt x="85976" y="2412"/>
                  </a:lnTo>
                  <a:lnTo>
                    <a:pt x="143151" y="94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522601" y="3120939"/>
              <a:ext cx="225151" cy="344658"/>
            </a:xfrm>
            <a:custGeom>
              <a:avLst/>
              <a:gdLst/>
              <a:ahLst/>
              <a:cxnLst/>
              <a:rect l="0" t="0" r="0" b="0"/>
              <a:pathLst>
                <a:path w="225151" h="344658">
                  <a:moveTo>
                    <a:pt x="11012" y="6344"/>
                  </a:moveTo>
                  <a:lnTo>
                    <a:pt x="28549" y="498"/>
                  </a:lnTo>
                  <a:lnTo>
                    <a:pt x="38609" y="0"/>
                  </a:lnTo>
                  <a:lnTo>
                    <a:pt x="50209" y="891"/>
                  </a:lnTo>
                  <a:lnTo>
                    <a:pt x="62837" y="2709"/>
                  </a:lnTo>
                  <a:lnTo>
                    <a:pt x="76150" y="5144"/>
                  </a:lnTo>
                  <a:lnTo>
                    <a:pt x="89919" y="7991"/>
                  </a:lnTo>
                  <a:lnTo>
                    <a:pt x="103992" y="11113"/>
                  </a:lnTo>
                  <a:lnTo>
                    <a:pt x="117045" y="16864"/>
                  </a:lnTo>
                  <a:lnTo>
                    <a:pt x="129417" y="24369"/>
                  </a:lnTo>
                  <a:lnTo>
                    <a:pt x="141336" y="33043"/>
                  </a:lnTo>
                  <a:lnTo>
                    <a:pt x="149282" y="43719"/>
                  </a:lnTo>
                  <a:lnTo>
                    <a:pt x="154579" y="55731"/>
                  </a:lnTo>
                  <a:lnTo>
                    <a:pt x="158111" y="68633"/>
                  </a:lnTo>
                  <a:lnTo>
                    <a:pt x="158018" y="80904"/>
                  </a:lnTo>
                  <a:lnTo>
                    <a:pt x="155509" y="92756"/>
                  </a:lnTo>
                  <a:lnTo>
                    <a:pt x="151390" y="104328"/>
                  </a:lnTo>
                  <a:lnTo>
                    <a:pt x="143749" y="113266"/>
                  </a:lnTo>
                  <a:lnTo>
                    <a:pt x="133762" y="120448"/>
                  </a:lnTo>
                  <a:lnTo>
                    <a:pt x="122209" y="126459"/>
                  </a:lnTo>
                  <a:lnTo>
                    <a:pt x="109614" y="131691"/>
                  </a:lnTo>
                  <a:lnTo>
                    <a:pt x="96323" y="136402"/>
                  </a:lnTo>
                  <a:lnTo>
                    <a:pt x="82568" y="140766"/>
                  </a:lnTo>
                  <a:lnTo>
                    <a:pt x="68504" y="143675"/>
                  </a:lnTo>
                  <a:lnTo>
                    <a:pt x="54234" y="145615"/>
                  </a:lnTo>
                  <a:lnTo>
                    <a:pt x="39826" y="146908"/>
                  </a:lnTo>
                  <a:lnTo>
                    <a:pt x="35116" y="147770"/>
                  </a:lnTo>
                  <a:lnTo>
                    <a:pt x="36869" y="148345"/>
                  </a:lnTo>
                  <a:lnTo>
                    <a:pt x="42932" y="148728"/>
                  </a:lnTo>
                  <a:lnTo>
                    <a:pt x="65982" y="149154"/>
                  </a:lnTo>
                  <a:lnTo>
                    <a:pt x="80693" y="149267"/>
                  </a:lnTo>
                  <a:lnTo>
                    <a:pt x="95395" y="153013"/>
                  </a:lnTo>
                  <a:lnTo>
                    <a:pt x="110090" y="159181"/>
                  </a:lnTo>
                  <a:lnTo>
                    <a:pt x="124781" y="166964"/>
                  </a:lnTo>
                  <a:lnTo>
                    <a:pt x="140692" y="174599"/>
                  </a:lnTo>
                  <a:lnTo>
                    <a:pt x="157417" y="182136"/>
                  </a:lnTo>
                  <a:lnTo>
                    <a:pt x="174685" y="189608"/>
                  </a:lnTo>
                  <a:lnTo>
                    <a:pt x="188643" y="198260"/>
                  </a:lnTo>
                  <a:lnTo>
                    <a:pt x="200396" y="207698"/>
                  </a:lnTo>
                  <a:lnTo>
                    <a:pt x="210679" y="217661"/>
                  </a:lnTo>
                  <a:lnTo>
                    <a:pt x="217533" y="229197"/>
                  </a:lnTo>
                  <a:lnTo>
                    <a:pt x="222103" y="241781"/>
                  </a:lnTo>
                  <a:lnTo>
                    <a:pt x="225150" y="255065"/>
                  </a:lnTo>
                  <a:lnTo>
                    <a:pt x="223510" y="267591"/>
                  </a:lnTo>
                  <a:lnTo>
                    <a:pt x="218747" y="279613"/>
                  </a:lnTo>
                  <a:lnTo>
                    <a:pt x="211901" y="291298"/>
                  </a:lnTo>
                  <a:lnTo>
                    <a:pt x="202443" y="301535"/>
                  </a:lnTo>
                  <a:lnTo>
                    <a:pt x="191243" y="310806"/>
                  </a:lnTo>
                  <a:lnTo>
                    <a:pt x="178883" y="319434"/>
                  </a:lnTo>
                  <a:lnTo>
                    <a:pt x="165749" y="326410"/>
                  </a:lnTo>
                  <a:lnTo>
                    <a:pt x="152098" y="332284"/>
                  </a:lnTo>
                  <a:lnTo>
                    <a:pt x="138104" y="337423"/>
                  </a:lnTo>
                  <a:lnTo>
                    <a:pt x="123881" y="340850"/>
                  </a:lnTo>
                  <a:lnTo>
                    <a:pt x="109505" y="343134"/>
                  </a:lnTo>
                  <a:lnTo>
                    <a:pt x="95026" y="344657"/>
                  </a:lnTo>
                  <a:lnTo>
                    <a:pt x="81703" y="344448"/>
                  </a:lnTo>
                  <a:lnTo>
                    <a:pt x="69151" y="343086"/>
                  </a:lnTo>
                  <a:lnTo>
                    <a:pt x="57113" y="340954"/>
                  </a:lnTo>
                  <a:lnTo>
                    <a:pt x="46640" y="337086"/>
                  </a:lnTo>
                  <a:lnTo>
                    <a:pt x="37211" y="332060"/>
                  </a:lnTo>
                  <a:lnTo>
                    <a:pt x="0" y="30365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874971" y="3248410"/>
              <a:ext cx="209221" cy="198209"/>
            </a:xfrm>
            <a:custGeom>
              <a:avLst/>
              <a:gdLst/>
              <a:ahLst/>
              <a:cxnLst/>
              <a:rect l="0" t="0" r="0" b="0"/>
              <a:pathLst>
                <a:path w="209221" h="198209">
                  <a:moveTo>
                    <a:pt x="0" y="0"/>
                  </a:moveTo>
                  <a:lnTo>
                    <a:pt x="11692" y="11691"/>
                  </a:lnTo>
                  <a:lnTo>
                    <a:pt x="18806" y="20029"/>
                  </a:lnTo>
                  <a:lnTo>
                    <a:pt x="36499" y="42344"/>
                  </a:lnTo>
                  <a:lnTo>
                    <a:pt x="45132" y="52700"/>
                  </a:lnTo>
                  <a:lnTo>
                    <a:pt x="53335" y="62050"/>
                  </a:lnTo>
                  <a:lnTo>
                    <a:pt x="68974" y="78965"/>
                  </a:lnTo>
                  <a:lnTo>
                    <a:pt x="84082" y="94640"/>
                  </a:lnTo>
                  <a:lnTo>
                    <a:pt x="153246" y="164218"/>
                  </a:lnTo>
                  <a:lnTo>
                    <a:pt x="164563" y="173101"/>
                  </a:lnTo>
                  <a:lnTo>
                    <a:pt x="175778" y="180246"/>
                  </a:lnTo>
                  <a:lnTo>
                    <a:pt x="209220" y="1982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908006" y="3204364"/>
              <a:ext cx="154163" cy="220232"/>
            </a:xfrm>
            <a:custGeom>
              <a:avLst/>
              <a:gdLst/>
              <a:ahLst/>
              <a:cxnLst/>
              <a:rect l="0" t="0" r="0" b="0"/>
              <a:pathLst>
                <a:path w="154163" h="220232">
                  <a:moveTo>
                    <a:pt x="154162" y="0"/>
                  </a:moveTo>
                  <a:lnTo>
                    <a:pt x="123509" y="30653"/>
                  </a:lnTo>
                  <a:lnTo>
                    <a:pt x="115374" y="40011"/>
                  </a:lnTo>
                  <a:lnTo>
                    <a:pt x="106280" y="51144"/>
                  </a:lnTo>
                  <a:lnTo>
                    <a:pt x="96547" y="63460"/>
                  </a:lnTo>
                  <a:lnTo>
                    <a:pt x="88835" y="75342"/>
                  </a:lnTo>
                  <a:lnTo>
                    <a:pt x="82470" y="86933"/>
                  </a:lnTo>
                  <a:lnTo>
                    <a:pt x="77003" y="98331"/>
                  </a:lnTo>
                  <a:lnTo>
                    <a:pt x="70911" y="108376"/>
                  </a:lnTo>
                  <a:lnTo>
                    <a:pt x="64403" y="117521"/>
                  </a:lnTo>
                  <a:lnTo>
                    <a:pt x="49423" y="136653"/>
                  </a:lnTo>
                  <a:lnTo>
                    <a:pt x="30531" y="161470"/>
                  </a:lnTo>
                  <a:lnTo>
                    <a:pt x="22801" y="173716"/>
                  </a:lnTo>
                  <a:lnTo>
                    <a:pt x="16424" y="185551"/>
                  </a:lnTo>
                  <a:lnTo>
                    <a:pt x="0" y="2202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3271387" y="3270433"/>
              <a:ext cx="143152" cy="11013"/>
            </a:xfrm>
            <a:custGeom>
              <a:avLst/>
              <a:gdLst/>
              <a:ahLst/>
              <a:cxnLst/>
              <a:rect l="0" t="0" r="0" b="0"/>
              <a:pathLst>
                <a:path w="143152" h="11013">
                  <a:moveTo>
                    <a:pt x="0" y="11012"/>
                  </a:moveTo>
                  <a:lnTo>
                    <a:pt x="29229" y="11012"/>
                  </a:lnTo>
                  <a:lnTo>
                    <a:pt x="43956" y="9788"/>
                  </a:lnTo>
                  <a:lnTo>
                    <a:pt x="59892" y="7749"/>
                  </a:lnTo>
                  <a:lnTo>
                    <a:pt x="14315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3260376" y="3369537"/>
              <a:ext cx="165174" cy="11013"/>
            </a:xfrm>
            <a:custGeom>
              <a:avLst/>
              <a:gdLst/>
              <a:ahLst/>
              <a:cxnLst/>
              <a:rect l="0" t="0" r="0" b="0"/>
              <a:pathLst>
                <a:path w="165174" h="11013">
                  <a:moveTo>
                    <a:pt x="0" y="0"/>
                  </a:moveTo>
                  <a:lnTo>
                    <a:pt x="23383" y="5846"/>
                  </a:lnTo>
                  <a:lnTo>
                    <a:pt x="36388" y="7568"/>
                  </a:lnTo>
                  <a:lnTo>
                    <a:pt x="51176" y="8716"/>
                  </a:lnTo>
                  <a:lnTo>
                    <a:pt x="67152" y="9481"/>
                  </a:lnTo>
                  <a:lnTo>
                    <a:pt x="104479" y="10331"/>
                  </a:lnTo>
                  <a:lnTo>
                    <a:pt x="165173" y="110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3711850" y="3138294"/>
              <a:ext cx="33035" cy="352371"/>
            </a:xfrm>
            <a:custGeom>
              <a:avLst/>
              <a:gdLst/>
              <a:ahLst/>
              <a:cxnLst/>
              <a:rect l="0" t="0" r="0" b="0"/>
              <a:pathLst>
                <a:path w="33035" h="352371">
                  <a:moveTo>
                    <a:pt x="33034" y="0"/>
                  </a:moveTo>
                  <a:lnTo>
                    <a:pt x="27189" y="17537"/>
                  </a:lnTo>
                  <a:lnTo>
                    <a:pt x="24244" y="28821"/>
                  </a:lnTo>
                  <a:lnTo>
                    <a:pt x="17708" y="57671"/>
                  </a:lnTo>
                  <a:lnTo>
                    <a:pt x="15476" y="75153"/>
                  </a:lnTo>
                  <a:lnTo>
                    <a:pt x="13988" y="94148"/>
                  </a:lnTo>
                  <a:lnTo>
                    <a:pt x="12995" y="114153"/>
                  </a:lnTo>
                  <a:lnTo>
                    <a:pt x="11111" y="131160"/>
                  </a:lnTo>
                  <a:lnTo>
                    <a:pt x="8631" y="146168"/>
                  </a:lnTo>
                  <a:lnTo>
                    <a:pt x="5754" y="159844"/>
                  </a:lnTo>
                  <a:lnTo>
                    <a:pt x="3836" y="176303"/>
                  </a:lnTo>
                  <a:lnTo>
                    <a:pt x="2557" y="194616"/>
                  </a:lnTo>
                  <a:lnTo>
                    <a:pt x="1137" y="233317"/>
                  </a:lnTo>
                  <a:lnTo>
                    <a:pt x="225" y="304746"/>
                  </a:lnTo>
                  <a:lnTo>
                    <a:pt x="0" y="352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918624" y="3149306"/>
              <a:ext cx="226666" cy="349165"/>
            </a:xfrm>
            <a:custGeom>
              <a:avLst/>
              <a:gdLst/>
              <a:ahLst/>
              <a:cxnLst/>
              <a:rect l="0" t="0" r="0" b="0"/>
              <a:pathLst>
                <a:path w="226666" h="349165">
                  <a:moveTo>
                    <a:pt x="112561" y="44046"/>
                  </a:moveTo>
                  <a:lnTo>
                    <a:pt x="100870" y="26509"/>
                  </a:lnTo>
                  <a:lnTo>
                    <a:pt x="93755" y="20120"/>
                  </a:lnTo>
                  <a:lnTo>
                    <a:pt x="85342" y="14637"/>
                  </a:lnTo>
                  <a:lnTo>
                    <a:pt x="76062" y="9758"/>
                  </a:lnTo>
                  <a:lnTo>
                    <a:pt x="64982" y="7729"/>
                  </a:lnTo>
                  <a:lnTo>
                    <a:pt x="52701" y="7599"/>
                  </a:lnTo>
                  <a:lnTo>
                    <a:pt x="39620" y="8737"/>
                  </a:lnTo>
                  <a:lnTo>
                    <a:pt x="29676" y="14389"/>
                  </a:lnTo>
                  <a:lnTo>
                    <a:pt x="21822" y="23051"/>
                  </a:lnTo>
                  <a:lnTo>
                    <a:pt x="15363" y="33720"/>
                  </a:lnTo>
                  <a:lnTo>
                    <a:pt x="12281" y="45727"/>
                  </a:lnTo>
                  <a:lnTo>
                    <a:pt x="11450" y="58625"/>
                  </a:lnTo>
                  <a:lnTo>
                    <a:pt x="12119" y="72118"/>
                  </a:lnTo>
                  <a:lnTo>
                    <a:pt x="13789" y="84784"/>
                  </a:lnTo>
                  <a:lnTo>
                    <a:pt x="16125" y="96898"/>
                  </a:lnTo>
                  <a:lnTo>
                    <a:pt x="18906" y="108645"/>
                  </a:lnTo>
                  <a:lnTo>
                    <a:pt x="23207" y="120147"/>
                  </a:lnTo>
                  <a:lnTo>
                    <a:pt x="28522" y="131485"/>
                  </a:lnTo>
                  <a:lnTo>
                    <a:pt x="34512" y="142715"/>
                  </a:lnTo>
                  <a:lnTo>
                    <a:pt x="40952" y="152648"/>
                  </a:lnTo>
                  <a:lnTo>
                    <a:pt x="47693" y="161717"/>
                  </a:lnTo>
                  <a:lnTo>
                    <a:pt x="54633" y="170210"/>
                  </a:lnTo>
                  <a:lnTo>
                    <a:pt x="60484" y="179543"/>
                  </a:lnTo>
                  <a:lnTo>
                    <a:pt x="65608" y="189435"/>
                  </a:lnTo>
                  <a:lnTo>
                    <a:pt x="70248" y="199700"/>
                  </a:lnTo>
                  <a:lnTo>
                    <a:pt x="75787" y="210214"/>
                  </a:lnTo>
                  <a:lnTo>
                    <a:pt x="81928" y="220894"/>
                  </a:lnTo>
                  <a:lnTo>
                    <a:pt x="88469" y="231685"/>
                  </a:lnTo>
                  <a:lnTo>
                    <a:pt x="95276" y="241325"/>
                  </a:lnTo>
                  <a:lnTo>
                    <a:pt x="102261" y="250200"/>
                  </a:lnTo>
                  <a:lnTo>
                    <a:pt x="109365" y="258563"/>
                  </a:lnTo>
                  <a:lnTo>
                    <a:pt x="116548" y="269033"/>
                  </a:lnTo>
                  <a:lnTo>
                    <a:pt x="123783" y="280906"/>
                  </a:lnTo>
                  <a:lnTo>
                    <a:pt x="131054" y="293716"/>
                  </a:lnTo>
                  <a:lnTo>
                    <a:pt x="134678" y="307150"/>
                  </a:lnTo>
                  <a:lnTo>
                    <a:pt x="135870" y="321000"/>
                  </a:lnTo>
                  <a:lnTo>
                    <a:pt x="135442" y="335127"/>
                  </a:lnTo>
                  <a:lnTo>
                    <a:pt x="127815" y="343321"/>
                  </a:lnTo>
                  <a:lnTo>
                    <a:pt x="115389" y="347561"/>
                  </a:lnTo>
                  <a:lnTo>
                    <a:pt x="99765" y="349164"/>
                  </a:lnTo>
                  <a:lnTo>
                    <a:pt x="85678" y="349009"/>
                  </a:lnTo>
                  <a:lnTo>
                    <a:pt x="72616" y="347682"/>
                  </a:lnTo>
                  <a:lnTo>
                    <a:pt x="60237" y="345574"/>
                  </a:lnTo>
                  <a:lnTo>
                    <a:pt x="48314" y="341722"/>
                  </a:lnTo>
                  <a:lnTo>
                    <a:pt x="36695" y="336707"/>
                  </a:lnTo>
                  <a:lnTo>
                    <a:pt x="25279" y="330916"/>
                  </a:lnTo>
                  <a:lnTo>
                    <a:pt x="16444" y="323385"/>
                  </a:lnTo>
                  <a:lnTo>
                    <a:pt x="9331" y="314694"/>
                  </a:lnTo>
                  <a:lnTo>
                    <a:pt x="3366" y="305230"/>
                  </a:lnTo>
                  <a:lnTo>
                    <a:pt x="612" y="295250"/>
                  </a:lnTo>
                  <a:lnTo>
                    <a:pt x="0" y="284925"/>
                  </a:lnTo>
                  <a:lnTo>
                    <a:pt x="815" y="274372"/>
                  </a:lnTo>
                  <a:lnTo>
                    <a:pt x="2582" y="263666"/>
                  </a:lnTo>
                  <a:lnTo>
                    <a:pt x="4983" y="252858"/>
                  </a:lnTo>
                  <a:lnTo>
                    <a:pt x="7808" y="241983"/>
                  </a:lnTo>
                  <a:lnTo>
                    <a:pt x="12138" y="232285"/>
                  </a:lnTo>
                  <a:lnTo>
                    <a:pt x="17472" y="223373"/>
                  </a:lnTo>
                  <a:lnTo>
                    <a:pt x="23475" y="214985"/>
                  </a:lnTo>
                  <a:lnTo>
                    <a:pt x="32371" y="205722"/>
                  </a:lnTo>
                  <a:lnTo>
                    <a:pt x="43195" y="195877"/>
                  </a:lnTo>
                  <a:lnTo>
                    <a:pt x="55305" y="185642"/>
                  </a:lnTo>
                  <a:lnTo>
                    <a:pt x="81812" y="164483"/>
                  </a:lnTo>
                  <a:lnTo>
                    <a:pt x="95732" y="153701"/>
                  </a:lnTo>
                  <a:lnTo>
                    <a:pt x="108683" y="145290"/>
                  </a:lnTo>
                  <a:lnTo>
                    <a:pt x="120987" y="138459"/>
                  </a:lnTo>
                  <a:lnTo>
                    <a:pt x="172954" y="112859"/>
                  </a:lnTo>
                  <a:lnTo>
                    <a:pt x="185858" y="105827"/>
                  </a:lnTo>
                  <a:lnTo>
                    <a:pt x="198130" y="98692"/>
                  </a:lnTo>
                  <a:lnTo>
                    <a:pt x="209983" y="91489"/>
                  </a:lnTo>
                  <a:lnTo>
                    <a:pt x="217885" y="81792"/>
                  </a:lnTo>
                  <a:lnTo>
                    <a:pt x="223153" y="70434"/>
                  </a:lnTo>
                  <a:lnTo>
                    <a:pt x="226665" y="57967"/>
                  </a:lnTo>
                  <a:lnTo>
                    <a:pt x="225335" y="47209"/>
                  </a:lnTo>
                  <a:lnTo>
                    <a:pt x="220779" y="37590"/>
                  </a:lnTo>
                  <a:lnTo>
                    <a:pt x="17863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Freeform 73"/>
          <p:cNvSpPr/>
          <p:nvPr/>
        </p:nvSpPr>
        <p:spPr>
          <a:xfrm>
            <a:off x="430405" y="3073756"/>
            <a:ext cx="451475" cy="20493"/>
          </a:xfrm>
          <a:custGeom>
            <a:avLst/>
            <a:gdLst/>
            <a:ahLst/>
            <a:cxnLst/>
            <a:rect l="0" t="0" r="0" b="0"/>
            <a:pathLst>
              <a:path w="451475" h="20493">
                <a:moveTo>
                  <a:pt x="0" y="9480"/>
                </a:moveTo>
                <a:lnTo>
                  <a:pt x="17537" y="3635"/>
                </a:lnTo>
                <a:lnTo>
                  <a:pt x="27597" y="1913"/>
                </a:lnTo>
                <a:lnTo>
                  <a:pt x="39197" y="765"/>
                </a:lnTo>
                <a:lnTo>
                  <a:pt x="51825" y="0"/>
                </a:lnTo>
                <a:lnTo>
                  <a:pt x="66361" y="713"/>
                </a:lnTo>
                <a:lnTo>
                  <a:pt x="82169" y="2412"/>
                </a:lnTo>
                <a:lnTo>
                  <a:pt x="98826" y="4768"/>
                </a:lnTo>
                <a:lnTo>
                  <a:pt x="117271" y="6339"/>
                </a:lnTo>
                <a:lnTo>
                  <a:pt x="136909" y="7386"/>
                </a:lnTo>
                <a:lnTo>
                  <a:pt x="157342" y="8084"/>
                </a:lnTo>
                <a:lnTo>
                  <a:pt x="178305" y="9773"/>
                </a:lnTo>
                <a:lnTo>
                  <a:pt x="199621" y="12123"/>
                </a:lnTo>
                <a:lnTo>
                  <a:pt x="221173" y="14913"/>
                </a:lnTo>
                <a:lnTo>
                  <a:pt x="242882" y="16772"/>
                </a:lnTo>
                <a:lnTo>
                  <a:pt x="264696" y="18012"/>
                </a:lnTo>
                <a:lnTo>
                  <a:pt x="306063" y="19390"/>
                </a:lnTo>
                <a:lnTo>
                  <a:pt x="372496" y="20274"/>
                </a:lnTo>
                <a:lnTo>
                  <a:pt x="451474" y="2049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771763" y="3699884"/>
            <a:ext cx="4591822" cy="173845"/>
          </a:xfrm>
          <a:custGeom>
            <a:avLst/>
            <a:gdLst/>
            <a:ahLst/>
            <a:cxnLst/>
            <a:rect l="0" t="0" r="0" b="0"/>
            <a:pathLst>
              <a:path w="4591822" h="173845">
                <a:moveTo>
                  <a:pt x="0" y="0"/>
                </a:moveTo>
                <a:lnTo>
                  <a:pt x="45980" y="15326"/>
                </a:lnTo>
                <a:lnTo>
                  <a:pt x="89345" y="20039"/>
                </a:lnTo>
                <a:lnTo>
                  <a:pt x="126578" y="24404"/>
                </a:lnTo>
                <a:lnTo>
                  <a:pt x="165149" y="29199"/>
                </a:lnTo>
                <a:lnTo>
                  <a:pt x="307221" y="32885"/>
                </a:lnTo>
                <a:lnTo>
                  <a:pt x="439847" y="36292"/>
                </a:lnTo>
                <a:lnTo>
                  <a:pt x="470776" y="40600"/>
                </a:lnTo>
                <a:lnTo>
                  <a:pt x="625106" y="45180"/>
                </a:lnTo>
                <a:lnTo>
                  <a:pt x="664453" y="49852"/>
                </a:lnTo>
                <a:lnTo>
                  <a:pt x="783682" y="54601"/>
                </a:lnTo>
                <a:lnTo>
                  <a:pt x="823431" y="58117"/>
                </a:lnTo>
                <a:lnTo>
                  <a:pt x="861490" y="62535"/>
                </a:lnTo>
                <a:lnTo>
                  <a:pt x="994240" y="65862"/>
                </a:lnTo>
                <a:lnTo>
                  <a:pt x="1332538" y="66069"/>
                </a:lnTo>
                <a:lnTo>
                  <a:pt x="1376507" y="69332"/>
                </a:lnTo>
                <a:lnTo>
                  <a:pt x="1439270" y="74785"/>
                </a:lnTo>
                <a:lnTo>
                  <a:pt x="1564324" y="76880"/>
                </a:lnTo>
                <a:lnTo>
                  <a:pt x="2054446" y="77081"/>
                </a:lnTo>
                <a:lnTo>
                  <a:pt x="2097850" y="73818"/>
                </a:lnTo>
                <a:lnTo>
                  <a:pt x="2159941" y="68365"/>
                </a:lnTo>
                <a:lnTo>
                  <a:pt x="2293814" y="66271"/>
                </a:lnTo>
                <a:lnTo>
                  <a:pt x="2938545" y="66069"/>
                </a:lnTo>
                <a:lnTo>
                  <a:pt x="2983448" y="69332"/>
                </a:lnTo>
                <a:lnTo>
                  <a:pt x="3049999" y="74785"/>
                </a:lnTo>
                <a:lnTo>
                  <a:pt x="3116212" y="79663"/>
                </a:lnTo>
                <a:lnTo>
                  <a:pt x="3160291" y="84346"/>
                </a:lnTo>
                <a:lnTo>
                  <a:pt x="3226380" y="88206"/>
                </a:lnTo>
                <a:lnTo>
                  <a:pt x="3270430" y="93445"/>
                </a:lnTo>
                <a:lnTo>
                  <a:pt x="3358525" y="99210"/>
                </a:lnTo>
                <a:lnTo>
                  <a:pt x="3402572" y="104453"/>
                </a:lnTo>
                <a:lnTo>
                  <a:pt x="3489442" y="110221"/>
                </a:lnTo>
                <a:lnTo>
                  <a:pt x="3528865" y="115464"/>
                </a:lnTo>
                <a:lnTo>
                  <a:pt x="3669373" y="120796"/>
                </a:lnTo>
                <a:lnTo>
                  <a:pt x="3798921" y="124370"/>
                </a:lnTo>
                <a:lnTo>
                  <a:pt x="3835664" y="128686"/>
                </a:lnTo>
                <a:lnTo>
                  <a:pt x="3964160" y="131936"/>
                </a:lnTo>
                <a:lnTo>
                  <a:pt x="4019220" y="135341"/>
                </a:lnTo>
                <a:lnTo>
                  <a:pt x="4055925" y="139680"/>
                </a:lnTo>
                <a:lnTo>
                  <a:pt x="4196900" y="143015"/>
                </a:lnTo>
                <a:lnTo>
                  <a:pt x="4227473" y="146353"/>
                </a:lnTo>
                <a:lnTo>
                  <a:pt x="4257374" y="150691"/>
                </a:lnTo>
                <a:lnTo>
                  <a:pt x="4301723" y="154357"/>
                </a:lnTo>
                <a:lnTo>
                  <a:pt x="4331158" y="159550"/>
                </a:lnTo>
                <a:lnTo>
                  <a:pt x="4392781" y="163507"/>
                </a:lnTo>
                <a:lnTo>
                  <a:pt x="4437289" y="167695"/>
                </a:lnTo>
                <a:lnTo>
                  <a:pt x="4479094" y="172412"/>
                </a:lnTo>
                <a:lnTo>
                  <a:pt x="4528920" y="173844"/>
                </a:lnTo>
                <a:lnTo>
                  <a:pt x="4542546" y="172177"/>
                </a:lnTo>
                <a:lnTo>
                  <a:pt x="4591821" y="16517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466951" y="2724021"/>
            <a:ext cx="844572" cy="356844"/>
            <a:chOff x="466951" y="2724021"/>
            <a:chExt cx="844572" cy="356844"/>
          </a:xfrm>
        </p:grpSpPr>
        <p:sp>
          <p:nvSpPr>
            <p:cNvPr id="76" name="Freeform 75"/>
            <p:cNvSpPr/>
            <p:nvPr/>
          </p:nvSpPr>
          <p:spPr>
            <a:xfrm>
              <a:off x="617601" y="2774913"/>
              <a:ext cx="22024" cy="198209"/>
            </a:xfrm>
            <a:custGeom>
              <a:avLst/>
              <a:gdLst/>
              <a:ahLst/>
              <a:cxnLst/>
              <a:rect l="0" t="0" r="0" b="0"/>
              <a:pathLst>
                <a:path w="22024" h="198209">
                  <a:moveTo>
                    <a:pt x="0" y="0"/>
                  </a:moveTo>
                  <a:lnTo>
                    <a:pt x="5846" y="23382"/>
                  </a:lnTo>
                  <a:lnTo>
                    <a:pt x="7568" y="36388"/>
                  </a:lnTo>
                  <a:lnTo>
                    <a:pt x="8716" y="51176"/>
                  </a:lnTo>
                  <a:lnTo>
                    <a:pt x="9481" y="67152"/>
                  </a:lnTo>
                  <a:lnTo>
                    <a:pt x="11215" y="81473"/>
                  </a:lnTo>
                  <a:lnTo>
                    <a:pt x="13594" y="94691"/>
                  </a:lnTo>
                  <a:lnTo>
                    <a:pt x="16404" y="107174"/>
                  </a:lnTo>
                  <a:lnTo>
                    <a:pt x="17054" y="119166"/>
                  </a:lnTo>
                  <a:lnTo>
                    <a:pt x="16263" y="130831"/>
                  </a:lnTo>
                  <a:lnTo>
                    <a:pt x="14513" y="142279"/>
                  </a:lnTo>
                  <a:lnTo>
                    <a:pt x="14569" y="153581"/>
                  </a:lnTo>
                  <a:lnTo>
                    <a:pt x="15830" y="164786"/>
                  </a:lnTo>
                  <a:lnTo>
                    <a:pt x="22023" y="19820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573555" y="2896040"/>
              <a:ext cx="132140" cy="22024"/>
            </a:xfrm>
            <a:custGeom>
              <a:avLst/>
              <a:gdLst/>
              <a:ahLst/>
              <a:cxnLst/>
              <a:rect l="0" t="0" r="0" b="0"/>
              <a:pathLst>
                <a:path w="132140" h="22024">
                  <a:moveTo>
                    <a:pt x="0" y="0"/>
                  </a:moveTo>
                  <a:lnTo>
                    <a:pt x="17537" y="5846"/>
                  </a:lnTo>
                  <a:lnTo>
                    <a:pt x="27597" y="7568"/>
                  </a:lnTo>
                  <a:lnTo>
                    <a:pt x="39198" y="8716"/>
                  </a:lnTo>
                  <a:lnTo>
                    <a:pt x="51825" y="9481"/>
                  </a:lnTo>
                  <a:lnTo>
                    <a:pt x="63914" y="11215"/>
                  </a:lnTo>
                  <a:lnTo>
                    <a:pt x="75644" y="13594"/>
                  </a:lnTo>
                  <a:lnTo>
                    <a:pt x="132139" y="220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66951" y="2724021"/>
              <a:ext cx="355307" cy="279785"/>
            </a:xfrm>
            <a:custGeom>
              <a:avLst/>
              <a:gdLst/>
              <a:ahLst/>
              <a:cxnLst/>
              <a:rect l="0" t="0" r="0" b="0"/>
              <a:pathLst>
                <a:path w="355307" h="279785">
                  <a:moveTo>
                    <a:pt x="194696" y="28869"/>
                  </a:moveTo>
                  <a:lnTo>
                    <a:pt x="177160" y="23023"/>
                  </a:lnTo>
                  <a:lnTo>
                    <a:pt x="167100" y="21301"/>
                  </a:lnTo>
                  <a:lnTo>
                    <a:pt x="155499" y="20153"/>
                  </a:lnTo>
                  <a:lnTo>
                    <a:pt x="142871" y="19388"/>
                  </a:lnTo>
                  <a:lnTo>
                    <a:pt x="115789" y="18537"/>
                  </a:lnTo>
                  <a:lnTo>
                    <a:pt x="101716" y="18311"/>
                  </a:lnTo>
                  <a:lnTo>
                    <a:pt x="88663" y="20607"/>
                  </a:lnTo>
                  <a:lnTo>
                    <a:pt x="76291" y="24584"/>
                  </a:lnTo>
                  <a:lnTo>
                    <a:pt x="64372" y="29683"/>
                  </a:lnTo>
                  <a:lnTo>
                    <a:pt x="52756" y="35529"/>
                  </a:lnTo>
                  <a:lnTo>
                    <a:pt x="41341" y="41874"/>
                  </a:lnTo>
                  <a:lnTo>
                    <a:pt x="30061" y="48550"/>
                  </a:lnTo>
                  <a:lnTo>
                    <a:pt x="21317" y="56672"/>
                  </a:lnTo>
                  <a:lnTo>
                    <a:pt x="14264" y="65757"/>
                  </a:lnTo>
                  <a:lnTo>
                    <a:pt x="8339" y="75484"/>
                  </a:lnTo>
                  <a:lnTo>
                    <a:pt x="4389" y="86863"/>
                  </a:lnTo>
                  <a:lnTo>
                    <a:pt x="1755" y="99342"/>
                  </a:lnTo>
                  <a:lnTo>
                    <a:pt x="0" y="112557"/>
                  </a:lnTo>
                  <a:lnTo>
                    <a:pt x="53" y="127483"/>
                  </a:lnTo>
                  <a:lnTo>
                    <a:pt x="1312" y="143552"/>
                  </a:lnTo>
                  <a:lnTo>
                    <a:pt x="3374" y="160382"/>
                  </a:lnTo>
                  <a:lnTo>
                    <a:pt x="8420" y="175273"/>
                  </a:lnTo>
                  <a:lnTo>
                    <a:pt x="15454" y="188870"/>
                  </a:lnTo>
                  <a:lnTo>
                    <a:pt x="23815" y="201606"/>
                  </a:lnTo>
                  <a:lnTo>
                    <a:pt x="33058" y="211320"/>
                  </a:lnTo>
                  <a:lnTo>
                    <a:pt x="42892" y="219019"/>
                  </a:lnTo>
                  <a:lnTo>
                    <a:pt x="53117" y="225376"/>
                  </a:lnTo>
                  <a:lnTo>
                    <a:pt x="64829" y="232060"/>
                  </a:lnTo>
                  <a:lnTo>
                    <a:pt x="90892" y="246013"/>
                  </a:lnTo>
                  <a:lnTo>
                    <a:pt x="103470" y="251936"/>
                  </a:lnTo>
                  <a:lnTo>
                    <a:pt x="115527" y="257108"/>
                  </a:lnTo>
                  <a:lnTo>
                    <a:pt x="127234" y="261780"/>
                  </a:lnTo>
                  <a:lnTo>
                    <a:pt x="139934" y="266118"/>
                  </a:lnTo>
                  <a:lnTo>
                    <a:pt x="153294" y="270233"/>
                  </a:lnTo>
                  <a:lnTo>
                    <a:pt x="167095" y="274200"/>
                  </a:lnTo>
                  <a:lnTo>
                    <a:pt x="181189" y="276845"/>
                  </a:lnTo>
                  <a:lnTo>
                    <a:pt x="195480" y="278608"/>
                  </a:lnTo>
                  <a:lnTo>
                    <a:pt x="209901" y="279784"/>
                  </a:lnTo>
                  <a:lnTo>
                    <a:pt x="223185" y="278120"/>
                  </a:lnTo>
                  <a:lnTo>
                    <a:pt x="235712" y="274564"/>
                  </a:lnTo>
                  <a:lnTo>
                    <a:pt x="247734" y="269747"/>
                  </a:lnTo>
                  <a:lnTo>
                    <a:pt x="270879" y="261131"/>
                  </a:lnTo>
                  <a:lnTo>
                    <a:pt x="282190" y="257121"/>
                  </a:lnTo>
                  <a:lnTo>
                    <a:pt x="293401" y="250777"/>
                  </a:lnTo>
                  <a:lnTo>
                    <a:pt x="304546" y="242877"/>
                  </a:lnTo>
                  <a:lnTo>
                    <a:pt x="315646" y="233940"/>
                  </a:lnTo>
                  <a:lnTo>
                    <a:pt x="325493" y="224311"/>
                  </a:lnTo>
                  <a:lnTo>
                    <a:pt x="334505" y="214222"/>
                  </a:lnTo>
                  <a:lnTo>
                    <a:pt x="342960" y="203825"/>
                  </a:lnTo>
                  <a:lnTo>
                    <a:pt x="348597" y="190776"/>
                  </a:lnTo>
                  <a:lnTo>
                    <a:pt x="352354" y="175959"/>
                  </a:lnTo>
                  <a:lnTo>
                    <a:pt x="354860" y="159964"/>
                  </a:lnTo>
                  <a:lnTo>
                    <a:pt x="355306" y="145630"/>
                  </a:lnTo>
                  <a:lnTo>
                    <a:pt x="354380" y="132403"/>
                  </a:lnTo>
                  <a:lnTo>
                    <a:pt x="352540" y="119915"/>
                  </a:lnTo>
                  <a:lnTo>
                    <a:pt x="348866" y="107919"/>
                  </a:lnTo>
                  <a:lnTo>
                    <a:pt x="343969" y="96251"/>
                  </a:lnTo>
                  <a:lnTo>
                    <a:pt x="338258" y="84802"/>
                  </a:lnTo>
                  <a:lnTo>
                    <a:pt x="332003" y="74722"/>
                  </a:lnTo>
                  <a:lnTo>
                    <a:pt x="325387" y="65555"/>
                  </a:lnTo>
                  <a:lnTo>
                    <a:pt x="318528" y="56997"/>
                  </a:lnTo>
                  <a:lnTo>
                    <a:pt x="309062" y="48844"/>
                  </a:lnTo>
                  <a:lnTo>
                    <a:pt x="297858" y="40962"/>
                  </a:lnTo>
                  <a:lnTo>
                    <a:pt x="273581" y="25679"/>
                  </a:lnTo>
                  <a:lnTo>
                    <a:pt x="250556" y="10730"/>
                  </a:lnTo>
                  <a:lnTo>
                    <a:pt x="238054" y="5765"/>
                  </a:lnTo>
                  <a:lnTo>
                    <a:pt x="224825" y="2455"/>
                  </a:lnTo>
                  <a:lnTo>
                    <a:pt x="211111" y="248"/>
                  </a:lnTo>
                  <a:lnTo>
                    <a:pt x="198299" y="0"/>
                  </a:lnTo>
                  <a:lnTo>
                    <a:pt x="186086" y="1058"/>
                  </a:lnTo>
                  <a:lnTo>
                    <a:pt x="150650" y="68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1094295" y="2964252"/>
              <a:ext cx="141494" cy="35914"/>
            </a:xfrm>
            <a:custGeom>
              <a:avLst/>
              <a:gdLst/>
              <a:ahLst/>
              <a:cxnLst/>
              <a:rect l="0" t="0" r="0" b="0"/>
              <a:pathLst>
                <a:path w="141494" h="35914">
                  <a:moveTo>
                    <a:pt x="18826" y="8869"/>
                  </a:moveTo>
                  <a:lnTo>
                    <a:pt x="64806" y="24196"/>
                  </a:lnTo>
                  <a:lnTo>
                    <a:pt x="76397" y="27651"/>
                  </a:lnTo>
                  <a:lnTo>
                    <a:pt x="102326" y="34754"/>
                  </a:lnTo>
                  <a:lnTo>
                    <a:pt x="114869" y="35913"/>
                  </a:lnTo>
                  <a:lnTo>
                    <a:pt x="126901" y="35463"/>
                  </a:lnTo>
                  <a:lnTo>
                    <a:pt x="138593" y="33939"/>
                  </a:lnTo>
                  <a:lnTo>
                    <a:pt x="141493" y="31700"/>
                  </a:lnTo>
                  <a:lnTo>
                    <a:pt x="138533" y="28984"/>
                  </a:lnTo>
                  <a:lnTo>
                    <a:pt x="131666" y="25949"/>
                  </a:lnTo>
                  <a:lnTo>
                    <a:pt x="122193" y="22703"/>
                  </a:lnTo>
                  <a:lnTo>
                    <a:pt x="110984" y="19315"/>
                  </a:lnTo>
                  <a:lnTo>
                    <a:pt x="98618" y="15833"/>
                  </a:lnTo>
                  <a:lnTo>
                    <a:pt x="84256" y="12288"/>
                  </a:lnTo>
                  <a:lnTo>
                    <a:pt x="51984" y="5087"/>
                  </a:lnTo>
                  <a:lnTo>
                    <a:pt x="36038" y="2677"/>
                  </a:lnTo>
                  <a:lnTo>
                    <a:pt x="20513" y="1071"/>
                  </a:lnTo>
                  <a:lnTo>
                    <a:pt x="5268" y="0"/>
                  </a:lnTo>
                  <a:lnTo>
                    <a:pt x="0" y="509"/>
                  </a:lnTo>
                  <a:lnTo>
                    <a:pt x="1381" y="2072"/>
                  </a:lnTo>
                  <a:lnTo>
                    <a:pt x="7196" y="4338"/>
                  </a:lnTo>
                  <a:lnTo>
                    <a:pt x="15967" y="5848"/>
                  </a:lnTo>
                  <a:lnTo>
                    <a:pt x="26708" y="6855"/>
                  </a:lnTo>
                  <a:lnTo>
                    <a:pt x="38763" y="7526"/>
                  </a:lnTo>
                  <a:lnTo>
                    <a:pt x="50470" y="9197"/>
                  </a:lnTo>
                  <a:lnTo>
                    <a:pt x="61945" y="11535"/>
                  </a:lnTo>
                  <a:lnTo>
                    <a:pt x="73266" y="14317"/>
                  </a:lnTo>
                  <a:lnTo>
                    <a:pt x="85707" y="16171"/>
                  </a:lnTo>
                  <a:lnTo>
                    <a:pt x="98895" y="17408"/>
                  </a:lnTo>
                  <a:lnTo>
                    <a:pt x="112582" y="18232"/>
                  </a:lnTo>
                  <a:lnTo>
                    <a:pt x="116812" y="18782"/>
                  </a:lnTo>
                  <a:lnTo>
                    <a:pt x="114738" y="19148"/>
                  </a:lnTo>
                  <a:lnTo>
                    <a:pt x="108461" y="19392"/>
                  </a:lnTo>
                  <a:lnTo>
                    <a:pt x="100606" y="18331"/>
                  </a:lnTo>
                  <a:lnTo>
                    <a:pt x="91699" y="16401"/>
                  </a:lnTo>
                  <a:lnTo>
                    <a:pt x="82090" y="13890"/>
                  </a:lnTo>
                  <a:lnTo>
                    <a:pt x="70790" y="12216"/>
                  </a:lnTo>
                  <a:lnTo>
                    <a:pt x="58363" y="11101"/>
                  </a:lnTo>
                  <a:lnTo>
                    <a:pt x="45184" y="10357"/>
                  </a:lnTo>
                  <a:lnTo>
                    <a:pt x="40069" y="11084"/>
                  </a:lnTo>
                  <a:lnTo>
                    <a:pt x="40329" y="12793"/>
                  </a:lnTo>
                  <a:lnTo>
                    <a:pt x="44173" y="15156"/>
                  </a:lnTo>
                  <a:lnTo>
                    <a:pt x="51630" y="16730"/>
                  </a:lnTo>
                  <a:lnTo>
                    <a:pt x="61495" y="17780"/>
                  </a:lnTo>
                  <a:lnTo>
                    <a:pt x="72966" y="18481"/>
                  </a:lnTo>
                  <a:lnTo>
                    <a:pt x="84284" y="20171"/>
                  </a:lnTo>
                  <a:lnTo>
                    <a:pt x="95499" y="22521"/>
                  </a:lnTo>
                  <a:lnTo>
                    <a:pt x="128942" y="198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040763" y="2890716"/>
              <a:ext cx="270760" cy="190149"/>
            </a:xfrm>
            <a:custGeom>
              <a:avLst/>
              <a:gdLst/>
              <a:ahLst/>
              <a:cxnLst/>
              <a:rect l="0" t="0" r="0" b="0"/>
              <a:pathLst>
                <a:path w="270760" h="190149">
                  <a:moveTo>
                    <a:pt x="204497" y="16336"/>
                  </a:moveTo>
                  <a:lnTo>
                    <a:pt x="186960" y="10490"/>
                  </a:lnTo>
                  <a:lnTo>
                    <a:pt x="176900" y="7544"/>
                  </a:lnTo>
                  <a:lnTo>
                    <a:pt x="152672" y="1009"/>
                  </a:lnTo>
                  <a:lnTo>
                    <a:pt x="139359" y="0"/>
                  </a:lnTo>
                  <a:lnTo>
                    <a:pt x="125590" y="551"/>
                  </a:lnTo>
                  <a:lnTo>
                    <a:pt x="111517" y="2142"/>
                  </a:lnTo>
                  <a:lnTo>
                    <a:pt x="97241" y="4426"/>
                  </a:lnTo>
                  <a:lnTo>
                    <a:pt x="82829" y="7173"/>
                  </a:lnTo>
                  <a:lnTo>
                    <a:pt x="68327" y="10227"/>
                  </a:lnTo>
                  <a:lnTo>
                    <a:pt x="56212" y="14710"/>
                  </a:lnTo>
                  <a:lnTo>
                    <a:pt x="45689" y="20146"/>
                  </a:lnTo>
                  <a:lnTo>
                    <a:pt x="36226" y="26217"/>
                  </a:lnTo>
                  <a:lnTo>
                    <a:pt x="27471" y="32711"/>
                  </a:lnTo>
                  <a:lnTo>
                    <a:pt x="19187" y="39488"/>
                  </a:lnTo>
                  <a:lnTo>
                    <a:pt x="11217" y="46452"/>
                  </a:lnTo>
                  <a:lnTo>
                    <a:pt x="5904" y="55990"/>
                  </a:lnTo>
                  <a:lnTo>
                    <a:pt x="2362" y="67242"/>
                  </a:lnTo>
                  <a:lnTo>
                    <a:pt x="0" y="79637"/>
                  </a:lnTo>
                  <a:lnTo>
                    <a:pt x="873" y="90348"/>
                  </a:lnTo>
                  <a:lnTo>
                    <a:pt x="3902" y="99935"/>
                  </a:lnTo>
                  <a:lnTo>
                    <a:pt x="8368" y="108774"/>
                  </a:lnTo>
                  <a:lnTo>
                    <a:pt x="13793" y="117113"/>
                  </a:lnTo>
                  <a:lnTo>
                    <a:pt x="19856" y="125120"/>
                  </a:lnTo>
                  <a:lnTo>
                    <a:pt x="26345" y="132905"/>
                  </a:lnTo>
                  <a:lnTo>
                    <a:pt x="34342" y="140542"/>
                  </a:lnTo>
                  <a:lnTo>
                    <a:pt x="43344" y="148080"/>
                  </a:lnTo>
                  <a:lnTo>
                    <a:pt x="53015" y="155552"/>
                  </a:lnTo>
                  <a:lnTo>
                    <a:pt x="64357" y="161758"/>
                  </a:lnTo>
                  <a:lnTo>
                    <a:pt x="76812" y="167118"/>
                  </a:lnTo>
                  <a:lnTo>
                    <a:pt x="114462" y="180508"/>
                  </a:lnTo>
                  <a:lnTo>
                    <a:pt x="126121" y="184512"/>
                  </a:lnTo>
                  <a:lnTo>
                    <a:pt x="138788" y="187181"/>
                  </a:lnTo>
                  <a:lnTo>
                    <a:pt x="152126" y="188961"/>
                  </a:lnTo>
                  <a:lnTo>
                    <a:pt x="165913" y="190148"/>
                  </a:lnTo>
                  <a:lnTo>
                    <a:pt x="178774" y="189715"/>
                  </a:lnTo>
                  <a:lnTo>
                    <a:pt x="191019" y="188203"/>
                  </a:lnTo>
                  <a:lnTo>
                    <a:pt x="202853" y="185972"/>
                  </a:lnTo>
                  <a:lnTo>
                    <a:pt x="214413" y="183261"/>
                  </a:lnTo>
                  <a:lnTo>
                    <a:pt x="225790" y="180230"/>
                  </a:lnTo>
                  <a:lnTo>
                    <a:pt x="237045" y="176986"/>
                  </a:lnTo>
                  <a:lnTo>
                    <a:pt x="246995" y="172376"/>
                  </a:lnTo>
                  <a:lnTo>
                    <a:pt x="256076" y="166856"/>
                  </a:lnTo>
                  <a:lnTo>
                    <a:pt x="264577" y="160729"/>
                  </a:lnTo>
                  <a:lnTo>
                    <a:pt x="269020" y="152973"/>
                  </a:lnTo>
                  <a:lnTo>
                    <a:pt x="270759" y="144133"/>
                  </a:lnTo>
                  <a:lnTo>
                    <a:pt x="270695" y="134568"/>
                  </a:lnTo>
                  <a:lnTo>
                    <a:pt x="269429" y="124522"/>
                  </a:lnTo>
                  <a:lnTo>
                    <a:pt x="267361" y="114153"/>
                  </a:lnTo>
                  <a:lnTo>
                    <a:pt x="264759" y="103570"/>
                  </a:lnTo>
                  <a:lnTo>
                    <a:pt x="260577" y="92845"/>
                  </a:lnTo>
                  <a:lnTo>
                    <a:pt x="255342" y="82024"/>
                  </a:lnTo>
                  <a:lnTo>
                    <a:pt x="249406" y="71140"/>
                  </a:lnTo>
                  <a:lnTo>
                    <a:pt x="240554" y="62660"/>
                  </a:lnTo>
                  <a:lnTo>
                    <a:pt x="229758" y="55783"/>
                  </a:lnTo>
                  <a:lnTo>
                    <a:pt x="217668" y="49975"/>
                  </a:lnTo>
                  <a:lnTo>
                    <a:pt x="205936" y="44879"/>
                  </a:lnTo>
                  <a:lnTo>
                    <a:pt x="194445" y="40259"/>
                  </a:lnTo>
                  <a:lnTo>
                    <a:pt x="171889" y="31862"/>
                  </a:lnTo>
                  <a:lnTo>
                    <a:pt x="149629" y="24052"/>
                  </a:lnTo>
                  <a:lnTo>
                    <a:pt x="139778" y="22703"/>
                  </a:lnTo>
                  <a:lnTo>
                    <a:pt x="130763" y="23028"/>
                  </a:lnTo>
                  <a:lnTo>
                    <a:pt x="105393" y="273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075704" y="2966777"/>
            <a:ext cx="322248" cy="297065"/>
            <a:chOff x="2075704" y="2966777"/>
            <a:chExt cx="322248" cy="297065"/>
          </a:xfrm>
        </p:grpSpPr>
        <p:sp>
          <p:nvSpPr>
            <p:cNvPr id="82" name="Freeform 81"/>
            <p:cNvSpPr/>
            <p:nvPr/>
          </p:nvSpPr>
          <p:spPr>
            <a:xfrm>
              <a:off x="2225289" y="3028179"/>
              <a:ext cx="22024" cy="154163"/>
            </a:xfrm>
            <a:custGeom>
              <a:avLst/>
              <a:gdLst/>
              <a:ahLst/>
              <a:cxnLst/>
              <a:rect l="0" t="0" r="0" b="0"/>
              <a:pathLst>
                <a:path w="22024" h="154163">
                  <a:moveTo>
                    <a:pt x="22023" y="0"/>
                  </a:moveTo>
                  <a:lnTo>
                    <a:pt x="16178" y="17537"/>
                  </a:lnTo>
                  <a:lnTo>
                    <a:pt x="14456" y="27597"/>
                  </a:lnTo>
                  <a:lnTo>
                    <a:pt x="13308" y="39197"/>
                  </a:lnTo>
                  <a:lnTo>
                    <a:pt x="12542" y="51825"/>
                  </a:lnTo>
                  <a:lnTo>
                    <a:pt x="10809" y="63914"/>
                  </a:lnTo>
                  <a:lnTo>
                    <a:pt x="8429" y="75644"/>
                  </a:lnTo>
                  <a:lnTo>
                    <a:pt x="5619" y="87135"/>
                  </a:lnTo>
                  <a:lnTo>
                    <a:pt x="3746" y="99689"/>
                  </a:lnTo>
                  <a:lnTo>
                    <a:pt x="2498" y="112952"/>
                  </a:lnTo>
                  <a:lnTo>
                    <a:pt x="0" y="15416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148208" y="3094248"/>
              <a:ext cx="154163" cy="44047"/>
            </a:xfrm>
            <a:custGeom>
              <a:avLst/>
              <a:gdLst/>
              <a:ahLst/>
              <a:cxnLst/>
              <a:rect l="0" t="0" r="0" b="0"/>
              <a:pathLst>
                <a:path w="154163" h="44047">
                  <a:moveTo>
                    <a:pt x="0" y="0"/>
                  </a:moveTo>
                  <a:lnTo>
                    <a:pt x="17537" y="5846"/>
                  </a:lnTo>
                  <a:lnTo>
                    <a:pt x="27597" y="8791"/>
                  </a:lnTo>
                  <a:lnTo>
                    <a:pt x="63914" y="18782"/>
                  </a:lnTo>
                  <a:lnTo>
                    <a:pt x="99689" y="29492"/>
                  </a:lnTo>
                  <a:lnTo>
                    <a:pt x="154162" y="440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2075704" y="2966777"/>
              <a:ext cx="322248" cy="297065"/>
            </a:xfrm>
            <a:custGeom>
              <a:avLst/>
              <a:gdLst/>
              <a:ahLst/>
              <a:cxnLst/>
              <a:rect l="0" t="0" r="0" b="0"/>
              <a:pathLst>
                <a:path w="322248" h="297065">
                  <a:moveTo>
                    <a:pt x="193631" y="6344"/>
                  </a:moveTo>
                  <a:lnTo>
                    <a:pt x="176094" y="498"/>
                  </a:lnTo>
                  <a:lnTo>
                    <a:pt x="167258" y="0"/>
                  </a:lnTo>
                  <a:lnTo>
                    <a:pt x="157697" y="891"/>
                  </a:lnTo>
                  <a:lnTo>
                    <a:pt x="147652" y="2709"/>
                  </a:lnTo>
                  <a:lnTo>
                    <a:pt x="136061" y="5144"/>
                  </a:lnTo>
                  <a:lnTo>
                    <a:pt x="110132" y="11113"/>
                  </a:lnTo>
                  <a:lnTo>
                    <a:pt x="97589" y="15641"/>
                  </a:lnTo>
                  <a:lnTo>
                    <a:pt x="85557" y="21106"/>
                  </a:lnTo>
                  <a:lnTo>
                    <a:pt x="73865" y="27197"/>
                  </a:lnTo>
                  <a:lnTo>
                    <a:pt x="62400" y="33705"/>
                  </a:lnTo>
                  <a:lnTo>
                    <a:pt x="51086" y="40490"/>
                  </a:lnTo>
                  <a:lnTo>
                    <a:pt x="39873" y="47461"/>
                  </a:lnTo>
                  <a:lnTo>
                    <a:pt x="29950" y="57002"/>
                  </a:lnTo>
                  <a:lnTo>
                    <a:pt x="20888" y="68257"/>
                  </a:lnTo>
                  <a:lnTo>
                    <a:pt x="12400" y="80654"/>
                  </a:lnTo>
                  <a:lnTo>
                    <a:pt x="6741" y="96260"/>
                  </a:lnTo>
                  <a:lnTo>
                    <a:pt x="2968" y="114004"/>
                  </a:lnTo>
                  <a:lnTo>
                    <a:pt x="453" y="133175"/>
                  </a:lnTo>
                  <a:lnTo>
                    <a:pt x="0" y="149626"/>
                  </a:lnTo>
                  <a:lnTo>
                    <a:pt x="921" y="164265"/>
                  </a:lnTo>
                  <a:lnTo>
                    <a:pt x="2759" y="177694"/>
                  </a:lnTo>
                  <a:lnTo>
                    <a:pt x="7655" y="190317"/>
                  </a:lnTo>
                  <a:lnTo>
                    <a:pt x="14589" y="202403"/>
                  </a:lnTo>
                  <a:lnTo>
                    <a:pt x="22883" y="214131"/>
                  </a:lnTo>
                  <a:lnTo>
                    <a:pt x="30859" y="224397"/>
                  </a:lnTo>
                  <a:lnTo>
                    <a:pt x="38623" y="233687"/>
                  </a:lnTo>
                  <a:lnTo>
                    <a:pt x="46246" y="242328"/>
                  </a:lnTo>
                  <a:lnTo>
                    <a:pt x="56222" y="250536"/>
                  </a:lnTo>
                  <a:lnTo>
                    <a:pt x="67767" y="258454"/>
                  </a:lnTo>
                  <a:lnTo>
                    <a:pt x="80358" y="266181"/>
                  </a:lnTo>
                  <a:lnTo>
                    <a:pt x="94869" y="272555"/>
                  </a:lnTo>
                  <a:lnTo>
                    <a:pt x="110661" y="278028"/>
                  </a:lnTo>
                  <a:lnTo>
                    <a:pt x="143297" y="287372"/>
                  </a:lnTo>
                  <a:lnTo>
                    <a:pt x="174115" y="295603"/>
                  </a:lnTo>
                  <a:lnTo>
                    <a:pt x="189185" y="297064"/>
                  </a:lnTo>
                  <a:lnTo>
                    <a:pt x="204126" y="296814"/>
                  </a:lnTo>
                  <a:lnTo>
                    <a:pt x="218980" y="295424"/>
                  </a:lnTo>
                  <a:lnTo>
                    <a:pt x="232554" y="292051"/>
                  </a:lnTo>
                  <a:lnTo>
                    <a:pt x="245273" y="287354"/>
                  </a:lnTo>
                  <a:lnTo>
                    <a:pt x="257424" y="281777"/>
                  </a:lnTo>
                  <a:lnTo>
                    <a:pt x="269194" y="274388"/>
                  </a:lnTo>
                  <a:lnTo>
                    <a:pt x="280712" y="265791"/>
                  </a:lnTo>
                  <a:lnTo>
                    <a:pt x="292061" y="256390"/>
                  </a:lnTo>
                  <a:lnTo>
                    <a:pt x="300850" y="246452"/>
                  </a:lnTo>
                  <a:lnTo>
                    <a:pt x="307933" y="236156"/>
                  </a:lnTo>
                  <a:lnTo>
                    <a:pt x="313879" y="225621"/>
                  </a:lnTo>
                  <a:lnTo>
                    <a:pt x="317843" y="213704"/>
                  </a:lnTo>
                  <a:lnTo>
                    <a:pt x="320485" y="200866"/>
                  </a:lnTo>
                  <a:lnTo>
                    <a:pt x="322247" y="187412"/>
                  </a:lnTo>
                  <a:lnTo>
                    <a:pt x="322198" y="173549"/>
                  </a:lnTo>
                  <a:lnTo>
                    <a:pt x="320941" y="159413"/>
                  </a:lnTo>
                  <a:lnTo>
                    <a:pt x="318881" y="145096"/>
                  </a:lnTo>
                  <a:lnTo>
                    <a:pt x="315059" y="130656"/>
                  </a:lnTo>
                  <a:lnTo>
                    <a:pt x="310065" y="116136"/>
                  </a:lnTo>
                  <a:lnTo>
                    <a:pt x="304289" y="101562"/>
                  </a:lnTo>
                  <a:lnTo>
                    <a:pt x="296767" y="88175"/>
                  </a:lnTo>
                  <a:lnTo>
                    <a:pt x="288082" y="75580"/>
                  </a:lnTo>
                  <a:lnTo>
                    <a:pt x="278622" y="63513"/>
                  </a:lnTo>
                  <a:lnTo>
                    <a:pt x="268644" y="51798"/>
                  </a:lnTo>
                  <a:lnTo>
                    <a:pt x="258322" y="40317"/>
                  </a:lnTo>
                  <a:lnTo>
                    <a:pt x="247770" y="28993"/>
                  </a:lnTo>
                  <a:lnTo>
                    <a:pt x="235841" y="20220"/>
                  </a:lnTo>
                  <a:lnTo>
                    <a:pt x="222995" y="13147"/>
                  </a:lnTo>
                  <a:lnTo>
                    <a:pt x="209536" y="7209"/>
                  </a:lnTo>
                  <a:lnTo>
                    <a:pt x="194447" y="4474"/>
                  </a:lnTo>
                  <a:lnTo>
                    <a:pt x="178269" y="3874"/>
                  </a:lnTo>
                  <a:lnTo>
                    <a:pt x="161367" y="4697"/>
                  </a:lnTo>
                  <a:lnTo>
                    <a:pt x="146428" y="6470"/>
                  </a:lnTo>
                  <a:lnTo>
                    <a:pt x="132798" y="8875"/>
                  </a:lnTo>
                  <a:lnTo>
                    <a:pt x="120041" y="11702"/>
                  </a:lnTo>
                  <a:lnTo>
                    <a:pt x="106643" y="16033"/>
                  </a:lnTo>
                  <a:lnTo>
                    <a:pt x="92816" y="21368"/>
                  </a:lnTo>
                  <a:lnTo>
                    <a:pt x="78705" y="27372"/>
                  </a:lnTo>
                  <a:lnTo>
                    <a:pt x="66850" y="33821"/>
                  </a:lnTo>
                  <a:lnTo>
                    <a:pt x="56499" y="40568"/>
                  </a:lnTo>
                  <a:lnTo>
                    <a:pt x="28458" y="614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267095" y="3028179"/>
            <a:ext cx="309547" cy="205055"/>
            <a:chOff x="3267095" y="3028179"/>
            <a:chExt cx="309547" cy="205055"/>
          </a:xfrm>
        </p:grpSpPr>
        <p:sp>
          <p:nvSpPr>
            <p:cNvPr id="86" name="Freeform 85"/>
            <p:cNvSpPr/>
            <p:nvPr/>
          </p:nvSpPr>
          <p:spPr>
            <a:xfrm>
              <a:off x="3392515" y="3106952"/>
              <a:ext cx="134307" cy="31343"/>
            </a:xfrm>
            <a:custGeom>
              <a:avLst/>
              <a:gdLst/>
              <a:ahLst/>
              <a:cxnLst/>
              <a:rect l="0" t="0" r="0" b="0"/>
              <a:pathLst>
                <a:path w="134307" h="31343">
                  <a:moveTo>
                    <a:pt x="0" y="9319"/>
                  </a:moveTo>
                  <a:lnTo>
                    <a:pt x="23382" y="15165"/>
                  </a:lnTo>
                  <a:lnTo>
                    <a:pt x="35164" y="16887"/>
                  </a:lnTo>
                  <a:lnTo>
                    <a:pt x="47912" y="18035"/>
                  </a:lnTo>
                  <a:lnTo>
                    <a:pt x="61306" y="18800"/>
                  </a:lnTo>
                  <a:lnTo>
                    <a:pt x="73905" y="20534"/>
                  </a:lnTo>
                  <a:lnTo>
                    <a:pt x="85975" y="22913"/>
                  </a:lnTo>
                  <a:lnTo>
                    <a:pt x="97692" y="25723"/>
                  </a:lnTo>
                  <a:lnTo>
                    <a:pt x="109174" y="26373"/>
                  </a:lnTo>
                  <a:lnTo>
                    <a:pt x="120500" y="25582"/>
                  </a:lnTo>
                  <a:lnTo>
                    <a:pt x="131720" y="23832"/>
                  </a:lnTo>
                  <a:lnTo>
                    <a:pt x="134306" y="21441"/>
                  </a:lnTo>
                  <a:lnTo>
                    <a:pt x="131137" y="18624"/>
                  </a:lnTo>
                  <a:lnTo>
                    <a:pt x="124130" y="15523"/>
                  </a:lnTo>
                  <a:lnTo>
                    <a:pt x="113341" y="13455"/>
                  </a:lnTo>
                  <a:lnTo>
                    <a:pt x="100030" y="12076"/>
                  </a:lnTo>
                  <a:lnTo>
                    <a:pt x="85039" y="11157"/>
                  </a:lnTo>
                  <a:lnTo>
                    <a:pt x="71375" y="9321"/>
                  </a:lnTo>
                  <a:lnTo>
                    <a:pt x="58595" y="6874"/>
                  </a:lnTo>
                  <a:lnTo>
                    <a:pt x="46404" y="4018"/>
                  </a:lnTo>
                  <a:lnTo>
                    <a:pt x="33383" y="2115"/>
                  </a:lnTo>
                  <a:lnTo>
                    <a:pt x="19808" y="846"/>
                  </a:lnTo>
                  <a:lnTo>
                    <a:pt x="5864" y="0"/>
                  </a:lnTo>
                  <a:lnTo>
                    <a:pt x="239" y="659"/>
                  </a:lnTo>
                  <a:lnTo>
                    <a:pt x="159" y="2322"/>
                  </a:lnTo>
                  <a:lnTo>
                    <a:pt x="3776" y="4655"/>
                  </a:lnTo>
                  <a:lnTo>
                    <a:pt x="9859" y="7433"/>
                  </a:lnTo>
                  <a:lnTo>
                    <a:pt x="17584" y="10509"/>
                  </a:lnTo>
                  <a:lnTo>
                    <a:pt x="26404" y="13783"/>
                  </a:lnTo>
                  <a:lnTo>
                    <a:pt x="37179" y="15966"/>
                  </a:lnTo>
                  <a:lnTo>
                    <a:pt x="49256" y="17421"/>
                  </a:lnTo>
                  <a:lnTo>
                    <a:pt x="110115" y="3134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3267095" y="3028179"/>
              <a:ext cx="309547" cy="205055"/>
            </a:xfrm>
            <a:custGeom>
              <a:avLst/>
              <a:gdLst/>
              <a:ahLst/>
              <a:cxnLst/>
              <a:rect l="0" t="0" r="0" b="0"/>
              <a:pathLst>
                <a:path w="309547" h="205055">
                  <a:moveTo>
                    <a:pt x="235535" y="22023"/>
                  </a:moveTo>
                  <a:lnTo>
                    <a:pt x="217998" y="16177"/>
                  </a:lnTo>
                  <a:lnTo>
                    <a:pt x="206715" y="14455"/>
                  </a:lnTo>
                  <a:lnTo>
                    <a:pt x="193075" y="13307"/>
                  </a:lnTo>
                  <a:lnTo>
                    <a:pt x="177864" y="12542"/>
                  </a:lnTo>
                  <a:lnTo>
                    <a:pt x="147913" y="11692"/>
                  </a:lnTo>
                  <a:lnTo>
                    <a:pt x="133074" y="11465"/>
                  </a:lnTo>
                  <a:lnTo>
                    <a:pt x="118287" y="12537"/>
                  </a:lnTo>
                  <a:lnTo>
                    <a:pt x="103536" y="14476"/>
                  </a:lnTo>
                  <a:lnTo>
                    <a:pt x="88807" y="16991"/>
                  </a:lnTo>
                  <a:lnTo>
                    <a:pt x="75318" y="21116"/>
                  </a:lnTo>
                  <a:lnTo>
                    <a:pt x="62654" y="26312"/>
                  </a:lnTo>
                  <a:lnTo>
                    <a:pt x="50541" y="32223"/>
                  </a:lnTo>
                  <a:lnTo>
                    <a:pt x="38795" y="38611"/>
                  </a:lnTo>
                  <a:lnTo>
                    <a:pt x="27294" y="45317"/>
                  </a:lnTo>
                  <a:lnTo>
                    <a:pt x="15957" y="52234"/>
                  </a:lnTo>
                  <a:lnTo>
                    <a:pt x="8398" y="61740"/>
                  </a:lnTo>
                  <a:lnTo>
                    <a:pt x="3359" y="72971"/>
                  </a:lnTo>
                  <a:lnTo>
                    <a:pt x="0" y="85353"/>
                  </a:lnTo>
                  <a:lnTo>
                    <a:pt x="207" y="97277"/>
                  </a:lnTo>
                  <a:lnTo>
                    <a:pt x="2793" y="108898"/>
                  </a:lnTo>
                  <a:lnTo>
                    <a:pt x="6963" y="120315"/>
                  </a:lnTo>
                  <a:lnTo>
                    <a:pt x="14637" y="130374"/>
                  </a:lnTo>
                  <a:lnTo>
                    <a:pt x="24647" y="139527"/>
                  </a:lnTo>
                  <a:lnTo>
                    <a:pt x="36215" y="148075"/>
                  </a:lnTo>
                  <a:lnTo>
                    <a:pt x="48821" y="156222"/>
                  </a:lnTo>
                  <a:lnTo>
                    <a:pt x="62119" y="164100"/>
                  </a:lnTo>
                  <a:lnTo>
                    <a:pt x="75878" y="171799"/>
                  </a:lnTo>
                  <a:lnTo>
                    <a:pt x="91168" y="179378"/>
                  </a:lnTo>
                  <a:lnTo>
                    <a:pt x="107480" y="186878"/>
                  </a:lnTo>
                  <a:lnTo>
                    <a:pt x="124471" y="194325"/>
                  </a:lnTo>
                  <a:lnTo>
                    <a:pt x="140693" y="199290"/>
                  </a:lnTo>
                  <a:lnTo>
                    <a:pt x="156401" y="202600"/>
                  </a:lnTo>
                  <a:lnTo>
                    <a:pt x="171768" y="204806"/>
                  </a:lnTo>
                  <a:lnTo>
                    <a:pt x="186906" y="205054"/>
                  </a:lnTo>
                  <a:lnTo>
                    <a:pt x="201892" y="203995"/>
                  </a:lnTo>
                  <a:lnTo>
                    <a:pt x="216777" y="202066"/>
                  </a:lnTo>
                  <a:lnTo>
                    <a:pt x="230371" y="198333"/>
                  </a:lnTo>
                  <a:lnTo>
                    <a:pt x="243104" y="193397"/>
                  </a:lnTo>
                  <a:lnTo>
                    <a:pt x="255263" y="187660"/>
                  </a:lnTo>
                  <a:lnTo>
                    <a:pt x="265816" y="181388"/>
                  </a:lnTo>
                  <a:lnTo>
                    <a:pt x="275298" y="174759"/>
                  </a:lnTo>
                  <a:lnTo>
                    <a:pt x="284067" y="167894"/>
                  </a:lnTo>
                  <a:lnTo>
                    <a:pt x="291137" y="159646"/>
                  </a:lnTo>
                  <a:lnTo>
                    <a:pt x="297073" y="150477"/>
                  </a:lnTo>
                  <a:lnTo>
                    <a:pt x="302254" y="140694"/>
                  </a:lnTo>
                  <a:lnTo>
                    <a:pt x="305708" y="129277"/>
                  </a:lnTo>
                  <a:lnTo>
                    <a:pt x="308011" y="116772"/>
                  </a:lnTo>
                  <a:lnTo>
                    <a:pt x="309546" y="103542"/>
                  </a:lnTo>
                  <a:lnTo>
                    <a:pt x="309346" y="91051"/>
                  </a:lnTo>
                  <a:lnTo>
                    <a:pt x="307989" y="79053"/>
                  </a:lnTo>
                  <a:lnTo>
                    <a:pt x="305861" y="67384"/>
                  </a:lnTo>
                  <a:lnTo>
                    <a:pt x="300772" y="57158"/>
                  </a:lnTo>
                  <a:lnTo>
                    <a:pt x="293708" y="47893"/>
                  </a:lnTo>
                  <a:lnTo>
                    <a:pt x="285329" y="39270"/>
                  </a:lnTo>
                  <a:lnTo>
                    <a:pt x="276072" y="31074"/>
                  </a:lnTo>
                  <a:lnTo>
                    <a:pt x="266230" y="23163"/>
                  </a:lnTo>
                  <a:lnTo>
                    <a:pt x="255998" y="15442"/>
                  </a:lnTo>
                  <a:lnTo>
                    <a:pt x="244284" y="10295"/>
                  </a:lnTo>
                  <a:lnTo>
                    <a:pt x="231579" y="6863"/>
                  </a:lnTo>
                  <a:lnTo>
                    <a:pt x="19148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421445" y="3854046"/>
            <a:ext cx="484510" cy="583613"/>
            <a:chOff x="1421445" y="3854046"/>
            <a:chExt cx="484510" cy="583613"/>
          </a:xfrm>
        </p:grpSpPr>
        <p:sp>
          <p:nvSpPr>
            <p:cNvPr id="89" name="Freeform 88"/>
            <p:cNvSpPr/>
            <p:nvPr/>
          </p:nvSpPr>
          <p:spPr>
            <a:xfrm>
              <a:off x="1421445" y="3887080"/>
              <a:ext cx="146618" cy="270279"/>
            </a:xfrm>
            <a:custGeom>
              <a:avLst/>
              <a:gdLst/>
              <a:ahLst/>
              <a:cxnLst/>
              <a:rect l="0" t="0" r="0" b="0"/>
              <a:pathLst>
                <a:path w="146618" h="270279">
                  <a:moveTo>
                    <a:pt x="55058" y="0"/>
                  </a:moveTo>
                  <a:lnTo>
                    <a:pt x="49212" y="23383"/>
                  </a:lnTo>
                  <a:lnTo>
                    <a:pt x="45043" y="35165"/>
                  </a:lnTo>
                  <a:lnTo>
                    <a:pt x="39817" y="47914"/>
                  </a:lnTo>
                  <a:lnTo>
                    <a:pt x="33886" y="61307"/>
                  </a:lnTo>
                  <a:lnTo>
                    <a:pt x="28708" y="73906"/>
                  </a:lnTo>
                  <a:lnTo>
                    <a:pt x="24033" y="85976"/>
                  </a:lnTo>
                  <a:lnTo>
                    <a:pt x="19693" y="97693"/>
                  </a:lnTo>
                  <a:lnTo>
                    <a:pt x="20469" y="104281"/>
                  </a:lnTo>
                  <a:lnTo>
                    <a:pt x="24658" y="107450"/>
                  </a:lnTo>
                  <a:lnTo>
                    <a:pt x="31121" y="108339"/>
                  </a:lnTo>
                  <a:lnTo>
                    <a:pt x="54615" y="112589"/>
                  </a:lnTo>
                  <a:lnTo>
                    <a:pt x="69445" y="115435"/>
                  </a:lnTo>
                  <a:lnTo>
                    <a:pt x="81778" y="119780"/>
                  </a:lnTo>
                  <a:lnTo>
                    <a:pt x="92448" y="125123"/>
                  </a:lnTo>
                  <a:lnTo>
                    <a:pt x="102008" y="131132"/>
                  </a:lnTo>
                  <a:lnTo>
                    <a:pt x="109604" y="140032"/>
                  </a:lnTo>
                  <a:lnTo>
                    <a:pt x="115892" y="150860"/>
                  </a:lnTo>
                  <a:lnTo>
                    <a:pt x="121308" y="162972"/>
                  </a:lnTo>
                  <a:lnTo>
                    <a:pt x="126142" y="174718"/>
                  </a:lnTo>
                  <a:lnTo>
                    <a:pt x="130588" y="186219"/>
                  </a:lnTo>
                  <a:lnTo>
                    <a:pt x="138791" y="208785"/>
                  </a:lnTo>
                  <a:lnTo>
                    <a:pt x="146515" y="231050"/>
                  </a:lnTo>
                  <a:lnTo>
                    <a:pt x="146617" y="240902"/>
                  </a:lnTo>
                  <a:lnTo>
                    <a:pt x="144238" y="249918"/>
                  </a:lnTo>
                  <a:lnTo>
                    <a:pt x="140205" y="258375"/>
                  </a:lnTo>
                  <a:lnTo>
                    <a:pt x="132622" y="264013"/>
                  </a:lnTo>
                  <a:lnTo>
                    <a:pt x="122673" y="267772"/>
                  </a:lnTo>
                  <a:lnTo>
                    <a:pt x="111146" y="270278"/>
                  </a:lnTo>
                  <a:lnTo>
                    <a:pt x="98568" y="269501"/>
                  </a:lnTo>
                  <a:lnTo>
                    <a:pt x="85288" y="266537"/>
                  </a:lnTo>
                  <a:lnTo>
                    <a:pt x="71541" y="262113"/>
                  </a:lnTo>
                  <a:lnTo>
                    <a:pt x="58706" y="256717"/>
                  </a:lnTo>
                  <a:lnTo>
                    <a:pt x="46478" y="250673"/>
                  </a:lnTo>
                  <a:lnTo>
                    <a:pt x="0" y="2092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1454480" y="3854046"/>
              <a:ext cx="220232" cy="11012"/>
            </a:xfrm>
            <a:custGeom>
              <a:avLst/>
              <a:gdLst/>
              <a:ahLst/>
              <a:cxnLst/>
              <a:rect l="0" t="0" r="0" b="0"/>
              <a:pathLst>
                <a:path w="220232" h="11012">
                  <a:moveTo>
                    <a:pt x="0" y="0"/>
                  </a:moveTo>
                  <a:lnTo>
                    <a:pt x="114096" y="0"/>
                  </a:lnTo>
                  <a:lnTo>
                    <a:pt x="128675" y="1223"/>
                  </a:lnTo>
                  <a:lnTo>
                    <a:pt x="143288" y="3263"/>
                  </a:lnTo>
                  <a:lnTo>
                    <a:pt x="220231" y="110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1718757" y="3975173"/>
              <a:ext cx="176186" cy="187197"/>
            </a:xfrm>
            <a:custGeom>
              <a:avLst/>
              <a:gdLst/>
              <a:ahLst/>
              <a:cxnLst/>
              <a:rect l="0" t="0" r="0" b="0"/>
              <a:pathLst>
                <a:path w="176186" h="187197">
                  <a:moveTo>
                    <a:pt x="0" y="0"/>
                  </a:moveTo>
                  <a:lnTo>
                    <a:pt x="51770" y="51769"/>
                  </a:lnTo>
                  <a:lnTo>
                    <a:pt x="58983" y="61430"/>
                  </a:lnTo>
                  <a:lnTo>
                    <a:pt x="66240" y="72764"/>
                  </a:lnTo>
                  <a:lnTo>
                    <a:pt x="73524" y="85215"/>
                  </a:lnTo>
                  <a:lnTo>
                    <a:pt x="80827" y="95962"/>
                  </a:lnTo>
                  <a:lnTo>
                    <a:pt x="88143" y="105574"/>
                  </a:lnTo>
                  <a:lnTo>
                    <a:pt x="95467" y="114429"/>
                  </a:lnTo>
                  <a:lnTo>
                    <a:pt x="102797" y="124003"/>
                  </a:lnTo>
                  <a:lnTo>
                    <a:pt x="110131" y="134056"/>
                  </a:lnTo>
                  <a:lnTo>
                    <a:pt x="117467" y="144428"/>
                  </a:lnTo>
                  <a:lnTo>
                    <a:pt x="126028" y="153790"/>
                  </a:lnTo>
                  <a:lnTo>
                    <a:pt x="135406" y="162479"/>
                  </a:lnTo>
                  <a:lnTo>
                    <a:pt x="176185" y="18719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1820036" y="3975173"/>
              <a:ext cx="85919" cy="462486"/>
            </a:xfrm>
            <a:custGeom>
              <a:avLst/>
              <a:gdLst/>
              <a:ahLst/>
              <a:cxnLst/>
              <a:rect l="0" t="0" r="0" b="0"/>
              <a:pathLst>
                <a:path w="85919" h="462486">
                  <a:moveTo>
                    <a:pt x="85918" y="0"/>
                  </a:moveTo>
                  <a:lnTo>
                    <a:pt x="80072" y="23383"/>
                  </a:lnTo>
                  <a:lnTo>
                    <a:pt x="73940" y="51176"/>
                  </a:lnTo>
                  <a:lnTo>
                    <a:pt x="60033" y="118865"/>
                  </a:lnTo>
                  <a:lnTo>
                    <a:pt x="56426" y="134301"/>
                  </a:lnTo>
                  <a:lnTo>
                    <a:pt x="52798" y="148263"/>
                  </a:lnTo>
                  <a:lnTo>
                    <a:pt x="49156" y="161241"/>
                  </a:lnTo>
                  <a:lnTo>
                    <a:pt x="41846" y="185449"/>
                  </a:lnTo>
                  <a:lnTo>
                    <a:pt x="38184" y="197043"/>
                  </a:lnTo>
                  <a:lnTo>
                    <a:pt x="34519" y="210890"/>
                  </a:lnTo>
                  <a:lnTo>
                    <a:pt x="23516" y="257160"/>
                  </a:lnTo>
                  <a:lnTo>
                    <a:pt x="19846" y="270544"/>
                  </a:lnTo>
                  <a:lnTo>
                    <a:pt x="16176" y="283137"/>
                  </a:lnTo>
                  <a:lnTo>
                    <a:pt x="12506" y="297650"/>
                  </a:lnTo>
                  <a:lnTo>
                    <a:pt x="5166" y="330089"/>
                  </a:lnTo>
                  <a:lnTo>
                    <a:pt x="2719" y="347304"/>
                  </a:lnTo>
                  <a:lnTo>
                    <a:pt x="1088" y="364898"/>
                  </a:lnTo>
                  <a:lnTo>
                    <a:pt x="0" y="382745"/>
                  </a:lnTo>
                  <a:lnTo>
                    <a:pt x="499" y="398314"/>
                  </a:lnTo>
                  <a:lnTo>
                    <a:pt x="2055" y="412363"/>
                  </a:lnTo>
                  <a:lnTo>
                    <a:pt x="19848" y="4624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181243" y="2532658"/>
            <a:ext cx="980030" cy="935984"/>
            <a:chOff x="2181243" y="2532658"/>
            <a:chExt cx="980030" cy="935984"/>
          </a:xfrm>
        </p:grpSpPr>
        <p:sp>
          <p:nvSpPr>
            <p:cNvPr id="94" name="Freeform 93"/>
            <p:cNvSpPr/>
            <p:nvPr/>
          </p:nvSpPr>
          <p:spPr>
            <a:xfrm>
              <a:off x="2181243" y="2587716"/>
              <a:ext cx="693729" cy="781822"/>
            </a:xfrm>
            <a:custGeom>
              <a:avLst/>
              <a:gdLst/>
              <a:ahLst/>
              <a:cxnLst/>
              <a:rect l="0" t="0" r="0" b="0"/>
              <a:pathLst>
                <a:path w="693729" h="781822">
                  <a:moveTo>
                    <a:pt x="693728" y="0"/>
                  </a:moveTo>
                  <a:lnTo>
                    <a:pt x="664500" y="23383"/>
                  </a:lnTo>
                  <a:lnTo>
                    <a:pt x="650996" y="35165"/>
                  </a:lnTo>
                  <a:lnTo>
                    <a:pt x="637100" y="47914"/>
                  </a:lnTo>
                  <a:lnTo>
                    <a:pt x="608608" y="75129"/>
                  </a:lnTo>
                  <a:lnTo>
                    <a:pt x="403755" y="278966"/>
                  </a:lnTo>
                  <a:lnTo>
                    <a:pt x="389073" y="294869"/>
                  </a:lnTo>
                  <a:lnTo>
                    <a:pt x="374392" y="311589"/>
                  </a:lnTo>
                  <a:lnTo>
                    <a:pt x="359710" y="328854"/>
                  </a:lnTo>
                  <a:lnTo>
                    <a:pt x="345028" y="345257"/>
                  </a:lnTo>
                  <a:lnTo>
                    <a:pt x="315665" y="376534"/>
                  </a:lnTo>
                  <a:lnTo>
                    <a:pt x="302206" y="392950"/>
                  </a:lnTo>
                  <a:lnTo>
                    <a:pt x="289563" y="410011"/>
                  </a:lnTo>
                  <a:lnTo>
                    <a:pt x="277464" y="427503"/>
                  </a:lnTo>
                  <a:lnTo>
                    <a:pt x="264504" y="445281"/>
                  </a:lnTo>
                  <a:lnTo>
                    <a:pt x="237053" y="481349"/>
                  </a:lnTo>
                  <a:lnTo>
                    <a:pt x="222881" y="498308"/>
                  </a:lnTo>
                  <a:lnTo>
                    <a:pt x="208539" y="514508"/>
                  </a:lnTo>
                  <a:lnTo>
                    <a:pt x="194084" y="530202"/>
                  </a:lnTo>
                  <a:lnTo>
                    <a:pt x="180776" y="545559"/>
                  </a:lnTo>
                  <a:lnTo>
                    <a:pt x="168234" y="560691"/>
                  </a:lnTo>
                  <a:lnTo>
                    <a:pt x="144511" y="590554"/>
                  </a:lnTo>
                  <a:lnTo>
                    <a:pt x="121732" y="620141"/>
                  </a:lnTo>
                  <a:lnTo>
                    <a:pt x="110519" y="633658"/>
                  </a:lnTo>
                  <a:lnTo>
                    <a:pt x="99373" y="646341"/>
                  </a:lnTo>
                  <a:lnTo>
                    <a:pt x="78424" y="670220"/>
                  </a:lnTo>
                  <a:lnTo>
                    <a:pt x="60956" y="693069"/>
                  </a:lnTo>
                  <a:lnTo>
                    <a:pt x="41774" y="718721"/>
                  </a:lnTo>
                  <a:lnTo>
                    <a:pt x="0" y="7818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2203266" y="2532658"/>
              <a:ext cx="958007" cy="935984"/>
            </a:xfrm>
            <a:custGeom>
              <a:avLst/>
              <a:gdLst/>
              <a:ahLst/>
              <a:cxnLst/>
              <a:rect l="0" t="0" r="0" b="0"/>
              <a:pathLst>
                <a:path w="958007" h="935984">
                  <a:moveTo>
                    <a:pt x="0" y="0"/>
                  </a:moveTo>
                  <a:lnTo>
                    <a:pt x="23956" y="27220"/>
                  </a:lnTo>
                  <a:lnTo>
                    <a:pt x="41235" y="47580"/>
                  </a:lnTo>
                  <a:lnTo>
                    <a:pt x="69306" y="72942"/>
                  </a:lnTo>
                  <a:lnTo>
                    <a:pt x="95649" y="100527"/>
                  </a:lnTo>
                  <a:lnTo>
                    <a:pt x="122038" y="129101"/>
                  </a:lnTo>
                  <a:lnTo>
                    <a:pt x="137640" y="143572"/>
                  </a:lnTo>
                  <a:lnTo>
                    <a:pt x="154159" y="158114"/>
                  </a:lnTo>
                  <a:lnTo>
                    <a:pt x="185564" y="187322"/>
                  </a:lnTo>
                  <a:lnTo>
                    <a:pt x="245602" y="245950"/>
                  </a:lnTo>
                  <a:lnTo>
                    <a:pt x="261615" y="260624"/>
                  </a:lnTo>
                  <a:lnTo>
                    <a:pt x="278408" y="275301"/>
                  </a:lnTo>
                  <a:lnTo>
                    <a:pt x="295721" y="289979"/>
                  </a:lnTo>
                  <a:lnTo>
                    <a:pt x="312157" y="305882"/>
                  </a:lnTo>
                  <a:lnTo>
                    <a:pt x="328008" y="322602"/>
                  </a:lnTo>
                  <a:lnTo>
                    <a:pt x="343470" y="339866"/>
                  </a:lnTo>
                  <a:lnTo>
                    <a:pt x="373700" y="372098"/>
                  </a:lnTo>
                  <a:lnTo>
                    <a:pt x="438830" y="438514"/>
                  </a:lnTo>
                  <a:lnTo>
                    <a:pt x="455280" y="456293"/>
                  </a:lnTo>
                  <a:lnTo>
                    <a:pt x="471140" y="474263"/>
                  </a:lnTo>
                  <a:lnTo>
                    <a:pt x="486608" y="492360"/>
                  </a:lnTo>
                  <a:lnTo>
                    <a:pt x="501814" y="509319"/>
                  </a:lnTo>
                  <a:lnTo>
                    <a:pt x="531760" y="541214"/>
                  </a:lnTo>
                  <a:lnTo>
                    <a:pt x="629758" y="640633"/>
                  </a:lnTo>
                  <a:lnTo>
                    <a:pt x="644964" y="657108"/>
                  </a:lnTo>
                  <a:lnTo>
                    <a:pt x="659995" y="674209"/>
                  </a:lnTo>
                  <a:lnTo>
                    <a:pt x="674910" y="691727"/>
                  </a:lnTo>
                  <a:lnTo>
                    <a:pt x="689747" y="707077"/>
                  </a:lnTo>
                  <a:lnTo>
                    <a:pt x="719284" y="733919"/>
                  </a:lnTo>
                  <a:lnTo>
                    <a:pt x="745462" y="758085"/>
                  </a:lnTo>
                  <a:lnTo>
                    <a:pt x="780836" y="792325"/>
                  </a:lnTo>
                  <a:lnTo>
                    <a:pt x="825673" y="836779"/>
                  </a:lnTo>
                  <a:lnTo>
                    <a:pt x="847804" y="855595"/>
                  </a:lnTo>
                  <a:lnTo>
                    <a:pt x="877637" y="879946"/>
                  </a:lnTo>
                  <a:lnTo>
                    <a:pt x="905236" y="902658"/>
                  </a:lnTo>
                  <a:lnTo>
                    <a:pt x="958006" y="93598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203266" y="4030231"/>
            <a:ext cx="308325" cy="121128"/>
            <a:chOff x="2203266" y="4030231"/>
            <a:chExt cx="308325" cy="121128"/>
          </a:xfrm>
        </p:grpSpPr>
        <p:sp>
          <p:nvSpPr>
            <p:cNvPr id="97" name="Freeform 96"/>
            <p:cNvSpPr/>
            <p:nvPr/>
          </p:nvSpPr>
          <p:spPr>
            <a:xfrm>
              <a:off x="2203266" y="4030231"/>
              <a:ext cx="198209" cy="11012"/>
            </a:xfrm>
            <a:custGeom>
              <a:avLst/>
              <a:gdLst/>
              <a:ahLst/>
              <a:cxnLst/>
              <a:rect l="0" t="0" r="0" b="0"/>
              <a:pathLst>
                <a:path w="198209" h="11012">
                  <a:moveTo>
                    <a:pt x="0" y="0"/>
                  </a:moveTo>
                  <a:lnTo>
                    <a:pt x="118865" y="0"/>
                  </a:lnTo>
                  <a:lnTo>
                    <a:pt x="134301" y="1223"/>
                  </a:lnTo>
                  <a:lnTo>
                    <a:pt x="198208" y="110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2280347" y="4140346"/>
              <a:ext cx="231244" cy="11013"/>
            </a:xfrm>
            <a:custGeom>
              <a:avLst/>
              <a:gdLst/>
              <a:ahLst/>
              <a:cxnLst/>
              <a:rect l="0" t="0" r="0" b="0"/>
              <a:pathLst>
                <a:path w="231244" h="11013">
                  <a:moveTo>
                    <a:pt x="0" y="11012"/>
                  </a:moveTo>
                  <a:lnTo>
                    <a:pt x="29228" y="11012"/>
                  </a:lnTo>
                  <a:lnTo>
                    <a:pt x="42732" y="9789"/>
                  </a:lnTo>
                  <a:lnTo>
                    <a:pt x="56629" y="7749"/>
                  </a:lnTo>
                  <a:lnTo>
                    <a:pt x="70787" y="5166"/>
                  </a:lnTo>
                  <a:lnTo>
                    <a:pt x="86344" y="3444"/>
                  </a:lnTo>
                  <a:lnTo>
                    <a:pt x="102832" y="2296"/>
                  </a:lnTo>
                  <a:lnTo>
                    <a:pt x="136243" y="1021"/>
                  </a:lnTo>
                  <a:lnTo>
                    <a:pt x="23124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786879" y="3986184"/>
            <a:ext cx="418440" cy="363383"/>
            <a:chOff x="2786879" y="3986184"/>
            <a:chExt cx="418440" cy="363383"/>
          </a:xfrm>
        </p:grpSpPr>
        <p:sp>
          <p:nvSpPr>
            <p:cNvPr id="100" name="Freeform 99"/>
            <p:cNvSpPr/>
            <p:nvPr/>
          </p:nvSpPr>
          <p:spPr>
            <a:xfrm>
              <a:off x="2786879" y="4030231"/>
              <a:ext cx="33035" cy="319336"/>
            </a:xfrm>
            <a:custGeom>
              <a:avLst/>
              <a:gdLst/>
              <a:ahLst/>
              <a:cxnLst/>
              <a:rect l="0" t="0" r="0" b="0"/>
              <a:pathLst>
                <a:path w="33035" h="319336">
                  <a:moveTo>
                    <a:pt x="33034" y="0"/>
                  </a:moveTo>
                  <a:lnTo>
                    <a:pt x="27189" y="17537"/>
                  </a:lnTo>
                  <a:lnTo>
                    <a:pt x="25467" y="28820"/>
                  </a:lnTo>
                  <a:lnTo>
                    <a:pt x="24319" y="42460"/>
                  </a:lnTo>
                  <a:lnTo>
                    <a:pt x="23554" y="57671"/>
                  </a:lnTo>
                  <a:lnTo>
                    <a:pt x="22703" y="87622"/>
                  </a:lnTo>
                  <a:lnTo>
                    <a:pt x="22476" y="102461"/>
                  </a:lnTo>
                  <a:lnTo>
                    <a:pt x="21102" y="117248"/>
                  </a:lnTo>
                  <a:lnTo>
                    <a:pt x="18962" y="131999"/>
                  </a:lnTo>
                  <a:lnTo>
                    <a:pt x="16312" y="146727"/>
                  </a:lnTo>
                  <a:lnTo>
                    <a:pt x="14545" y="162664"/>
                  </a:lnTo>
                  <a:lnTo>
                    <a:pt x="13367" y="179406"/>
                  </a:lnTo>
                  <a:lnTo>
                    <a:pt x="12582" y="196685"/>
                  </a:lnTo>
                  <a:lnTo>
                    <a:pt x="10835" y="213098"/>
                  </a:lnTo>
                  <a:lnTo>
                    <a:pt x="8447" y="228934"/>
                  </a:lnTo>
                  <a:lnTo>
                    <a:pt x="5631" y="244385"/>
                  </a:lnTo>
                  <a:lnTo>
                    <a:pt x="3754" y="259581"/>
                  </a:lnTo>
                  <a:lnTo>
                    <a:pt x="2503" y="274605"/>
                  </a:lnTo>
                  <a:lnTo>
                    <a:pt x="0" y="3193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952052" y="3986184"/>
              <a:ext cx="148869" cy="333725"/>
            </a:xfrm>
            <a:custGeom>
              <a:avLst/>
              <a:gdLst/>
              <a:ahLst/>
              <a:cxnLst/>
              <a:rect l="0" t="0" r="0" b="0"/>
              <a:pathLst>
                <a:path w="148869" h="333725">
                  <a:moveTo>
                    <a:pt x="33035" y="0"/>
                  </a:moveTo>
                  <a:lnTo>
                    <a:pt x="33035" y="23383"/>
                  </a:lnTo>
                  <a:lnTo>
                    <a:pt x="30588" y="33941"/>
                  </a:lnTo>
                  <a:lnTo>
                    <a:pt x="26509" y="44651"/>
                  </a:lnTo>
                  <a:lnTo>
                    <a:pt x="21344" y="55461"/>
                  </a:lnTo>
                  <a:lnTo>
                    <a:pt x="16676" y="66338"/>
                  </a:lnTo>
                  <a:lnTo>
                    <a:pt x="12341" y="77260"/>
                  </a:lnTo>
                  <a:lnTo>
                    <a:pt x="8227" y="88213"/>
                  </a:lnTo>
                  <a:lnTo>
                    <a:pt x="9156" y="97961"/>
                  </a:lnTo>
                  <a:lnTo>
                    <a:pt x="13445" y="106907"/>
                  </a:lnTo>
                  <a:lnTo>
                    <a:pt x="19975" y="115317"/>
                  </a:lnTo>
                  <a:lnTo>
                    <a:pt x="27999" y="123372"/>
                  </a:lnTo>
                  <a:lnTo>
                    <a:pt x="37019" y="131188"/>
                  </a:lnTo>
                  <a:lnTo>
                    <a:pt x="46702" y="138846"/>
                  </a:lnTo>
                  <a:lnTo>
                    <a:pt x="55605" y="146399"/>
                  </a:lnTo>
                  <a:lnTo>
                    <a:pt x="63987" y="153881"/>
                  </a:lnTo>
                  <a:lnTo>
                    <a:pt x="72022" y="161315"/>
                  </a:lnTo>
                  <a:lnTo>
                    <a:pt x="82273" y="169943"/>
                  </a:lnTo>
                  <a:lnTo>
                    <a:pt x="106714" y="189316"/>
                  </a:lnTo>
                  <a:lnTo>
                    <a:pt x="117636" y="199622"/>
                  </a:lnTo>
                  <a:lnTo>
                    <a:pt x="127364" y="210162"/>
                  </a:lnTo>
                  <a:lnTo>
                    <a:pt x="136297" y="220860"/>
                  </a:lnTo>
                  <a:lnTo>
                    <a:pt x="142252" y="232885"/>
                  </a:lnTo>
                  <a:lnTo>
                    <a:pt x="146222" y="245797"/>
                  </a:lnTo>
                  <a:lnTo>
                    <a:pt x="148868" y="259299"/>
                  </a:lnTo>
                  <a:lnTo>
                    <a:pt x="148186" y="270746"/>
                  </a:lnTo>
                  <a:lnTo>
                    <a:pt x="145284" y="280825"/>
                  </a:lnTo>
                  <a:lnTo>
                    <a:pt x="140902" y="289992"/>
                  </a:lnTo>
                  <a:lnTo>
                    <a:pt x="134311" y="298550"/>
                  </a:lnTo>
                  <a:lnTo>
                    <a:pt x="126246" y="306702"/>
                  </a:lnTo>
                  <a:lnTo>
                    <a:pt x="117199" y="314584"/>
                  </a:lnTo>
                  <a:lnTo>
                    <a:pt x="106273" y="321062"/>
                  </a:lnTo>
                  <a:lnTo>
                    <a:pt x="94095" y="326604"/>
                  </a:lnTo>
                  <a:lnTo>
                    <a:pt x="81083" y="331522"/>
                  </a:lnTo>
                  <a:lnTo>
                    <a:pt x="68738" y="333578"/>
                  </a:lnTo>
                  <a:lnTo>
                    <a:pt x="56837" y="333724"/>
                  </a:lnTo>
                  <a:lnTo>
                    <a:pt x="45232" y="332599"/>
                  </a:lnTo>
                  <a:lnTo>
                    <a:pt x="35049" y="328178"/>
                  </a:lnTo>
                  <a:lnTo>
                    <a:pt x="25813" y="321560"/>
                  </a:lnTo>
                  <a:lnTo>
                    <a:pt x="0" y="2752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974075" y="3986184"/>
              <a:ext cx="231244" cy="44048"/>
            </a:xfrm>
            <a:custGeom>
              <a:avLst/>
              <a:gdLst/>
              <a:ahLst/>
              <a:cxnLst/>
              <a:rect l="0" t="0" r="0" b="0"/>
              <a:pathLst>
                <a:path w="231244" h="44048">
                  <a:moveTo>
                    <a:pt x="0" y="0"/>
                  </a:moveTo>
                  <a:lnTo>
                    <a:pt x="17537" y="5846"/>
                  </a:lnTo>
                  <a:lnTo>
                    <a:pt x="27597" y="8792"/>
                  </a:lnTo>
                  <a:lnTo>
                    <a:pt x="63915" y="18783"/>
                  </a:lnTo>
                  <a:lnTo>
                    <a:pt x="87135" y="25885"/>
                  </a:lnTo>
                  <a:lnTo>
                    <a:pt x="102136" y="29492"/>
                  </a:lnTo>
                  <a:lnTo>
                    <a:pt x="119478" y="33120"/>
                  </a:lnTo>
                  <a:lnTo>
                    <a:pt x="138381" y="36762"/>
                  </a:lnTo>
                  <a:lnTo>
                    <a:pt x="157100" y="39190"/>
                  </a:lnTo>
                  <a:lnTo>
                    <a:pt x="175697" y="40809"/>
                  </a:lnTo>
                  <a:lnTo>
                    <a:pt x="231243" y="440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333353" y="4360581"/>
            <a:ext cx="1993093" cy="1222281"/>
            <a:chOff x="1333353" y="4360581"/>
            <a:chExt cx="1993093" cy="1222281"/>
          </a:xfrm>
        </p:grpSpPr>
        <p:sp>
          <p:nvSpPr>
            <p:cNvPr id="104" name="Freeform 103"/>
            <p:cNvSpPr/>
            <p:nvPr/>
          </p:nvSpPr>
          <p:spPr>
            <a:xfrm>
              <a:off x="1333353" y="4360581"/>
              <a:ext cx="847891" cy="22021"/>
            </a:xfrm>
            <a:custGeom>
              <a:avLst/>
              <a:gdLst/>
              <a:ahLst/>
              <a:cxnLst/>
              <a:rect l="0" t="0" r="0" b="0"/>
              <a:pathLst>
                <a:path w="847891" h="22021">
                  <a:moveTo>
                    <a:pt x="0" y="22020"/>
                  </a:moveTo>
                  <a:lnTo>
                    <a:pt x="29228" y="16174"/>
                  </a:lnTo>
                  <a:lnTo>
                    <a:pt x="43955" y="14452"/>
                  </a:lnTo>
                  <a:lnTo>
                    <a:pt x="59891" y="13304"/>
                  </a:lnTo>
                  <a:lnTo>
                    <a:pt x="76633" y="12539"/>
                  </a:lnTo>
                  <a:lnTo>
                    <a:pt x="92687" y="10805"/>
                  </a:lnTo>
                  <a:lnTo>
                    <a:pt x="108285" y="8426"/>
                  </a:lnTo>
                  <a:lnTo>
                    <a:pt x="123577" y="5616"/>
                  </a:lnTo>
                  <a:lnTo>
                    <a:pt x="142336" y="3743"/>
                  </a:lnTo>
                  <a:lnTo>
                    <a:pt x="163407" y="2494"/>
                  </a:lnTo>
                  <a:lnTo>
                    <a:pt x="205988" y="1107"/>
                  </a:lnTo>
                  <a:lnTo>
                    <a:pt x="258698" y="325"/>
                  </a:lnTo>
                  <a:lnTo>
                    <a:pt x="432951" y="0"/>
                  </a:lnTo>
                  <a:lnTo>
                    <a:pt x="448913" y="1222"/>
                  </a:lnTo>
                  <a:lnTo>
                    <a:pt x="465672" y="3261"/>
                  </a:lnTo>
                  <a:lnTo>
                    <a:pt x="482962" y="5843"/>
                  </a:lnTo>
                  <a:lnTo>
                    <a:pt x="499383" y="7565"/>
                  </a:lnTo>
                  <a:lnTo>
                    <a:pt x="515225" y="8713"/>
                  </a:lnTo>
                  <a:lnTo>
                    <a:pt x="530680" y="9478"/>
                  </a:lnTo>
                  <a:lnTo>
                    <a:pt x="564165" y="10328"/>
                  </a:lnTo>
                  <a:lnTo>
                    <a:pt x="629663" y="10874"/>
                  </a:lnTo>
                  <a:lnTo>
                    <a:pt x="643677" y="12142"/>
                  </a:lnTo>
                  <a:lnTo>
                    <a:pt x="656690" y="14211"/>
                  </a:lnTo>
                  <a:lnTo>
                    <a:pt x="669036" y="16814"/>
                  </a:lnTo>
                  <a:lnTo>
                    <a:pt x="682161" y="18549"/>
                  </a:lnTo>
                  <a:lnTo>
                    <a:pt x="695804" y="19706"/>
                  </a:lnTo>
                  <a:lnTo>
                    <a:pt x="709794" y="20477"/>
                  </a:lnTo>
                  <a:lnTo>
                    <a:pt x="741652" y="21334"/>
                  </a:lnTo>
                  <a:lnTo>
                    <a:pt x="847890" y="220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1663700" y="4514739"/>
              <a:ext cx="172007" cy="284959"/>
            </a:xfrm>
            <a:custGeom>
              <a:avLst/>
              <a:gdLst/>
              <a:ahLst/>
              <a:cxnLst/>
              <a:rect l="0" t="0" r="0" b="0"/>
              <a:pathLst>
                <a:path w="172007" h="284959">
                  <a:moveTo>
                    <a:pt x="33034" y="0"/>
                  </a:moveTo>
                  <a:lnTo>
                    <a:pt x="7150" y="77654"/>
                  </a:lnTo>
                  <a:lnTo>
                    <a:pt x="7213" y="87251"/>
                  </a:lnTo>
                  <a:lnTo>
                    <a:pt x="9703" y="96097"/>
                  </a:lnTo>
                  <a:lnTo>
                    <a:pt x="13809" y="104440"/>
                  </a:lnTo>
                  <a:lnTo>
                    <a:pt x="20218" y="112449"/>
                  </a:lnTo>
                  <a:lnTo>
                    <a:pt x="28160" y="120236"/>
                  </a:lnTo>
                  <a:lnTo>
                    <a:pt x="37126" y="127874"/>
                  </a:lnTo>
                  <a:lnTo>
                    <a:pt x="46774" y="135413"/>
                  </a:lnTo>
                  <a:lnTo>
                    <a:pt x="56876" y="142887"/>
                  </a:lnTo>
                  <a:lnTo>
                    <a:pt x="79112" y="158939"/>
                  </a:lnTo>
                  <a:lnTo>
                    <a:pt x="105308" y="178308"/>
                  </a:lnTo>
                  <a:lnTo>
                    <a:pt x="117922" y="188612"/>
                  </a:lnTo>
                  <a:lnTo>
                    <a:pt x="130002" y="199152"/>
                  </a:lnTo>
                  <a:lnTo>
                    <a:pt x="141726" y="209849"/>
                  </a:lnTo>
                  <a:lnTo>
                    <a:pt x="151988" y="220651"/>
                  </a:lnTo>
                  <a:lnTo>
                    <a:pt x="161277" y="231523"/>
                  </a:lnTo>
                  <a:lnTo>
                    <a:pt x="169917" y="242441"/>
                  </a:lnTo>
                  <a:lnTo>
                    <a:pt x="172006" y="253391"/>
                  </a:lnTo>
                  <a:lnTo>
                    <a:pt x="169728" y="264361"/>
                  </a:lnTo>
                  <a:lnTo>
                    <a:pt x="164539" y="275345"/>
                  </a:lnTo>
                  <a:lnTo>
                    <a:pt x="157409" y="281444"/>
                  </a:lnTo>
                  <a:lnTo>
                    <a:pt x="148986" y="284287"/>
                  </a:lnTo>
                  <a:lnTo>
                    <a:pt x="139700" y="284958"/>
                  </a:lnTo>
                  <a:lnTo>
                    <a:pt x="127391" y="282959"/>
                  </a:lnTo>
                  <a:lnTo>
                    <a:pt x="113068" y="279179"/>
                  </a:lnTo>
                  <a:lnTo>
                    <a:pt x="97402" y="274212"/>
                  </a:lnTo>
                  <a:lnTo>
                    <a:pt x="83287" y="267230"/>
                  </a:lnTo>
                  <a:lnTo>
                    <a:pt x="70206" y="258905"/>
                  </a:lnTo>
                  <a:lnTo>
                    <a:pt x="57816" y="249684"/>
                  </a:lnTo>
                  <a:lnTo>
                    <a:pt x="47108" y="241090"/>
                  </a:lnTo>
                  <a:lnTo>
                    <a:pt x="37523" y="232914"/>
                  </a:lnTo>
                  <a:lnTo>
                    <a:pt x="28686" y="225016"/>
                  </a:lnTo>
                  <a:lnTo>
                    <a:pt x="21570" y="214857"/>
                  </a:lnTo>
                  <a:lnTo>
                    <a:pt x="15604" y="203190"/>
                  </a:lnTo>
                  <a:lnTo>
                    <a:pt x="0" y="1651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1718757" y="4492716"/>
              <a:ext cx="187198" cy="11013"/>
            </a:xfrm>
            <a:custGeom>
              <a:avLst/>
              <a:gdLst/>
              <a:ahLst/>
              <a:cxnLst/>
              <a:rect l="0" t="0" r="0" b="0"/>
              <a:pathLst>
                <a:path w="187198" h="11013">
                  <a:moveTo>
                    <a:pt x="0" y="0"/>
                  </a:moveTo>
                  <a:lnTo>
                    <a:pt x="17537" y="5846"/>
                  </a:lnTo>
                  <a:lnTo>
                    <a:pt x="28821" y="7568"/>
                  </a:lnTo>
                  <a:lnTo>
                    <a:pt x="42461" y="8716"/>
                  </a:lnTo>
                  <a:lnTo>
                    <a:pt x="57671" y="9482"/>
                  </a:lnTo>
                  <a:lnTo>
                    <a:pt x="94148" y="10332"/>
                  </a:lnTo>
                  <a:lnTo>
                    <a:pt x="187197" y="110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2599682" y="4448670"/>
              <a:ext cx="726764" cy="21985"/>
            </a:xfrm>
            <a:custGeom>
              <a:avLst/>
              <a:gdLst/>
              <a:ahLst/>
              <a:cxnLst/>
              <a:rect l="0" t="0" r="0" b="0"/>
              <a:pathLst>
                <a:path w="726764" h="21985">
                  <a:moveTo>
                    <a:pt x="0" y="11012"/>
                  </a:moveTo>
                  <a:lnTo>
                    <a:pt x="29229" y="11012"/>
                  </a:lnTo>
                  <a:lnTo>
                    <a:pt x="43956" y="12235"/>
                  </a:lnTo>
                  <a:lnTo>
                    <a:pt x="59892" y="14274"/>
                  </a:lnTo>
                  <a:lnTo>
                    <a:pt x="76633" y="16857"/>
                  </a:lnTo>
                  <a:lnTo>
                    <a:pt x="92688" y="18579"/>
                  </a:lnTo>
                  <a:lnTo>
                    <a:pt x="108285" y="19727"/>
                  </a:lnTo>
                  <a:lnTo>
                    <a:pt x="123578" y="20493"/>
                  </a:lnTo>
                  <a:lnTo>
                    <a:pt x="156882" y="21343"/>
                  </a:lnTo>
                  <a:lnTo>
                    <a:pt x="273309" y="21984"/>
                  </a:lnTo>
                  <a:lnTo>
                    <a:pt x="291098" y="20773"/>
                  </a:lnTo>
                  <a:lnTo>
                    <a:pt x="309075" y="18743"/>
                  </a:lnTo>
                  <a:lnTo>
                    <a:pt x="327177" y="16166"/>
                  </a:lnTo>
                  <a:lnTo>
                    <a:pt x="344139" y="14448"/>
                  </a:lnTo>
                  <a:lnTo>
                    <a:pt x="360341" y="13302"/>
                  </a:lnTo>
                  <a:lnTo>
                    <a:pt x="376037" y="12539"/>
                  </a:lnTo>
                  <a:lnTo>
                    <a:pt x="409790" y="11690"/>
                  </a:lnTo>
                  <a:lnTo>
                    <a:pt x="620954" y="11015"/>
                  </a:lnTo>
                  <a:lnTo>
                    <a:pt x="639094" y="9790"/>
                  </a:lnTo>
                  <a:lnTo>
                    <a:pt x="72676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952052" y="4591820"/>
              <a:ext cx="177664" cy="292347"/>
            </a:xfrm>
            <a:custGeom>
              <a:avLst/>
              <a:gdLst/>
              <a:ahLst/>
              <a:cxnLst/>
              <a:rect l="0" t="0" r="0" b="0"/>
              <a:pathLst>
                <a:path w="177664" h="292347">
                  <a:moveTo>
                    <a:pt x="11012" y="0"/>
                  </a:moveTo>
                  <a:lnTo>
                    <a:pt x="5166" y="23383"/>
                  </a:lnTo>
                  <a:lnTo>
                    <a:pt x="3444" y="35165"/>
                  </a:lnTo>
                  <a:lnTo>
                    <a:pt x="2296" y="47913"/>
                  </a:lnTo>
                  <a:lnTo>
                    <a:pt x="1531" y="61307"/>
                  </a:lnTo>
                  <a:lnTo>
                    <a:pt x="2244" y="73906"/>
                  </a:lnTo>
                  <a:lnTo>
                    <a:pt x="3943" y="85976"/>
                  </a:lnTo>
                  <a:lnTo>
                    <a:pt x="6299" y="97693"/>
                  </a:lnTo>
                  <a:lnTo>
                    <a:pt x="10317" y="107952"/>
                  </a:lnTo>
                  <a:lnTo>
                    <a:pt x="15443" y="117237"/>
                  </a:lnTo>
                  <a:lnTo>
                    <a:pt x="21307" y="125875"/>
                  </a:lnTo>
                  <a:lnTo>
                    <a:pt x="30110" y="134081"/>
                  </a:lnTo>
                  <a:lnTo>
                    <a:pt x="40873" y="141998"/>
                  </a:lnTo>
                  <a:lnTo>
                    <a:pt x="52943" y="149723"/>
                  </a:lnTo>
                  <a:lnTo>
                    <a:pt x="64659" y="156097"/>
                  </a:lnTo>
                  <a:lnTo>
                    <a:pt x="76141" y="161570"/>
                  </a:lnTo>
                  <a:lnTo>
                    <a:pt x="87466" y="166441"/>
                  </a:lnTo>
                  <a:lnTo>
                    <a:pt x="99910" y="173360"/>
                  </a:lnTo>
                  <a:lnTo>
                    <a:pt x="113100" y="181643"/>
                  </a:lnTo>
                  <a:lnTo>
                    <a:pt x="126787" y="190835"/>
                  </a:lnTo>
                  <a:lnTo>
                    <a:pt x="138359" y="200634"/>
                  </a:lnTo>
                  <a:lnTo>
                    <a:pt x="148521" y="210837"/>
                  </a:lnTo>
                  <a:lnTo>
                    <a:pt x="157742" y="221309"/>
                  </a:lnTo>
                  <a:lnTo>
                    <a:pt x="165113" y="231962"/>
                  </a:lnTo>
                  <a:lnTo>
                    <a:pt x="171251" y="242734"/>
                  </a:lnTo>
                  <a:lnTo>
                    <a:pt x="176566" y="253586"/>
                  </a:lnTo>
                  <a:lnTo>
                    <a:pt x="177663" y="263267"/>
                  </a:lnTo>
                  <a:lnTo>
                    <a:pt x="175947" y="272169"/>
                  </a:lnTo>
                  <a:lnTo>
                    <a:pt x="172356" y="280550"/>
                  </a:lnTo>
                  <a:lnTo>
                    <a:pt x="165068" y="286138"/>
                  </a:lnTo>
                  <a:lnTo>
                    <a:pt x="155315" y="289863"/>
                  </a:lnTo>
                  <a:lnTo>
                    <a:pt x="143919" y="292346"/>
                  </a:lnTo>
                  <a:lnTo>
                    <a:pt x="131428" y="291554"/>
                  </a:lnTo>
                  <a:lnTo>
                    <a:pt x="118206" y="288580"/>
                  </a:lnTo>
                  <a:lnTo>
                    <a:pt x="104498" y="284150"/>
                  </a:lnTo>
                  <a:lnTo>
                    <a:pt x="90465" y="278749"/>
                  </a:lnTo>
                  <a:lnTo>
                    <a:pt x="76216" y="272702"/>
                  </a:lnTo>
                  <a:lnTo>
                    <a:pt x="61822" y="266223"/>
                  </a:lnTo>
                  <a:lnTo>
                    <a:pt x="48556" y="258234"/>
                  </a:lnTo>
                  <a:lnTo>
                    <a:pt x="36041" y="249237"/>
                  </a:lnTo>
                  <a:lnTo>
                    <a:pt x="0" y="2092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2996098" y="4580809"/>
              <a:ext cx="143152" cy="11012"/>
            </a:xfrm>
            <a:custGeom>
              <a:avLst/>
              <a:gdLst/>
              <a:ahLst/>
              <a:cxnLst/>
              <a:rect l="0" t="0" r="0" b="0"/>
              <a:pathLst>
                <a:path w="143152" h="11012">
                  <a:moveTo>
                    <a:pt x="0" y="0"/>
                  </a:moveTo>
                  <a:lnTo>
                    <a:pt x="29229" y="5846"/>
                  </a:lnTo>
                  <a:lnTo>
                    <a:pt x="43956" y="7568"/>
                  </a:lnTo>
                  <a:lnTo>
                    <a:pt x="59892" y="8716"/>
                  </a:lnTo>
                  <a:lnTo>
                    <a:pt x="143151" y="110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2126185" y="5010260"/>
              <a:ext cx="143151" cy="209220"/>
            </a:xfrm>
            <a:custGeom>
              <a:avLst/>
              <a:gdLst/>
              <a:ahLst/>
              <a:cxnLst/>
              <a:rect l="0" t="0" r="0" b="0"/>
              <a:pathLst>
                <a:path w="143151" h="209220">
                  <a:moveTo>
                    <a:pt x="0" y="0"/>
                  </a:moveTo>
                  <a:lnTo>
                    <a:pt x="5846" y="23382"/>
                  </a:lnTo>
                  <a:lnTo>
                    <a:pt x="11238" y="35164"/>
                  </a:lnTo>
                  <a:lnTo>
                    <a:pt x="18504" y="47913"/>
                  </a:lnTo>
                  <a:lnTo>
                    <a:pt x="27018" y="61306"/>
                  </a:lnTo>
                  <a:lnTo>
                    <a:pt x="35141" y="72682"/>
                  </a:lnTo>
                  <a:lnTo>
                    <a:pt x="43004" y="82713"/>
                  </a:lnTo>
                  <a:lnTo>
                    <a:pt x="50692" y="91847"/>
                  </a:lnTo>
                  <a:lnTo>
                    <a:pt x="57042" y="101607"/>
                  </a:lnTo>
                  <a:lnTo>
                    <a:pt x="62498" y="111784"/>
                  </a:lnTo>
                  <a:lnTo>
                    <a:pt x="67359" y="122239"/>
                  </a:lnTo>
                  <a:lnTo>
                    <a:pt x="73047" y="131657"/>
                  </a:lnTo>
                  <a:lnTo>
                    <a:pt x="79285" y="140382"/>
                  </a:lnTo>
                  <a:lnTo>
                    <a:pt x="85892" y="148646"/>
                  </a:lnTo>
                  <a:lnTo>
                    <a:pt x="92743" y="156602"/>
                  </a:lnTo>
                  <a:lnTo>
                    <a:pt x="99757" y="164353"/>
                  </a:lnTo>
                  <a:lnTo>
                    <a:pt x="114076" y="179491"/>
                  </a:lnTo>
                  <a:lnTo>
                    <a:pt x="143150" y="2092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2247312" y="5065317"/>
              <a:ext cx="66071" cy="517545"/>
            </a:xfrm>
            <a:custGeom>
              <a:avLst/>
              <a:gdLst/>
              <a:ahLst/>
              <a:cxnLst/>
              <a:rect l="0" t="0" r="0" b="0"/>
              <a:pathLst>
                <a:path w="66071" h="517545">
                  <a:moveTo>
                    <a:pt x="66070" y="0"/>
                  </a:moveTo>
                  <a:lnTo>
                    <a:pt x="60224" y="17538"/>
                  </a:lnTo>
                  <a:lnTo>
                    <a:pt x="57278" y="27598"/>
                  </a:lnTo>
                  <a:lnTo>
                    <a:pt x="50743" y="51826"/>
                  </a:lnTo>
                  <a:lnTo>
                    <a:pt x="47287" y="67585"/>
                  </a:lnTo>
                  <a:lnTo>
                    <a:pt x="40185" y="104672"/>
                  </a:lnTo>
                  <a:lnTo>
                    <a:pt x="37802" y="122393"/>
                  </a:lnTo>
                  <a:lnTo>
                    <a:pt x="36213" y="139100"/>
                  </a:lnTo>
                  <a:lnTo>
                    <a:pt x="35153" y="155132"/>
                  </a:lnTo>
                  <a:lnTo>
                    <a:pt x="34447" y="170714"/>
                  </a:lnTo>
                  <a:lnTo>
                    <a:pt x="33663" y="201079"/>
                  </a:lnTo>
                  <a:lnTo>
                    <a:pt x="33221" y="251534"/>
                  </a:lnTo>
                  <a:lnTo>
                    <a:pt x="31935" y="268017"/>
                  </a:lnTo>
                  <a:lnTo>
                    <a:pt x="29855" y="283900"/>
                  </a:lnTo>
                  <a:lnTo>
                    <a:pt x="27244" y="299382"/>
                  </a:lnTo>
                  <a:lnTo>
                    <a:pt x="25504" y="314598"/>
                  </a:lnTo>
                  <a:lnTo>
                    <a:pt x="24344" y="329636"/>
                  </a:lnTo>
                  <a:lnTo>
                    <a:pt x="23570" y="344555"/>
                  </a:lnTo>
                  <a:lnTo>
                    <a:pt x="21831" y="359395"/>
                  </a:lnTo>
                  <a:lnTo>
                    <a:pt x="19448" y="374183"/>
                  </a:lnTo>
                  <a:lnTo>
                    <a:pt x="16636" y="388935"/>
                  </a:lnTo>
                  <a:lnTo>
                    <a:pt x="14761" y="406111"/>
                  </a:lnTo>
                  <a:lnTo>
                    <a:pt x="13512" y="424903"/>
                  </a:lnTo>
                  <a:lnTo>
                    <a:pt x="12678" y="444771"/>
                  </a:lnTo>
                  <a:lnTo>
                    <a:pt x="10899" y="461688"/>
                  </a:lnTo>
                  <a:lnTo>
                    <a:pt x="8490" y="476636"/>
                  </a:lnTo>
                  <a:lnTo>
                    <a:pt x="0" y="51754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2500578" y="5153410"/>
              <a:ext cx="121128" cy="44047"/>
            </a:xfrm>
            <a:custGeom>
              <a:avLst/>
              <a:gdLst/>
              <a:ahLst/>
              <a:cxnLst/>
              <a:rect l="0" t="0" r="0" b="0"/>
              <a:pathLst>
                <a:path w="121128" h="44047">
                  <a:moveTo>
                    <a:pt x="0" y="0"/>
                  </a:moveTo>
                  <a:lnTo>
                    <a:pt x="17537" y="5846"/>
                  </a:lnTo>
                  <a:lnTo>
                    <a:pt x="27597" y="10015"/>
                  </a:lnTo>
                  <a:lnTo>
                    <a:pt x="39198" y="15241"/>
                  </a:lnTo>
                  <a:lnTo>
                    <a:pt x="51826" y="21172"/>
                  </a:lnTo>
                  <a:lnTo>
                    <a:pt x="63915" y="26350"/>
                  </a:lnTo>
                  <a:lnTo>
                    <a:pt x="75644" y="31025"/>
                  </a:lnTo>
                  <a:lnTo>
                    <a:pt x="121127" y="4404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2522601" y="5274537"/>
              <a:ext cx="143152" cy="33036"/>
            </a:xfrm>
            <a:custGeom>
              <a:avLst/>
              <a:gdLst/>
              <a:ahLst/>
              <a:cxnLst/>
              <a:rect l="0" t="0" r="0" b="0"/>
              <a:pathLst>
                <a:path w="143152" h="33036">
                  <a:moveTo>
                    <a:pt x="0" y="33035"/>
                  </a:moveTo>
                  <a:lnTo>
                    <a:pt x="29229" y="33035"/>
                  </a:lnTo>
                  <a:lnTo>
                    <a:pt x="42732" y="31811"/>
                  </a:lnTo>
                  <a:lnTo>
                    <a:pt x="56629" y="29772"/>
                  </a:lnTo>
                  <a:lnTo>
                    <a:pt x="70787" y="27189"/>
                  </a:lnTo>
                  <a:lnTo>
                    <a:pt x="83897" y="23020"/>
                  </a:lnTo>
                  <a:lnTo>
                    <a:pt x="96307" y="17794"/>
                  </a:lnTo>
                  <a:lnTo>
                    <a:pt x="14315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2775867" y="5036950"/>
              <a:ext cx="191968" cy="471944"/>
            </a:xfrm>
            <a:custGeom>
              <a:avLst/>
              <a:gdLst/>
              <a:ahLst/>
              <a:cxnLst/>
              <a:rect l="0" t="0" r="0" b="0"/>
              <a:pathLst>
                <a:path w="191968" h="471944">
                  <a:moveTo>
                    <a:pt x="11012" y="6344"/>
                  </a:moveTo>
                  <a:lnTo>
                    <a:pt x="28549" y="499"/>
                  </a:lnTo>
                  <a:lnTo>
                    <a:pt x="37385" y="0"/>
                  </a:lnTo>
                  <a:lnTo>
                    <a:pt x="46947" y="892"/>
                  </a:lnTo>
                  <a:lnTo>
                    <a:pt x="56991" y="2709"/>
                  </a:lnTo>
                  <a:lnTo>
                    <a:pt x="68582" y="6368"/>
                  </a:lnTo>
                  <a:lnTo>
                    <a:pt x="81203" y="11254"/>
                  </a:lnTo>
                  <a:lnTo>
                    <a:pt x="94511" y="16958"/>
                  </a:lnTo>
                  <a:lnTo>
                    <a:pt x="107054" y="23208"/>
                  </a:lnTo>
                  <a:lnTo>
                    <a:pt x="119086" y="29822"/>
                  </a:lnTo>
                  <a:lnTo>
                    <a:pt x="130778" y="36679"/>
                  </a:lnTo>
                  <a:lnTo>
                    <a:pt x="141020" y="46143"/>
                  </a:lnTo>
                  <a:lnTo>
                    <a:pt x="150295" y="57347"/>
                  </a:lnTo>
                  <a:lnTo>
                    <a:pt x="158925" y="69711"/>
                  </a:lnTo>
                  <a:lnTo>
                    <a:pt x="163455" y="84070"/>
                  </a:lnTo>
                  <a:lnTo>
                    <a:pt x="165251" y="99761"/>
                  </a:lnTo>
                  <a:lnTo>
                    <a:pt x="165225" y="116339"/>
                  </a:lnTo>
                  <a:lnTo>
                    <a:pt x="162761" y="129838"/>
                  </a:lnTo>
                  <a:lnTo>
                    <a:pt x="158671" y="141284"/>
                  </a:lnTo>
                  <a:lnTo>
                    <a:pt x="153498" y="151362"/>
                  </a:lnTo>
                  <a:lnTo>
                    <a:pt x="146378" y="159304"/>
                  </a:lnTo>
                  <a:lnTo>
                    <a:pt x="137961" y="165823"/>
                  </a:lnTo>
                  <a:lnTo>
                    <a:pt x="128679" y="171392"/>
                  </a:lnTo>
                  <a:lnTo>
                    <a:pt x="117598" y="173881"/>
                  </a:lnTo>
                  <a:lnTo>
                    <a:pt x="105316" y="174317"/>
                  </a:lnTo>
                  <a:lnTo>
                    <a:pt x="92233" y="173384"/>
                  </a:lnTo>
                  <a:lnTo>
                    <a:pt x="87183" y="175209"/>
                  </a:lnTo>
                  <a:lnTo>
                    <a:pt x="87486" y="178873"/>
                  </a:lnTo>
                  <a:lnTo>
                    <a:pt x="91359" y="183762"/>
                  </a:lnTo>
                  <a:lnTo>
                    <a:pt x="96388" y="190692"/>
                  </a:lnTo>
                  <a:lnTo>
                    <a:pt x="108501" y="208181"/>
                  </a:lnTo>
                  <a:lnTo>
                    <a:pt x="115157" y="216759"/>
                  </a:lnTo>
                  <a:lnTo>
                    <a:pt x="122041" y="224925"/>
                  </a:lnTo>
                  <a:lnTo>
                    <a:pt x="129077" y="232817"/>
                  </a:lnTo>
                  <a:lnTo>
                    <a:pt x="136215" y="242971"/>
                  </a:lnTo>
                  <a:lnTo>
                    <a:pt x="143421" y="254635"/>
                  </a:lnTo>
                  <a:lnTo>
                    <a:pt x="150672" y="267305"/>
                  </a:lnTo>
                  <a:lnTo>
                    <a:pt x="156729" y="279422"/>
                  </a:lnTo>
                  <a:lnTo>
                    <a:pt x="161991" y="291171"/>
                  </a:lnTo>
                  <a:lnTo>
                    <a:pt x="166722" y="302674"/>
                  </a:lnTo>
                  <a:lnTo>
                    <a:pt x="171100" y="314013"/>
                  </a:lnTo>
                  <a:lnTo>
                    <a:pt x="179227" y="336400"/>
                  </a:lnTo>
                  <a:lnTo>
                    <a:pt x="183107" y="349956"/>
                  </a:lnTo>
                  <a:lnTo>
                    <a:pt x="186917" y="365110"/>
                  </a:lnTo>
                  <a:lnTo>
                    <a:pt x="190681" y="381331"/>
                  </a:lnTo>
                  <a:lnTo>
                    <a:pt x="191967" y="395815"/>
                  </a:lnTo>
                  <a:lnTo>
                    <a:pt x="191600" y="409142"/>
                  </a:lnTo>
                  <a:lnTo>
                    <a:pt x="190132" y="421697"/>
                  </a:lnTo>
                  <a:lnTo>
                    <a:pt x="185483" y="432514"/>
                  </a:lnTo>
                  <a:lnTo>
                    <a:pt x="178714" y="442172"/>
                  </a:lnTo>
                  <a:lnTo>
                    <a:pt x="170530" y="451058"/>
                  </a:lnTo>
                  <a:lnTo>
                    <a:pt x="160180" y="458206"/>
                  </a:lnTo>
                  <a:lnTo>
                    <a:pt x="148386" y="464194"/>
                  </a:lnTo>
                  <a:lnTo>
                    <a:pt x="135629" y="469410"/>
                  </a:lnTo>
                  <a:lnTo>
                    <a:pt x="122231" y="471664"/>
                  </a:lnTo>
                  <a:lnTo>
                    <a:pt x="108404" y="471943"/>
                  </a:lnTo>
                  <a:lnTo>
                    <a:pt x="94293" y="470905"/>
                  </a:lnTo>
                  <a:lnTo>
                    <a:pt x="81215" y="467767"/>
                  </a:lnTo>
                  <a:lnTo>
                    <a:pt x="68825" y="463227"/>
                  </a:lnTo>
                  <a:lnTo>
                    <a:pt x="56895" y="457754"/>
                  </a:lnTo>
                  <a:lnTo>
                    <a:pt x="46495" y="451658"/>
                  </a:lnTo>
                  <a:lnTo>
                    <a:pt x="37114" y="445147"/>
                  </a:lnTo>
                  <a:lnTo>
                    <a:pt x="0" y="4027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6189451" y="297312"/>
            <a:ext cx="2814472" cy="484509"/>
            <a:chOff x="6189451" y="297312"/>
            <a:chExt cx="2814472" cy="484509"/>
          </a:xfrm>
        </p:grpSpPr>
        <p:sp>
          <p:nvSpPr>
            <p:cNvPr id="116" name="Freeform 115"/>
            <p:cNvSpPr/>
            <p:nvPr/>
          </p:nvSpPr>
          <p:spPr>
            <a:xfrm>
              <a:off x="6189451" y="374393"/>
              <a:ext cx="55059" cy="253266"/>
            </a:xfrm>
            <a:custGeom>
              <a:avLst/>
              <a:gdLst/>
              <a:ahLst/>
              <a:cxnLst/>
              <a:rect l="0" t="0" r="0" b="0"/>
              <a:pathLst>
                <a:path w="55059" h="253266">
                  <a:moveTo>
                    <a:pt x="0" y="0"/>
                  </a:moveTo>
                  <a:lnTo>
                    <a:pt x="0" y="23382"/>
                  </a:lnTo>
                  <a:lnTo>
                    <a:pt x="1224" y="35164"/>
                  </a:lnTo>
                  <a:lnTo>
                    <a:pt x="3263" y="47913"/>
                  </a:lnTo>
                  <a:lnTo>
                    <a:pt x="5846" y="61306"/>
                  </a:lnTo>
                  <a:lnTo>
                    <a:pt x="8791" y="73905"/>
                  </a:lnTo>
                  <a:lnTo>
                    <a:pt x="11978" y="85975"/>
                  </a:lnTo>
                  <a:lnTo>
                    <a:pt x="15326" y="97692"/>
                  </a:lnTo>
                  <a:lnTo>
                    <a:pt x="18782" y="111621"/>
                  </a:lnTo>
                  <a:lnTo>
                    <a:pt x="36762" y="189857"/>
                  </a:lnTo>
                  <a:lnTo>
                    <a:pt x="40414" y="203652"/>
                  </a:lnTo>
                  <a:lnTo>
                    <a:pt x="55058" y="25326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6354625" y="363381"/>
              <a:ext cx="44047" cy="253267"/>
            </a:xfrm>
            <a:custGeom>
              <a:avLst/>
              <a:gdLst/>
              <a:ahLst/>
              <a:cxnLst/>
              <a:rect l="0" t="0" r="0" b="0"/>
              <a:pathLst>
                <a:path w="44047" h="253267">
                  <a:moveTo>
                    <a:pt x="0" y="0"/>
                  </a:moveTo>
                  <a:lnTo>
                    <a:pt x="15326" y="61306"/>
                  </a:lnTo>
                  <a:lnTo>
                    <a:pt x="22309" y="92501"/>
                  </a:lnTo>
                  <a:lnTo>
                    <a:pt x="25884" y="109384"/>
                  </a:lnTo>
                  <a:lnTo>
                    <a:pt x="28267" y="126757"/>
                  </a:lnTo>
                  <a:lnTo>
                    <a:pt x="29857" y="144457"/>
                  </a:lnTo>
                  <a:lnTo>
                    <a:pt x="30916" y="162374"/>
                  </a:lnTo>
                  <a:lnTo>
                    <a:pt x="32845" y="180436"/>
                  </a:lnTo>
                  <a:lnTo>
                    <a:pt x="35355" y="198595"/>
                  </a:lnTo>
                  <a:lnTo>
                    <a:pt x="44046" y="2532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553491" y="297312"/>
              <a:ext cx="87435" cy="473498"/>
            </a:xfrm>
            <a:custGeom>
              <a:avLst/>
              <a:gdLst/>
              <a:ahLst/>
              <a:cxnLst/>
              <a:rect l="0" t="0" r="0" b="0"/>
              <a:pathLst>
                <a:path w="87435" h="473498">
                  <a:moveTo>
                    <a:pt x="76422" y="0"/>
                  </a:moveTo>
                  <a:lnTo>
                    <a:pt x="64732" y="11691"/>
                  </a:lnTo>
                  <a:lnTo>
                    <a:pt x="58841" y="20029"/>
                  </a:lnTo>
                  <a:lnTo>
                    <a:pt x="52466" y="30482"/>
                  </a:lnTo>
                  <a:lnTo>
                    <a:pt x="45769" y="42344"/>
                  </a:lnTo>
                  <a:lnTo>
                    <a:pt x="40081" y="53923"/>
                  </a:lnTo>
                  <a:lnTo>
                    <a:pt x="35066" y="65313"/>
                  </a:lnTo>
                  <a:lnTo>
                    <a:pt x="30499" y="76576"/>
                  </a:lnTo>
                  <a:lnTo>
                    <a:pt x="22161" y="98880"/>
                  </a:lnTo>
                  <a:lnTo>
                    <a:pt x="18225" y="109966"/>
                  </a:lnTo>
                  <a:lnTo>
                    <a:pt x="14377" y="125921"/>
                  </a:lnTo>
                  <a:lnTo>
                    <a:pt x="10588" y="145123"/>
                  </a:lnTo>
                  <a:lnTo>
                    <a:pt x="6840" y="166488"/>
                  </a:lnTo>
                  <a:lnTo>
                    <a:pt x="4341" y="188073"/>
                  </a:lnTo>
                  <a:lnTo>
                    <a:pt x="2674" y="209804"/>
                  </a:lnTo>
                  <a:lnTo>
                    <a:pt x="823" y="251078"/>
                  </a:lnTo>
                  <a:lnTo>
                    <a:pt x="0" y="285736"/>
                  </a:lnTo>
                  <a:lnTo>
                    <a:pt x="1005" y="300606"/>
                  </a:lnTo>
                  <a:lnTo>
                    <a:pt x="2897" y="314190"/>
                  </a:lnTo>
                  <a:lnTo>
                    <a:pt x="5382" y="326917"/>
                  </a:lnTo>
                  <a:lnTo>
                    <a:pt x="9486" y="340295"/>
                  </a:lnTo>
                  <a:lnTo>
                    <a:pt x="14669" y="354108"/>
                  </a:lnTo>
                  <a:lnTo>
                    <a:pt x="20572" y="368211"/>
                  </a:lnTo>
                  <a:lnTo>
                    <a:pt x="26953" y="382506"/>
                  </a:lnTo>
                  <a:lnTo>
                    <a:pt x="40570" y="411441"/>
                  </a:lnTo>
                  <a:lnTo>
                    <a:pt x="47627" y="423562"/>
                  </a:lnTo>
                  <a:lnTo>
                    <a:pt x="54778" y="434089"/>
                  </a:lnTo>
                  <a:lnTo>
                    <a:pt x="87434" y="47349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738353" y="447775"/>
              <a:ext cx="158991" cy="278989"/>
            </a:xfrm>
            <a:custGeom>
              <a:avLst/>
              <a:gdLst/>
              <a:ahLst/>
              <a:cxnLst/>
              <a:rect l="0" t="0" r="0" b="0"/>
              <a:pathLst>
                <a:path w="158991" h="278989">
                  <a:moveTo>
                    <a:pt x="12688" y="47745"/>
                  </a:moveTo>
                  <a:lnTo>
                    <a:pt x="996" y="36053"/>
                  </a:lnTo>
                  <a:lnTo>
                    <a:pt x="0" y="30162"/>
                  </a:lnTo>
                  <a:lnTo>
                    <a:pt x="1782" y="23788"/>
                  </a:lnTo>
                  <a:lnTo>
                    <a:pt x="5417" y="17092"/>
                  </a:lnTo>
                  <a:lnTo>
                    <a:pt x="11511" y="11404"/>
                  </a:lnTo>
                  <a:lnTo>
                    <a:pt x="19245" y="6388"/>
                  </a:lnTo>
                  <a:lnTo>
                    <a:pt x="28071" y="1821"/>
                  </a:lnTo>
                  <a:lnTo>
                    <a:pt x="37625" y="0"/>
                  </a:lnTo>
                  <a:lnTo>
                    <a:pt x="47666" y="9"/>
                  </a:lnTo>
                  <a:lnTo>
                    <a:pt x="58029" y="1239"/>
                  </a:lnTo>
                  <a:lnTo>
                    <a:pt x="67385" y="4506"/>
                  </a:lnTo>
                  <a:lnTo>
                    <a:pt x="76070" y="9131"/>
                  </a:lnTo>
                  <a:lnTo>
                    <a:pt x="84307" y="14661"/>
                  </a:lnTo>
                  <a:lnTo>
                    <a:pt x="89798" y="23242"/>
                  </a:lnTo>
                  <a:lnTo>
                    <a:pt x="93459" y="33857"/>
                  </a:lnTo>
                  <a:lnTo>
                    <a:pt x="95899" y="45827"/>
                  </a:lnTo>
                  <a:lnTo>
                    <a:pt x="95079" y="56254"/>
                  </a:lnTo>
                  <a:lnTo>
                    <a:pt x="92085" y="65653"/>
                  </a:lnTo>
                  <a:lnTo>
                    <a:pt x="87643" y="74366"/>
                  </a:lnTo>
                  <a:lnTo>
                    <a:pt x="82234" y="82621"/>
                  </a:lnTo>
                  <a:lnTo>
                    <a:pt x="76181" y="90572"/>
                  </a:lnTo>
                  <a:lnTo>
                    <a:pt x="69699" y="98319"/>
                  </a:lnTo>
                  <a:lnTo>
                    <a:pt x="69048" y="102261"/>
                  </a:lnTo>
                  <a:lnTo>
                    <a:pt x="72284" y="103665"/>
                  </a:lnTo>
                  <a:lnTo>
                    <a:pt x="78112" y="103377"/>
                  </a:lnTo>
                  <a:lnTo>
                    <a:pt x="86892" y="104409"/>
                  </a:lnTo>
                  <a:lnTo>
                    <a:pt x="97639" y="106321"/>
                  </a:lnTo>
                  <a:lnTo>
                    <a:pt x="109697" y="108819"/>
                  </a:lnTo>
                  <a:lnTo>
                    <a:pt x="120184" y="114154"/>
                  </a:lnTo>
                  <a:lnTo>
                    <a:pt x="129621" y="121382"/>
                  </a:lnTo>
                  <a:lnTo>
                    <a:pt x="138360" y="129871"/>
                  </a:lnTo>
                  <a:lnTo>
                    <a:pt x="145410" y="139201"/>
                  </a:lnTo>
                  <a:lnTo>
                    <a:pt x="151333" y="149091"/>
                  </a:lnTo>
                  <a:lnTo>
                    <a:pt x="156505" y="159355"/>
                  </a:lnTo>
                  <a:lnTo>
                    <a:pt x="158730" y="169868"/>
                  </a:lnTo>
                  <a:lnTo>
                    <a:pt x="158990" y="180548"/>
                  </a:lnTo>
                  <a:lnTo>
                    <a:pt x="157939" y="191338"/>
                  </a:lnTo>
                  <a:lnTo>
                    <a:pt x="156015" y="202202"/>
                  </a:lnTo>
                  <a:lnTo>
                    <a:pt x="153509" y="213115"/>
                  </a:lnTo>
                  <a:lnTo>
                    <a:pt x="150614" y="224061"/>
                  </a:lnTo>
                  <a:lnTo>
                    <a:pt x="146238" y="235029"/>
                  </a:lnTo>
                  <a:lnTo>
                    <a:pt x="140874" y="246011"/>
                  </a:lnTo>
                  <a:lnTo>
                    <a:pt x="134850" y="257003"/>
                  </a:lnTo>
                  <a:lnTo>
                    <a:pt x="127164" y="265555"/>
                  </a:lnTo>
                  <a:lnTo>
                    <a:pt x="118370" y="272479"/>
                  </a:lnTo>
                  <a:lnTo>
                    <a:pt x="67746" y="27898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6960261" y="330346"/>
              <a:ext cx="162521" cy="451475"/>
            </a:xfrm>
            <a:custGeom>
              <a:avLst/>
              <a:gdLst/>
              <a:ahLst/>
              <a:cxnLst/>
              <a:rect l="0" t="0" r="0" b="0"/>
              <a:pathLst>
                <a:path w="162521" h="451475">
                  <a:moveTo>
                    <a:pt x="0" y="0"/>
                  </a:moveTo>
                  <a:lnTo>
                    <a:pt x="11690" y="11692"/>
                  </a:lnTo>
                  <a:lnTo>
                    <a:pt x="17582" y="18806"/>
                  </a:lnTo>
                  <a:lnTo>
                    <a:pt x="23956" y="27220"/>
                  </a:lnTo>
                  <a:lnTo>
                    <a:pt x="30653" y="36499"/>
                  </a:lnTo>
                  <a:lnTo>
                    <a:pt x="40011" y="47579"/>
                  </a:lnTo>
                  <a:lnTo>
                    <a:pt x="51145" y="59860"/>
                  </a:lnTo>
                  <a:lnTo>
                    <a:pt x="83670" y="94002"/>
                  </a:lnTo>
                  <a:lnTo>
                    <a:pt x="92485" y="103044"/>
                  </a:lnTo>
                  <a:lnTo>
                    <a:pt x="99585" y="112742"/>
                  </a:lnTo>
                  <a:lnTo>
                    <a:pt x="105542" y="122878"/>
                  </a:lnTo>
                  <a:lnTo>
                    <a:pt x="110737" y="133306"/>
                  </a:lnTo>
                  <a:lnTo>
                    <a:pt x="115424" y="143929"/>
                  </a:lnTo>
                  <a:lnTo>
                    <a:pt x="119771" y="154681"/>
                  </a:lnTo>
                  <a:lnTo>
                    <a:pt x="123894" y="165520"/>
                  </a:lnTo>
                  <a:lnTo>
                    <a:pt x="129089" y="176416"/>
                  </a:lnTo>
                  <a:lnTo>
                    <a:pt x="134999" y="187351"/>
                  </a:lnTo>
                  <a:lnTo>
                    <a:pt x="141386" y="198311"/>
                  </a:lnTo>
                  <a:lnTo>
                    <a:pt x="146868" y="212959"/>
                  </a:lnTo>
                  <a:lnTo>
                    <a:pt x="151746" y="230065"/>
                  </a:lnTo>
                  <a:lnTo>
                    <a:pt x="156221" y="248810"/>
                  </a:lnTo>
                  <a:lnTo>
                    <a:pt x="159205" y="267425"/>
                  </a:lnTo>
                  <a:lnTo>
                    <a:pt x="161194" y="285952"/>
                  </a:lnTo>
                  <a:lnTo>
                    <a:pt x="162520" y="304421"/>
                  </a:lnTo>
                  <a:lnTo>
                    <a:pt x="162180" y="320404"/>
                  </a:lnTo>
                  <a:lnTo>
                    <a:pt x="160731" y="334730"/>
                  </a:lnTo>
                  <a:lnTo>
                    <a:pt x="158541" y="347951"/>
                  </a:lnTo>
                  <a:lnTo>
                    <a:pt x="155858" y="361659"/>
                  </a:lnTo>
                  <a:lnTo>
                    <a:pt x="149613" y="389941"/>
                  </a:lnTo>
                  <a:lnTo>
                    <a:pt x="145012" y="403111"/>
                  </a:lnTo>
                  <a:lnTo>
                    <a:pt x="139497" y="415562"/>
                  </a:lnTo>
                  <a:lnTo>
                    <a:pt x="110115" y="4514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7323642" y="528554"/>
              <a:ext cx="66070" cy="11013"/>
            </a:xfrm>
            <a:custGeom>
              <a:avLst/>
              <a:gdLst/>
              <a:ahLst/>
              <a:cxnLst/>
              <a:rect l="0" t="0" r="0" b="0"/>
              <a:pathLst>
                <a:path w="66070" h="11013">
                  <a:moveTo>
                    <a:pt x="0" y="11012"/>
                  </a:moveTo>
                  <a:lnTo>
                    <a:pt x="9787" y="7749"/>
                  </a:lnTo>
                  <a:lnTo>
                    <a:pt x="6606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7532861" y="403729"/>
              <a:ext cx="204692" cy="343079"/>
            </a:xfrm>
            <a:custGeom>
              <a:avLst/>
              <a:gdLst/>
              <a:ahLst/>
              <a:cxnLst/>
              <a:rect l="0" t="0" r="0" b="0"/>
              <a:pathLst>
                <a:path w="204692" h="343079">
                  <a:moveTo>
                    <a:pt x="0" y="47744"/>
                  </a:moveTo>
                  <a:lnTo>
                    <a:pt x="30654" y="17091"/>
                  </a:lnTo>
                  <a:lnTo>
                    <a:pt x="38789" y="11403"/>
                  </a:lnTo>
                  <a:lnTo>
                    <a:pt x="47882" y="6388"/>
                  </a:lnTo>
                  <a:lnTo>
                    <a:pt x="57615" y="1821"/>
                  </a:lnTo>
                  <a:lnTo>
                    <a:pt x="70222" y="0"/>
                  </a:lnTo>
                  <a:lnTo>
                    <a:pt x="84743" y="9"/>
                  </a:lnTo>
                  <a:lnTo>
                    <a:pt x="100542" y="1239"/>
                  </a:lnTo>
                  <a:lnTo>
                    <a:pt x="113521" y="4506"/>
                  </a:lnTo>
                  <a:lnTo>
                    <a:pt x="124621" y="9131"/>
                  </a:lnTo>
                  <a:lnTo>
                    <a:pt x="134469" y="14661"/>
                  </a:lnTo>
                  <a:lnTo>
                    <a:pt x="142257" y="23242"/>
                  </a:lnTo>
                  <a:lnTo>
                    <a:pt x="148672" y="33856"/>
                  </a:lnTo>
                  <a:lnTo>
                    <a:pt x="154172" y="45827"/>
                  </a:lnTo>
                  <a:lnTo>
                    <a:pt x="155392" y="57478"/>
                  </a:lnTo>
                  <a:lnTo>
                    <a:pt x="153759" y="68915"/>
                  </a:lnTo>
                  <a:lnTo>
                    <a:pt x="150223" y="80211"/>
                  </a:lnTo>
                  <a:lnTo>
                    <a:pt x="143031" y="105812"/>
                  </a:lnTo>
                  <a:lnTo>
                    <a:pt x="139400" y="119491"/>
                  </a:lnTo>
                  <a:lnTo>
                    <a:pt x="133310" y="131057"/>
                  </a:lnTo>
                  <a:lnTo>
                    <a:pt x="125579" y="141215"/>
                  </a:lnTo>
                  <a:lnTo>
                    <a:pt x="116755" y="150434"/>
                  </a:lnTo>
                  <a:lnTo>
                    <a:pt x="112094" y="152909"/>
                  </a:lnTo>
                  <a:lnTo>
                    <a:pt x="110212" y="150889"/>
                  </a:lnTo>
                  <a:lnTo>
                    <a:pt x="110180" y="145872"/>
                  </a:lnTo>
                  <a:lnTo>
                    <a:pt x="115052" y="142527"/>
                  </a:lnTo>
                  <a:lnTo>
                    <a:pt x="123195" y="140297"/>
                  </a:lnTo>
                  <a:lnTo>
                    <a:pt x="133517" y="138810"/>
                  </a:lnTo>
                  <a:lnTo>
                    <a:pt x="144069" y="140266"/>
                  </a:lnTo>
                  <a:lnTo>
                    <a:pt x="154775" y="143684"/>
                  </a:lnTo>
                  <a:lnTo>
                    <a:pt x="165582" y="148409"/>
                  </a:lnTo>
                  <a:lnTo>
                    <a:pt x="175234" y="155230"/>
                  </a:lnTo>
                  <a:lnTo>
                    <a:pt x="184116" y="163448"/>
                  </a:lnTo>
                  <a:lnTo>
                    <a:pt x="192484" y="172597"/>
                  </a:lnTo>
                  <a:lnTo>
                    <a:pt x="198063" y="183590"/>
                  </a:lnTo>
                  <a:lnTo>
                    <a:pt x="201782" y="195813"/>
                  </a:lnTo>
                  <a:lnTo>
                    <a:pt x="204261" y="208856"/>
                  </a:lnTo>
                  <a:lnTo>
                    <a:pt x="204691" y="222445"/>
                  </a:lnTo>
                  <a:lnTo>
                    <a:pt x="203754" y="236398"/>
                  </a:lnTo>
                  <a:lnTo>
                    <a:pt x="201905" y="250595"/>
                  </a:lnTo>
                  <a:lnTo>
                    <a:pt x="198226" y="264953"/>
                  </a:lnTo>
                  <a:lnTo>
                    <a:pt x="193326" y="279419"/>
                  </a:lnTo>
                  <a:lnTo>
                    <a:pt x="187613" y="293957"/>
                  </a:lnTo>
                  <a:lnTo>
                    <a:pt x="181357" y="307320"/>
                  </a:lnTo>
                  <a:lnTo>
                    <a:pt x="174739" y="319899"/>
                  </a:lnTo>
                  <a:lnTo>
                    <a:pt x="167880" y="331955"/>
                  </a:lnTo>
                  <a:lnTo>
                    <a:pt x="158413" y="338769"/>
                  </a:lnTo>
                  <a:lnTo>
                    <a:pt x="147208" y="342089"/>
                  </a:lnTo>
                  <a:lnTo>
                    <a:pt x="134844" y="343078"/>
                  </a:lnTo>
                  <a:lnTo>
                    <a:pt x="124155" y="341291"/>
                  </a:lnTo>
                  <a:lnTo>
                    <a:pt x="114581" y="337652"/>
                  </a:lnTo>
                  <a:lnTo>
                    <a:pt x="88093" y="32303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7808151" y="492712"/>
              <a:ext cx="275289" cy="256075"/>
            </a:xfrm>
            <a:custGeom>
              <a:avLst/>
              <a:gdLst/>
              <a:ahLst/>
              <a:cxnLst/>
              <a:rect l="0" t="0" r="0" b="0"/>
              <a:pathLst>
                <a:path w="275289" h="256075">
                  <a:moveTo>
                    <a:pt x="0" y="68877"/>
                  </a:moveTo>
                  <a:lnTo>
                    <a:pt x="30653" y="22897"/>
                  </a:lnTo>
                  <a:lnTo>
                    <a:pt x="38787" y="14977"/>
                  </a:lnTo>
                  <a:lnTo>
                    <a:pt x="47881" y="8474"/>
                  </a:lnTo>
                  <a:lnTo>
                    <a:pt x="57614" y="2915"/>
                  </a:lnTo>
                  <a:lnTo>
                    <a:pt x="67773" y="432"/>
                  </a:lnTo>
                  <a:lnTo>
                    <a:pt x="78217" y="0"/>
                  </a:lnTo>
                  <a:lnTo>
                    <a:pt x="88849" y="936"/>
                  </a:lnTo>
                  <a:lnTo>
                    <a:pt x="98384" y="4007"/>
                  </a:lnTo>
                  <a:lnTo>
                    <a:pt x="107189" y="8501"/>
                  </a:lnTo>
                  <a:lnTo>
                    <a:pt x="115505" y="13945"/>
                  </a:lnTo>
                  <a:lnTo>
                    <a:pt x="123497" y="20020"/>
                  </a:lnTo>
                  <a:lnTo>
                    <a:pt x="131272" y="26518"/>
                  </a:lnTo>
                  <a:lnTo>
                    <a:pt x="138901" y="33297"/>
                  </a:lnTo>
                  <a:lnTo>
                    <a:pt x="146435" y="42710"/>
                  </a:lnTo>
                  <a:lnTo>
                    <a:pt x="153904" y="53879"/>
                  </a:lnTo>
                  <a:lnTo>
                    <a:pt x="161331" y="66220"/>
                  </a:lnTo>
                  <a:lnTo>
                    <a:pt x="169953" y="79340"/>
                  </a:lnTo>
                  <a:lnTo>
                    <a:pt x="189321" y="106970"/>
                  </a:lnTo>
                  <a:lnTo>
                    <a:pt x="198401" y="121190"/>
                  </a:lnTo>
                  <a:lnTo>
                    <a:pt x="206901" y="135563"/>
                  </a:lnTo>
                  <a:lnTo>
                    <a:pt x="215015" y="150040"/>
                  </a:lnTo>
                  <a:lnTo>
                    <a:pt x="230556" y="179175"/>
                  </a:lnTo>
                  <a:lnTo>
                    <a:pt x="238126" y="193797"/>
                  </a:lnTo>
                  <a:lnTo>
                    <a:pt x="245620" y="207215"/>
                  </a:lnTo>
                  <a:lnTo>
                    <a:pt x="253062" y="219830"/>
                  </a:lnTo>
                  <a:lnTo>
                    <a:pt x="275288" y="2560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7896243" y="495520"/>
              <a:ext cx="154163" cy="253267"/>
            </a:xfrm>
            <a:custGeom>
              <a:avLst/>
              <a:gdLst/>
              <a:ahLst/>
              <a:cxnLst/>
              <a:rect l="0" t="0" r="0" b="0"/>
              <a:pathLst>
                <a:path w="154163" h="253267">
                  <a:moveTo>
                    <a:pt x="154162" y="0"/>
                  </a:moveTo>
                  <a:lnTo>
                    <a:pt x="142470" y="17537"/>
                  </a:lnTo>
                  <a:lnTo>
                    <a:pt x="126942" y="39197"/>
                  </a:lnTo>
                  <a:lnTo>
                    <a:pt x="117663" y="51825"/>
                  </a:lnTo>
                  <a:lnTo>
                    <a:pt x="110253" y="63914"/>
                  </a:lnTo>
                  <a:lnTo>
                    <a:pt x="104090" y="75644"/>
                  </a:lnTo>
                  <a:lnTo>
                    <a:pt x="98757" y="87134"/>
                  </a:lnTo>
                  <a:lnTo>
                    <a:pt x="93979" y="98465"/>
                  </a:lnTo>
                  <a:lnTo>
                    <a:pt x="89570" y="109690"/>
                  </a:lnTo>
                  <a:lnTo>
                    <a:pt x="85407" y="120843"/>
                  </a:lnTo>
                  <a:lnTo>
                    <a:pt x="80184" y="130726"/>
                  </a:lnTo>
                  <a:lnTo>
                    <a:pt x="74256" y="139761"/>
                  </a:lnTo>
                  <a:lnTo>
                    <a:pt x="67856" y="148232"/>
                  </a:lnTo>
                  <a:lnTo>
                    <a:pt x="62367" y="157549"/>
                  </a:lnTo>
                  <a:lnTo>
                    <a:pt x="57483" y="167432"/>
                  </a:lnTo>
                  <a:lnTo>
                    <a:pt x="53005" y="177690"/>
                  </a:lnTo>
                  <a:lnTo>
                    <a:pt x="46348" y="188200"/>
                  </a:lnTo>
                  <a:lnTo>
                    <a:pt x="38240" y="198877"/>
                  </a:lnTo>
                  <a:lnTo>
                    <a:pt x="0" y="2532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325694" y="583612"/>
              <a:ext cx="99105" cy="11013"/>
            </a:xfrm>
            <a:custGeom>
              <a:avLst/>
              <a:gdLst/>
              <a:ahLst/>
              <a:cxnLst/>
              <a:rect l="0" t="0" r="0" b="0"/>
              <a:pathLst>
                <a:path w="99105" h="11013">
                  <a:moveTo>
                    <a:pt x="0" y="11012"/>
                  </a:moveTo>
                  <a:lnTo>
                    <a:pt x="29228" y="5166"/>
                  </a:lnTo>
                  <a:lnTo>
                    <a:pt x="42732" y="3444"/>
                  </a:lnTo>
                  <a:lnTo>
                    <a:pt x="56629" y="2296"/>
                  </a:lnTo>
                  <a:lnTo>
                    <a:pt x="9910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303671" y="649682"/>
              <a:ext cx="165175" cy="11012"/>
            </a:xfrm>
            <a:custGeom>
              <a:avLst/>
              <a:gdLst/>
              <a:ahLst/>
              <a:cxnLst/>
              <a:rect l="0" t="0" r="0" b="0"/>
              <a:pathLst>
                <a:path w="165175" h="11012">
                  <a:moveTo>
                    <a:pt x="0" y="11011"/>
                  </a:moveTo>
                  <a:lnTo>
                    <a:pt x="61306" y="11011"/>
                  </a:lnTo>
                  <a:lnTo>
                    <a:pt x="76352" y="9788"/>
                  </a:lnTo>
                  <a:lnTo>
                    <a:pt x="92501" y="7748"/>
                  </a:lnTo>
                  <a:lnTo>
                    <a:pt x="16517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689529" y="407427"/>
              <a:ext cx="10559" cy="374394"/>
            </a:xfrm>
            <a:custGeom>
              <a:avLst/>
              <a:gdLst/>
              <a:ahLst/>
              <a:cxnLst/>
              <a:rect l="0" t="0" r="0" b="0"/>
              <a:pathLst>
                <a:path w="10559" h="374394">
                  <a:moveTo>
                    <a:pt x="10558" y="0"/>
                  </a:moveTo>
                  <a:lnTo>
                    <a:pt x="10558" y="115230"/>
                  </a:lnTo>
                  <a:lnTo>
                    <a:pt x="9335" y="133101"/>
                  </a:lnTo>
                  <a:lnTo>
                    <a:pt x="7295" y="149910"/>
                  </a:lnTo>
                  <a:lnTo>
                    <a:pt x="4713" y="166009"/>
                  </a:lnTo>
                  <a:lnTo>
                    <a:pt x="2990" y="185307"/>
                  </a:lnTo>
                  <a:lnTo>
                    <a:pt x="1842" y="206736"/>
                  </a:lnTo>
                  <a:lnTo>
                    <a:pt x="566" y="250939"/>
                  </a:lnTo>
                  <a:lnTo>
                    <a:pt x="0" y="290976"/>
                  </a:lnTo>
                  <a:lnTo>
                    <a:pt x="1072" y="308994"/>
                  </a:lnTo>
                  <a:lnTo>
                    <a:pt x="3010" y="325900"/>
                  </a:lnTo>
                  <a:lnTo>
                    <a:pt x="10558" y="37439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869488" y="374393"/>
              <a:ext cx="134435" cy="399206"/>
            </a:xfrm>
            <a:custGeom>
              <a:avLst/>
              <a:gdLst/>
              <a:ahLst/>
              <a:cxnLst/>
              <a:rect l="0" t="0" r="0" b="0"/>
              <a:pathLst>
                <a:path w="134435" h="399206">
                  <a:moveTo>
                    <a:pt x="83865" y="0"/>
                  </a:moveTo>
                  <a:lnTo>
                    <a:pt x="60483" y="0"/>
                  </a:lnTo>
                  <a:lnTo>
                    <a:pt x="51148" y="3670"/>
                  </a:lnTo>
                  <a:lnTo>
                    <a:pt x="42478" y="9788"/>
                  </a:lnTo>
                  <a:lnTo>
                    <a:pt x="34250" y="17537"/>
                  </a:lnTo>
                  <a:lnTo>
                    <a:pt x="26318" y="26373"/>
                  </a:lnTo>
                  <a:lnTo>
                    <a:pt x="18584" y="35934"/>
                  </a:lnTo>
                  <a:lnTo>
                    <a:pt x="10980" y="45979"/>
                  </a:lnTo>
                  <a:lnTo>
                    <a:pt x="5911" y="57570"/>
                  </a:lnTo>
                  <a:lnTo>
                    <a:pt x="2531" y="70191"/>
                  </a:lnTo>
                  <a:lnTo>
                    <a:pt x="279" y="83499"/>
                  </a:lnTo>
                  <a:lnTo>
                    <a:pt x="0" y="97265"/>
                  </a:lnTo>
                  <a:lnTo>
                    <a:pt x="1037" y="111337"/>
                  </a:lnTo>
                  <a:lnTo>
                    <a:pt x="2953" y="125611"/>
                  </a:lnTo>
                  <a:lnTo>
                    <a:pt x="7901" y="140022"/>
                  </a:lnTo>
                  <a:lnTo>
                    <a:pt x="14869" y="154523"/>
                  </a:lnTo>
                  <a:lnTo>
                    <a:pt x="23186" y="169085"/>
                  </a:lnTo>
                  <a:lnTo>
                    <a:pt x="31178" y="181239"/>
                  </a:lnTo>
                  <a:lnTo>
                    <a:pt x="38951" y="191790"/>
                  </a:lnTo>
                  <a:lnTo>
                    <a:pt x="46582" y="201270"/>
                  </a:lnTo>
                  <a:lnTo>
                    <a:pt x="55339" y="211261"/>
                  </a:lnTo>
                  <a:lnTo>
                    <a:pt x="64848" y="221592"/>
                  </a:lnTo>
                  <a:lnTo>
                    <a:pt x="92504" y="250406"/>
                  </a:lnTo>
                  <a:lnTo>
                    <a:pt x="100636" y="258700"/>
                  </a:lnTo>
                  <a:lnTo>
                    <a:pt x="108505" y="269124"/>
                  </a:lnTo>
                  <a:lnTo>
                    <a:pt x="116197" y="280967"/>
                  </a:lnTo>
                  <a:lnTo>
                    <a:pt x="123773" y="293756"/>
                  </a:lnTo>
                  <a:lnTo>
                    <a:pt x="128823" y="308400"/>
                  </a:lnTo>
                  <a:lnTo>
                    <a:pt x="132189" y="324280"/>
                  </a:lnTo>
                  <a:lnTo>
                    <a:pt x="134434" y="340984"/>
                  </a:lnTo>
                  <a:lnTo>
                    <a:pt x="133483" y="354567"/>
                  </a:lnTo>
                  <a:lnTo>
                    <a:pt x="130402" y="366070"/>
                  </a:lnTo>
                  <a:lnTo>
                    <a:pt x="125901" y="376185"/>
                  </a:lnTo>
                  <a:lnTo>
                    <a:pt x="118007" y="384152"/>
                  </a:lnTo>
                  <a:lnTo>
                    <a:pt x="107850" y="390687"/>
                  </a:lnTo>
                  <a:lnTo>
                    <a:pt x="96184" y="396267"/>
                  </a:lnTo>
                  <a:lnTo>
                    <a:pt x="83513" y="398764"/>
                  </a:lnTo>
                  <a:lnTo>
                    <a:pt x="70172" y="399205"/>
                  </a:lnTo>
                  <a:lnTo>
                    <a:pt x="56384" y="398275"/>
                  </a:lnTo>
                  <a:lnTo>
                    <a:pt x="45968" y="391538"/>
                  </a:lnTo>
                  <a:lnTo>
                    <a:pt x="37800" y="380929"/>
                  </a:lnTo>
                  <a:lnTo>
                    <a:pt x="31132" y="367738"/>
                  </a:lnTo>
                  <a:lnTo>
                    <a:pt x="27910" y="352827"/>
                  </a:lnTo>
                  <a:lnTo>
                    <a:pt x="26986" y="336769"/>
                  </a:lnTo>
                  <a:lnTo>
                    <a:pt x="27592" y="319946"/>
                  </a:lnTo>
                  <a:lnTo>
                    <a:pt x="30445" y="306284"/>
                  </a:lnTo>
                  <a:lnTo>
                    <a:pt x="34793" y="294729"/>
                  </a:lnTo>
                  <a:lnTo>
                    <a:pt x="40139" y="284578"/>
                  </a:lnTo>
                  <a:lnTo>
                    <a:pt x="44926" y="274141"/>
                  </a:lnTo>
                  <a:lnTo>
                    <a:pt x="49342" y="263512"/>
                  </a:lnTo>
                  <a:lnTo>
                    <a:pt x="53508" y="252755"/>
                  </a:lnTo>
                  <a:lnTo>
                    <a:pt x="58733" y="243137"/>
                  </a:lnTo>
                  <a:lnTo>
                    <a:pt x="64663" y="234278"/>
                  </a:lnTo>
                  <a:lnTo>
                    <a:pt x="71063" y="225925"/>
                  </a:lnTo>
                  <a:lnTo>
                    <a:pt x="76555" y="216686"/>
                  </a:lnTo>
                  <a:lnTo>
                    <a:pt x="81438" y="206856"/>
                  </a:lnTo>
                  <a:lnTo>
                    <a:pt x="85918" y="196632"/>
                  </a:lnTo>
                  <a:lnTo>
                    <a:pt x="103913" y="153015"/>
                  </a:lnTo>
                  <a:lnTo>
                    <a:pt x="114391" y="125511"/>
                  </a:lnTo>
                  <a:lnTo>
                    <a:pt x="118898" y="113038"/>
                  </a:lnTo>
                  <a:lnTo>
                    <a:pt x="120679" y="99829"/>
                  </a:lnTo>
                  <a:lnTo>
                    <a:pt x="120643" y="86128"/>
                  </a:lnTo>
                  <a:lnTo>
                    <a:pt x="119395" y="72101"/>
                  </a:lnTo>
                  <a:lnTo>
                    <a:pt x="114893" y="61526"/>
                  </a:lnTo>
                  <a:lnTo>
                    <a:pt x="108221" y="53252"/>
                  </a:lnTo>
                  <a:lnTo>
                    <a:pt x="83865" y="3303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6442717" y="935982"/>
            <a:ext cx="2347565" cy="352371"/>
            <a:chOff x="6442717" y="935982"/>
            <a:chExt cx="2347565" cy="352371"/>
          </a:xfrm>
        </p:grpSpPr>
        <p:sp>
          <p:nvSpPr>
            <p:cNvPr id="130" name="Freeform 129"/>
            <p:cNvSpPr/>
            <p:nvPr/>
          </p:nvSpPr>
          <p:spPr>
            <a:xfrm>
              <a:off x="6442717" y="935982"/>
              <a:ext cx="55059" cy="33036"/>
            </a:xfrm>
            <a:custGeom>
              <a:avLst/>
              <a:gdLst/>
              <a:ahLst/>
              <a:cxnLst/>
              <a:rect l="0" t="0" r="0" b="0"/>
              <a:pathLst>
                <a:path w="55059" h="33036">
                  <a:moveTo>
                    <a:pt x="0" y="33035"/>
                  </a:moveTo>
                  <a:lnTo>
                    <a:pt x="9789" y="26510"/>
                  </a:lnTo>
                  <a:lnTo>
                    <a:pt x="5505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6497775" y="980028"/>
              <a:ext cx="165174" cy="132140"/>
            </a:xfrm>
            <a:custGeom>
              <a:avLst/>
              <a:gdLst/>
              <a:ahLst/>
              <a:cxnLst/>
              <a:rect l="0" t="0" r="0" b="0"/>
              <a:pathLst>
                <a:path w="165174" h="132140">
                  <a:moveTo>
                    <a:pt x="165173" y="0"/>
                  </a:moveTo>
                  <a:lnTo>
                    <a:pt x="159327" y="17537"/>
                  </a:lnTo>
                  <a:lnTo>
                    <a:pt x="155159" y="27597"/>
                  </a:lnTo>
                  <a:lnTo>
                    <a:pt x="149933" y="39198"/>
                  </a:lnTo>
                  <a:lnTo>
                    <a:pt x="144001" y="51826"/>
                  </a:lnTo>
                  <a:lnTo>
                    <a:pt x="136376" y="62691"/>
                  </a:lnTo>
                  <a:lnTo>
                    <a:pt x="127622" y="72382"/>
                  </a:lnTo>
                  <a:lnTo>
                    <a:pt x="109332" y="89675"/>
                  </a:lnTo>
                  <a:lnTo>
                    <a:pt x="93046" y="105517"/>
                  </a:lnTo>
                  <a:lnTo>
                    <a:pt x="84054" y="111944"/>
                  </a:lnTo>
                  <a:lnTo>
                    <a:pt x="74388" y="117452"/>
                  </a:lnTo>
                  <a:lnTo>
                    <a:pt x="64274" y="122348"/>
                  </a:lnTo>
                  <a:lnTo>
                    <a:pt x="52638" y="125612"/>
                  </a:lnTo>
                  <a:lnTo>
                    <a:pt x="39986" y="127788"/>
                  </a:lnTo>
                  <a:lnTo>
                    <a:pt x="0" y="1321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6508787" y="1079132"/>
              <a:ext cx="160506" cy="140116"/>
            </a:xfrm>
            <a:custGeom>
              <a:avLst/>
              <a:gdLst/>
              <a:ahLst/>
              <a:cxnLst/>
              <a:rect l="0" t="0" r="0" b="0"/>
              <a:pathLst>
                <a:path w="160506" h="140116">
                  <a:moveTo>
                    <a:pt x="154161" y="0"/>
                  </a:moveTo>
                  <a:lnTo>
                    <a:pt x="160006" y="17537"/>
                  </a:lnTo>
                  <a:lnTo>
                    <a:pt x="160505" y="27597"/>
                  </a:lnTo>
                  <a:lnTo>
                    <a:pt x="159614" y="39198"/>
                  </a:lnTo>
                  <a:lnTo>
                    <a:pt x="157796" y="51826"/>
                  </a:lnTo>
                  <a:lnTo>
                    <a:pt x="152914" y="63915"/>
                  </a:lnTo>
                  <a:lnTo>
                    <a:pt x="145988" y="75645"/>
                  </a:lnTo>
                  <a:lnTo>
                    <a:pt x="137701" y="87135"/>
                  </a:lnTo>
                  <a:lnTo>
                    <a:pt x="129729" y="97242"/>
                  </a:lnTo>
                  <a:lnTo>
                    <a:pt x="121967" y="106428"/>
                  </a:lnTo>
                  <a:lnTo>
                    <a:pt x="114346" y="114998"/>
                  </a:lnTo>
                  <a:lnTo>
                    <a:pt x="105595" y="121935"/>
                  </a:lnTo>
                  <a:lnTo>
                    <a:pt x="96090" y="127784"/>
                  </a:lnTo>
                  <a:lnTo>
                    <a:pt x="86083" y="132906"/>
                  </a:lnTo>
                  <a:lnTo>
                    <a:pt x="74518" y="136321"/>
                  </a:lnTo>
                  <a:lnTo>
                    <a:pt x="61913" y="138598"/>
                  </a:lnTo>
                  <a:lnTo>
                    <a:pt x="48616" y="140115"/>
                  </a:lnTo>
                  <a:lnTo>
                    <a:pt x="37304" y="138680"/>
                  </a:lnTo>
                  <a:lnTo>
                    <a:pt x="27317" y="135276"/>
                  </a:lnTo>
                  <a:lnTo>
                    <a:pt x="0" y="1211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6486763" y="940650"/>
              <a:ext cx="154163" cy="17356"/>
            </a:xfrm>
            <a:custGeom>
              <a:avLst/>
              <a:gdLst/>
              <a:ahLst/>
              <a:cxnLst/>
              <a:rect l="0" t="0" r="0" b="0"/>
              <a:pathLst>
                <a:path w="154163" h="17356">
                  <a:moveTo>
                    <a:pt x="0" y="6344"/>
                  </a:moveTo>
                  <a:lnTo>
                    <a:pt x="23383" y="6344"/>
                  </a:lnTo>
                  <a:lnTo>
                    <a:pt x="33941" y="5120"/>
                  </a:lnTo>
                  <a:lnTo>
                    <a:pt x="44650" y="3081"/>
                  </a:lnTo>
                  <a:lnTo>
                    <a:pt x="55460" y="498"/>
                  </a:lnTo>
                  <a:lnTo>
                    <a:pt x="68784" y="0"/>
                  </a:lnTo>
                  <a:lnTo>
                    <a:pt x="83785" y="891"/>
                  </a:lnTo>
                  <a:lnTo>
                    <a:pt x="154162" y="1735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6784075" y="940267"/>
              <a:ext cx="190231" cy="282982"/>
            </a:xfrm>
            <a:custGeom>
              <a:avLst/>
              <a:gdLst/>
              <a:ahLst/>
              <a:cxnLst/>
              <a:rect l="0" t="0" r="0" b="0"/>
              <a:pathLst>
                <a:path w="190231" h="282982">
                  <a:moveTo>
                    <a:pt x="0" y="28750"/>
                  </a:moveTo>
                  <a:lnTo>
                    <a:pt x="11692" y="11213"/>
                  </a:lnTo>
                  <a:lnTo>
                    <a:pt x="21253" y="6047"/>
                  </a:lnTo>
                  <a:lnTo>
                    <a:pt x="33745" y="2603"/>
                  </a:lnTo>
                  <a:lnTo>
                    <a:pt x="48190" y="307"/>
                  </a:lnTo>
                  <a:lnTo>
                    <a:pt x="61491" y="0"/>
                  </a:lnTo>
                  <a:lnTo>
                    <a:pt x="74029" y="1019"/>
                  </a:lnTo>
                  <a:lnTo>
                    <a:pt x="86058" y="2921"/>
                  </a:lnTo>
                  <a:lnTo>
                    <a:pt x="96525" y="6637"/>
                  </a:lnTo>
                  <a:lnTo>
                    <a:pt x="105949" y="11561"/>
                  </a:lnTo>
                  <a:lnTo>
                    <a:pt x="114679" y="17291"/>
                  </a:lnTo>
                  <a:lnTo>
                    <a:pt x="121722" y="24781"/>
                  </a:lnTo>
                  <a:lnTo>
                    <a:pt x="127642" y="33445"/>
                  </a:lnTo>
                  <a:lnTo>
                    <a:pt x="132812" y="42891"/>
                  </a:lnTo>
                  <a:lnTo>
                    <a:pt x="133811" y="52860"/>
                  </a:lnTo>
                  <a:lnTo>
                    <a:pt x="132030" y="63176"/>
                  </a:lnTo>
                  <a:lnTo>
                    <a:pt x="128396" y="73724"/>
                  </a:lnTo>
                  <a:lnTo>
                    <a:pt x="123526" y="83202"/>
                  </a:lnTo>
                  <a:lnTo>
                    <a:pt x="117832" y="91969"/>
                  </a:lnTo>
                  <a:lnTo>
                    <a:pt x="111590" y="100260"/>
                  </a:lnTo>
                  <a:lnTo>
                    <a:pt x="102534" y="108234"/>
                  </a:lnTo>
                  <a:lnTo>
                    <a:pt x="91602" y="115998"/>
                  </a:lnTo>
                  <a:lnTo>
                    <a:pt x="79421" y="123620"/>
                  </a:lnTo>
                  <a:lnTo>
                    <a:pt x="67630" y="129926"/>
                  </a:lnTo>
                  <a:lnTo>
                    <a:pt x="56098" y="135353"/>
                  </a:lnTo>
                  <a:lnTo>
                    <a:pt x="44740" y="140194"/>
                  </a:lnTo>
                  <a:lnTo>
                    <a:pt x="39615" y="140975"/>
                  </a:lnTo>
                  <a:lnTo>
                    <a:pt x="38645" y="139048"/>
                  </a:lnTo>
                  <a:lnTo>
                    <a:pt x="40446" y="135317"/>
                  </a:lnTo>
                  <a:lnTo>
                    <a:pt x="46540" y="132829"/>
                  </a:lnTo>
                  <a:lnTo>
                    <a:pt x="55497" y="131171"/>
                  </a:lnTo>
                  <a:lnTo>
                    <a:pt x="66362" y="130065"/>
                  </a:lnTo>
                  <a:lnTo>
                    <a:pt x="77276" y="130552"/>
                  </a:lnTo>
                  <a:lnTo>
                    <a:pt x="88223" y="132099"/>
                  </a:lnTo>
                  <a:lnTo>
                    <a:pt x="99191" y="134355"/>
                  </a:lnTo>
                  <a:lnTo>
                    <a:pt x="111397" y="138305"/>
                  </a:lnTo>
                  <a:lnTo>
                    <a:pt x="124429" y="143386"/>
                  </a:lnTo>
                  <a:lnTo>
                    <a:pt x="138011" y="149220"/>
                  </a:lnTo>
                  <a:lnTo>
                    <a:pt x="149512" y="155557"/>
                  </a:lnTo>
                  <a:lnTo>
                    <a:pt x="159627" y="162228"/>
                  </a:lnTo>
                  <a:lnTo>
                    <a:pt x="168816" y="169123"/>
                  </a:lnTo>
                  <a:lnTo>
                    <a:pt x="176167" y="177390"/>
                  </a:lnTo>
                  <a:lnTo>
                    <a:pt x="182291" y="186571"/>
                  </a:lnTo>
                  <a:lnTo>
                    <a:pt x="187597" y="196363"/>
                  </a:lnTo>
                  <a:lnTo>
                    <a:pt x="189910" y="206561"/>
                  </a:lnTo>
                  <a:lnTo>
                    <a:pt x="190230" y="217031"/>
                  </a:lnTo>
                  <a:lnTo>
                    <a:pt x="189218" y="227681"/>
                  </a:lnTo>
                  <a:lnTo>
                    <a:pt x="186097" y="237228"/>
                  </a:lnTo>
                  <a:lnTo>
                    <a:pt x="181570" y="246040"/>
                  </a:lnTo>
                  <a:lnTo>
                    <a:pt x="176104" y="254361"/>
                  </a:lnTo>
                  <a:lnTo>
                    <a:pt x="167567" y="262356"/>
                  </a:lnTo>
                  <a:lnTo>
                    <a:pt x="156981" y="270133"/>
                  </a:lnTo>
                  <a:lnTo>
                    <a:pt x="145030" y="277764"/>
                  </a:lnTo>
                  <a:lnTo>
                    <a:pt x="133392" y="281628"/>
                  </a:lnTo>
                  <a:lnTo>
                    <a:pt x="121963" y="282981"/>
                  </a:lnTo>
                  <a:lnTo>
                    <a:pt x="98252" y="282445"/>
                  </a:lnTo>
                  <a:lnTo>
                    <a:pt x="85077" y="282302"/>
                  </a:lnTo>
                  <a:lnTo>
                    <a:pt x="33035" y="2710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7136445" y="1101156"/>
              <a:ext cx="77083" cy="6345"/>
            </a:xfrm>
            <a:custGeom>
              <a:avLst/>
              <a:gdLst/>
              <a:ahLst/>
              <a:cxnLst/>
              <a:rect l="0" t="0" r="0" b="0"/>
              <a:pathLst>
                <a:path w="77083" h="6345">
                  <a:moveTo>
                    <a:pt x="0" y="0"/>
                  </a:moveTo>
                  <a:lnTo>
                    <a:pt x="17537" y="5845"/>
                  </a:lnTo>
                  <a:lnTo>
                    <a:pt x="26373" y="6344"/>
                  </a:lnTo>
                  <a:lnTo>
                    <a:pt x="35935" y="5453"/>
                  </a:lnTo>
                  <a:lnTo>
                    <a:pt x="7708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7367688" y="959989"/>
              <a:ext cx="231922" cy="324866"/>
            </a:xfrm>
            <a:custGeom>
              <a:avLst/>
              <a:gdLst/>
              <a:ahLst/>
              <a:cxnLst/>
              <a:rect l="0" t="0" r="0" b="0"/>
              <a:pathLst>
                <a:path w="231922" h="324866">
                  <a:moveTo>
                    <a:pt x="0" y="20039"/>
                  </a:moveTo>
                  <a:lnTo>
                    <a:pt x="17537" y="14194"/>
                  </a:lnTo>
                  <a:lnTo>
                    <a:pt x="27597" y="11248"/>
                  </a:lnTo>
                  <a:lnTo>
                    <a:pt x="51825" y="4713"/>
                  </a:lnTo>
                  <a:lnTo>
                    <a:pt x="65138" y="2481"/>
                  </a:lnTo>
                  <a:lnTo>
                    <a:pt x="78907" y="993"/>
                  </a:lnTo>
                  <a:lnTo>
                    <a:pt x="92980" y="0"/>
                  </a:lnTo>
                  <a:lnTo>
                    <a:pt x="106033" y="1786"/>
                  </a:lnTo>
                  <a:lnTo>
                    <a:pt x="118406" y="5423"/>
                  </a:lnTo>
                  <a:lnTo>
                    <a:pt x="130324" y="10295"/>
                  </a:lnTo>
                  <a:lnTo>
                    <a:pt x="139494" y="17214"/>
                  </a:lnTo>
                  <a:lnTo>
                    <a:pt x="146830" y="25497"/>
                  </a:lnTo>
                  <a:lnTo>
                    <a:pt x="152944" y="34689"/>
                  </a:lnTo>
                  <a:lnTo>
                    <a:pt x="155797" y="45712"/>
                  </a:lnTo>
                  <a:lnTo>
                    <a:pt x="156475" y="57954"/>
                  </a:lnTo>
                  <a:lnTo>
                    <a:pt x="155704" y="71009"/>
                  </a:lnTo>
                  <a:lnTo>
                    <a:pt x="151519" y="83384"/>
                  </a:lnTo>
                  <a:lnTo>
                    <a:pt x="145059" y="95304"/>
                  </a:lnTo>
                  <a:lnTo>
                    <a:pt x="137081" y="106921"/>
                  </a:lnTo>
                  <a:lnTo>
                    <a:pt x="128093" y="115889"/>
                  </a:lnTo>
                  <a:lnTo>
                    <a:pt x="118431" y="123091"/>
                  </a:lnTo>
                  <a:lnTo>
                    <a:pt x="108318" y="129116"/>
                  </a:lnTo>
                  <a:lnTo>
                    <a:pt x="97905" y="134357"/>
                  </a:lnTo>
                  <a:lnTo>
                    <a:pt x="87294" y="139074"/>
                  </a:lnTo>
                  <a:lnTo>
                    <a:pt x="76549" y="143442"/>
                  </a:lnTo>
                  <a:lnTo>
                    <a:pt x="71832" y="143907"/>
                  </a:lnTo>
                  <a:lnTo>
                    <a:pt x="71135" y="141770"/>
                  </a:lnTo>
                  <a:lnTo>
                    <a:pt x="73117" y="137898"/>
                  </a:lnTo>
                  <a:lnTo>
                    <a:pt x="80555" y="135317"/>
                  </a:lnTo>
                  <a:lnTo>
                    <a:pt x="91632" y="133596"/>
                  </a:lnTo>
                  <a:lnTo>
                    <a:pt x="105134" y="132449"/>
                  </a:lnTo>
                  <a:lnTo>
                    <a:pt x="119030" y="134132"/>
                  </a:lnTo>
                  <a:lnTo>
                    <a:pt x="133188" y="137700"/>
                  </a:lnTo>
                  <a:lnTo>
                    <a:pt x="147520" y="142526"/>
                  </a:lnTo>
                  <a:lnTo>
                    <a:pt x="160746" y="148190"/>
                  </a:lnTo>
                  <a:lnTo>
                    <a:pt x="173233" y="154414"/>
                  </a:lnTo>
                  <a:lnTo>
                    <a:pt x="185229" y="161010"/>
                  </a:lnTo>
                  <a:lnTo>
                    <a:pt x="195673" y="169077"/>
                  </a:lnTo>
                  <a:lnTo>
                    <a:pt x="205083" y="178126"/>
                  </a:lnTo>
                  <a:lnTo>
                    <a:pt x="213803" y="187829"/>
                  </a:lnTo>
                  <a:lnTo>
                    <a:pt x="220840" y="199192"/>
                  </a:lnTo>
                  <a:lnTo>
                    <a:pt x="226754" y="211662"/>
                  </a:lnTo>
                  <a:lnTo>
                    <a:pt x="231921" y="224869"/>
                  </a:lnTo>
                  <a:lnTo>
                    <a:pt x="231695" y="237344"/>
                  </a:lnTo>
                  <a:lnTo>
                    <a:pt x="227874" y="249331"/>
                  </a:lnTo>
                  <a:lnTo>
                    <a:pt x="221656" y="260993"/>
                  </a:lnTo>
                  <a:lnTo>
                    <a:pt x="213840" y="272438"/>
                  </a:lnTo>
                  <a:lnTo>
                    <a:pt x="204959" y="283739"/>
                  </a:lnTo>
                  <a:lnTo>
                    <a:pt x="195368" y="294943"/>
                  </a:lnTo>
                  <a:lnTo>
                    <a:pt x="184079" y="303636"/>
                  </a:lnTo>
                  <a:lnTo>
                    <a:pt x="171660" y="310655"/>
                  </a:lnTo>
                  <a:lnTo>
                    <a:pt x="158486" y="316558"/>
                  </a:lnTo>
                  <a:lnTo>
                    <a:pt x="144810" y="320493"/>
                  </a:lnTo>
                  <a:lnTo>
                    <a:pt x="130798" y="323116"/>
                  </a:lnTo>
                  <a:lnTo>
                    <a:pt x="116563" y="324865"/>
                  </a:lnTo>
                  <a:lnTo>
                    <a:pt x="103403" y="323584"/>
                  </a:lnTo>
                  <a:lnTo>
                    <a:pt x="90959" y="320283"/>
                  </a:lnTo>
                  <a:lnTo>
                    <a:pt x="44047" y="2953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7642977" y="1072788"/>
              <a:ext cx="297313" cy="207729"/>
            </a:xfrm>
            <a:custGeom>
              <a:avLst/>
              <a:gdLst/>
              <a:ahLst/>
              <a:cxnLst/>
              <a:rect l="0" t="0" r="0" b="0"/>
              <a:pathLst>
                <a:path w="297313" h="207729">
                  <a:moveTo>
                    <a:pt x="0" y="6344"/>
                  </a:moveTo>
                  <a:lnTo>
                    <a:pt x="17537" y="499"/>
                  </a:lnTo>
                  <a:lnTo>
                    <a:pt x="27597" y="0"/>
                  </a:lnTo>
                  <a:lnTo>
                    <a:pt x="39198" y="892"/>
                  </a:lnTo>
                  <a:lnTo>
                    <a:pt x="51825" y="2709"/>
                  </a:lnTo>
                  <a:lnTo>
                    <a:pt x="62691" y="7591"/>
                  </a:lnTo>
                  <a:lnTo>
                    <a:pt x="72381" y="14517"/>
                  </a:lnTo>
                  <a:lnTo>
                    <a:pt x="81289" y="22804"/>
                  </a:lnTo>
                  <a:lnTo>
                    <a:pt x="89675" y="32000"/>
                  </a:lnTo>
                  <a:lnTo>
                    <a:pt x="97712" y="41801"/>
                  </a:lnTo>
                  <a:lnTo>
                    <a:pt x="105517" y="52005"/>
                  </a:lnTo>
                  <a:lnTo>
                    <a:pt x="113168" y="62478"/>
                  </a:lnTo>
                  <a:lnTo>
                    <a:pt x="128193" y="83904"/>
                  </a:lnTo>
                  <a:lnTo>
                    <a:pt x="134403" y="95979"/>
                  </a:lnTo>
                  <a:lnTo>
                    <a:pt x="139765" y="108924"/>
                  </a:lnTo>
                  <a:lnTo>
                    <a:pt x="144564" y="122447"/>
                  </a:lnTo>
                  <a:lnTo>
                    <a:pt x="150210" y="135134"/>
                  </a:lnTo>
                  <a:lnTo>
                    <a:pt x="156422" y="147262"/>
                  </a:lnTo>
                  <a:lnTo>
                    <a:pt x="163010" y="159018"/>
                  </a:lnTo>
                  <a:lnTo>
                    <a:pt x="171072" y="169302"/>
                  </a:lnTo>
                  <a:lnTo>
                    <a:pt x="180117" y="178605"/>
                  </a:lnTo>
                  <a:lnTo>
                    <a:pt x="189818" y="187254"/>
                  </a:lnTo>
                  <a:lnTo>
                    <a:pt x="199955" y="194244"/>
                  </a:lnTo>
                  <a:lnTo>
                    <a:pt x="210385" y="200127"/>
                  </a:lnTo>
                  <a:lnTo>
                    <a:pt x="221008" y="205273"/>
                  </a:lnTo>
                  <a:lnTo>
                    <a:pt x="234208" y="207480"/>
                  </a:lnTo>
                  <a:lnTo>
                    <a:pt x="249125" y="207728"/>
                  </a:lnTo>
                  <a:lnTo>
                    <a:pt x="297312" y="20455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7709047" y="1079132"/>
              <a:ext cx="165174" cy="209221"/>
            </a:xfrm>
            <a:custGeom>
              <a:avLst/>
              <a:gdLst/>
              <a:ahLst/>
              <a:cxnLst/>
              <a:rect l="0" t="0" r="0" b="0"/>
              <a:pathLst>
                <a:path w="165174" h="209221">
                  <a:moveTo>
                    <a:pt x="165173" y="0"/>
                  </a:moveTo>
                  <a:lnTo>
                    <a:pt x="113404" y="51770"/>
                  </a:lnTo>
                  <a:lnTo>
                    <a:pt x="106190" y="60207"/>
                  </a:lnTo>
                  <a:lnTo>
                    <a:pt x="98934" y="69502"/>
                  </a:lnTo>
                  <a:lnTo>
                    <a:pt x="91649" y="79370"/>
                  </a:lnTo>
                  <a:lnTo>
                    <a:pt x="84347" y="88395"/>
                  </a:lnTo>
                  <a:lnTo>
                    <a:pt x="77030" y="96859"/>
                  </a:lnTo>
                  <a:lnTo>
                    <a:pt x="69706" y="104948"/>
                  </a:lnTo>
                  <a:lnTo>
                    <a:pt x="62376" y="115236"/>
                  </a:lnTo>
                  <a:lnTo>
                    <a:pt x="55042" y="126988"/>
                  </a:lnTo>
                  <a:lnTo>
                    <a:pt x="47706" y="139716"/>
                  </a:lnTo>
                  <a:lnTo>
                    <a:pt x="40369" y="150649"/>
                  </a:lnTo>
                  <a:lnTo>
                    <a:pt x="33030" y="160385"/>
                  </a:lnTo>
                  <a:lnTo>
                    <a:pt x="0" y="2092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8116475" y="1101156"/>
              <a:ext cx="121127" cy="11012"/>
            </a:xfrm>
            <a:custGeom>
              <a:avLst/>
              <a:gdLst/>
              <a:ahLst/>
              <a:cxnLst/>
              <a:rect l="0" t="0" r="0" b="0"/>
              <a:pathLst>
                <a:path w="121127" h="11012">
                  <a:moveTo>
                    <a:pt x="0" y="11011"/>
                  </a:moveTo>
                  <a:lnTo>
                    <a:pt x="23382" y="5166"/>
                  </a:lnTo>
                  <a:lnTo>
                    <a:pt x="35164" y="3444"/>
                  </a:lnTo>
                  <a:lnTo>
                    <a:pt x="47912" y="2296"/>
                  </a:lnTo>
                  <a:lnTo>
                    <a:pt x="12112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8094451" y="1167225"/>
              <a:ext cx="121129" cy="11012"/>
            </a:xfrm>
            <a:custGeom>
              <a:avLst/>
              <a:gdLst/>
              <a:ahLst/>
              <a:cxnLst/>
              <a:rect l="0" t="0" r="0" b="0"/>
              <a:pathLst>
                <a:path w="121129" h="11012">
                  <a:moveTo>
                    <a:pt x="0" y="11011"/>
                  </a:moveTo>
                  <a:lnTo>
                    <a:pt x="23382" y="11011"/>
                  </a:lnTo>
                  <a:lnTo>
                    <a:pt x="35165" y="9788"/>
                  </a:lnTo>
                  <a:lnTo>
                    <a:pt x="47914" y="7749"/>
                  </a:lnTo>
                  <a:lnTo>
                    <a:pt x="12112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8480443" y="969017"/>
              <a:ext cx="21437" cy="308325"/>
            </a:xfrm>
            <a:custGeom>
              <a:avLst/>
              <a:gdLst/>
              <a:ahLst/>
              <a:cxnLst/>
              <a:rect l="0" t="0" r="0" b="0"/>
              <a:pathLst>
                <a:path w="21437" h="308325">
                  <a:moveTo>
                    <a:pt x="21436" y="0"/>
                  </a:moveTo>
                  <a:lnTo>
                    <a:pt x="21436" y="29228"/>
                  </a:lnTo>
                  <a:lnTo>
                    <a:pt x="20213" y="43956"/>
                  </a:lnTo>
                  <a:lnTo>
                    <a:pt x="18173" y="59891"/>
                  </a:lnTo>
                  <a:lnTo>
                    <a:pt x="15591" y="76633"/>
                  </a:lnTo>
                  <a:lnTo>
                    <a:pt x="9458" y="111548"/>
                  </a:lnTo>
                  <a:lnTo>
                    <a:pt x="6109" y="129423"/>
                  </a:lnTo>
                  <a:lnTo>
                    <a:pt x="3877" y="147457"/>
                  </a:lnTo>
                  <a:lnTo>
                    <a:pt x="2389" y="165598"/>
                  </a:lnTo>
                  <a:lnTo>
                    <a:pt x="1397" y="183809"/>
                  </a:lnTo>
                  <a:lnTo>
                    <a:pt x="295" y="220357"/>
                  </a:lnTo>
                  <a:lnTo>
                    <a:pt x="0" y="238668"/>
                  </a:lnTo>
                  <a:lnTo>
                    <a:pt x="1028" y="254545"/>
                  </a:lnTo>
                  <a:lnTo>
                    <a:pt x="2936" y="268801"/>
                  </a:lnTo>
                  <a:lnTo>
                    <a:pt x="10424" y="3083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8600423" y="991040"/>
              <a:ext cx="189859" cy="292886"/>
            </a:xfrm>
            <a:custGeom>
              <a:avLst/>
              <a:gdLst/>
              <a:ahLst/>
              <a:cxnLst/>
              <a:rect l="0" t="0" r="0" b="0"/>
              <a:pathLst>
                <a:path w="189859" h="292886">
                  <a:moveTo>
                    <a:pt x="121687" y="0"/>
                  </a:moveTo>
                  <a:lnTo>
                    <a:pt x="92459" y="0"/>
                  </a:lnTo>
                  <a:lnTo>
                    <a:pt x="78955" y="1223"/>
                  </a:lnTo>
                  <a:lnTo>
                    <a:pt x="65058" y="3263"/>
                  </a:lnTo>
                  <a:lnTo>
                    <a:pt x="50900" y="5846"/>
                  </a:lnTo>
                  <a:lnTo>
                    <a:pt x="39013" y="10015"/>
                  </a:lnTo>
                  <a:lnTo>
                    <a:pt x="28643" y="15241"/>
                  </a:lnTo>
                  <a:lnTo>
                    <a:pt x="19282" y="21172"/>
                  </a:lnTo>
                  <a:lnTo>
                    <a:pt x="14265" y="31244"/>
                  </a:lnTo>
                  <a:lnTo>
                    <a:pt x="12144" y="44076"/>
                  </a:lnTo>
                  <a:lnTo>
                    <a:pt x="11953" y="58748"/>
                  </a:lnTo>
                  <a:lnTo>
                    <a:pt x="16720" y="73424"/>
                  </a:lnTo>
                  <a:lnTo>
                    <a:pt x="24792" y="88101"/>
                  </a:lnTo>
                  <a:lnTo>
                    <a:pt x="35067" y="102780"/>
                  </a:lnTo>
                  <a:lnTo>
                    <a:pt x="44364" y="115014"/>
                  </a:lnTo>
                  <a:lnTo>
                    <a:pt x="53010" y="125616"/>
                  </a:lnTo>
                  <a:lnTo>
                    <a:pt x="61220" y="135131"/>
                  </a:lnTo>
                  <a:lnTo>
                    <a:pt x="70364" y="143922"/>
                  </a:lnTo>
                  <a:lnTo>
                    <a:pt x="80130" y="152229"/>
                  </a:lnTo>
                  <a:lnTo>
                    <a:pt x="90312" y="160214"/>
                  </a:lnTo>
                  <a:lnTo>
                    <a:pt x="100770" y="167985"/>
                  </a:lnTo>
                  <a:lnTo>
                    <a:pt x="122179" y="183144"/>
                  </a:lnTo>
                  <a:lnTo>
                    <a:pt x="131803" y="190613"/>
                  </a:lnTo>
                  <a:lnTo>
                    <a:pt x="140666" y="198038"/>
                  </a:lnTo>
                  <a:lnTo>
                    <a:pt x="149022" y="205436"/>
                  </a:lnTo>
                  <a:lnTo>
                    <a:pt x="164831" y="220181"/>
                  </a:lnTo>
                  <a:lnTo>
                    <a:pt x="172473" y="227539"/>
                  </a:lnTo>
                  <a:lnTo>
                    <a:pt x="178791" y="236114"/>
                  </a:lnTo>
                  <a:lnTo>
                    <a:pt x="184226" y="245502"/>
                  </a:lnTo>
                  <a:lnTo>
                    <a:pt x="189073" y="255431"/>
                  </a:lnTo>
                  <a:lnTo>
                    <a:pt x="189858" y="264497"/>
                  </a:lnTo>
                  <a:lnTo>
                    <a:pt x="187934" y="272989"/>
                  </a:lnTo>
                  <a:lnTo>
                    <a:pt x="184204" y="281096"/>
                  </a:lnTo>
                  <a:lnTo>
                    <a:pt x="175600" y="286502"/>
                  </a:lnTo>
                  <a:lnTo>
                    <a:pt x="163746" y="290105"/>
                  </a:lnTo>
                  <a:lnTo>
                    <a:pt x="149727" y="292508"/>
                  </a:lnTo>
                  <a:lnTo>
                    <a:pt x="134263" y="292885"/>
                  </a:lnTo>
                  <a:lnTo>
                    <a:pt x="117836" y="291914"/>
                  </a:lnTo>
                  <a:lnTo>
                    <a:pt x="100767" y="290043"/>
                  </a:lnTo>
                  <a:lnTo>
                    <a:pt x="85718" y="287572"/>
                  </a:lnTo>
                  <a:lnTo>
                    <a:pt x="72014" y="284701"/>
                  </a:lnTo>
                  <a:lnTo>
                    <a:pt x="59208" y="281564"/>
                  </a:lnTo>
                  <a:lnTo>
                    <a:pt x="46999" y="277025"/>
                  </a:lnTo>
                  <a:lnTo>
                    <a:pt x="35190" y="271552"/>
                  </a:lnTo>
                  <a:lnTo>
                    <a:pt x="23646" y="265457"/>
                  </a:lnTo>
                  <a:lnTo>
                    <a:pt x="14727" y="257723"/>
                  </a:lnTo>
                  <a:lnTo>
                    <a:pt x="7558" y="248896"/>
                  </a:lnTo>
                  <a:lnTo>
                    <a:pt x="1555" y="239341"/>
                  </a:lnTo>
                  <a:lnTo>
                    <a:pt x="0" y="229301"/>
                  </a:lnTo>
                  <a:lnTo>
                    <a:pt x="1410" y="218936"/>
                  </a:lnTo>
                  <a:lnTo>
                    <a:pt x="4797" y="208356"/>
                  </a:lnTo>
                  <a:lnTo>
                    <a:pt x="9502" y="198856"/>
                  </a:lnTo>
                  <a:lnTo>
                    <a:pt x="15086" y="190075"/>
                  </a:lnTo>
                  <a:lnTo>
                    <a:pt x="21255" y="181775"/>
                  </a:lnTo>
                  <a:lnTo>
                    <a:pt x="30262" y="172571"/>
                  </a:lnTo>
                  <a:lnTo>
                    <a:pt x="41161" y="162764"/>
                  </a:lnTo>
                  <a:lnTo>
                    <a:pt x="53321" y="152555"/>
                  </a:lnTo>
                  <a:lnTo>
                    <a:pt x="66321" y="143303"/>
                  </a:lnTo>
                  <a:lnTo>
                    <a:pt x="79882" y="134687"/>
                  </a:lnTo>
                  <a:lnTo>
                    <a:pt x="93817" y="126497"/>
                  </a:lnTo>
                  <a:lnTo>
                    <a:pt x="105554" y="118589"/>
                  </a:lnTo>
                  <a:lnTo>
                    <a:pt x="115826" y="110871"/>
                  </a:lnTo>
                  <a:lnTo>
                    <a:pt x="125121" y="103278"/>
                  </a:lnTo>
                  <a:lnTo>
                    <a:pt x="134987" y="95769"/>
                  </a:lnTo>
                  <a:lnTo>
                    <a:pt x="155740" y="80901"/>
                  </a:lnTo>
                  <a:lnTo>
                    <a:pt x="165188" y="73510"/>
                  </a:lnTo>
                  <a:lnTo>
                    <a:pt x="173934" y="66136"/>
                  </a:lnTo>
                  <a:lnTo>
                    <a:pt x="182213" y="58772"/>
                  </a:lnTo>
                  <a:lnTo>
                    <a:pt x="185284" y="51417"/>
                  </a:lnTo>
                  <a:lnTo>
                    <a:pt x="184884" y="44066"/>
                  </a:lnTo>
                  <a:lnTo>
                    <a:pt x="165734" y="220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101358" y="1374648"/>
            <a:ext cx="836776" cy="340286"/>
            <a:chOff x="6101358" y="1374648"/>
            <a:chExt cx="836776" cy="340286"/>
          </a:xfrm>
        </p:grpSpPr>
        <p:sp>
          <p:nvSpPr>
            <p:cNvPr id="144" name="Freeform 143"/>
            <p:cNvSpPr/>
            <p:nvPr/>
          </p:nvSpPr>
          <p:spPr>
            <a:xfrm>
              <a:off x="6101358" y="1464537"/>
              <a:ext cx="198210" cy="22024"/>
            </a:xfrm>
            <a:custGeom>
              <a:avLst/>
              <a:gdLst/>
              <a:ahLst/>
              <a:cxnLst/>
              <a:rect l="0" t="0" r="0" b="0"/>
              <a:pathLst>
                <a:path w="198210" h="22024">
                  <a:moveTo>
                    <a:pt x="0" y="0"/>
                  </a:moveTo>
                  <a:lnTo>
                    <a:pt x="17538" y="5846"/>
                  </a:lnTo>
                  <a:lnTo>
                    <a:pt x="28821" y="8791"/>
                  </a:lnTo>
                  <a:lnTo>
                    <a:pt x="57672" y="15327"/>
                  </a:lnTo>
                  <a:lnTo>
                    <a:pt x="75153" y="17559"/>
                  </a:lnTo>
                  <a:lnTo>
                    <a:pt x="94148" y="19047"/>
                  </a:lnTo>
                  <a:lnTo>
                    <a:pt x="132383" y="20701"/>
                  </a:lnTo>
                  <a:lnTo>
                    <a:pt x="198209" y="220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6409683" y="1374648"/>
              <a:ext cx="168387" cy="305497"/>
            </a:xfrm>
            <a:custGeom>
              <a:avLst/>
              <a:gdLst/>
              <a:ahLst/>
              <a:cxnLst/>
              <a:rect l="0" t="0" r="0" b="0"/>
              <a:pathLst>
                <a:path w="168387" h="305497">
                  <a:moveTo>
                    <a:pt x="44046" y="34831"/>
                  </a:moveTo>
                  <a:lnTo>
                    <a:pt x="55737" y="23140"/>
                  </a:lnTo>
                  <a:lnTo>
                    <a:pt x="64075" y="17249"/>
                  </a:lnTo>
                  <a:lnTo>
                    <a:pt x="74528" y="10875"/>
                  </a:lnTo>
                  <a:lnTo>
                    <a:pt x="86390" y="4178"/>
                  </a:lnTo>
                  <a:lnTo>
                    <a:pt x="97969" y="937"/>
                  </a:lnTo>
                  <a:lnTo>
                    <a:pt x="109359" y="0"/>
                  </a:lnTo>
                  <a:lnTo>
                    <a:pt x="120623" y="599"/>
                  </a:lnTo>
                  <a:lnTo>
                    <a:pt x="130579" y="3445"/>
                  </a:lnTo>
                  <a:lnTo>
                    <a:pt x="139662" y="7790"/>
                  </a:lnTo>
                  <a:lnTo>
                    <a:pt x="148166" y="13133"/>
                  </a:lnTo>
                  <a:lnTo>
                    <a:pt x="155058" y="20366"/>
                  </a:lnTo>
                  <a:lnTo>
                    <a:pt x="160877" y="28858"/>
                  </a:lnTo>
                  <a:lnTo>
                    <a:pt x="165979" y="38190"/>
                  </a:lnTo>
                  <a:lnTo>
                    <a:pt x="168158" y="49306"/>
                  </a:lnTo>
                  <a:lnTo>
                    <a:pt x="168386" y="61610"/>
                  </a:lnTo>
                  <a:lnTo>
                    <a:pt x="167315" y="74707"/>
                  </a:lnTo>
                  <a:lnTo>
                    <a:pt x="164154" y="87109"/>
                  </a:lnTo>
                  <a:lnTo>
                    <a:pt x="159599" y="99047"/>
                  </a:lnTo>
                  <a:lnTo>
                    <a:pt x="154117" y="110677"/>
                  </a:lnTo>
                  <a:lnTo>
                    <a:pt x="145567" y="120876"/>
                  </a:lnTo>
                  <a:lnTo>
                    <a:pt x="134974" y="130124"/>
                  </a:lnTo>
                  <a:lnTo>
                    <a:pt x="111375" y="146923"/>
                  </a:lnTo>
                  <a:lnTo>
                    <a:pt x="88652" y="162547"/>
                  </a:lnTo>
                  <a:lnTo>
                    <a:pt x="83571" y="165245"/>
                  </a:lnTo>
                  <a:lnTo>
                    <a:pt x="82631" y="164596"/>
                  </a:lnTo>
                  <a:lnTo>
                    <a:pt x="84452" y="161717"/>
                  </a:lnTo>
                  <a:lnTo>
                    <a:pt x="90559" y="159797"/>
                  </a:lnTo>
                  <a:lnTo>
                    <a:pt x="99525" y="158518"/>
                  </a:lnTo>
                  <a:lnTo>
                    <a:pt x="110396" y="157665"/>
                  </a:lnTo>
                  <a:lnTo>
                    <a:pt x="121314" y="159543"/>
                  </a:lnTo>
                  <a:lnTo>
                    <a:pt x="132263" y="163242"/>
                  </a:lnTo>
                  <a:lnTo>
                    <a:pt x="143233" y="168155"/>
                  </a:lnTo>
                  <a:lnTo>
                    <a:pt x="151769" y="175101"/>
                  </a:lnTo>
                  <a:lnTo>
                    <a:pt x="158684" y="183403"/>
                  </a:lnTo>
                  <a:lnTo>
                    <a:pt x="164518" y="192607"/>
                  </a:lnTo>
                  <a:lnTo>
                    <a:pt x="167182" y="203638"/>
                  </a:lnTo>
                  <a:lnTo>
                    <a:pt x="167736" y="215885"/>
                  </a:lnTo>
                  <a:lnTo>
                    <a:pt x="166882" y="228944"/>
                  </a:lnTo>
                  <a:lnTo>
                    <a:pt x="162642" y="241321"/>
                  </a:lnTo>
                  <a:lnTo>
                    <a:pt x="156144" y="253242"/>
                  </a:lnTo>
                  <a:lnTo>
                    <a:pt x="148142" y="264861"/>
                  </a:lnTo>
                  <a:lnTo>
                    <a:pt x="137914" y="275053"/>
                  </a:lnTo>
                  <a:lnTo>
                    <a:pt x="126200" y="284295"/>
                  </a:lnTo>
                  <a:lnTo>
                    <a:pt x="113497" y="292904"/>
                  </a:lnTo>
                  <a:lnTo>
                    <a:pt x="100135" y="298643"/>
                  </a:lnTo>
                  <a:lnTo>
                    <a:pt x="86333" y="302469"/>
                  </a:lnTo>
                  <a:lnTo>
                    <a:pt x="72237" y="305019"/>
                  </a:lnTo>
                  <a:lnTo>
                    <a:pt x="59169" y="305496"/>
                  </a:lnTo>
                  <a:lnTo>
                    <a:pt x="46787" y="304590"/>
                  </a:lnTo>
                  <a:lnTo>
                    <a:pt x="0" y="28809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6718006" y="1392648"/>
              <a:ext cx="220128" cy="322286"/>
            </a:xfrm>
            <a:custGeom>
              <a:avLst/>
              <a:gdLst/>
              <a:ahLst/>
              <a:cxnLst/>
              <a:rect l="0" t="0" r="0" b="0"/>
              <a:pathLst>
                <a:path w="220128" h="322286">
                  <a:moveTo>
                    <a:pt x="0" y="60878"/>
                  </a:moveTo>
                  <a:lnTo>
                    <a:pt x="5845" y="43341"/>
                  </a:lnTo>
                  <a:lnTo>
                    <a:pt x="11238" y="34504"/>
                  </a:lnTo>
                  <a:lnTo>
                    <a:pt x="18503" y="24943"/>
                  </a:lnTo>
                  <a:lnTo>
                    <a:pt x="27018" y="14898"/>
                  </a:lnTo>
                  <a:lnTo>
                    <a:pt x="37588" y="8201"/>
                  </a:lnTo>
                  <a:lnTo>
                    <a:pt x="49528" y="3737"/>
                  </a:lnTo>
                  <a:lnTo>
                    <a:pt x="62384" y="761"/>
                  </a:lnTo>
                  <a:lnTo>
                    <a:pt x="75847" y="0"/>
                  </a:lnTo>
                  <a:lnTo>
                    <a:pt x="89717" y="716"/>
                  </a:lnTo>
                  <a:lnTo>
                    <a:pt x="103858" y="2418"/>
                  </a:lnTo>
                  <a:lnTo>
                    <a:pt x="118179" y="5999"/>
                  </a:lnTo>
                  <a:lnTo>
                    <a:pt x="132620" y="10833"/>
                  </a:lnTo>
                  <a:lnTo>
                    <a:pt x="147142" y="16503"/>
                  </a:lnTo>
                  <a:lnTo>
                    <a:pt x="158047" y="23954"/>
                  </a:lnTo>
                  <a:lnTo>
                    <a:pt x="166539" y="32591"/>
                  </a:lnTo>
                  <a:lnTo>
                    <a:pt x="173425" y="42020"/>
                  </a:lnTo>
                  <a:lnTo>
                    <a:pt x="176792" y="54423"/>
                  </a:lnTo>
                  <a:lnTo>
                    <a:pt x="177813" y="68810"/>
                  </a:lnTo>
                  <a:lnTo>
                    <a:pt x="177270" y="84518"/>
                  </a:lnTo>
                  <a:lnTo>
                    <a:pt x="173238" y="97438"/>
                  </a:lnTo>
                  <a:lnTo>
                    <a:pt x="166879" y="108498"/>
                  </a:lnTo>
                  <a:lnTo>
                    <a:pt x="158970" y="118318"/>
                  </a:lnTo>
                  <a:lnTo>
                    <a:pt x="151250" y="127312"/>
                  </a:lnTo>
                  <a:lnTo>
                    <a:pt x="143656" y="135755"/>
                  </a:lnTo>
                  <a:lnTo>
                    <a:pt x="136146" y="143830"/>
                  </a:lnTo>
                  <a:lnTo>
                    <a:pt x="127469" y="150438"/>
                  </a:lnTo>
                  <a:lnTo>
                    <a:pt x="118014" y="156066"/>
                  </a:lnTo>
                  <a:lnTo>
                    <a:pt x="108040" y="161042"/>
                  </a:lnTo>
                  <a:lnTo>
                    <a:pt x="96497" y="164359"/>
                  </a:lnTo>
                  <a:lnTo>
                    <a:pt x="83908" y="166570"/>
                  </a:lnTo>
                  <a:lnTo>
                    <a:pt x="70621" y="168045"/>
                  </a:lnTo>
                  <a:lnTo>
                    <a:pt x="65434" y="167804"/>
                  </a:lnTo>
                  <a:lnTo>
                    <a:pt x="65645" y="166420"/>
                  </a:lnTo>
                  <a:lnTo>
                    <a:pt x="69457" y="164274"/>
                  </a:lnTo>
                  <a:lnTo>
                    <a:pt x="76893" y="164067"/>
                  </a:lnTo>
                  <a:lnTo>
                    <a:pt x="86743" y="165152"/>
                  </a:lnTo>
                  <a:lnTo>
                    <a:pt x="111963" y="169621"/>
                  </a:lnTo>
                  <a:lnTo>
                    <a:pt x="143564" y="175685"/>
                  </a:lnTo>
                  <a:lnTo>
                    <a:pt x="158108" y="180239"/>
                  </a:lnTo>
                  <a:lnTo>
                    <a:pt x="171475" y="185721"/>
                  </a:lnTo>
                  <a:lnTo>
                    <a:pt x="184056" y="191823"/>
                  </a:lnTo>
                  <a:lnTo>
                    <a:pt x="194891" y="199562"/>
                  </a:lnTo>
                  <a:lnTo>
                    <a:pt x="204562" y="208392"/>
                  </a:lnTo>
                  <a:lnTo>
                    <a:pt x="213456" y="217949"/>
                  </a:lnTo>
                  <a:lnTo>
                    <a:pt x="218161" y="227990"/>
                  </a:lnTo>
                  <a:lnTo>
                    <a:pt x="220075" y="238355"/>
                  </a:lnTo>
                  <a:lnTo>
                    <a:pt x="220127" y="248936"/>
                  </a:lnTo>
                  <a:lnTo>
                    <a:pt x="216491" y="258437"/>
                  </a:lnTo>
                  <a:lnTo>
                    <a:pt x="210397" y="267218"/>
                  </a:lnTo>
                  <a:lnTo>
                    <a:pt x="202663" y="275518"/>
                  </a:lnTo>
                  <a:lnTo>
                    <a:pt x="191390" y="283499"/>
                  </a:lnTo>
                  <a:lnTo>
                    <a:pt x="177757" y="291267"/>
                  </a:lnTo>
                  <a:lnTo>
                    <a:pt x="162551" y="298893"/>
                  </a:lnTo>
                  <a:lnTo>
                    <a:pt x="147519" y="305200"/>
                  </a:lnTo>
                  <a:lnTo>
                    <a:pt x="132605" y="310628"/>
                  </a:lnTo>
                  <a:lnTo>
                    <a:pt x="117767" y="315470"/>
                  </a:lnTo>
                  <a:lnTo>
                    <a:pt x="102982" y="318699"/>
                  </a:lnTo>
                  <a:lnTo>
                    <a:pt x="88231" y="320851"/>
                  </a:lnTo>
                  <a:lnTo>
                    <a:pt x="73503" y="322285"/>
                  </a:lnTo>
                  <a:lnTo>
                    <a:pt x="60014" y="320795"/>
                  </a:lnTo>
                  <a:lnTo>
                    <a:pt x="47350" y="317354"/>
                  </a:lnTo>
                  <a:lnTo>
                    <a:pt x="0" y="2811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6266532" y="946994"/>
            <a:ext cx="2929076" cy="1409480"/>
            <a:chOff x="6266532" y="946994"/>
            <a:chExt cx="2929076" cy="1409480"/>
          </a:xfrm>
        </p:grpSpPr>
        <p:sp>
          <p:nvSpPr>
            <p:cNvPr id="148" name="Freeform 147"/>
            <p:cNvSpPr/>
            <p:nvPr/>
          </p:nvSpPr>
          <p:spPr>
            <a:xfrm>
              <a:off x="8270636" y="1497572"/>
              <a:ext cx="77082" cy="11012"/>
            </a:xfrm>
            <a:custGeom>
              <a:avLst/>
              <a:gdLst/>
              <a:ahLst/>
              <a:cxnLst/>
              <a:rect l="0" t="0" r="0" b="0"/>
              <a:pathLst>
                <a:path w="77082" h="11012">
                  <a:moveTo>
                    <a:pt x="0" y="0"/>
                  </a:moveTo>
                  <a:lnTo>
                    <a:pt x="16313" y="3263"/>
                  </a:lnTo>
                  <a:lnTo>
                    <a:pt x="77081" y="110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8457833" y="1453979"/>
              <a:ext cx="231125" cy="267211"/>
            </a:xfrm>
            <a:custGeom>
              <a:avLst/>
              <a:gdLst/>
              <a:ahLst/>
              <a:cxnLst/>
              <a:rect l="0" t="0" r="0" b="0"/>
              <a:pathLst>
                <a:path w="231125" h="267211">
                  <a:moveTo>
                    <a:pt x="0" y="10558"/>
                  </a:moveTo>
                  <a:lnTo>
                    <a:pt x="17537" y="4712"/>
                  </a:lnTo>
                  <a:lnTo>
                    <a:pt x="28821" y="2991"/>
                  </a:lnTo>
                  <a:lnTo>
                    <a:pt x="42460" y="1843"/>
                  </a:lnTo>
                  <a:lnTo>
                    <a:pt x="57671" y="1077"/>
                  </a:lnTo>
                  <a:lnTo>
                    <a:pt x="87622" y="227"/>
                  </a:lnTo>
                  <a:lnTo>
                    <a:pt x="102461" y="0"/>
                  </a:lnTo>
                  <a:lnTo>
                    <a:pt x="116025" y="1072"/>
                  </a:lnTo>
                  <a:lnTo>
                    <a:pt x="128737" y="3011"/>
                  </a:lnTo>
                  <a:lnTo>
                    <a:pt x="140882" y="5527"/>
                  </a:lnTo>
                  <a:lnTo>
                    <a:pt x="150202" y="12098"/>
                  </a:lnTo>
                  <a:lnTo>
                    <a:pt x="157640" y="21373"/>
                  </a:lnTo>
                  <a:lnTo>
                    <a:pt x="163822" y="32450"/>
                  </a:lnTo>
                  <a:lnTo>
                    <a:pt x="165495" y="42282"/>
                  </a:lnTo>
                  <a:lnTo>
                    <a:pt x="164164" y="51283"/>
                  </a:lnTo>
                  <a:lnTo>
                    <a:pt x="160830" y="59731"/>
                  </a:lnTo>
                  <a:lnTo>
                    <a:pt x="153713" y="67810"/>
                  </a:lnTo>
                  <a:lnTo>
                    <a:pt x="144075" y="75643"/>
                  </a:lnTo>
                  <a:lnTo>
                    <a:pt x="132755" y="83313"/>
                  </a:lnTo>
                  <a:lnTo>
                    <a:pt x="121538" y="89649"/>
                  </a:lnTo>
                  <a:lnTo>
                    <a:pt x="110389" y="95096"/>
                  </a:lnTo>
                  <a:lnTo>
                    <a:pt x="99286" y="99952"/>
                  </a:lnTo>
                  <a:lnTo>
                    <a:pt x="88214" y="104412"/>
                  </a:lnTo>
                  <a:lnTo>
                    <a:pt x="66123" y="112631"/>
                  </a:lnTo>
                  <a:lnTo>
                    <a:pt x="63658" y="114088"/>
                  </a:lnTo>
                  <a:lnTo>
                    <a:pt x="66909" y="113836"/>
                  </a:lnTo>
                  <a:lnTo>
                    <a:pt x="73971" y="112445"/>
                  </a:lnTo>
                  <a:lnTo>
                    <a:pt x="83571" y="112741"/>
                  </a:lnTo>
                  <a:lnTo>
                    <a:pt x="94867" y="114162"/>
                  </a:lnTo>
                  <a:lnTo>
                    <a:pt x="107291" y="116332"/>
                  </a:lnTo>
                  <a:lnTo>
                    <a:pt x="121691" y="117780"/>
                  </a:lnTo>
                  <a:lnTo>
                    <a:pt x="137409" y="118744"/>
                  </a:lnTo>
                  <a:lnTo>
                    <a:pt x="154004" y="119387"/>
                  </a:lnTo>
                  <a:lnTo>
                    <a:pt x="168738" y="122263"/>
                  </a:lnTo>
                  <a:lnTo>
                    <a:pt x="182232" y="126627"/>
                  </a:lnTo>
                  <a:lnTo>
                    <a:pt x="194898" y="131984"/>
                  </a:lnTo>
                  <a:lnTo>
                    <a:pt x="205790" y="139225"/>
                  </a:lnTo>
                  <a:lnTo>
                    <a:pt x="215498" y="147724"/>
                  </a:lnTo>
                  <a:lnTo>
                    <a:pt x="224416" y="157060"/>
                  </a:lnTo>
                  <a:lnTo>
                    <a:pt x="229139" y="168178"/>
                  </a:lnTo>
                  <a:lnTo>
                    <a:pt x="231064" y="180484"/>
                  </a:lnTo>
                  <a:lnTo>
                    <a:pt x="231124" y="193582"/>
                  </a:lnTo>
                  <a:lnTo>
                    <a:pt x="226269" y="204761"/>
                  </a:lnTo>
                  <a:lnTo>
                    <a:pt x="218138" y="214661"/>
                  </a:lnTo>
                  <a:lnTo>
                    <a:pt x="207824" y="223707"/>
                  </a:lnTo>
                  <a:lnTo>
                    <a:pt x="196055" y="232185"/>
                  </a:lnTo>
                  <a:lnTo>
                    <a:pt x="183313" y="240285"/>
                  </a:lnTo>
                  <a:lnTo>
                    <a:pt x="169926" y="248131"/>
                  </a:lnTo>
                  <a:lnTo>
                    <a:pt x="154883" y="254586"/>
                  </a:lnTo>
                  <a:lnTo>
                    <a:pt x="138736" y="260112"/>
                  </a:lnTo>
                  <a:lnTo>
                    <a:pt x="121855" y="265020"/>
                  </a:lnTo>
                  <a:lnTo>
                    <a:pt x="105707" y="267068"/>
                  </a:lnTo>
                  <a:lnTo>
                    <a:pt x="90047" y="267210"/>
                  </a:lnTo>
                  <a:lnTo>
                    <a:pt x="74713" y="266082"/>
                  </a:lnTo>
                  <a:lnTo>
                    <a:pt x="60821" y="264106"/>
                  </a:lnTo>
                  <a:lnTo>
                    <a:pt x="47888" y="261565"/>
                  </a:lnTo>
                  <a:lnTo>
                    <a:pt x="0" y="24180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8744133" y="1477079"/>
              <a:ext cx="227129" cy="237776"/>
            </a:xfrm>
            <a:custGeom>
              <a:avLst/>
              <a:gdLst/>
              <a:ahLst/>
              <a:cxnLst/>
              <a:rect l="0" t="0" r="0" b="0"/>
              <a:pathLst>
                <a:path w="227129" h="237776">
                  <a:moveTo>
                    <a:pt x="0" y="9481"/>
                  </a:moveTo>
                  <a:lnTo>
                    <a:pt x="17537" y="3636"/>
                  </a:lnTo>
                  <a:lnTo>
                    <a:pt x="27597" y="1914"/>
                  </a:lnTo>
                  <a:lnTo>
                    <a:pt x="39198" y="766"/>
                  </a:lnTo>
                  <a:lnTo>
                    <a:pt x="51826" y="0"/>
                  </a:lnTo>
                  <a:lnTo>
                    <a:pt x="66361" y="714"/>
                  </a:lnTo>
                  <a:lnTo>
                    <a:pt x="82170" y="2413"/>
                  </a:lnTo>
                  <a:lnTo>
                    <a:pt x="98826" y="4769"/>
                  </a:lnTo>
                  <a:lnTo>
                    <a:pt x="114824" y="7563"/>
                  </a:lnTo>
                  <a:lnTo>
                    <a:pt x="130384" y="10649"/>
                  </a:lnTo>
                  <a:lnTo>
                    <a:pt x="145651" y="13931"/>
                  </a:lnTo>
                  <a:lnTo>
                    <a:pt x="157053" y="19789"/>
                  </a:lnTo>
                  <a:lnTo>
                    <a:pt x="165877" y="27364"/>
                  </a:lnTo>
                  <a:lnTo>
                    <a:pt x="172983" y="36085"/>
                  </a:lnTo>
                  <a:lnTo>
                    <a:pt x="174051" y="44346"/>
                  </a:lnTo>
                  <a:lnTo>
                    <a:pt x="171091" y="52301"/>
                  </a:lnTo>
                  <a:lnTo>
                    <a:pt x="165448" y="60051"/>
                  </a:lnTo>
                  <a:lnTo>
                    <a:pt x="158016" y="67664"/>
                  </a:lnTo>
                  <a:lnTo>
                    <a:pt x="149390" y="75187"/>
                  </a:lnTo>
                  <a:lnTo>
                    <a:pt x="139969" y="82649"/>
                  </a:lnTo>
                  <a:lnTo>
                    <a:pt x="128795" y="88848"/>
                  </a:lnTo>
                  <a:lnTo>
                    <a:pt x="116451" y="94203"/>
                  </a:lnTo>
                  <a:lnTo>
                    <a:pt x="103327" y="98997"/>
                  </a:lnTo>
                  <a:lnTo>
                    <a:pt x="89685" y="102193"/>
                  </a:lnTo>
                  <a:lnTo>
                    <a:pt x="75696" y="104324"/>
                  </a:lnTo>
                  <a:lnTo>
                    <a:pt x="61476" y="105744"/>
                  </a:lnTo>
                  <a:lnTo>
                    <a:pt x="56889" y="106691"/>
                  </a:lnTo>
                  <a:lnTo>
                    <a:pt x="58725" y="107323"/>
                  </a:lnTo>
                  <a:lnTo>
                    <a:pt x="64844" y="107744"/>
                  </a:lnTo>
                  <a:lnTo>
                    <a:pt x="73817" y="109248"/>
                  </a:lnTo>
                  <a:lnTo>
                    <a:pt x="84693" y="111474"/>
                  </a:lnTo>
                  <a:lnTo>
                    <a:pt x="111052" y="117210"/>
                  </a:lnTo>
                  <a:lnTo>
                    <a:pt x="143159" y="123838"/>
                  </a:lnTo>
                  <a:lnTo>
                    <a:pt x="159062" y="128542"/>
                  </a:lnTo>
                  <a:lnTo>
                    <a:pt x="174558" y="134125"/>
                  </a:lnTo>
                  <a:lnTo>
                    <a:pt x="189782" y="140294"/>
                  </a:lnTo>
                  <a:lnTo>
                    <a:pt x="202379" y="146853"/>
                  </a:lnTo>
                  <a:lnTo>
                    <a:pt x="213224" y="153673"/>
                  </a:lnTo>
                  <a:lnTo>
                    <a:pt x="222901" y="160667"/>
                  </a:lnTo>
                  <a:lnTo>
                    <a:pt x="226905" y="169000"/>
                  </a:lnTo>
                  <a:lnTo>
                    <a:pt x="227128" y="178226"/>
                  </a:lnTo>
                  <a:lnTo>
                    <a:pt x="224829" y="188047"/>
                  </a:lnTo>
                  <a:lnTo>
                    <a:pt x="219626" y="197042"/>
                  </a:lnTo>
                  <a:lnTo>
                    <a:pt x="212487" y="205485"/>
                  </a:lnTo>
                  <a:lnTo>
                    <a:pt x="204057" y="213561"/>
                  </a:lnTo>
                  <a:lnTo>
                    <a:pt x="192319" y="220168"/>
                  </a:lnTo>
                  <a:lnTo>
                    <a:pt x="178376" y="225797"/>
                  </a:lnTo>
                  <a:lnTo>
                    <a:pt x="162964" y="230772"/>
                  </a:lnTo>
                  <a:lnTo>
                    <a:pt x="146571" y="234090"/>
                  </a:lnTo>
                  <a:lnTo>
                    <a:pt x="129525" y="236301"/>
                  </a:lnTo>
                  <a:lnTo>
                    <a:pt x="112044" y="237775"/>
                  </a:lnTo>
                  <a:lnTo>
                    <a:pt x="94272" y="237535"/>
                  </a:lnTo>
                  <a:lnTo>
                    <a:pt x="76306" y="236151"/>
                  </a:lnTo>
                  <a:lnTo>
                    <a:pt x="11012" y="2297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6519798" y="1822073"/>
              <a:ext cx="2675810" cy="93800"/>
            </a:xfrm>
            <a:custGeom>
              <a:avLst/>
              <a:gdLst/>
              <a:ahLst/>
              <a:cxnLst/>
              <a:rect l="0" t="0" r="0" b="0"/>
              <a:pathLst>
                <a:path w="2675810" h="93800">
                  <a:moveTo>
                    <a:pt x="0" y="5846"/>
                  </a:moveTo>
                  <a:lnTo>
                    <a:pt x="175346" y="5846"/>
                  </a:lnTo>
                  <a:lnTo>
                    <a:pt x="198873" y="4622"/>
                  </a:lnTo>
                  <a:lnTo>
                    <a:pt x="223121" y="2583"/>
                  </a:lnTo>
                  <a:lnTo>
                    <a:pt x="247851" y="0"/>
                  </a:lnTo>
                  <a:lnTo>
                    <a:pt x="323576" y="2210"/>
                  </a:lnTo>
                  <a:lnTo>
                    <a:pt x="406101" y="4768"/>
                  </a:lnTo>
                  <a:lnTo>
                    <a:pt x="677576" y="5818"/>
                  </a:lnTo>
                  <a:lnTo>
                    <a:pt x="708654" y="7051"/>
                  </a:lnTo>
                  <a:lnTo>
                    <a:pt x="740384" y="9096"/>
                  </a:lnTo>
                  <a:lnTo>
                    <a:pt x="772549" y="11683"/>
                  </a:lnTo>
                  <a:lnTo>
                    <a:pt x="837652" y="14558"/>
                  </a:lnTo>
                  <a:lnTo>
                    <a:pt x="936212" y="16176"/>
                  </a:lnTo>
                  <a:lnTo>
                    <a:pt x="1002154" y="17778"/>
                  </a:lnTo>
                  <a:lnTo>
                    <a:pt x="1035154" y="19918"/>
                  </a:lnTo>
                  <a:lnTo>
                    <a:pt x="1068167" y="22568"/>
                  </a:lnTo>
                  <a:lnTo>
                    <a:pt x="1137474" y="25513"/>
                  </a:lnTo>
                  <a:lnTo>
                    <a:pt x="1242016" y="27171"/>
                  </a:lnTo>
                  <a:lnTo>
                    <a:pt x="1310582" y="28782"/>
                  </a:lnTo>
                  <a:lnTo>
                    <a:pt x="1416746" y="35345"/>
                  </a:lnTo>
                  <a:lnTo>
                    <a:pt x="1484896" y="37309"/>
                  </a:lnTo>
                  <a:lnTo>
                    <a:pt x="1518485" y="39056"/>
                  </a:lnTo>
                  <a:lnTo>
                    <a:pt x="1585171" y="44260"/>
                  </a:lnTo>
                  <a:lnTo>
                    <a:pt x="1619594" y="46137"/>
                  </a:lnTo>
                  <a:lnTo>
                    <a:pt x="1726497" y="50003"/>
                  </a:lnTo>
                  <a:lnTo>
                    <a:pt x="1834437" y="57130"/>
                  </a:lnTo>
                  <a:lnTo>
                    <a:pt x="1903003" y="59226"/>
                  </a:lnTo>
                  <a:lnTo>
                    <a:pt x="1936703" y="61009"/>
                  </a:lnTo>
                  <a:lnTo>
                    <a:pt x="2003512" y="66252"/>
                  </a:lnTo>
                  <a:lnTo>
                    <a:pt x="2066648" y="72661"/>
                  </a:lnTo>
                  <a:lnTo>
                    <a:pt x="2097187" y="76083"/>
                  </a:lnTo>
                  <a:lnTo>
                    <a:pt x="2127335" y="78364"/>
                  </a:lnTo>
                  <a:lnTo>
                    <a:pt x="2186934" y="80899"/>
                  </a:lnTo>
                  <a:lnTo>
                    <a:pt x="2269670" y="82326"/>
                  </a:lnTo>
                  <a:lnTo>
                    <a:pt x="2296158" y="83750"/>
                  </a:lnTo>
                  <a:lnTo>
                    <a:pt x="2322381" y="85922"/>
                  </a:lnTo>
                  <a:lnTo>
                    <a:pt x="2348428" y="88594"/>
                  </a:lnTo>
                  <a:lnTo>
                    <a:pt x="2373133" y="90375"/>
                  </a:lnTo>
                  <a:lnTo>
                    <a:pt x="2442977" y="92882"/>
                  </a:lnTo>
                  <a:lnTo>
                    <a:pt x="2542782" y="93799"/>
                  </a:lnTo>
                  <a:lnTo>
                    <a:pt x="2558984" y="92622"/>
                  </a:lnTo>
                  <a:lnTo>
                    <a:pt x="2574679" y="90614"/>
                  </a:lnTo>
                  <a:lnTo>
                    <a:pt x="2590036" y="88051"/>
                  </a:lnTo>
                  <a:lnTo>
                    <a:pt x="2603945" y="85119"/>
                  </a:lnTo>
                  <a:lnTo>
                    <a:pt x="2616888" y="81941"/>
                  </a:lnTo>
                  <a:lnTo>
                    <a:pt x="2675809" y="6090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6266532" y="946994"/>
              <a:ext cx="583614" cy="748787"/>
            </a:xfrm>
            <a:custGeom>
              <a:avLst/>
              <a:gdLst/>
              <a:ahLst/>
              <a:cxnLst/>
              <a:rect l="0" t="0" r="0" b="0"/>
              <a:pathLst>
                <a:path w="583614" h="748787">
                  <a:moveTo>
                    <a:pt x="583613" y="0"/>
                  </a:moveTo>
                  <a:lnTo>
                    <a:pt x="571921" y="29228"/>
                  </a:lnTo>
                  <a:lnTo>
                    <a:pt x="564807" y="45179"/>
                  </a:lnTo>
                  <a:lnTo>
                    <a:pt x="547114" y="82478"/>
                  </a:lnTo>
                  <a:lnTo>
                    <a:pt x="537258" y="101479"/>
                  </a:lnTo>
                  <a:lnTo>
                    <a:pt x="516518" y="138904"/>
                  </a:lnTo>
                  <a:lnTo>
                    <a:pt x="484204" y="194367"/>
                  </a:lnTo>
                  <a:lnTo>
                    <a:pt x="459088" y="234429"/>
                  </a:lnTo>
                  <a:lnTo>
                    <a:pt x="445538" y="255390"/>
                  </a:lnTo>
                  <a:lnTo>
                    <a:pt x="430388" y="276705"/>
                  </a:lnTo>
                  <a:lnTo>
                    <a:pt x="414170" y="298256"/>
                  </a:lnTo>
                  <a:lnTo>
                    <a:pt x="379836" y="341778"/>
                  </a:lnTo>
                  <a:lnTo>
                    <a:pt x="344186" y="385591"/>
                  </a:lnTo>
                  <a:lnTo>
                    <a:pt x="327337" y="407552"/>
                  </a:lnTo>
                  <a:lnTo>
                    <a:pt x="311211" y="429533"/>
                  </a:lnTo>
                  <a:lnTo>
                    <a:pt x="295566" y="451529"/>
                  </a:lnTo>
                  <a:lnTo>
                    <a:pt x="279019" y="473534"/>
                  </a:lnTo>
                  <a:lnTo>
                    <a:pt x="196237" y="577772"/>
                  </a:lnTo>
                  <a:lnTo>
                    <a:pt x="180989" y="595624"/>
                  </a:lnTo>
                  <a:lnTo>
                    <a:pt x="165929" y="612420"/>
                  </a:lnTo>
                  <a:lnTo>
                    <a:pt x="137368" y="642909"/>
                  </a:lnTo>
                  <a:lnTo>
                    <a:pt x="89126" y="692390"/>
                  </a:lnTo>
                  <a:lnTo>
                    <a:pt x="77770" y="703848"/>
                  </a:lnTo>
                  <a:lnTo>
                    <a:pt x="66529" y="712710"/>
                  </a:lnTo>
                  <a:lnTo>
                    <a:pt x="55364" y="719841"/>
                  </a:lnTo>
                  <a:lnTo>
                    <a:pt x="0" y="74878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6442717" y="1002052"/>
              <a:ext cx="506533" cy="748787"/>
            </a:xfrm>
            <a:custGeom>
              <a:avLst/>
              <a:gdLst/>
              <a:ahLst/>
              <a:cxnLst/>
              <a:rect l="0" t="0" r="0" b="0"/>
              <a:pathLst>
                <a:path w="506533" h="748787">
                  <a:moveTo>
                    <a:pt x="0" y="0"/>
                  </a:moveTo>
                  <a:lnTo>
                    <a:pt x="11691" y="11691"/>
                  </a:lnTo>
                  <a:lnTo>
                    <a:pt x="20694" y="27219"/>
                  </a:lnTo>
                  <a:lnTo>
                    <a:pt x="31220" y="47579"/>
                  </a:lnTo>
                  <a:lnTo>
                    <a:pt x="39166" y="59860"/>
                  </a:lnTo>
                  <a:lnTo>
                    <a:pt x="48134" y="72941"/>
                  </a:lnTo>
                  <a:lnTo>
                    <a:pt x="67886" y="100527"/>
                  </a:lnTo>
                  <a:lnTo>
                    <a:pt x="110474" y="158113"/>
                  </a:lnTo>
                  <a:lnTo>
                    <a:pt x="121366" y="173925"/>
                  </a:lnTo>
                  <a:lnTo>
                    <a:pt x="143256" y="207807"/>
                  </a:lnTo>
                  <a:lnTo>
                    <a:pt x="188441" y="280629"/>
                  </a:lnTo>
                  <a:lnTo>
                    <a:pt x="239963" y="361173"/>
                  </a:lnTo>
                  <a:lnTo>
                    <a:pt x="251738" y="380262"/>
                  </a:lnTo>
                  <a:lnTo>
                    <a:pt x="263259" y="400329"/>
                  </a:lnTo>
                  <a:lnTo>
                    <a:pt x="285849" y="442201"/>
                  </a:lnTo>
                  <a:lnTo>
                    <a:pt x="298234" y="462421"/>
                  </a:lnTo>
                  <a:lnTo>
                    <a:pt x="311385" y="482019"/>
                  </a:lnTo>
                  <a:lnTo>
                    <a:pt x="325047" y="501201"/>
                  </a:lnTo>
                  <a:lnTo>
                    <a:pt x="337825" y="520107"/>
                  </a:lnTo>
                  <a:lnTo>
                    <a:pt x="361811" y="557427"/>
                  </a:lnTo>
                  <a:lnTo>
                    <a:pt x="374569" y="575943"/>
                  </a:lnTo>
                  <a:lnTo>
                    <a:pt x="387969" y="594405"/>
                  </a:lnTo>
                  <a:lnTo>
                    <a:pt x="449139" y="676344"/>
                  </a:lnTo>
                  <a:lnTo>
                    <a:pt x="467157" y="701907"/>
                  </a:lnTo>
                  <a:lnTo>
                    <a:pt x="475388" y="712639"/>
                  </a:lnTo>
                  <a:lnTo>
                    <a:pt x="483323" y="722241"/>
                  </a:lnTo>
                  <a:lnTo>
                    <a:pt x="506532" y="74878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6883179" y="2081184"/>
              <a:ext cx="176187" cy="22025"/>
            </a:xfrm>
            <a:custGeom>
              <a:avLst/>
              <a:gdLst/>
              <a:ahLst/>
              <a:cxnLst/>
              <a:rect l="0" t="0" r="0" b="0"/>
              <a:pathLst>
                <a:path w="176187" h="22025">
                  <a:moveTo>
                    <a:pt x="0" y="0"/>
                  </a:moveTo>
                  <a:lnTo>
                    <a:pt x="23383" y="5846"/>
                  </a:lnTo>
                  <a:lnTo>
                    <a:pt x="35164" y="7568"/>
                  </a:lnTo>
                  <a:lnTo>
                    <a:pt x="47913" y="8716"/>
                  </a:lnTo>
                  <a:lnTo>
                    <a:pt x="61306" y="9481"/>
                  </a:lnTo>
                  <a:lnTo>
                    <a:pt x="76352" y="11215"/>
                  </a:lnTo>
                  <a:lnTo>
                    <a:pt x="92501" y="13594"/>
                  </a:lnTo>
                  <a:lnTo>
                    <a:pt x="176186" y="220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7169480" y="2022265"/>
              <a:ext cx="192983" cy="285615"/>
            </a:xfrm>
            <a:custGeom>
              <a:avLst/>
              <a:gdLst/>
              <a:ahLst/>
              <a:cxnLst/>
              <a:rect l="0" t="0" r="0" b="0"/>
              <a:pathLst>
                <a:path w="192983" h="285615">
                  <a:moveTo>
                    <a:pt x="77081" y="25885"/>
                  </a:moveTo>
                  <a:lnTo>
                    <a:pt x="154735" y="0"/>
                  </a:lnTo>
                  <a:lnTo>
                    <a:pt x="165555" y="64"/>
                  </a:lnTo>
                  <a:lnTo>
                    <a:pt x="176439" y="2553"/>
                  </a:lnTo>
                  <a:lnTo>
                    <a:pt x="187366" y="6660"/>
                  </a:lnTo>
                  <a:lnTo>
                    <a:pt x="192203" y="14292"/>
                  </a:lnTo>
                  <a:lnTo>
                    <a:pt x="192982" y="24274"/>
                  </a:lnTo>
                  <a:lnTo>
                    <a:pt x="191053" y="35822"/>
                  </a:lnTo>
                  <a:lnTo>
                    <a:pt x="184874" y="45968"/>
                  </a:lnTo>
                  <a:lnTo>
                    <a:pt x="175860" y="55179"/>
                  </a:lnTo>
                  <a:lnTo>
                    <a:pt x="164957" y="63767"/>
                  </a:lnTo>
                  <a:lnTo>
                    <a:pt x="154017" y="71939"/>
                  </a:lnTo>
                  <a:lnTo>
                    <a:pt x="132075" y="87545"/>
                  </a:lnTo>
                  <a:lnTo>
                    <a:pt x="121085" y="93909"/>
                  </a:lnTo>
                  <a:lnTo>
                    <a:pt x="110087" y="99375"/>
                  </a:lnTo>
                  <a:lnTo>
                    <a:pt x="99085" y="104242"/>
                  </a:lnTo>
                  <a:lnTo>
                    <a:pt x="88080" y="108711"/>
                  </a:lnTo>
                  <a:lnTo>
                    <a:pt x="77073" y="112913"/>
                  </a:lnTo>
                  <a:lnTo>
                    <a:pt x="66064" y="116939"/>
                  </a:lnTo>
                  <a:lnTo>
                    <a:pt x="62395" y="117175"/>
                  </a:lnTo>
                  <a:lnTo>
                    <a:pt x="63620" y="114886"/>
                  </a:lnTo>
                  <a:lnTo>
                    <a:pt x="68107" y="110912"/>
                  </a:lnTo>
                  <a:lnTo>
                    <a:pt x="77216" y="109487"/>
                  </a:lnTo>
                  <a:lnTo>
                    <a:pt x="89406" y="109760"/>
                  </a:lnTo>
                  <a:lnTo>
                    <a:pt x="103650" y="111166"/>
                  </a:lnTo>
                  <a:lnTo>
                    <a:pt x="116817" y="114550"/>
                  </a:lnTo>
                  <a:lnTo>
                    <a:pt x="129265" y="119253"/>
                  </a:lnTo>
                  <a:lnTo>
                    <a:pt x="141235" y="124836"/>
                  </a:lnTo>
                  <a:lnTo>
                    <a:pt x="151661" y="132228"/>
                  </a:lnTo>
                  <a:lnTo>
                    <a:pt x="161059" y="140826"/>
                  </a:lnTo>
                  <a:lnTo>
                    <a:pt x="169772" y="150229"/>
                  </a:lnTo>
                  <a:lnTo>
                    <a:pt x="176804" y="160168"/>
                  </a:lnTo>
                  <a:lnTo>
                    <a:pt x="182715" y="170465"/>
                  </a:lnTo>
                  <a:lnTo>
                    <a:pt x="187879" y="181000"/>
                  </a:lnTo>
                  <a:lnTo>
                    <a:pt x="190099" y="191694"/>
                  </a:lnTo>
                  <a:lnTo>
                    <a:pt x="190355" y="202493"/>
                  </a:lnTo>
                  <a:lnTo>
                    <a:pt x="189302" y="213364"/>
                  </a:lnTo>
                  <a:lnTo>
                    <a:pt x="186153" y="224281"/>
                  </a:lnTo>
                  <a:lnTo>
                    <a:pt x="181607" y="235230"/>
                  </a:lnTo>
                  <a:lnTo>
                    <a:pt x="176129" y="246200"/>
                  </a:lnTo>
                  <a:lnTo>
                    <a:pt x="168806" y="255960"/>
                  </a:lnTo>
                  <a:lnTo>
                    <a:pt x="160254" y="264914"/>
                  </a:lnTo>
                  <a:lnTo>
                    <a:pt x="150883" y="273330"/>
                  </a:lnTo>
                  <a:lnTo>
                    <a:pt x="139741" y="278941"/>
                  </a:lnTo>
                  <a:lnTo>
                    <a:pt x="127418" y="282681"/>
                  </a:lnTo>
                  <a:lnTo>
                    <a:pt x="114310" y="285175"/>
                  </a:lnTo>
                  <a:lnTo>
                    <a:pt x="101900" y="285614"/>
                  </a:lnTo>
                  <a:lnTo>
                    <a:pt x="89956" y="284683"/>
                  </a:lnTo>
                  <a:lnTo>
                    <a:pt x="78324" y="282839"/>
                  </a:lnTo>
                  <a:lnTo>
                    <a:pt x="66898" y="279163"/>
                  </a:lnTo>
                  <a:lnTo>
                    <a:pt x="55610" y="274265"/>
                  </a:lnTo>
                  <a:lnTo>
                    <a:pt x="0" y="24611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7433757" y="2136242"/>
              <a:ext cx="231245" cy="220232"/>
            </a:xfrm>
            <a:custGeom>
              <a:avLst/>
              <a:gdLst/>
              <a:ahLst/>
              <a:cxnLst/>
              <a:rect l="0" t="0" r="0" b="0"/>
              <a:pathLst>
                <a:path w="231245" h="220232">
                  <a:moveTo>
                    <a:pt x="0" y="0"/>
                  </a:moveTo>
                  <a:lnTo>
                    <a:pt x="11692" y="11692"/>
                  </a:lnTo>
                  <a:lnTo>
                    <a:pt x="17583" y="20030"/>
                  </a:lnTo>
                  <a:lnTo>
                    <a:pt x="23957" y="30482"/>
                  </a:lnTo>
                  <a:lnTo>
                    <a:pt x="30654" y="42345"/>
                  </a:lnTo>
                  <a:lnTo>
                    <a:pt x="37565" y="52700"/>
                  </a:lnTo>
                  <a:lnTo>
                    <a:pt x="44619" y="62051"/>
                  </a:lnTo>
                  <a:lnTo>
                    <a:pt x="51769" y="70732"/>
                  </a:lnTo>
                  <a:lnTo>
                    <a:pt x="60207" y="80189"/>
                  </a:lnTo>
                  <a:lnTo>
                    <a:pt x="79369" y="100486"/>
                  </a:lnTo>
                  <a:lnTo>
                    <a:pt x="137506" y="159449"/>
                  </a:lnTo>
                  <a:lnTo>
                    <a:pt x="146729" y="167475"/>
                  </a:lnTo>
                  <a:lnTo>
                    <a:pt x="156548" y="175273"/>
                  </a:lnTo>
                  <a:lnTo>
                    <a:pt x="166764" y="182918"/>
                  </a:lnTo>
                  <a:lnTo>
                    <a:pt x="187904" y="197938"/>
                  </a:lnTo>
                  <a:lnTo>
                    <a:pt x="231244" y="2202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7455781" y="2147254"/>
              <a:ext cx="176185" cy="198209"/>
            </a:xfrm>
            <a:custGeom>
              <a:avLst/>
              <a:gdLst/>
              <a:ahLst/>
              <a:cxnLst/>
              <a:rect l="0" t="0" r="0" b="0"/>
              <a:pathLst>
                <a:path w="176185" h="198209">
                  <a:moveTo>
                    <a:pt x="176184" y="0"/>
                  </a:moveTo>
                  <a:lnTo>
                    <a:pt x="139686" y="36499"/>
                  </a:lnTo>
                  <a:lnTo>
                    <a:pt x="131052" y="47579"/>
                  </a:lnTo>
                  <a:lnTo>
                    <a:pt x="122850" y="59860"/>
                  </a:lnTo>
                  <a:lnTo>
                    <a:pt x="114935" y="72941"/>
                  </a:lnTo>
                  <a:lnTo>
                    <a:pt x="105987" y="85333"/>
                  </a:lnTo>
                  <a:lnTo>
                    <a:pt x="96351" y="97264"/>
                  </a:lnTo>
                  <a:lnTo>
                    <a:pt x="86257" y="108889"/>
                  </a:lnTo>
                  <a:lnTo>
                    <a:pt x="77080" y="119086"/>
                  </a:lnTo>
                  <a:lnTo>
                    <a:pt x="60359" y="136941"/>
                  </a:lnTo>
                  <a:lnTo>
                    <a:pt x="29686" y="168342"/>
                  </a:lnTo>
                  <a:lnTo>
                    <a:pt x="0" y="1982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7819162" y="2188037"/>
              <a:ext cx="154163" cy="3264"/>
            </a:xfrm>
            <a:custGeom>
              <a:avLst/>
              <a:gdLst/>
              <a:ahLst/>
              <a:cxnLst/>
              <a:rect l="0" t="0" r="0" b="0"/>
              <a:pathLst>
                <a:path w="154163" h="3264">
                  <a:moveTo>
                    <a:pt x="0" y="3263"/>
                  </a:moveTo>
                  <a:lnTo>
                    <a:pt x="61307" y="3263"/>
                  </a:lnTo>
                  <a:lnTo>
                    <a:pt x="75129" y="2039"/>
                  </a:lnTo>
                  <a:lnTo>
                    <a:pt x="89239" y="0"/>
                  </a:lnTo>
                  <a:lnTo>
                    <a:pt x="154162" y="326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7808151" y="2279393"/>
              <a:ext cx="121128" cy="1"/>
            </a:xfrm>
            <a:custGeom>
              <a:avLst/>
              <a:gdLst/>
              <a:ahLst/>
              <a:cxnLst/>
              <a:rect l="0" t="0" r="0" b="0"/>
              <a:pathLst>
                <a:path w="121128" h="1">
                  <a:moveTo>
                    <a:pt x="0" y="0"/>
                  </a:moveTo>
                  <a:lnTo>
                    <a:pt x="12112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7015318" y="2070173"/>
            <a:ext cx="2048152" cy="868946"/>
            <a:chOff x="7015318" y="2070173"/>
            <a:chExt cx="2048152" cy="868946"/>
          </a:xfrm>
        </p:grpSpPr>
        <p:sp>
          <p:nvSpPr>
            <p:cNvPr id="161" name="Freeform 160"/>
            <p:cNvSpPr/>
            <p:nvPr/>
          </p:nvSpPr>
          <p:spPr>
            <a:xfrm>
              <a:off x="8138497" y="2158265"/>
              <a:ext cx="110117" cy="1"/>
            </a:xfrm>
            <a:custGeom>
              <a:avLst/>
              <a:gdLst/>
              <a:ahLst/>
              <a:cxnLst/>
              <a:rect l="0" t="0" r="0" b="0"/>
              <a:pathLst>
                <a:path w="110117" h="1">
                  <a:moveTo>
                    <a:pt x="0" y="0"/>
                  </a:moveTo>
                  <a:lnTo>
                    <a:pt x="11011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8490867" y="2092196"/>
              <a:ext cx="77083" cy="275290"/>
            </a:xfrm>
            <a:custGeom>
              <a:avLst/>
              <a:gdLst/>
              <a:ahLst/>
              <a:cxnLst/>
              <a:rect l="0" t="0" r="0" b="0"/>
              <a:pathLst>
                <a:path w="77083" h="275290">
                  <a:moveTo>
                    <a:pt x="77082" y="0"/>
                  </a:moveTo>
                  <a:lnTo>
                    <a:pt x="61755" y="45980"/>
                  </a:lnTo>
                  <a:lnTo>
                    <a:pt x="51510" y="73454"/>
                  </a:lnTo>
                  <a:lnTo>
                    <a:pt x="45351" y="89345"/>
                  </a:lnTo>
                  <a:lnTo>
                    <a:pt x="40022" y="106057"/>
                  </a:lnTo>
                  <a:lnTo>
                    <a:pt x="35246" y="123315"/>
                  </a:lnTo>
                  <a:lnTo>
                    <a:pt x="18791" y="189124"/>
                  </a:lnTo>
                  <a:lnTo>
                    <a:pt x="14974" y="203164"/>
                  </a:lnTo>
                  <a:lnTo>
                    <a:pt x="11207" y="216194"/>
                  </a:lnTo>
                  <a:lnTo>
                    <a:pt x="0" y="2752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8645029" y="2092196"/>
              <a:ext cx="175887" cy="252289"/>
            </a:xfrm>
            <a:custGeom>
              <a:avLst/>
              <a:gdLst/>
              <a:ahLst/>
              <a:cxnLst/>
              <a:rect l="0" t="0" r="0" b="0"/>
              <a:pathLst>
                <a:path w="175887" h="252289">
                  <a:moveTo>
                    <a:pt x="121128" y="0"/>
                  </a:moveTo>
                  <a:lnTo>
                    <a:pt x="109436" y="11691"/>
                  </a:lnTo>
                  <a:lnTo>
                    <a:pt x="101098" y="16359"/>
                  </a:lnTo>
                  <a:lnTo>
                    <a:pt x="90645" y="20694"/>
                  </a:lnTo>
                  <a:lnTo>
                    <a:pt x="78783" y="24808"/>
                  </a:lnTo>
                  <a:lnTo>
                    <a:pt x="67205" y="29997"/>
                  </a:lnTo>
                  <a:lnTo>
                    <a:pt x="55815" y="35904"/>
                  </a:lnTo>
                  <a:lnTo>
                    <a:pt x="44551" y="42289"/>
                  </a:lnTo>
                  <a:lnTo>
                    <a:pt x="35818" y="50216"/>
                  </a:lnTo>
                  <a:lnTo>
                    <a:pt x="28774" y="59171"/>
                  </a:lnTo>
                  <a:lnTo>
                    <a:pt x="22853" y="68811"/>
                  </a:lnTo>
                  <a:lnTo>
                    <a:pt x="22576" y="78909"/>
                  </a:lnTo>
                  <a:lnTo>
                    <a:pt x="26063" y="89311"/>
                  </a:lnTo>
                  <a:lnTo>
                    <a:pt x="32057" y="99917"/>
                  </a:lnTo>
                  <a:lnTo>
                    <a:pt x="40948" y="109434"/>
                  </a:lnTo>
                  <a:lnTo>
                    <a:pt x="51769" y="118226"/>
                  </a:lnTo>
                  <a:lnTo>
                    <a:pt x="63877" y="126534"/>
                  </a:lnTo>
                  <a:lnTo>
                    <a:pt x="75620" y="133296"/>
                  </a:lnTo>
                  <a:lnTo>
                    <a:pt x="87118" y="139028"/>
                  </a:lnTo>
                  <a:lnTo>
                    <a:pt x="98455" y="144073"/>
                  </a:lnTo>
                  <a:lnTo>
                    <a:pt x="110907" y="151106"/>
                  </a:lnTo>
                  <a:lnTo>
                    <a:pt x="124101" y="159466"/>
                  </a:lnTo>
                  <a:lnTo>
                    <a:pt x="137793" y="168709"/>
                  </a:lnTo>
                  <a:lnTo>
                    <a:pt x="149366" y="177319"/>
                  </a:lnTo>
                  <a:lnTo>
                    <a:pt x="159529" y="185506"/>
                  </a:lnTo>
                  <a:lnTo>
                    <a:pt x="168752" y="193410"/>
                  </a:lnTo>
                  <a:lnTo>
                    <a:pt x="173676" y="202351"/>
                  </a:lnTo>
                  <a:lnTo>
                    <a:pt x="175736" y="211981"/>
                  </a:lnTo>
                  <a:lnTo>
                    <a:pt x="175886" y="222072"/>
                  </a:lnTo>
                  <a:lnTo>
                    <a:pt x="172314" y="230023"/>
                  </a:lnTo>
                  <a:lnTo>
                    <a:pt x="166264" y="236547"/>
                  </a:lnTo>
                  <a:lnTo>
                    <a:pt x="158559" y="242120"/>
                  </a:lnTo>
                  <a:lnTo>
                    <a:pt x="148529" y="245835"/>
                  </a:lnTo>
                  <a:lnTo>
                    <a:pt x="136948" y="248312"/>
                  </a:lnTo>
                  <a:lnTo>
                    <a:pt x="124334" y="249964"/>
                  </a:lnTo>
                  <a:lnTo>
                    <a:pt x="109807" y="251064"/>
                  </a:lnTo>
                  <a:lnTo>
                    <a:pt x="94004" y="251798"/>
                  </a:lnTo>
                  <a:lnTo>
                    <a:pt x="77351" y="252288"/>
                  </a:lnTo>
                  <a:lnTo>
                    <a:pt x="62579" y="250167"/>
                  </a:lnTo>
                  <a:lnTo>
                    <a:pt x="49060" y="246306"/>
                  </a:lnTo>
                  <a:lnTo>
                    <a:pt x="0" y="2202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8722110" y="2070173"/>
              <a:ext cx="275290" cy="33036"/>
            </a:xfrm>
            <a:custGeom>
              <a:avLst/>
              <a:gdLst/>
              <a:ahLst/>
              <a:cxnLst/>
              <a:rect l="0" t="0" r="0" b="0"/>
              <a:pathLst>
                <a:path w="275290" h="33036">
                  <a:moveTo>
                    <a:pt x="0" y="33035"/>
                  </a:moveTo>
                  <a:lnTo>
                    <a:pt x="23383" y="27189"/>
                  </a:lnTo>
                  <a:lnTo>
                    <a:pt x="35164" y="25467"/>
                  </a:lnTo>
                  <a:lnTo>
                    <a:pt x="47913" y="24319"/>
                  </a:lnTo>
                  <a:lnTo>
                    <a:pt x="61307" y="23554"/>
                  </a:lnTo>
                  <a:lnTo>
                    <a:pt x="76353" y="21820"/>
                  </a:lnTo>
                  <a:lnTo>
                    <a:pt x="92501" y="19441"/>
                  </a:lnTo>
                  <a:lnTo>
                    <a:pt x="126757" y="13534"/>
                  </a:lnTo>
                  <a:lnTo>
                    <a:pt x="162374" y="6831"/>
                  </a:lnTo>
                  <a:lnTo>
                    <a:pt x="179213" y="4554"/>
                  </a:lnTo>
                  <a:lnTo>
                    <a:pt x="195333" y="3036"/>
                  </a:lnTo>
                  <a:lnTo>
                    <a:pt x="27528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7015318" y="2422543"/>
              <a:ext cx="803845" cy="88093"/>
            </a:xfrm>
            <a:custGeom>
              <a:avLst/>
              <a:gdLst/>
              <a:ahLst/>
              <a:cxnLst/>
              <a:rect l="0" t="0" r="0" b="0"/>
              <a:pathLst>
                <a:path w="803845" h="88093">
                  <a:moveTo>
                    <a:pt x="0" y="0"/>
                  </a:moveTo>
                  <a:lnTo>
                    <a:pt x="35074" y="5845"/>
                  </a:lnTo>
                  <a:lnTo>
                    <a:pt x="52747" y="7567"/>
                  </a:lnTo>
                  <a:lnTo>
                    <a:pt x="71870" y="8715"/>
                  </a:lnTo>
                  <a:lnTo>
                    <a:pt x="91959" y="9481"/>
                  </a:lnTo>
                  <a:lnTo>
                    <a:pt x="112694" y="11215"/>
                  </a:lnTo>
                  <a:lnTo>
                    <a:pt x="133858" y="13594"/>
                  </a:lnTo>
                  <a:lnTo>
                    <a:pt x="155308" y="16404"/>
                  </a:lnTo>
                  <a:lnTo>
                    <a:pt x="176949" y="18277"/>
                  </a:lnTo>
                  <a:lnTo>
                    <a:pt x="198718" y="19525"/>
                  </a:lnTo>
                  <a:lnTo>
                    <a:pt x="220571" y="20358"/>
                  </a:lnTo>
                  <a:lnTo>
                    <a:pt x="242480" y="22137"/>
                  </a:lnTo>
                  <a:lnTo>
                    <a:pt x="264429" y="24546"/>
                  </a:lnTo>
                  <a:lnTo>
                    <a:pt x="286402" y="27375"/>
                  </a:lnTo>
                  <a:lnTo>
                    <a:pt x="309614" y="29262"/>
                  </a:lnTo>
                  <a:lnTo>
                    <a:pt x="333655" y="30519"/>
                  </a:lnTo>
                  <a:lnTo>
                    <a:pt x="358245" y="31358"/>
                  </a:lnTo>
                  <a:lnTo>
                    <a:pt x="381980" y="33140"/>
                  </a:lnTo>
                  <a:lnTo>
                    <a:pt x="405145" y="35552"/>
                  </a:lnTo>
                  <a:lnTo>
                    <a:pt x="450459" y="41494"/>
                  </a:lnTo>
                  <a:lnTo>
                    <a:pt x="495070" y="48214"/>
                  </a:lnTo>
                  <a:lnTo>
                    <a:pt x="517243" y="50495"/>
                  </a:lnTo>
                  <a:lnTo>
                    <a:pt x="539367" y="52016"/>
                  </a:lnTo>
                  <a:lnTo>
                    <a:pt x="561456" y="53030"/>
                  </a:lnTo>
                  <a:lnTo>
                    <a:pt x="582301" y="54929"/>
                  </a:lnTo>
                  <a:lnTo>
                    <a:pt x="602314" y="57419"/>
                  </a:lnTo>
                  <a:lnTo>
                    <a:pt x="621773" y="60303"/>
                  </a:lnTo>
                  <a:lnTo>
                    <a:pt x="659709" y="66769"/>
                  </a:lnTo>
                  <a:lnTo>
                    <a:pt x="678390" y="70206"/>
                  </a:lnTo>
                  <a:lnTo>
                    <a:pt x="695738" y="72498"/>
                  </a:lnTo>
                  <a:lnTo>
                    <a:pt x="712197" y="74026"/>
                  </a:lnTo>
                  <a:lnTo>
                    <a:pt x="728064" y="75044"/>
                  </a:lnTo>
                  <a:lnTo>
                    <a:pt x="742312" y="76946"/>
                  </a:lnTo>
                  <a:lnTo>
                    <a:pt x="803844" y="8809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7191503" y="2609739"/>
              <a:ext cx="55059" cy="1"/>
            </a:xfrm>
            <a:custGeom>
              <a:avLst/>
              <a:gdLst/>
              <a:ahLst/>
              <a:cxnLst/>
              <a:rect l="0" t="0" r="0" b="0"/>
              <a:pathLst>
                <a:path w="55059" h="1">
                  <a:moveTo>
                    <a:pt x="0" y="0"/>
                  </a:moveTo>
                  <a:lnTo>
                    <a:pt x="5505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7433757" y="2631763"/>
              <a:ext cx="207262" cy="252298"/>
            </a:xfrm>
            <a:custGeom>
              <a:avLst/>
              <a:gdLst/>
              <a:ahLst/>
              <a:cxnLst/>
              <a:rect l="0" t="0" r="0" b="0"/>
              <a:pathLst>
                <a:path w="207262" h="252298">
                  <a:moveTo>
                    <a:pt x="0" y="0"/>
                  </a:moveTo>
                  <a:lnTo>
                    <a:pt x="103538" y="0"/>
                  </a:lnTo>
                  <a:lnTo>
                    <a:pt x="117966" y="1223"/>
                  </a:lnTo>
                  <a:lnTo>
                    <a:pt x="132478" y="3262"/>
                  </a:lnTo>
                  <a:lnTo>
                    <a:pt x="147047" y="5845"/>
                  </a:lnTo>
                  <a:lnTo>
                    <a:pt x="155537" y="12461"/>
                  </a:lnTo>
                  <a:lnTo>
                    <a:pt x="159972" y="21766"/>
                  </a:lnTo>
                  <a:lnTo>
                    <a:pt x="161706" y="32863"/>
                  </a:lnTo>
                  <a:lnTo>
                    <a:pt x="156744" y="41485"/>
                  </a:lnTo>
                  <a:lnTo>
                    <a:pt x="147319" y="48456"/>
                  </a:lnTo>
                  <a:lnTo>
                    <a:pt x="134919" y="54327"/>
                  </a:lnTo>
                  <a:lnTo>
                    <a:pt x="121757" y="59464"/>
                  </a:lnTo>
                  <a:lnTo>
                    <a:pt x="108088" y="64113"/>
                  </a:lnTo>
                  <a:lnTo>
                    <a:pt x="94082" y="68435"/>
                  </a:lnTo>
                  <a:lnTo>
                    <a:pt x="79851" y="71317"/>
                  </a:lnTo>
                  <a:lnTo>
                    <a:pt x="65469" y="73238"/>
                  </a:lnTo>
                  <a:lnTo>
                    <a:pt x="50987" y="74519"/>
                  </a:lnTo>
                  <a:lnTo>
                    <a:pt x="45003" y="79043"/>
                  </a:lnTo>
                  <a:lnTo>
                    <a:pt x="44684" y="85730"/>
                  </a:lnTo>
                  <a:lnTo>
                    <a:pt x="48142" y="93859"/>
                  </a:lnTo>
                  <a:lnTo>
                    <a:pt x="55341" y="101724"/>
                  </a:lnTo>
                  <a:lnTo>
                    <a:pt x="65035" y="109415"/>
                  </a:lnTo>
                  <a:lnTo>
                    <a:pt x="76392" y="116990"/>
                  </a:lnTo>
                  <a:lnTo>
                    <a:pt x="87633" y="123263"/>
                  </a:lnTo>
                  <a:lnTo>
                    <a:pt x="98797" y="128668"/>
                  </a:lnTo>
                  <a:lnTo>
                    <a:pt x="109912" y="133495"/>
                  </a:lnTo>
                  <a:lnTo>
                    <a:pt x="135311" y="145384"/>
                  </a:lnTo>
                  <a:lnTo>
                    <a:pt x="148935" y="151981"/>
                  </a:lnTo>
                  <a:lnTo>
                    <a:pt x="160466" y="158825"/>
                  </a:lnTo>
                  <a:lnTo>
                    <a:pt x="170600" y="165835"/>
                  </a:lnTo>
                  <a:lnTo>
                    <a:pt x="179803" y="172955"/>
                  </a:lnTo>
                  <a:lnTo>
                    <a:pt x="188385" y="180149"/>
                  </a:lnTo>
                  <a:lnTo>
                    <a:pt x="196553" y="187392"/>
                  </a:lnTo>
                  <a:lnTo>
                    <a:pt x="204446" y="194668"/>
                  </a:lnTo>
                  <a:lnTo>
                    <a:pt x="207261" y="203189"/>
                  </a:lnTo>
                  <a:lnTo>
                    <a:pt x="206691" y="212540"/>
                  </a:lnTo>
                  <a:lnTo>
                    <a:pt x="203863" y="222445"/>
                  </a:lnTo>
                  <a:lnTo>
                    <a:pt x="195861" y="230271"/>
                  </a:lnTo>
                  <a:lnTo>
                    <a:pt x="184409" y="236712"/>
                  </a:lnTo>
                  <a:lnTo>
                    <a:pt x="170656" y="242230"/>
                  </a:lnTo>
                  <a:lnTo>
                    <a:pt x="155370" y="245909"/>
                  </a:lnTo>
                  <a:lnTo>
                    <a:pt x="139061" y="248361"/>
                  </a:lnTo>
                  <a:lnTo>
                    <a:pt x="122072" y="249996"/>
                  </a:lnTo>
                  <a:lnTo>
                    <a:pt x="104628" y="251086"/>
                  </a:lnTo>
                  <a:lnTo>
                    <a:pt x="68933" y="252297"/>
                  </a:lnTo>
                  <a:lnTo>
                    <a:pt x="54520" y="250173"/>
                  </a:lnTo>
                  <a:lnTo>
                    <a:pt x="42464" y="246310"/>
                  </a:lnTo>
                  <a:lnTo>
                    <a:pt x="11012" y="2312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8479856" y="2466589"/>
              <a:ext cx="583614" cy="66070"/>
            </a:xfrm>
            <a:custGeom>
              <a:avLst/>
              <a:gdLst/>
              <a:ahLst/>
              <a:cxnLst/>
              <a:rect l="0" t="0" r="0" b="0"/>
              <a:pathLst>
                <a:path w="583614" h="66070">
                  <a:moveTo>
                    <a:pt x="0" y="0"/>
                  </a:moveTo>
                  <a:lnTo>
                    <a:pt x="23382" y="0"/>
                  </a:lnTo>
                  <a:lnTo>
                    <a:pt x="35164" y="1223"/>
                  </a:lnTo>
                  <a:lnTo>
                    <a:pt x="47912" y="3263"/>
                  </a:lnTo>
                  <a:lnTo>
                    <a:pt x="61306" y="5846"/>
                  </a:lnTo>
                  <a:lnTo>
                    <a:pt x="78799" y="7568"/>
                  </a:lnTo>
                  <a:lnTo>
                    <a:pt x="99026" y="8716"/>
                  </a:lnTo>
                  <a:lnTo>
                    <a:pt x="121075" y="9481"/>
                  </a:lnTo>
                  <a:lnTo>
                    <a:pt x="141892" y="11215"/>
                  </a:lnTo>
                  <a:lnTo>
                    <a:pt x="161887" y="13594"/>
                  </a:lnTo>
                  <a:lnTo>
                    <a:pt x="181335" y="16404"/>
                  </a:lnTo>
                  <a:lnTo>
                    <a:pt x="199194" y="19501"/>
                  </a:lnTo>
                  <a:lnTo>
                    <a:pt x="215995" y="22788"/>
                  </a:lnTo>
                  <a:lnTo>
                    <a:pt x="232089" y="26204"/>
                  </a:lnTo>
                  <a:lnTo>
                    <a:pt x="248936" y="28481"/>
                  </a:lnTo>
                  <a:lnTo>
                    <a:pt x="266285" y="29999"/>
                  </a:lnTo>
                  <a:lnTo>
                    <a:pt x="283968" y="31011"/>
                  </a:lnTo>
                  <a:lnTo>
                    <a:pt x="300651" y="32909"/>
                  </a:lnTo>
                  <a:lnTo>
                    <a:pt x="316667" y="35398"/>
                  </a:lnTo>
                  <a:lnTo>
                    <a:pt x="332238" y="38281"/>
                  </a:lnTo>
                  <a:lnTo>
                    <a:pt x="347513" y="40203"/>
                  </a:lnTo>
                  <a:lnTo>
                    <a:pt x="362591" y="41484"/>
                  </a:lnTo>
                  <a:lnTo>
                    <a:pt x="377536" y="42338"/>
                  </a:lnTo>
                  <a:lnTo>
                    <a:pt x="393617" y="44131"/>
                  </a:lnTo>
                  <a:lnTo>
                    <a:pt x="410457" y="46550"/>
                  </a:lnTo>
                  <a:lnTo>
                    <a:pt x="469908" y="55800"/>
                  </a:lnTo>
                  <a:lnTo>
                    <a:pt x="493128" y="59223"/>
                  </a:lnTo>
                  <a:lnTo>
                    <a:pt x="513502" y="61505"/>
                  </a:lnTo>
                  <a:lnTo>
                    <a:pt x="531978" y="63027"/>
                  </a:lnTo>
                  <a:lnTo>
                    <a:pt x="583613" y="660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8479856" y="2642774"/>
              <a:ext cx="143151" cy="1"/>
            </a:xfrm>
            <a:custGeom>
              <a:avLst/>
              <a:gdLst/>
              <a:ahLst/>
              <a:cxnLst/>
              <a:rect l="0" t="0" r="0" b="0"/>
              <a:pathLst>
                <a:path w="143151" h="1">
                  <a:moveTo>
                    <a:pt x="0" y="0"/>
                  </a:moveTo>
                  <a:lnTo>
                    <a:pt x="1431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8689075" y="2664797"/>
              <a:ext cx="227987" cy="274322"/>
            </a:xfrm>
            <a:custGeom>
              <a:avLst/>
              <a:gdLst/>
              <a:ahLst/>
              <a:cxnLst/>
              <a:rect l="0" t="0" r="0" b="0"/>
              <a:pathLst>
                <a:path w="227987" h="274322">
                  <a:moveTo>
                    <a:pt x="99104" y="0"/>
                  </a:moveTo>
                  <a:lnTo>
                    <a:pt x="116641" y="11692"/>
                  </a:lnTo>
                  <a:lnTo>
                    <a:pt x="127924" y="16359"/>
                  </a:lnTo>
                  <a:lnTo>
                    <a:pt x="141564" y="20694"/>
                  </a:lnTo>
                  <a:lnTo>
                    <a:pt x="156775" y="24808"/>
                  </a:lnTo>
                  <a:lnTo>
                    <a:pt x="183464" y="32641"/>
                  </a:lnTo>
                  <a:lnTo>
                    <a:pt x="195720" y="36443"/>
                  </a:lnTo>
                  <a:lnTo>
                    <a:pt x="205114" y="42648"/>
                  </a:lnTo>
                  <a:lnTo>
                    <a:pt x="212601" y="50455"/>
                  </a:lnTo>
                  <a:lnTo>
                    <a:pt x="218815" y="59331"/>
                  </a:lnTo>
                  <a:lnTo>
                    <a:pt x="219287" y="66471"/>
                  </a:lnTo>
                  <a:lnTo>
                    <a:pt x="215931" y="72455"/>
                  </a:lnTo>
                  <a:lnTo>
                    <a:pt x="210024" y="77667"/>
                  </a:lnTo>
                  <a:lnTo>
                    <a:pt x="201191" y="83590"/>
                  </a:lnTo>
                  <a:lnTo>
                    <a:pt x="190409" y="89985"/>
                  </a:lnTo>
                  <a:lnTo>
                    <a:pt x="178327" y="96695"/>
                  </a:lnTo>
                  <a:lnTo>
                    <a:pt x="166601" y="102392"/>
                  </a:lnTo>
                  <a:lnTo>
                    <a:pt x="155113" y="107414"/>
                  </a:lnTo>
                  <a:lnTo>
                    <a:pt x="143785" y="111985"/>
                  </a:lnTo>
                  <a:lnTo>
                    <a:pt x="131339" y="116256"/>
                  </a:lnTo>
                  <a:lnTo>
                    <a:pt x="118147" y="120327"/>
                  </a:lnTo>
                  <a:lnTo>
                    <a:pt x="104458" y="124264"/>
                  </a:lnTo>
                  <a:lnTo>
                    <a:pt x="97780" y="129336"/>
                  </a:lnTo>
                  <a:lnTo>
                    <a:pt x="95774" y="135164"/>
                  </a:lnTo>
                  <a:lnTo>
                    <a:pt x="96884" y="141497"/>
                  </a:lnTo>
                  <a:lnTo>
                    <a:pt x="103741" y="146942"/>
                  </a:lnTo>
                  <a:lnTo>
                    <a:pt x="114431" y="151796"/>
                  </a:lnTo>
                  <a:lnTo>
                    <a:pt x="127675" y="156255"/>
                  </a:lnTo>
                  <a:lnTo>
                    <a:pt x="141398" y="161675"/>
                  </a:lnTo>
                  <a:lnTo>
                    <a:pt x="155440" y="167735"/>
                  </a:lnTo>
                  <a:lnTo>
                    <a:pt x="169696" y="174223"/>
                  </a:lnTo>
                  <a:lnTo>
                    <a:pt x="181647" y="180994"/>
                  </a:lnTo>
                  <a:lnTo>
                    <a:pt x="192061" y="187956"/>
                  </a:lnTo>
                  <a:lnTo>
                    <a:pt x="201452" y="195044"/>
                  </a:lnTo>
                  <a:lnTo>
                    <a:pt x="210159" y="202216"/>
                  </a:lnTo>
                  <a:lnTo>
                    <a:pt x="218410" y="209445"/>
                  </a:lnTo>
                  <a:lnTo>
                    <a:pt x="226359" y="216711"/>
                  </a:lnTo>
                  <a:lnTo>
                    <a:pt x="227986" y="225226"/>
                  </a:lnTo>
                  <a:lnTo>
                    <a:pt x="225402" y="234572"/>
                  </a:lnTo>
                  <a:lnTo>
                    <a:pt x="220008" y="244474"/>
                  </a:lnTo>
                  <a:lnTo>
                    <a:pt x="210294" y="252299"/>
                  </a:lnTo>
                  <a:lnTo>
                    <a:pt x="197701" y="258739"/>
                  </a:lnTo>
                  <a:lnTo>
                    <a:pt x="183188" y="264256"/>
                  </a:lnTo>
                  <a:lnTo>
                    <a:pt x="166172" y="267934"/>
                  </a:lnTo>
                  <a:lnTo>
                    <a:pt x="147486" y="270386"/>
                  </a:lnTo>
                  <a:lnTo>
                    <a:pt x="127689" y="272020"/>
                  </a:lnTo>
                  <a:lnTo>
                    <a:pt x="108372" y="273110"/>
                  </a:lnTo>
                  <a:lnTo>
                    <a:pt x="70596" y="274321"/>
                  </a:lnTo>
                  <a:lnTo>
                    <a:pt x="54406" y="273420"/>
                  </a:lnTo>
                  <a:lnTo>
                    <a:pt x="39941" y="271596"/>
                  </a:lnTo>
                  <a:lnTo>
                    <a:pt x="0" y="2642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7598931" y="3248410"/>
            <a:ext cx="1013065" cy="355008"/>
            <a:chOff x="7598931" y="3248410"/>
            <a:chExt cx="1013065" cy="355008"/>
          </a:xfrm>
        </p:grpSpPr>
        <p:sp>
          <p:nvSpPr>
            <p:cNvPr id="172" name="Freeform 171"/>
            <p:cNvSpPr/>
            <p:nvPr/>
          </p:nvSpPr>
          <p:spPr>
            <a:xfrm>
              <a:off x="7631965" y="3259421"/>
              <a:ext cx="275291" cy="253267"/>
            </a:xfrm>
            <a:custGeom>
              <a:avLst/>
              <a:gdLst/>
              <a:ahLst/>
              <a:cxnLst/>
              <a:rect l="0" t="0" r="0" b="0"/>
              <a:pathLst>
                <a:path w="275291" h="253267">
                  <a:moveTo>
                    <a:pt x="0" y="0"/>
                  </a:moveTo>
                  <a:lnTo>
                    <a:pt x="11692" y="11692"/>
                  </a:lnTo>
                  <a:lnTo>
                    <a:pt x="17583" y="18806"/>
                  </a:lnTo>
                  <a:lnTo>
                    <a:pt x="23957" y="27220"/>
                  </a:lnTo>
                  <a:lnTo>
                    <a:pt x="30654" y="36499"/>
                  </a:lnTo>
                  <a:lnTo>
                    <a:pt x="38789" y="46356"/>
                  </a:lnTo>
                  <a:lnTo>
                    <a:pt x="47882" y="56598"/>
                  </a:lnTo>
                  <a:lnTo>
                    <a:pt x="67775" y="77766"/>
                  </a:lnTo>
                  <a:lnTo>
                    <a:pt x="121353" y="132229"/>
                  </a:lnTo>
                  <a:lnTo>
                    <a:pt x="133512" y="143211"/>
                  </a:lnTo>
                  <a:lnTo>
                    <a:pt x="146513" y="154202"/>
                  </a:lnTo>
                  <a:lnTo>
                    <a:pt x="160074" y="165200"/>
                  </a:lnTo>
                  <a:lnTo>
                    <a:pt x="172786" y="174980"/>
                  </a:lnTo>
                  <a:lnTo>
                    <a:pt x="184931" y="183946"/>
                  </a:lnTo>
                  <a:lnTo>
                    <a:pt x="196698" y="192371"/>
                  </a:lnTo>
                  <a:lnTo>
                    <a:pt x="206989" y="200434"/>
                  </a:lnTo>
                  <a:lnTo>
                    <a:pt x="216297" y="208257"/>
                  </a:lnTo>
                  <a:lnTo>
                    <a:pt x="224950" y="215919"/>
                  </a:lnTo>
                  <a:lnTo>
                    <a:pt x="234389" y="223474"/>
                  </a:lnTo>
                  <a:lnTo>
                    <a:pt x="244352" y="230958"/>
                  </a:lnTo>
                  <a:lnTo>
                    <a:pt x="275290" y="2532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7598931" y="3248410"/>
              <a:ext cx="187197" cy="187197"/>
            </a:xfrm>
            <a:custGeom>
              <a:avLst/>
              <a:gdLst/>
              <a:ahLst/>
              <a:cxnLst/>
              <a:rect l="0" t="0" r="0" b="0"/>
              <a:pathLst>
                <a:path w="187197" h="187197">
                  <a:moveTo>
                    <a:pt x="187196" y="0"/>
                  </a:moveTo>
                  <a:lnTo>
                    <a:pt x="169659" y="11691"/>
                  </a:lnTo>
                  <a:lnTo>
                    <a:pt x="162047" y="18806"/>
                  </a:lnTo>
                  <a:lnTo>
                    <a:pt x="154525" y="27219"/>
                  </a:lnTo>
                  <a:lnTo>
                    <a:pt x="147062" y="36499"/>
                  </a:lnTo>
                  <a:lnTo>
                    <a:pt x="139641" y="45132"/>
                  </a:lnTo>
                  <a:lnTo>
                    <a:pt x="132246" y="53335"/>
                  </a:lnTo>
                  <a:lnTo>
                    <a:pt x="117504" y="68974"/>
                  </a:lnTo>
                  <a:lnTo>
                    <a:pt x="73415" y="113719"/>
                  </a:lnTo>
                  <a:lnTo>
                    <a:pt x="58731" y="128438"/>
                  </a:lnTo>
                  <a:lnTo>
                    <a:pt x="51388" y="137013"/>
                  </a:lnTo>
                  <a:lnTo>
                    <a:pt x="44047" y="146400"/>
                  </a:lnTo>
                  <a:lnTo>
                    <a:pt x="0" y="18719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8017371" y="3347514"/>
              <a:ext cx="165173" cy="44047"/>
            </a:xfrm>
            <a:custGeom>
              <a:avLst/>
              <a:gdLst/>
              <a:ahLst/>
              <a:cxnLst/>
              <a:rect l="0" t="0" r="0" b="0"/>
              <a:pathLst>
                <a:path w="165173" h="44047">
                  <a:moveTo>
                    <a:pt x="0" y="0"/>
                  </a:moveTo>
                  <a:lnTo>
                    <a:pt x="45979" y="15327"/>
                  </a:lnTo>
                  <a:lnTo>
                    <a:pt x="60016" y="18782"/>
                  </a:lnTo>
                  <a:lnTo>
                    <a:pt x="76716" y="22309"/>
                  </a:lnTo>
                  <a:lnTo>
                    <a:pt x="95190" y="25885"/>
                  </a:lnTo>
                  <a:lnTo>
                    <a:pt x="111177" y="29491"/>
                  </a:lnTo>
                  <a:lnTo>
                    <a:pt x="125504" y="33119"/>
                  </a:lnTo>
                  <a:lnTo>
                    <a:pt x="165172" y="4404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7984335" y="3402572"/>
              <a:ext cx="110117" cy="22024"/>
            </a:xfrm>
            <a:custGeom>
              <a:avLst/>
              <a:gdLst/>
              <a:ahLst/>
              <a:cxnLst/>
              <a:rect l="0" t="0" r="0" b="0"/>
              <a:pathLst>
                <a:path w="110117" h="22024">
                  <a:moveTo>
                    <a:pt x="0" y="0"/>
                  </a:moveTo>
                  <a:lnTo>
                    <a:pt x="23383" y="5845"/>
                  </a:lnTo>
                  <a:lnTo>
                    <a:pt x="51176" y="11978"/>
                  </a:lnTo>
                  <a:lnTo>
                    <a:pt x="110116" y="220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8336705" y="3369537"/>
              <a:ext cx="163674" cy="233881"/>
            </a:xfrm>
            <a:custGeom>
              <a:avLst/>
              <a:gdLst/>
              <a:ahLst/>
              <a:cxnLst/>
              <a:rect l="0" t="0" r="0" b="0"/>
              <a:pathLst>
                <a:path w="163674" h="233881">
                  <a:moveTo>
                    <a:pt x="55058" y="0"/>
                  </a:moveTo>
                  <a:lnTo>
                    <a:pt x="24405" y="30653"/>
                  </a:lnTo>
                  <a:lnTo>
                    <a:pt x="18717" y="38788"/>
                  </a:lnTo>
                  <a:lnTo>
                    <a:pt x="13702" y="47882"/>
                  </a:lnTo>
                  <a:lnTo>
                    <a:pt x="9135" y="57615"/>
                  </a:lnTo>
                  <a:lnTo>
                    <a:pt x="8537" y="66550"/>
                  </a:lnTo>
                  <a:lnTo>
                    <a:pt x="10585" y="74955"/>
                  </a:lnTo>
                  <a:lnTo>
                    <a:pt x="14398" y="83004"/>
                  </a:lnTo>
                  <a:lnTo>
                    <a:pt x="21834" y="90818"/>
                  </a:lnTo>
                  <a:lnTo>
                    <a:pt x="31685" y="98474"/>
                  </a:lnTo>
                  <a:lnTo>
                    <a:pt x="43147" y="106025"/>
                  </a:lnTo>
                  <a:lnTo>
                    <a:pt x="55681" y="113506"/>
                  </a:lnTo>
                  <a:lnTo>
                    <a:pt x="68933" y="120941"/>
                  </a:lnTo>
                  <a:lnTo>
                    <a:pt x="82660" y="128344"/>
                  </a:lnTo>
                  <a:lnTo>
                    <a:pt x="95483" y="135726"/>
                  </a:lnTo>
                  <a:lnTo>
                    <a:pt x="107702" y="143095"/>
                  </a:lnTo>
                  <a:lnTo>
                    <a:pt x="119518" y="150455"/>
                  </a:lnTo>
                  <a:lnTo>
                    <a:pt x="131066" y="159031"/>
                  </a:lnTo>
                  <a:lnTo>
                    <a:pt x="142435" y="168420"/>
                  </a:lnTo>
                  <a:lnTo>
                    <a:pt x="153686" y="178349"/>
                  </a:lnTo>
                  <a:lnTo>
                    <a:pt x="159962" y="188639"/>
                  </a:lnTo>
                  <a:lnTo>
                    <a:pt x="162923" y="199170"/>
                  </a:lnTo>
                  <a:lnTo>
                    <a:pt x="163673" y="209861"/>
                  </a:lnTo>
                  <a:lnTo>
                    <a:pt x="160503" y="218212"/>
                  </a:lnTo>
                  <a:lnTo>
                    <a:pt x="154719" y="225003"/>
                  </a:lnTo>
                  <a:lnTo>
                    <a:pt x="147193" y="230753"/>
                  </a:lnTo>
                  <a:lnTo>
                    <a:pt x="138504" y="233364"/>
                  </a:lnTo>
                  <a:lnTo>
                    <a:pt x="129041" y="233880"/>
                  </a:lnTo>
                  <a:lnTo>
                    <a:pt x="119062" y="233001"/>
                  </a:lnTo>
                  <a:lnTo>
                    <a:pt x="106292" y="231192"/>
                  </a:lnTo>
                  <a:lnTo>
                    <a:pt x="75790" y="225918"/>
                  </a:lnTo>
                  <a:lnTo>
                    <a:pt x="60315" y="221575"/>
                  </a:lnTo>
                  <a:lnTo>
                    <a:pt x="45105" y="216234"/>
                  </a:lnTo>
                  <a:lnTo>
                    <a:pt x="0" y="18719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8380752" y="3270433"/>
              <a:ext cx="231244" cy="77082"/>
            </a:xfrm>
            <a:custGeom>
              <a:avLst/>
              <a:gdLst/>
              <a:ahLst/>
              <a:cxnLst/>
              <a:rect l="0" t="0" r="0" b="0"/>
              <a:pathLst>
                <a:path w="231244" h="77082">
                  <a:moveTo>
                    <a:pt x="0" y="0"/>
                  </a:moveTo>
                  <a:lnTo>
                    <a:pt x="110285" y="36762"/>
                  </a:lnTo>
                  <a:lnTo>
                    <a:pt x="122464" y="40414"/>
                  </a:lnTo>
                  <a:lnTo>
                    <a:pt x="161763" y="51399"/>
                  </a:lnTo>
                  <a:lnTo>
                    <a:pt x="173911" y="55065"/>
                  </a:lnTo>
                  <a:lnTo>
                    <a:pt x="231243" y="770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5817891" y="3479653"/>
            <a:ext cx="1262179" cy="1057111"/>
            <a:chOff x="5817891" y="3479653"/>
            <a:chExt cx="1262179" cy="1057111"/>
          </a:xfrm>
        </p:grpSpPr>
        <p:sp>
          <p:nvSpPr>
            <p:cNvPr id="179" name="Freeform 178"/>
            <p:cNvSpPr/>
            <p:nvPr/>
          </p:nvSpPr>
          <p:spPr>
            <a:xfrm>
              <a:off x="5817891" y="3479653"/>
              <a:ext cx="195376" cy="616648"/>
            </a:xfrm>
            <a:custGeom>
              <a:avLst/>
              <a:gdLst/>
              <a:ahLst/>
              <a:cxnLst/>
              <a:rect l="0" t="0" r="0" b="0"/>
              <a:pathLst>
                <a:path w="195376" h="616648">
                  <a:moveTo>
                    <a:pt x="195375" y="0"/>
                  </a:moveTo>
                  <a:lnTo>
                    <a:pt x="177838" y="29228"/>
                  </a:lnTo>
                  <a:lnTo>
                    <a:pt x="169002" y="45179"/>
                  </a:lnTo>
                  <a:lnTo>
                    <a:pt x="149395" y="82478"/>
                  </a:lnTo>
                  <a:lnTo>
                    <a:pt x="140252" y="101479"/>
                  </a:lnTo>
                  <a:lnTo>
                    <a:pt x="131709" y="120263"/>
                  </a:lnTo>
                  <a:lnTo>
                    <a:pt x="123567" y="138904"/>
                  </a:lnTo>
                  <a:lnTo>
                    <a:pt x="114468" y="157448"/>
                  </a:lnTo>
                  <a:lnTo>
                    <a:pt x="104732" y="175929"/>
                  </a:lnTo>
                  <a:lnTo>
                    <a:pt x="94571" y="194367"/>
                  </a:lnTo>
                  <a:lnTo>
                    <a:pt x="85350" y="212776"/>
                  </a:lnTo>
                  <a:lnTo>
                    <a:pt x="76755" y="231167"/>
                  </a:lnTo>
                  <a:lnTo>
                    <a:pt x="68579" y="249544"/>
                  </a:lnTo>
                  <a:lnTo>
                    <a:pt x="60680" y="269137"/>
                  </a:lnTo>
                  <a:lnTo>
                    <a:pt x="23007" y="369187"/>
                  </a:lnTo>
                  <a:lnTo>
                    <a:pt x="16841" y="389275"/>
                  </a:lnTo>
                  <a:lnTo>
                    <a:pt x="11506" y="410008"/>
                  </a:lnTo>
                  <a:lnTo>
                    <a:pt x="6727" y="431171"/>
                  </a:lnTo>
                  <a:lnTo>
                    <a:pt x="3540" y="452621"/>
                  </a:lnTo>
                  <a:lnTo>
                    <a:pt x="1416" y="474262"/>
                  </a:lnTo>
                  <a:lnTo>
                    <a:pt x="0" y="496030"/>
                  </a:lnTo>
                  <a:lnTo>
                    <a:pt x="279" y="515436"/>
                  </a:lnTo>
                  <a:lnTo>
                    <a:pt x="8178" y="6166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6040977" y="3732919"/>
              <a:ext cx="222666" cy="292894"/>
            </a:xfrm>
            <a:custGeom>
              <a:avLst/>
              <a:gdLst/>
              <a:ahLst/>
              <a:cxnLst/>
              <a:rect l="0" t="0" r="0" b="0"/>
              <a:pathLst>
                <a:path w="222666" h="292894">
                  <a:moveTo>
                    <a:pt x="16335" y="0"/>
                  </a:moveTo>
                  <a:lnTo>
                    <a:pt x="1009" y="45980"/>
                  </a:lnTo>
                  <a:lnTo>
                    <a:pt x="0" y="56346"/>
                  </a:lnTo>
                  <a:lnTo>
                    <a:pt x="551" y="66928"/>
                  </a:lnTo>
                  <a:lnTo>
                    <a:pt x="2142" y="77654"/>
                  </a:lnTo>
                  <a:lnTo>
                    <a:pt x="6874" y="88474"/>
                  </a:lnTo>
                  <a:lnTo>
                    <a:pt x="13698" y="99358"/>
                  </a:lnTo>
                  <a:lnTo>
                    <a:pt x="21918" y="110285"/>
                  </a:lnTo>
                  <a:lnTo>
                    <a:pt x="33516" y="121240"/>
                  </a:lnTo>
                  <a:lnTo>
                    <a:pt x="47365" y="132214"/>
                  </a:lnTo>
                  <a:lnTo>
                    <a:pt x="76619" y="152972"/>
                  </a:lnTo>
                  <a:lnTo>
                    <a:pt x="101857" y="170354"/>
                  </a:lnTo>
                  <a:lnTo>
                    <a:pt x="113726" y="177191"/>
                  </a:lnTo>
                  <a:lnTo>
                    <a:pt x="125308" y="182973"/>
                  </a:lnTo>
                  <a:lnTo>
                    <a:pt x="136700" y="188052"/>
                  </a:lnTo>
                  <a:lnTo>
                    <a:pt x="147966" y="193884"/>
                  </a:lnTo>
                  <a:lnTo>
                    <a:pt x="159147" y="200219"/>
                  </a:lnTo>
                  <a:lnTo>
                    <a:pt x="170272" y="206890"/>
                  </a:lnTo>
                  <a:lnTo>
                    <a:pt x="180135" y="213784"/>
                  </a:lnTo>
                  <a:lnTo>
                    <a:pt x="189157" y="220827"/>
                  </a:lnTo>
                  <a:lnTo>
                    <a:pt x="197619" y="227969"/>
                  </a:lnTo>
                  <a:lnTo>
                    <a:pt x="205708" y="236401"/>
                  </a:lnTo>
                  <a:lnTo>
                    <a:pt x="213547" y="245693"/>
                  </a:lnTo>
                  <a:lnTo>
                    <a:pt x="221220" y="255558"/>
                  </a:lnTo>
                  <a:lnTo>
                    <a:pt x="222665" y="264582"/>
                  </a:lnTo>
                  <a:lnTo>
                    <a:pt x="219958" y="273045"/>
                  </a:lnTo>
                  <a:lnTo>
                    <a:pt x="214483" y="281134"/>
                  </a:lnTo>
                  <a:lnTo>
                    <a:pt x="204715" y="286527"/>
                  </a:lnTo>
                  <a:lnTo>
                    <a:pt x="192085" y="290121"/>
                  </a:lnTo>
                  <a:lnTo>
                    <a:pt x="177548" y="292518"/>
                  </a:lnTo>
                  <a:lnTo>
                    <a:pt x="164186" y="292893"/>
                  </a:lnTo>
                  <a:lnTo>
                    <a:pt x="151608" y="291919"/>
                  </a:lnTo>
                  <a:lnTo>
                    <a:pt x="139551" y="290046"/>
                  </a:lnTo>
                  <a:lnTo>
                    <a:pt x="127844" y="287574"/>
                  </a:lnTo>
                  <a:lnTo>
                    <a:pt x="116368" y="284702"/>
                  </a:lnTo>
                  <a:lnTo>
                    <a:pt x="105047" y="281565"/>
                  </a:lnTo>
                  <a:lnTo>
                    <a:pt x="92605" y="277025"/>
                  </a:lnTo>
                  <a:lnTo>
                    <a:pt x="79417" y="271552"/>
                  </a:lnTo>
                  <a:lnTo>
                    <a:pt x="27347" y="24225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6101358" y="3710895"/>
              <a:ext cx="198210" cy="1"/>
            </a:xfrm>
            <a:custGeom>
              <a:avLst/>
              <a:gdLst/>
              <a:ahLst/>
              <a:cxnLst/>
              <a:rect l="0" t="0" r="0" b="0"/>
              <a:pathLst>
                <a:path w="198210" h="1">
                  <a:moveTo>
                    <a:pt x="0" y="0"/>
                  </a:moveTo>
                  <a:lnTo>
                    <a:pt x="19820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6365636" y="4107312"/>
              <a:ext cx="88094" cy="154162"/>
            </a:xfrm>
            <a:custGeom>
              <a:avLst/>
              <a:gdLst/>
              <a:ahLst/>
              <a:cxnLst/>
              <a:rect l="0" t="0" r="0" b="0"/>
              <a:pathLst>
                <a:path w="88094" h="154162">
                  <a:moveTo>
                    <a:pt x="88093" y="0"/>
                  </a:moveTo>
                  <a:lnTo>
                    <a:pt x="70556" y="29228"/>
                  </a:lnTo>
                  <a:lnTo>
                    <a:pt x="62942" y="42732"/>
                  </a:lnTo>
                  <a:lnTo>
                    <a:pt x="47959" y="70787"/>
                  </a:lnTo>
                  <a:lnTo>
                    <a:pt x="33143" y="99569"/>
                  </a:lnTo>
                  <a:lnTo>
                    <a:pt x="0" y="15416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6618902" y="3833553"/>
              <a:ext cx="195631" cy="323518"/>
            </a:xfrm>
            <a:custGeom>
              <a:avLst/>
              <a:gdLst/>
              <a:ahLst/>
              <a:cxnLst/>
              <a:rect l="0" t="0" r="0" b="0"/>
              <a:pathLst>
                <a:path w="195631" h="323518">
                  <a:moveTo>
                    <a:pt x="0" y="9481"/>
                  </a:moveTo>
                  <a:lnTo>
                    <a:pt x="23382" y="3636"/>
                  </a:lnTo>
                  <a:lnTo>
                    <a:pt x="35164" y="1914"/>
                  </a:lnTo>
                  <a:lnTo>
                    <a:pt x="47912" y="766"/>
                  </a:lnTo>
                  <a:lnTo>
                    <a:pt x="61306" y="0"/>
                  </a:lnTo>
                  <a:lnTo>
                    <a:pt x="75129" y="1937"/>
                  </a:lnTo>
                  <a:lnTo>
                    <a:pt x="89238" y="5675"/>
                  </a:lnTo>
                  <a:lnTo>
                    <a:pt x="103539" y="10615"/>
                  </a:lnTo>
                  <a:lnTo>
                    <a:pt x="116743" y="16354"/>
                  </a:lnTo>
                  <a:lnTo>
                    <a:pt x="129216" y="22628"/>
                  </a:lnTo>
                  <a:lnTo>
                    <a:pt x="141201" y="29257"/>
                  </a:lnTo>
                  <a:lnTo>
                    <a:pt x="149192" y="38571"/>
                  </a:lnTo>
                  <a:lnTo>
                    <a:pt x="154519" y="49674"/>
                  </a:lnTo>
                  <a:lnTo>
                    <a:pt x="158071" y="61970"/>
                  </a:lnTo>
                  <a:lnTo>
                    <a:pt x="155544" y="71391"/>
                  </a:lnTo>
                  <a:lnTo>
                    <a:pt x="148966" y="78895"/>
                  </a:lnTo>
                  <a:lnTo>
                    <a:pt x="139686" y="85121"/>
                  </a:lnTo>
                  <a:lnTo>
                    <a:pt x="127383" y="89272"/>
                  </a:lnTo>
                  <a:lnTo>
                    <a:pt x="113062" y="92039"/>
                  </a:lnTo>
                  <a:lnTo>
                    <a:pt x="97398" y="93884"/>
                  </a:lnTo>
                  <a:lnTo>
                    <a:pt x="80837" y="93890"/>
                  </a:lnTo>
                  <a:lnTo>
                    <a:pt x="63680" y="92671"/>
                  </a:lnTo>
                  <a:lnTo>
                    <a:pt x="46124" y="90634"/>
                  </a:lnTo>
                  <a:lnTo>
                    <a:pt x="35643" y="92948"/>
                  </a:lnTo>
                  <a:lnTo>
                    <a:pt x="29879" y="98160"/>
                  </a:lnTo>
                  <a:lnTo>
                    <a:pt x="27261" y="105306"/>
                  </a:lnTo>
                  <a:lnTo>
                    <a:pt x="31633" y="114964"/>
                  </a:lnTo>
                  <a:lnTo>
                    <a:pt x="40665" y="126296"/>
                  </a:lnTo>
                  <a:lnTo>
                    <a:pt x="52803" y="138745"/>
                  </a:lnTo>
                  <a:lnTo>
                    <a:pt x="64566" y="149492"/>
                  </a:lnTo>
                  <a:lnTo>
                    <a:pt x="76079" y="159103"/>
                  </a:lnTo>
                  <a:lnTo>
                    <a:pt x="87425" y="167957"/>
                  </a:lnTo>
                  <a:lnTo>
                    <a:pt x="98659" y="176307"/>
                  </a:lnTo>
                  <a:lnTo>
                    <a:pt x="120930" y="192110"/>
                  </a:lnTo>
                  <a:lnTo>
                    <a:pt x="130784" y="200974"/>
                  </a:lnTo>
                  <a:lnTo>
                    <a:pt x="139800" y="210554"/>
                  </a:lnTo>
                  <a:lnTo>
                    <a:pt x="148258" y="220610"/>
                  </a:lnTo>
                  <a:lnTo>
                    <a:pt x="156344" y="229762"/>
                  </a:lnTo>
                  <a:lnTo>
                    <a:pt x="171853" y="246456"/>
                  </a:lnTo>
                  <a:lnTo>
                    <a:pt x="179414" y="256781"/>
                  </a:lnTo>
                  <a:lnTo>
                    <a:pt x="186902" y="268557"/>
                  </a:lnTo>
                  <a:lnTo>
                    <a:pt x="194341" y="281303"/>
                  </a:lnTo>
                  <a:lnTo>
                    <a:pt x="195630" y="292247"/>
                  </a:lnTo>
                  <a:lnTo>
                    <a:pt x="192819" y="301989"/>
                  </a:lnTo>
                  <a:lnTo>
                    <a:pt x="187274" y="310932"/>
                  </a:lnTo>
                  <a:lnTo>
                    <a:pt x="177460" y="316893"/>
                  </a:lnTo>
                  <a:lnTo>
                    <a:pt x="164800" y="320867"/>
                  </a:lnTo>
                  <a:lnTo>
                    <a:pt x="150242" y="323517"/>
                  </a:lnTo>
                  <a:lnTo>
                    <a:pt x="134419" y="322837"/>
                  </a:lnTo>
                  <a:lnTo>
                    <a:pt x="117754" y="319936"/>
                  </a:lnTo>
                  <a:lnTo>
                    <a:pt x="100525" y="315555"/>
                  </a:lnTo>
                  <a:lnTo>
                    <a:pt x="85370" y="311411"/>
                  </a:lnTo>
                  <a:lnTo>
                    <a:pt x="58742" y="303544"/>
                  </a:lnTo>
                  <a:lnTo>
                    <a:pt x="46502" y="297286"/>
                  </a:lnTo>
                  <a:lnTo>
                    <a:pt x="34672" y="289444"/>
                  </a:lnTo>
                  <a:lnTo>
                    <a:pt x="0" y="2627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6762053" y="3534710"/>
              <a:ext cx="318017" cy="1002054"/>
            </a:xfrm>
            <a:custGeom>
              <a:avLst/>
              <a:gdLst/>
              <a:ahLst/>
              <a:cxnLst/>
              <a:rect l="0" t="0" r="0" b="0"/>
              <a:pathLst>
                <a:path w="318017" h="1002054">
                  <a:moveTo>
                    <a:pt x="0" y="0"/>
                  </a:moveTo>
                  <a:lnTo>
                    <a:pt x="23382" y="5846"/>
                  </a:lnTo>
                  <a:lnTo>
                    <a:pt x="35164" y="11239"/>
                  </a:lnTo>
                  <a:lnTo>
                    <a:pt x="47912" y="18504"/>
                  </a:lnTo>
                  <a:lnTo>
                    <a:pt x="61305" y="27018"/>
                  </a:lnTo>
                  <a:lnTo>
                    <a:pt x="75128" y="37589"/>
                  </a:lnTo>
                  <a:lnTo>
                    <a:pt x="89238" y="49529"/>
                  </a:lnTo>
                  <a:lnTo>
                    <a:pt x="103538" y="62384"/>
                  </a:lnTo>
                  <a:lnTo>
                    <a:pt x="132478" y="89718"/>
                  </a:lnTo>
                  <a:lnTo>
                    <a:pt x="147046" y="103858"/>
                  </a:lnTo>
                  <a:lnTo>
                    <a:pt x="160429" y="119403"/>
                  </a:lnTo>
                  <a:lnTo>
                    <a:pt x="173022" y="135883"/>
                  </a:lnTo>
                  <a:lnTo>
                    <a:pt x="185088" y="152988"/>
                  </a:lnTo>
                  <a:lnTo>
                    <a:pt x="198026" y="172955"/>
                  </a:lnTo>
                  <a:lnTo>
                    <a:pt x="225451" y="217981"/>
                  </a:lnTo>
                  <a:lnTo>
                    <a:pt x="237170" y="240754"/>
                  </a:lnTo>
                  <a:lnTo>
                    <a:pt x="247429" y="263277"/>
                  </a:lnTo>
                  <a:lnTo>
                    <a:pt x="256715" y="285634"/>
                  </a:lnTo>
                  <a:lnTo>
                    <a:pt x="265353" y="309103"/>
                  </a:lnTo>
                  <a:lnTo>
                    <a:pt x="273559" y="333313"/>
                  </a:lnTo>
                  <a:lnTo>
                    <a:pt x="281476" y="358019"/>
                  </a:lnTo>
                  <a:lnTo>
                    <a:pt x="289202" y="384276"/>
                  </a:lnTo>
                  <a:lnTo>
                    <a:pt x="304311" y="439554"/>
                  </a:lnTo>
                  <a:lnTo>
                    <a:pt x="309319" y="466774"/>
                  </a:lnTo>
                  <a:lnTo>
                    <a:pt x="312657" y="493485"/>
                  </a:lnTo>
                  <a:lnTo>
                    <a:pt x="314884" y="519858"/>
                  </a:lnTo>
                  <a:lnTo>
                    <a:pt x="316367" y="546003"/>
                  </a:lnTo>
                  <a:lnTo>
                    <a:pt x="318016" y="597893"/>
                  </a:lnTo>
                  <a:lnTo>
                    <a:pt x="316008" y="623721"/>
                  </a:lnTo>
                  <a:lnTo>
                    <a:pt x="312223" y="649504"/>
                  </a:lnTo>
                  <a:lnTo>
                    <a:pt x="307253" y="675257"/>
                  </a:lnTo>
                  <a:lnTo>
                    <a:pt x="301492" y="699767"/>
                  </a:lnTo>
                  <a:lnTo>
                    <a:pt x="295205" y="723448"/>
                  </a:lnTo>
                  <a:lnTo>
                    <a:pt x="288566" y="746576"/>
                  </a:lnTo>
                  <a:lnTo>
                    <a:pt x="280469" y="769336"/>
                  </a:lnTo>
                  <a:lnTo>
                    <a:pt x="271402" y="791851"/>
                  </a:lnTo>
                  <a:lnTo>
                    <a:pt x="261686" y="814201"/>
                  </a:lnTo>
                  <a:lnTo>
                    <a:pt x="251538" y="833996"/>
                  </a:lnTo>
                  <a:lnTo>
                    <a:pt x="241102" y="852086"/>
                  </a:lnTo>
                  <a:lnTo>
                    <a:pt x="230474" y="869040"/>
                  </a:lnTo>
                  <a:lnTo>
                    <a:pt x="218495" y="885237"/>
                  </a:lnTo>
                  <a:lnTo>
                    <a:pt x="205615" y="900929"/>
                  </a:lnTo>
                  <a:lnTo>
                    <a:pt x="192134" y="916284"/>
                  </a:lnTo>
                  <a:lnTo>
                    <a:pt x="178253" y="930191"/>
                  </a:lnTo>
                  <a:lnTo>
                    <a:pt x="164104" y="943134"/>
                  </a:lnTo>
                  <a:lnTo>
                    <a:pt x="149778" y="955432"/>
                  </a:lnTo>
                  <a:lnTo>
                    <a:pt x="136557" y="966078"/>
                  </a:lnTo>
                  <a:lnTo>
                    <a:pt x="124072" y="975623"/>
                  </a:lnTo>
                  <a:lnTo>
                    <a:pt x="88092" y="100205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800" y="254000"/>
            <a:ext cx="8915400" cy="190821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Geometry Link:  </a:t>
            </a:r>
          </a:p>
          <a:p>
            <a:endParaRPr lang="en-US" smtClean="0">
              <a:solidFill>
                <a:srgbClr val="000000"/>
              </a:solidFill>
              <a:latin typeface="Arial - 24"/>
            </a:endParaRP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Th</a:t>
            </a:r>
            <a:r>
              <a:rPr lang="en-US" sz="1600" smtClean="0">
                <a:solidFill>
                  <a:srgbClr val="000000"/>
                </a:solidFill>
                <a:latin typeface="Arial - 22"/>
              </a:rPr>
              <a:t>e rectangle has a perimeter P of 14 feet, and twice its length </a:t>
            </a:r>
            <a:r>
              <a:rPr lang="en-US" sz="1600" i="1" smtClean="0">
                <a:solidFill>
                  <a:srgbClr val="000000"/>
                </a:solidFill>
                <a:latin typeface="Arial - 22"/>
              </a:rPr>
              <a:t>L</a:t>
            </a:r>
            <a:r>
              <a:rPr lang="en-US" sz="1600" smtClean="0">
                <a:solidFill>
                  <a:srgbClr val="000000"/>
                </a:solidFill>
                <a:latin typeface="Arial - 22"/>
              </a:rPr>
              <a:t> is</a:t>
            </a:r>
          </a:p>
          <a:p>
            <a:endParaRPr lang="en-US" sz="1600" smtClean="0">
              <a:solidFill>
                <a:srgbClr val="000000"/>
              </a:solidFill>
              <a:latin typeface="Arial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 equal to 1 less than four times its width </a:t>
            </a:r>
            <a:r>
              <a:rPr lang="en-US" sz="1600" i="1" smtClean="0">
                <a:solidFill>
                  <a:srgbClr val="000000"/>
                </a:solidFill>
                <a:latin typeface="Arial - 22"/>
              </a:rPr>
              <a:t>w</a:t>
            </a:r>
            <a:r>
              <a:rPr lang="en-US" sz="1600" smtClean="0">
                <a:solidFill>
                  <a:srgbClr val="000000"/>
                </a:solidFill>
                <a:latin typeface="Arial - 22"/>
              </a:rPr>
              <a:t>.  Write and solve a system of </a:t>
            </a:r>
          </a:p>
          <a:p>
            <a:endParaRPr lang="en-US" sz="1600" smtClean="0">
              <a:solidFill>
                <a:srgbClr val="000000"/>
              </a:solidFill>
              <a:latin typeface="Arial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linear equations to find the length and the width of the rectangle.</a:t>
            </a:r>
            <a:endParaRPr lang="en-US" sz="1600">
              <a:solidFill>
                <a:srgbClr val="000000"/>
              </a:solidFill>
              <a:latin typeface="Arial - 2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299200" y="3124200"/>
            <a:ext cx="2476501" cy="1130301"/>
          </a:xfrm>
          <a:custGeom>
            <a:avLst/>
            <a:gdLst/>
            <a:ahLst/>
            <a:cxnLst/>
            <a:rect l="0" t="0" r="0" b="0"/>
            <a:pathLst>
              <a:path w="2476501" h="1130301">
                <a:moveTo>
                  <a:pt x="0" y="0"/>
                </a:moveTo>
                <a:lnTo>
                  <a:pt x="2476500" y="0"/>
                </a:lnTo>
                <a:lnTo>
                  <a:pt x="2476500" y="1130300"/>
                </a:lnTo>
                <a:lnTo>
                  <a:pt x="0" y="113030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315200" y="4533900"/>
            <a:ext cx="177801" cy="316230"/>
          </a:xfrm>
          <a:custGeom>
            <a:avLst/>
            <a:gdLst/>
            <a:ahLst/>
            <a:cxnLst/>
            <a:rect l="0" t="0" r="0" b="0"/>
            <a:pathLst>
              <a:path w="177801" h="316230">
                <a:moveTo>
                  <a:pt x="0" y="0"/>
                </a:moveTo>
                <a:lnTo>
                  <a:pt x="0" y="307340"/>
                </a:lnTo>
                <a:lnTo>
                  <a:pt x="1269" y="313690"/>
                </a:lnTo>
                <a:lnTo>
                  <a:pt x="3809" y="316229"/>
                </a:lnTo>
                <a:lnTo>
                  <a:pt x="6350" y="316229"/>
                </a:lnTo>
                <a:lnTo>
                  <a:pt x="11430" y="314959"/>
                </a:lnTo>
                <a:lnTo>
                  <a:pt x="17780" y="313690"/>
                </a:lnTo>
                <a:lnTo>
                  <a:pt x="24130" y="309879"/>
                </a:lnTo>
                <a:lnTo>
                  <a:pt x="31750" y="308609"/>
                </a:lnTo>
                <a:lnTo>
                  <a:pt x="39369" y="307340"/>
                </a:lnTo>
                <a:lnTo>
                  <a:pt x="46990" y="306070"/>
                </a:lnTo>
                <a:lnTo>
                  <a:pt x="55880" y="304800"/>
                </a:lnTo>
                <a:lnTo>
                  <a:pt x="63500" y="302259"/>
                </a:lnTo>
                <a:lnTo>
                  <a:pt x="72390" y="298450"/>
                </a:lnTo>
                <a:lnTo>
                  <a:pt x="80009" y="295909"/>
                </a:lnTo>
                <a:lnTo>
                  <a:pt x="88900" y="294640"/>
                </a:lnTo>
                <a:lnTo>
                  <a:pt x="97790" y="294640"/>
                </a:lnTo>
                <a:lnTo>
                  <a:pt x="106680" y="293370"/>
                </a:lnTo>
                <a:lnTo>
                  <a:pt x="118109" y="293370"/>
                </a:lnTo>
                <a:lnTo>
                  <a:pt x="149859" y="292100"/>
                </a:lnTo>
                <a:lnTo>
                  <a:pt x="177800" y="2921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959600" y="3449320"/>
            <a:ext cx="2374901" cy="360681"/>
            <a:chOff x="6959600" y="3449320"/>
            <a:chExt cx="2374901" cy="360681"/>
          </a:xfrm>
        </p:grpSpPr>
        <p:sp>
          <p:nvSpPr>
            <p:cNvPr id="5" name="Freeform 4"/>
            <p:cNvSpPr/>
            <p:nvPr/>
          </p:nvSpPr>
          <p:spPr>
            <a:xfrm>
              <a:off x="8953500" y="3517900"/>
              <a:ext cx="381001" cy="255271"/>
            </a:xfrm>
            <a:custGeom>
              <a:avLst/>
              <a:gdLst/>
              <a:ahLst/>
              <a:cxnLst/>
              <a:rect l="0" t="0" r="0" b="0"/>
              <a:pathLst>
                <a:path w="381001" h="255271">
                  <a:moveTo>
                    <a:pt x="0" y="12700"/>
                  </a:moveTo>
                  <a:lnTo>
                    <a:pt x="0" y="83820"/>
                  </a:lnTo>
                  <a:lnTo>
                    <a:pt x="1269" y="93979"/>
                  </a:lnTo>
                  <a:lnTo>
                    <a:pt x="3809" y="104140"/>
                  </a:lnTo>
                  <a:lnTo>
                    <a:pt x="6350" y="116840"/>
                  </a:lnTo>
                  <a:lnTo>
                    <a:pt x="8890" y="127000"/>
                  </a:lnTo>
                  <a:lnTo>
                    <a:pt x="10159" y="137159"/>
                  </a:lnTo>
                  <a:lnTo>
                    <a:pt x="11430" y="146050"/>
                  </a:lnTo>
                  <a:lnTo>
                    <a:pt x="11430" y="158750"/>
                  </a:lnTo>
                  <a:lnTo>
                    <a:pt x="12700" y="186690"/>
                  </a:lnTo>
                  <a:lnTo>
                    <a:pt x="12700" y="248920"/>
                  </a:lnTo>
                  <a:lnTo>
                    <a:pt x="15240" y="252729"/>
                  </a:lnTo>
                  <a:lnTo>
                    <a:pt x="20319" y="255270"/>
                  </a:lnTo>
                  <a:lnTo>
                    <a:pt x="26669" y="254000"/>
                  </a:lnTo>
                  <a:lnTo>
                    <a:pt x="34290" y="251459"/>
                  </a:lnTo>
                  <a:lnTo>
                    <a:pt x="44450" y="246379"/>
                  </a:lnTo>
                  <a:lnTo>
                    <a:pt x="54609" y="241300"/>
                  </a:lnTo>
                  <a:lnTo>
                    <a:pt x="62230" y="233679"/>
                  </a:lnTo>
                  <a:lnTo>
                    <a:pt x="67309" y="226059"/>
                  </a:lnTo>
                  <a:lnTo>
                    <a:pt x="69850" y="218440"/>
                  </a:lnTo>
                  <a:lnTo>
                    <a:pt x="73659" y="210820"/>
                  </a:lnTo>
                  <a:lnTo>
                    <a:pt x="81280" y="194309"/>
                  </a:lnTo>
                  <a:lnTo>
                    <a:pt x="86359" y="185420"/>
                  </a:lnTo>
                  <a:lnTo>
                    <a:pt x="92709" y="177800"/>
                  </a:lnTo>
                  <a:lnTo>
                    <a:pt x="100330" y="168909"/>
                  </a:lnTo>
                  <a:lnTo>
                    <a:pt x="106680" y="162559"/>
                  </a:lnTo>
                  <a:lnTo>
                    <a:pt x="116840" y="151129"/>
                  </a:lnTo>
                  <a:lnTo>
                    <a:pt x="121919" y="144779"/>
                  </a:lnTo>
                  <a:lnTo>
                    <a:pt x="125730" y="137159"/>
                  </a:lnTo>
                  <a:lnTo>
                    <a:pt x="130809" y="129540"/>
                  </a:lnTo>
                  <a:lnTo>
                    <a:pt x="134619" y="127000"/>
                  </a:lnTo>
                  <a:lnTo>
                    <a:pt x="139700" y="128270"/>
                  </a:lnTo>
                  <a:lnTo>
                    <a:pt x="143509" y="132079"/>
                  </a:lnTo>
                  <a:lnTo>
                    <a:pt x="148590" y="138429"/>
                  </a:lnTo>
                  <a:lnTo>
                    <a:pt x="152400" y="147320"/>
                  </a:lnTo>
                  <a:lnTo>
                    <a:pt x="156209" y="157479"/>
                  </a:lnTo>
                  <a:lnTo>
                    <a:pt x="162559" y="166370"/>
                  </a:lnTo>
                  <a:lnTo>
                    <a:pt x="168909" y="172720"/>
                  </a:lnTo>
                  <a:lnTo>
                    <a:pt x="176530" y="179070"/>
                  </a:lnTo>
                  <a:lnTo>
                    <a:pt x="180340" y="185420"/>
                  </a:lnTo>
                  <a:lnTo>
                    <a:pt x="184150" y="193040"/>
                  </a:lnTo>
                  <a:lnTo>
                    <a:pt x="186690" y="200659"/>
                  </a:lnTo>
                  <a:lnTo>
                    <a:pt x="190500" y="205740"/>
                  </a:lnTo>
                  <a:lnTo>
                    <a:pt x="195580" y="209550"/>
                  </a:lnTo>
                  <a:lnTo>
                    <a:pt x="203200" y="210820"/>
                  </a:lnTo>
                  <a:lnTo>
                    <a:pt x="210819" y="213359"/>
                  </a:lnTo>
                  <a:lnTo>
                    <a:pt x="220980" y="213359"/>
                  </a:lnTo>
                  <a:lnTo>
                    <a:pt x="232409" y="214629"/>
                  </a:lnTo>
                  <a:lnTo>
                    <a:pt x="240030" y="212090"/>
                  </a:lnTo>
                  <a:lnTo>
                    <a:pt x="243840" y="208279"/>
                  </a:lnTo>
                  <a:lnTo>
                    <a:pt x="247650" y="201929"/>
                  </a:lnTo>
                  <a:lnTo>
                    <a:pt x="252730" y="195579"/>
                  </a:lnTo>
                  <a:lnTo>
                    <a:pt x="259080" y="187959"/>
                  </a:lnTo>
                  <a:lnTo>
                    <a:pt x="271780" y="173990"/>
                  </a:lnTo>
                  <a:lnTo>
                    <a:pt x="281940" y="162559"/>
                  </a:lnTo>
                  <a:lnTo>
                    <a:pt x="287019" y="154940"/>
                  </a:lnTo>
                  <a:lnTo>
                    <a:pt x="290830" y="146050"/>
                  </a:lnTo>
                  <a:lnTo>
                    <a:pt x="295909" y="135890"/>
                  </a:lnTo>
                  <a:lnTo>
                    <a:pt x="299719" y="127000"/>
                  </a:lnTo>
                  <a:lnTo>
                    <a:pt x="304800" y="119379"/>
                  </a:lnTo>
                  <a:lnTo>
                    <a:pt x="314959" y="105409"/>
                  </a:lnTo>
                  <a:lnTo>
                    <a:pt x="351790" y="49529"/>
                  </a:lnTo>
                  <a:lnTo>
                    <a:pt x="359409" y="41909"/>
                  </a:lnTo>
                  <a:lnTo>
                    <a:pt x="364490" y="35559"/>
                  </a:lnTo>
                  <a:lnTo>
                    <a:pt x="3810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6959600" y="3454400"/>
              <a:ext cx="12701" cy="355601"/>
            </a:xfrm>
            <a:custGeom>
              <a:avLst/>
              <a:gdLst/>
              <a:ahLst/>
              <a:cxnLst/>
              <a:rect l="0" t="0" r="0" b="0"/>
              <a:pathLst>
                <a:path w="12701" h="355601">
                  <a:moveTo>
                    <a:pt x="0" y="0"/>
                  </a:moveTo>
                  <a:lnTo>
                    <a:pt x="0" y="191770"/>
                  </a:lnTo>
                  <a:lnTo>
                    <a:pt x="1269" y="203200"/>
                  </a:lnTo>
                  <a:lnTo>
                    <a:pt x="3809" y="213359"/>
                  </a:lnTo>
                  <a:lnTo>
                    <a:pt x="6350" y="222250"/>
                  </a:lnTo>
                  <a:lnTo>
                    <a:pt x="8890" y="232409"/>
                  </a:lnTo>
                  <a:lnTo>
                    <a:pt x="10159" y="243840"/>
                  </a:lnTo>
                  <a:lnTo>
                    <a:pt x="11430" y="255270"/>
                  </a:lnTo>
                  <a:lnTo>
                    <a:pt x="11430" y="266700"/>
                  </a:lnTo>
                  <a:lnTo>
                    <a:pt x="12700" y="285750"/>
                  </a:lnTo>
                  <a:lnTo>
                    <a:pt x="12700" y="303529"/>
                  </a:lnTo>
                  <a:lnTo>
                    <a:pt x="12700" y="355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6972300" y="3449320"/>
              <a:ext cx="152401" cy="182881"/>
            </a:xfrm>
            <a:custGeom>
              <a:avLst/>
              <a:gdLst/>
              <a:ahLst/>
              <a:cxnLst/>
              <a:rect l="0" t="0" r="0" b="0"/>
              <a:pathLst>
                <a:path w="152401" h="182881">
                  <a:moveTo>
                    <a:pt x="0" y="55880"/>
                  </a:moveTo>
                  <a:lnTo>
                    <a:pt x="41909" y="13970"/>
                  </a:lnTo>
                  <a:lnTo>
                    <a:pt x="48259" y="8889"/>
                  </a:lnTo>
                  <a:lnTo>
                    <a:pt x="54609" y="5080"/>
                  </a:lnTo>
                  <a:lnTo>
                    <a:pt x="62230" y="1270"/>
                  </a:lnTo>
                  <a:lnTo>
                    <a:pt x="67309" y="0"/>
                  </a:lnTo>
                  <a:lnTo>
                    <a:pt x="73659" y="0"/>
                  </a:lnTo>
                  <a:lnTo>
                    <a:pt x="78740" y="1270"/>
                  </a:lnTo>
                  <a:lnTo>
                    <a:pt x="85090" y="3809"/>
                  </a:lnTo>
                  <a:lnTo>
                    <a:pt x="91440" y="7620"/>
                  </a:lnTo>
                  <a:lnTo>
                    <a:pt x="99059" y="11430"/>
                  </a:lnTo>
                  <a:lnTo>
                    <a:pt x="105409" y="13970"/>
                  </a:lnTo>
                  <a:lnTo>
                    <a:pt x="111759" y="19050"/>
                  </a:lnTo>
                  <a:lnTo>
                    <a:pt x="116840" y="22859"/>
                  </a:lnTo>
                  <a:lnTo>
                    <a:pt x="121919" y="27939"/>
                  </a:lnTo>
                  <a:lnTo>
                    <a:pt x="125730" y="34289"/>
                  </a:lnTo>
                  <a:lnTo>
                    <a:pt x="130809" y="41909"/>
                  </a:lnTo>
                  <a:lnTo>
                    <a:pt x="134619" y="49530"/>
                  </a:lnTo>
                  <a:lnTo>
                    <a:pt x="139700" y="57150"/>
                  </a:lnTo>
                  <a:lnTo>
                    <a:pt x="143509" y="64770"/>
                  </a:lnTo>
                  <a:lnTo>
                    <a:pt x="146050" y="73659"/>
                  </a:lnTo>
                  <a:lnTo>
                    <a:pt x="148590" y="81280"/>
                  </a:lnTo>
                  <a:lnTo>
                    <a:pt x="149859" y="90170"/>
                  </a:lnTo>
                  <a:lnTo>
                    <a:pt x="151130" y="100330"/>
                  </a:lnTo>
                  <a:lnTo>
                    <a:pt x="151130" y="110489"/>
                  </a:lnTo>
                  <a:lnTo>
                    <a:pt x="152400" y="132080"/>
                  </a:lnTo>
                  <a:lnTo>
                    <a:pt x="152400" y="151130"/>
                  </a:lnTo>
                  <a:lnTo>
                    <a:pt x="151130" y="158750"/>
                  </a:lnTo>
                  <a:lnTo>
                    <a:pt x="148590" y="165100"/>
                  </a:lnTo>
                  <a:lnTo>
                    <a:pt x="146050" y="171450"/>
                  </a:lnTo>
                  <a:lnTo>
                    <a:pt x="139700" y="175259"/>
                  </a:lnTo>
                  <a:lnTo>
                    <a:pt x="130809" y="177800"/>
                  </a:lnTo>
                  <a:lnTo>
                    <a:pt x="120650" y="179070"/>
                  </a:lnTo>
                  <a:lnTo>
                    <a:pt x="111759" y="180339"/>
                  </a:lnTo>
                  <a:lnTo>
                    <a:pt x="102869" y="181609"/>
                  </a:lnTo>
                  <a:lnTo>
                    <a:pt x="93980" y="181609"/>
                  </a:lnTo>
                  <a:lnTo>
                    <a:pt x="72390" y="182880"/>
                  </a:lnTo>
                  <a:lnTo>
                    <a:pt x="40640" y="182880"/>
                  </a:lnTo>
                  <a:lnTo>
                    <a:pt x="0" y="1701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7302500" y="35814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6350" y="6350"/>
                  </a:lnTo>
                  <a:lnTo>
                    <a:pt x="13969" y="3809"/>
                  </a:lnTo>
                  <a:lnTo>
                    <a:pt x="25400" y="2540"/>
                  </a:lnTo>
                  <a:lnTo>
                    <a:pt x="38100" y="1270"/>
                  </a:lnTo>
                  <a:lnTo>
                    <a:pt x="59690" y="1270"/>
                  </a:lnTo>
                  <a:lnTo>
                    <a:pt x="80009" y="0"/>
                  </a:ln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340600" y="36449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73659" y="12700"/>
                  </a:lnTo>
                  <a:lnTo>
                    <a:pt x="1016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645400" y="3479800"/>
              <a:ext cx="25401" cy="215901"/>
            </a:xfrm>
            <a:custGeom>
              <a:avLst/>
              <a:gdLst/>
              <a:ahLst/>
              <a:cxnLst/>
              <a:rect l="0" t="0" r="0" b="0"/>
              <a:pathLst>
                <a:path w="25401" h="215901">
                  <a:moveTo>
                    <a:pt x="0" y="0"/>
                  </a:moveTo>
                  <a:lnTo>
                    <a:pt x="6350" y="6350"/>
                  </a:lnTo>
                  <a:lnTo>
                    <a:pt x="8890" y="12700"/>
                  </a:lnTo>
                  <a:lnTo>
                    <a:pt x="10159" y="21590"/>
                  </a:lnTo>
                  <a:lnTo>
                    <a:pt x="11430" y="31750"/>
                  </a:lnTo>
                  <a:lnTo>
                    <a:pt x="12700" y="41909"/>
                  </a:lnTo>
                  <a:lnTo>
                    <a:pt x="15240" y="53340"/>
                  </a:lnTo>
                  <a:lnTo>
                    <a:pt x="19050" y="64770"/>
                  </a:lnTo>
                  <a:lnTo>
                    <a:pt x="21590" y="78740"/>
                  </a:lnTo>
                  <a:lnTo>
                    <a:pt x="22859" y="93979"/>
                  </a:lnTo>
                  <a:lnTo>
                    <a:pt x="22859" y="109220"/>
                  </a:lnTo>
                  <a:lnTo>
                    <a:pt x="24130" y="137159"/>
                  </a:lnTo>
                  <a:lnTo>
                    <a:pt x="25400" y="172720"/>
                  </a:lnTo>
                  <a:lnTo>
                    <a:pt x="25400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734300" y="3505200"/>
              <a:ext cx="228601" cy="152401"/>
            </a:xfrm>
            <a:custGeom>
              <a:avLst/>
              <a:gdLst/>
              <a:ahLst/>
              <a:cxnLst/>
              <a:rect l="0" t="0" r="0" b="0"/>
              <a:pathLst>
                <a:path w="228601" h="152401">
                  <a:moveTo>
                    <a:pt x="0" y="0"/>
                  </a:moveTo>
                  <a:lnTo>
                    <a:pt x="6350" y="13970"/>
                  </a:lnTo>
                  <a:lnTo>
                    <a:pt x="8890" y="20320"/>
                  </a:lnTo>
                  <a:lnTo>
                    <a:pt x="10159" y="27940"/>
                  </a:lnTo>
                  <a:lnTo>
                    <a:pt x="11430" y="35559"/>
                  </a:lnTo>
                  <a:lnTo>
                    <a:pt x="11430" y="45720"/>
                  </a:lnTo>
                  <a:lnTo>
                    <a:pt x="12700" y="73659"/>
                  </a:lnTo>
                  <a:lnTo>
                    <a:pt x="12700" y="106679"/>
                  </a:lnTo>
                  <a:lnTo>
                    <a:pt x="15240" y="114300"/>
                  </a:lnTo>
                  <a:lnTo>
                    <a:pt x="20319" y="121920"/>
                  </a:lnTo>
                  <a:lnTo>
                    <a:pt x="26669" y="128270"/>
                  </a:lnTo>
                  <a:lnTo>
                    <a:pt x="33019" y="133350"/>
                  </a:lnTo>
                  <a:lnTo>
                    <a:pt x="40640" y="138429"/>
                  </a:lnTo>
                  <a:lnTo>
                    <a:pt x="48259" y="143509"/>
                  </a:lnTo>
                  <a:lnTo>
                    <a:pt x="59690" y="146050"/>
                  </a:lnTo>
                  <a:lnTo>
                    <a:pt x="74930" y="148590"/>
                  </a:lnTo>
                  <a:lnTo>
                    <a:pt x="92709" y="149859"/>
                  </a:lnTo>
                  <a:lnTo>
                    <a:pt x="107950" y="151129"/>
                  </a:lnTo>
                  <a:lnTo>
                    <a:pt x="137159" y="151129"/>
                  </a:lnTo>
                  <a:lnTo>
                    <a:pt x="170180" y="152400"/>
                  </a:lnTo>
                  <a:lnTo>
                    <a:pt x="228600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874000" y="3505200"/>
              <a:ext cx="1" cy="254001"/>
            </a:xfrm>
            <a:custGeom>
              <a:avLst/>
              <a:gdLst/>
              <a:ahLst/>
              <a:cxnLst/>
              <a:rect l="0" t="0" r="0" b="0"/>
              <a:pathLst>
                <a:path w="1" h="254001">
                  <a:moveTo>
                    <a:pt x="0" y="0"/>
                  </a:move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8107680" y="3520440"/>
              <a:ext cx="96521" cy="264161"/>
            </a:xfrm>
            <a:custGeom>
              <a:avLst/>
              <a:gdLst/>
              <a:ahLst/>
              <a:cxnLst/>
              <a:rect l="0" t="0" r="0" b="0"/>
              <a:pathLst>
                <a:path w="96521" h="264161">
                  <a:moveTo>
                    <a:pt x="96520" y="22860"/>
                  </a:moveTo>
                  <a:lnTo>
                    <a:pt x="82550" y="16510"/>
                  </a:lnTo>
                  <a:lnTo>
                    <a:pt x="77470" y="12700"/>
                  </a:lnTo>
                  <a:lnTo>
                    <a:pt x="72389" y="8889"/>
                  </a:lnTo>
                  <a:lnTo>
                    <a:pt x="67310" y="5080"/>
                  </a:lnTo>
                  <a:lnTo>
                    <a:pt x="60960" y="2539"/>
                  </a:lnTo>
                  <a:lnTo>
                    <a:pt x="50800" y="1269"/>
                  </a:lnTo>
                  <a:lnTo>
                    <a:pt x="40639" y="0"/>
                  </a:lnTo>
                  <a:lnTo>
                    <a:pt x="31750" y="0"/>
                  </a:lnTo>
                  <a:lnTo>
                    <a:pt x="21589" y="2539"/>
                  </a:lnTo>
                  <a:lnTo>
                    <a:pt x="12700" y="5080"/>
                  </a:lnTo>
                  <a:lnTo>
                    <a:pt x="6350" y="11430"/>
                  </a:lnTo>
                  <a:lnTo>
                    <a:pt x="2539" y="19050"/>
                  </a:lnTo>
                  <a:lnTo>
                    <a:pt x="0" y="29210"/>
                  </a:lnTo>
                  <a:lnTo>
                    <a:pt x="0" y="39369"/>
                  </a:lnTo>
                  <a:lnTo>
                    <a:pt x="1270" y="50800"/>
                  </a:lnTo>
                  <a:lnTo>
                    <a:pt x="3810" y="62230"/>
                  </a:lnTo>
                  <a:lnTo>
                    <a:pt x="6350" y="74930"/>
                  </a:lnTo>
                  <a:lnTo>
                    <a:pt x="8889" y="87630"/>
                  </a:lnTo>
                  <a:lnTo>
                    <a:pt x="12700" y="99060"/>
                  </a:lnTo>
                  <a:lnTo>
                    <a:pt x="15239" y="110489"/>
                  </a:lnTo>
                  <a:lnTo>
                    <a:pt x="16510" y="120650"/>
                  </a:lnTo>
                  <a:lnTo>
                    <a:pt x="17779" y="130810"/>
                  </a:lnTo>
                  <a:lnTo>
                    <a:pt x="19050" y="142239"/>
                  </a:lnTo>
                  <a:lnTo>
                    <a:pt x="19050" y="171450"/>
                  </a:lnTo>
                  <a:lnTo>
                    <a:pt x="22860" y="184150"/>
                  </a:lnTo>
                  <a:lnTo>
                    <a:pt x="27939" y="195580"/>
                  </a:lnTo>
                  <a:lnTo>
                    <a:pt x="33020" y="205739"/>
                  </a:lnTo>
                  <a:lnTo>
                    <a:pt x="38100" y="215900"/>
                  </a:lnTo>
                  <a:lnTo>
                    <a:pt x="40639" y="228600"/>
                  </a:lnTo>
                  <a:lnTo>
                    <a:pt x="41910" y="240030"/>
                  </a:lnTo>
                  <a:lnTo>
                    <a:pt x="41910" y="250189"/>
                  </a:lnTo>
                  <a:lnTo>
                    <a:pt x="40639" y="257810"/>
                  </a:lnTo>
                  <a:lnTo>
                    <a:pt x="33020" y="2641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051800" y="368300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53340" y="25400"/>
                  </a:lnTo>
                  <a:lnTo>
                    <a:pt x="63500" y="24129"/>
                  </a:lnTo>
                  <a:lnTo>
                    <a:pt x="73659" y="21590"/>
                  </a:lnTo>
                  <a:lnTo>
                    <a:pt x="82550" y="19050"/>
                  </a:lnTo>
                  <a:lnTo>
                    <a:pt x="90169" y="15240"/>
                  </a:lnTo>
                  <a:lnTo>
                    <a:pt x="96519" y="11429"/>
                  </a:lnTo>
                  <a:lnTo>
                    <a:pt x="102869" y="7620"/>
                  </a:lnTo>
                  <a:lnTo>
                    <a:pt x="110490" y="5079"/>
                  </a:lnTo>
                  <a:lnTo>
                    <a:pt x="120650" y="3809"/>
                  </a:lnTo>
                  <a:lnTo>
                    <a:pt x="1651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356600" y="3581400"/>
              <a:ext cx="1" cy="177801"/>
            </a:xfrm>
            <a:custGeom>
              <a:avLst/>
              <a:gdLst/>
              <a:ahLst/>
              <a:cxnLst/>
              <a:rect l="0" t="0" r="0" b="0"/>
              <a:pathLst>
                <a:path w="1" h="177801">
                  <a:moveTo>
                    <a:pt x="0" y="0"/>
                  </a:move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255000" y="3683000"/>
              <a:ext cx="203201" cy="1"/>
            </a:xfrm>
            <a:custGeom>
              <a:avLst/>
              <a:gdLst/>
              <a:ahLst/>
              <a:cxnLst/>
              <a:rect l="0" t="0" r="0" b="0"/>
              <a:pathLst>
                <a:path w="203201" h="1">
                  <a:moveTo>
                    <a:pt x="0" y="0"/>
                  </a:moveTo>
                  <a:lnTo>
                    <a:pt x="2032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reeform 17"/>
          <p:cNvSpPr/>
          <p:nvPr/>
        </p:nvSpPr>
        <p:spPr>
          <a:xfrm>
            <a:off x="6376670" y="1123188"/>
            <a:ext cx="2609724" cy="21971"/>
          </a:xfrm>
          <a:custGeom>
            <a:avLst/>
            <a:gdLst/>
            <a:ahLst/>
            <a:cxnLst/>
            <a:rect l="0" t="0" r="0" b="0"/>
            <a:pathLst>
              <a:path w="2609724" h="21971">
                <a:moveTo>
                  <a:pt x="0" y="0"/>
                </a:moveTo>
                <a:lnTo>
                  <a:pt x="2609723" y="21970"/>
                </a:lnTo>
              </a:path>
            </a:pathLst>
          </a:custGeom>
          <a:ln w="266700" cap="flat" cmpd="sng" algn="ctr">
            <a:solidFill>
              <a:srgbClr val="00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069086" y="1794891"/>
            <a:ext cx="4944237" cy="11049"/>
          </a:xfrm>
          <a:custGeom>
            <a:avLst/>
            <a:gdLst/>
            <a:ahLst/>
            <a:cxnLst/>
            <a:rect l="0" t="0" r="0" b="0"/>
            <a:pathLst>
              <a:path w="4944237" h="11049">
                <a:moveTo>
                  <a:pt x="0" y="11048"/>
                </a:moveTo>
                <a:lnTo>
                  <a:pt x="4944236" y="0"/>
                </a:lnTo>
              </a:path>
            </a:pathLst>
          </a:custGeom>
          <a:ln w="266700" cap="flat" cmpd="sng" algn="ctr">
            <a:solidFill>
              <a:srgbClr val="00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360163" y="1090144"/>
            <a:ext cx="2785243" cy="77070"/>
          </a:xfrm>
          <a:custGeom>
            <a:avLst/>
            <a:gdLst/>
            <a:ahLst/>
            <a:cxnLst/>
            <a:rect l="0" t="0" r="0" b="0"/>
            <a:pathLst>
              <a:path w="2785243" h="77070">
                <a:moveTo>
                  <a:pt x="2653103" y="44046"/>
                </a:moveTo>
                <a:lnTo>
                  <a:pt x="2575449" y="18162"/>
                </a:lnTo>
                <a:lnTo>
                  <a:pt x="2562182" y="15778"/>
                </a:lnTo>
                <a:lnTo>
                  <a:pt x="2547219" y="14189"/>
                </a:lnTo>
                <a:lnTo>
                  <a:pt x="2496932" y="11953"/>
                </a:lnTo>
                <a:lnTo>
                  <a:pt x="2415705" y="9912"/>
                </a:lnTo>
                <a:lnTo>
                  <a:pt x="2400628" y="7832"/>
                </a:lnTo>
                <a:lnTo>
                  <a:pt x="2385682" y="5221"/>
                </a:lnTo>
                <a:lnTo>
                  <a:pt x="2369601" y="3481"/>
                </a:lnTo>
                <a:lnTo>
                  <a:pt x="2335419" y="1547"/>
                </a:lnTo>
                <a:lnTo>
                  <a:pt x="2254125" y="204"/>
                </a:lnTo>
                <a:lnTo>
                  <a:pt x="1472961" y="0"/>
                </a:lnTo>
                <a:lnTo>
                  <a:pt x="1457690" y="1223"/>
                </a:lnTo>
                <a:lnTo>
                  <a:pt x="1442616" y="3263"/>
                </a:lnTo>
                <a:lnTo>
                  <a:pt x="1427672" y="5846"/>
                </a:lnTo>
                <a:lnTo>
                  <a:pt x="1409145" y="7568"/>
                </a:lnTo>
                <a:lnTo>
                  <a:pt x="1365721" y="9481"/>
                </a:lnTo>
                <a:lnTo>
                  <a:pt x="1286864" y="10709"/>
                </a:lnTo>
                <a:lnTo>
                  <a:pt x="918075" y="11012"/>
                </a:lnTo>
                <a:lnTo>
                  <a:pt x="893228" y="12235"/>
                </a:lnTo>
                <a:lnTo>
                  <a:pt x="868100" y="14274"/>
                </a:lnTo>
                <a:lnTo>
                  <a:pt x="842783" y="16857"/>
                </a:lnTo>
                <a:lnTo>
                  <a:pt x="821011" y="18579"/>
                </a:lnTo>
                <a:lnTo>
                  <a:pt x="783769" y="20493"/>
                </a:lnTo>
                <a:lnTo>
                  <a:pt x="704886" y="21822"/>
                </a:lnTo>
                <a:lnTo>
                  <a:pt x="671391" y="23157"/>
                </a:lnTo>
                <a:lnTo>
                  <a:pt x="650468" y="25226"/>
                </a:lnTo>
                <a:lnTo>
                  <a:pt x="627955" y="27829"/>
                </a:lnTo>
                <a:lnTo>
                  <a:pt x="605606" y="29564"/>
                </a:lnTo>
                <a:lnTo>
                  <a:pt x="561197" y="31492"/>
                </a:lnTo>
                <a:lnTo>
                  <a:pt x="494923" y="32578"/>
                </a:lnTo>
                <a:lnTo>
                  <a:pt x="472872" y="33954"/>
                </a:lnTo>
                <a:lnTo>
                  <a:pt x="450829" y="36094"/>
                </a:lnTo>
                <a:lnTo>
                  <a:pt x="428793" y="38745"/>
                </a:lnTo>
                <a:lnTo>
                  <a:pt x="406762" y="40512"/>
                </a:lnTo>
                <a:lnTo>
                  <a:pt x="362706" y="42476"/>
                </a:lnTo>
                <a:lnTo>
                  <a:pt x="275831" y="43736"/>
                </a:lnTo>
                <a:lnTo>
                  <a:pt x="218552" y="45178"/>
                </a:lnTo>
                <a:lnTo>
                  <a:pt x="201755" y="47248"/>
                </a:lnTo>
                <a:lnTo>
                  <a:pt x="185663" y="49851"/>
                </a:lnTo>
                <a:lnTo>
                  <a:pt x="168817" y="51587"/>
                </a:lnTo>
                <a:lnTo>
                  <a:pt x="133787" y="53515"/>
                </a:lnTo>
                <a:lnTo>
                  <a:pt x="118328" y="55253"/>
                </a:lnTo>
                <a:lnTo>
                  <a:pt x="104351" y="57635"/>
                </a:lnTo>
                <a:lnTo>
                  <a:pt x="91363" y="60446"/>
                </a:lnTo>
                <a:lnTo>
                  <a:pt x="77810" y="62321"/>
                </a:lnTo>
                <a:lnTo>
                  <a:pt x="49700" y="64403"/>
                </a:lnTo>
                <a:lnTo>
                  <a:pt x="6361" y="65576"/>
                </a:lnTo>
                <a:lnTo>
                  <a:pt x="342" y="66964"/>
                </a:lnTo>
                <a:lnTo>
                  <a:pt x="0" y="69113"/>
                </a:lnTo>
                <a:lnTo>
                  <a:pt x="3443" y="71769"/>
                </a:lnTo>
                <a:lnTo>
                  <a:pt x="10632" y="73540"/>
                </a:lnTo>
                <a:lnTo>
                  <a:pt x="31671" y="75507"/>
                </a:lnTo>
                <a:lnTo>
                  <a:pt x="103860" y="76770"/>
                </a:lnTo>
                <a:lnTo>
                  <a:pt x="254675" y="77069"/>
                </a:lnTo>
                <a:lnTo>
                  <a:pt x="271107" y="75849"/>
                </a:lnTo>
                <a:lnTo>
                  <a:pt x="288179" y="73813"/>
                </a:lnTo>
                <a:lnTo>
                  <a:pt x="305677" y="71232"/>
                </a:lnTo>
                <a:lnTo>
                  <a:pt x="323461" y="69511"/>
                </a:lnTo>
                <a:lnTo>
                  <a:pt x="359534" y="67599"/>
                </a:lnTo>
                <a:lnTo>
                  <a:pt x="433762" y="66372"/>
                </a:lnTo>
                <a:lnTo>
                  <a:pt x="533695" y="66109"/>
                </a:lnTo>
                <a:lnTo>
                  <a:pt x="553777" y="64872"/>
                </a:lnTo>
                <a:lnTo>
                  <a:pt x="574506" y="62824"/>
                </a:lnTo>
                <a:lnTo>
                  <a:pt x="595667" y="60236"/>
                </a:lnTo>
                <a:lnTo>
                  <a:pt x="617115" y="58510"/>
                </a:lnTo>
                <a:lnTo>
                  <a:pt x="660522" y="56592"/>
                </a:lnTo>
                <a:lnTo>
                  <a:pt x="726232" y="55512"/>
                </a:lnTo>
                <a:lnTo>
                  <a:pt x="858232" y="55098"/>
                </a:lnTo>
                <a:lnTo>
                  <a:pt x="880251" y="53861"/>
                </a:lnTo>
                <a:lnTo>
                  <a:pt x="902271" y="51813"/>
                </a:lnTo>
                <a:lnTo>
                  <a:pt x="924292" y="49224"/>
                </a:lnTo>
                <a:lnTo>
                  <a:pt x="946314" y="47498"/>
                </a:lnTo>
                <a:lnTo>
                  <a:pt x="990359" y="45580"/>
                </a:lnTo>
                <a:lnTo>
                  <a:pt x="1056427" y="44501"/>
                </a:lnTo>
                <a:lnTo>
                  <a:pt x="1320704" y="44050"/>
                </a:lnTo>
                <a:lnTo>
                  <a:pt x="1342727" y="42825"/>
                </a:lnTo>
                <a:lnTo>
                  <a:pt x="1364750" y="40785"/>
                </a:lnTo>
                <a:lnTo>
                  <a:pt x="1386773" y="38202"/>
                </a:lnTo>
                <a:lnTo>
                  <a:pt x="1408797" y="36479"/>
                </a:lnTo>
                <a:lnTo>
                  <a:pt x="1452843" y="34566"/>
                </a:lnTo>
                <a:lnTo>
                  <a:pt x="1539712" y="33337"/>
                </a:lnTo>
                <a:lnTo>
                  <a:pt x="2247302" y="33035"/>
                </a:lnTo>
                <a:lnTo>
                  <a:pt x="2263889" y="34258"/>
                </a:lnTo>
                <a:lnTo>
                  <a:pt x="2281064" y="36297"/>
                </a:lnTo>
                <a:lnTo>
                  <a:pt x="2298632" y="38880"/>
                </a:lnTo>
                <a:lnTo>
                  <a:pt x="2315238" y="40602"/>
                </a:lnTo>
                <a:lnTo>
                  <a:pt x="2346740" y="42516"/>
                </a:lnTo>
                <a:lnTo>
                  <a:pt x="2363215" y="44249"/>
                </a:lnTo>
                <a:lnTo>
                  <a:pt x="2380317" y="46629"/>
                </a:lnTo>
                <a:lnTo>
                  <a:pt x="2397835" y="49438"/>
                </a:lnTo>
                <a:lnTo>
                  <a:pt x="2414408" y="51312"/>
                </a:lnTo>
                <a:lnTo>
                  <a:pt x="2445873" y="53393"/>
                </a:lnTo>
                <a:lnTo>
                  <a:pt x="2491103" y="54565"/>
                </a:lnTo>
                <a:lnTo>
                  <a:pt x="2505951" y="55953"/>
                </a:lnTo>
                <a:lnTo>
                  <a:pt x="2520743" y="58101"/>
                </a:lnTo>
                <a:lnTo>
                  <a:pt x="2535499" y="60757"/>
                </a:lnTo>
                <a:lnTo>
                  <a:pt x="2550230" y="62528"/>
                </a:lnTo>
                <a:lnTo>
                  <a:pt x="2579649" y="64495"/>
                </a:lnTo>
                <a:lnTo>
                  <a:pt x="2593122" y="66244"/>
                </a:lnTo>
                <a:lnTo>
                  <a:pt x="2605775" y="68633"/>
                </a:lnTo>
                <a:lnTo>
                  <a:pt x="2617880" y="71449"/>
                </a:lnTo>
                <a:lnTo>
                  <a:pt x="2633292" y="73326"/>
                </a:lnTo>
                <a:lnTo>
                  <a:pt x="2687609" y="74745"/>
                </a:lnTo>
                <a:lnTo>
                  <a:pt x="2704248" y="73077"/>
                </a:lnTo>
                <a:lnTo>
                  <a:pt x="2720234" y="70741"/>
                </a:lnTo>
                <a:lnTo>
                  <a:pt x="2735786" y="69184"/>
                </a:lnTo>
                <a:lnTo>
                  <a:pt x="2785242" y="66069"/>
                </a:lnTo>
              </a:path>
            </a:pathLst>
          </a:custGeom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773815" y="2752890"/>
            <a:ext cx="1618701" cy="363382"/>
            <a:chOff x="1773815" y="2752890"/>
            <a:chExt cx="1618701" cy="363382"/>
          </a:xfrm>
        </p:grpSpPr>
        <p:sp>
          <p:nvSpPr>
            <p:cNvPr id="21" name="Freeform 20"/>
            <p:cNvSpPr/>
            <p:nvPr/>
          </p:nvSpPr>
          <p:spPr>
            <a:xfrm>
              <a:off x="1773815" y="2752890"/>
              <a:ext cx="297313" cy="363382"/>
            </a:xfrm>
            <a:custGeom>
              <a:avLst/>
              <a:gdLst/>
              <a:ahLst/>
              <a:cxnLst/>
              <a:rect l="0" t="0" r="0" b="0"/>
              <a:pathLst>
                <a:path w="297313" h="363382">
                  <a:moveTo>
                    <a:pt x="0" y="0"/>
                  </a:moveTo>
                  <a:lnTo>
                    <a:pt x="15327" y="61306"/>
                  </a:lnTo>
                  <a:lnTo>
                    <a:pt x="17559" y="75129"/>
                  </a:lnTo>
                  <a:lnTo>
                    <a:pt x="19047" y="89238"/>
                  </a:lnTo>
                  <a:lnTo>
                    <a:pt x="20039" y="103538"/>
                  </a:lnTo>
                  <a:lnTo>
                    <a:pt x="19477" y="116742"/>
                  </a:lnTo>
                  <a:lnTo>
                    <a:pt x="17879" y="129215"/>
                  </a:lnTo>
                  <a:lnTo>
                    <a:pt x="15590" y="141201"/>
                  </a:lnTo>
                  <a:lnTo>
                    <a:pt x="14064" y="155310"/>
                  </a:lnTo>
                  <a:lnTo>
                    <a:pt x="13047" y="170833"/>
                  </a:lnTo>
                  <a:lnTo>
                    <a:pt x="12368" y="187299"/>
                  </a:lnTo>
                  <a:lnTo>
                    <a:pt x="10693" y="204394"/>
                  </a:lnTo>
                  <a:lnTo>
                    <a:pt x="8352" y="221908"/>
                  </a:lnTo>
                  <a:lnTo>
                    <a:pt x="5568" y="239701"/>
                  </a:lnTo>
                  <a:lnTo>
                    <a:pt x="3712" y="257681"/>
                  </a:lnTo>
                  <a:lnTo>
                    <a:pt x="2475" y="275786"/>
                  </a:lnTo>
                  <a:lnTo>
                    <a:pt x="1650" y="293973"/>
                  </a:lnTo>
                  <a:lnTo>
                    <a:pt x="3547" y="308544"/>
                  </a:lnTo>
                  <a:lnTo>
                    <a:pt x="7259" y="320706"/>
                  </a:lnTo>
                  <a:lnTo>
                    <a:pt x="12180" y="331261"/>
                  </a:lnTo>
                  <a:lnTo>
                    <a:pt x="19132" y="337073"/>
                  </a:lnTo>
                  <a:lnTo>
                    <a:pt x="27437" y="339725"/>
                  </a:lnTo>
                  <a:lnTo>
                    <a:pt x="36644" y="340270"/>
                  </a:lnTo>
                  <a:lnTo>
                    <a:pt x="46452" y="339409"/>
                  </a:lnTo>
                  <a:lnTo>
                    <a:pt x="56662" y="337612"/>
                  </a:lnTo>
                  <a:lnTo>
                    <a:pt x="67139" y="335190"/>
                  </a:lnTo>
                  <a:lnTo>
                    <a:pt x="80241" y="333576"/>
                  </a:lnTo>
                  <a:lnTo>
                    <a:pt x="95093" y="332499"/>
                  </a:lnTo>
                  <a:lnTo>
                    <a:pt x="111112" y="331782"/>
                  </a:lnTo>
                  <a:lnTo>
                    <a:pt x="126686" y="332527"/>
                  </a:lnTo>
                  <a:lnTo>
                    <a:pt x="141962" y="334247"/>
                  </a:lnTo>
                  <a:lnTo>
                    <a:pt x="157040" y="336617"/>
                  </a:lnTo>
                  <a:lnTo>
                    <a:pt x="171986" y="339421"/>
                  </a:lnTo>
                  <a:lnTo>
                    <a:pt x="201644" y="345799"/>
                  </a:lnTo>
                  <a:lnTo>
                    <a:pt x="215181" y="349213"/>
                  </a:lnTo>
                  <a:lnTo>
                    <a:pt x="227876" y="352712"/>
                  </a:lnTo>
                  <a:lnTo>
                    <a:pt x="297312" y="3633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247312" y="2807947"/>
              <a:ext cx="22024" cy="209221"/>
            </a:xfrm>
            <a:custGeom>
              <a:avLst/>
              <a:gdLst/>
              <a:ahLst/>
              <a:cxnLst/>
              <a:rect l="0" t="0" r="0" b="0"/>
              <a:pathLst>
                <a:path w="22024" h="209221">
                  <a:moveTo>
                    <a:pt x="0" y="0"/>
                  </a:moveTo>
                  <a:lnTo>
                    <a:pt x="15327" y="61307"/>
                  </a:lnTo>
                  <a:lnTo>
                    <a:pt x="17559" y="75130"/>
                  </a:lnTo>
                  <a:lnTo>
                    <a:pt x="19047" y="89239"/>
                  </a:lnTo>
                  <a:lnTo>
                    <a:pt x="20039" y="103539"/>
                  </a:lnTo>
                  <a:lnTo>
                    <a:pt x="20701" y="117967"/>
                  </a:lnTo>
                  <a:lnTo>
                    <a:pt x="21142" y="132479"/>
                  </a:lnTo>
                  <a:lnTo>
                    <a:pt x="22023" y="2092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159220" y="2940086"/>
              <a:ext cx="253267" cy="1"/>
            </a:xfrm>
            <a:custGeom>
              <a:avLst/>
              <a:gdLst/>
              <a:ahLst/>
              <a:cxnLst/>
              <a:rect l="0" t="0" r="0" b="0"/>
              <a:pathLst>
                <a:path w="253267" h="1">
                  <a:moveTo>
                    <a:pt x="0" y="0"/>
                  </a:moveTo>
                  <a:lnTo>
                    <a:pt x="25326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522601" y="2840982"/>
              <a:ext cx="417081" cy="262104"/>
            </a:xfrm>
            <a:custGeom>
              <a:avLst/>
              <a:gdLst/>
              <a:ahLst/>
              <a:cxnLst/>
              <a:rect l="0" t="0" r="0" b="0"/>
              <a:pathLst>
                <a:path w="417081" h="262104">
                  <a:moveTo>
                    <a:pt x="0" y="0"/>
                  </a:moveTo>
                  <a:lnTo>
                    <a:pt x="5846" y="23383"/>
                  </a:lnTo>
                  <a:lnTo>
                    <a:pt x="7568" y="35165"/>
                  </a:lnTo>
                  <a:lnTo>
                    <a:pt x="8716" y="47913"/>
                  </a:lnTo>
                  <a:lnTo>
                    <a:pt x="9481" y="61306"/>
                  </a:lnTo>
                  <a:lnTo>
                    <a:pt x="11215" y="73906"/>
                  </a:lnTo>
                  <a:lnTo>
                    <a:pt x="13594" y="85976"/>
                  </a:lnTo>
                  <a:lnTo>
                    <a:pt x="16404" y="97693"/>
                  </a:lnTo>
                  <a:lnTo>
                    <a:pt x="18277" y="110399"/>
                  </a:lnTo>
                  <a:lnTo>
                    <a:pt x="19526" y="123763"/>
                  </a:lnTo>
                  <a:lnTo>
                    <a:pt x="20358" y="137567"/>
                  </a:lnTo>
                  <a:lnTo>
                    <a:pt x="22137" y="152887"/>
                  </a:lnTo>
                  <a:lnTo>
                    <a:pt x="24546" y="169217"/>
                  </a:lnTo>
                  <a:lnTo>
                    <a:pt x="27376" y="186222"/>
                  </a:lnTo>
                  <a:lnTo>
                    <a:pt x="30486" y="202452"/>
                  </a:lnTo>
                  <a:lnTo>
                    <a:pt x="37204" y="233537"/>
                  </a:lnTo>
                  <a:lnTo>
                    <a:pt x="43155" y="245007"/>
                  </a:lnTo>
                  <a:lnTo>
                    <a:pt x="50793" y="253878"/>
                  </a:lnTo>
                  <a:lnTo>
                    <a:pt x="59556" y="261015"/>
                  </a:lnTo>
                  <a:lnTo>
                    <a:pt x="69068" y="262103"/>
                  </a:lnTo>
                  <a:lnTo>
                    <a:pt x="79080" y="259157"/>
                  </a:lnTo>
                  <a:lnTo>
                    <a:pt x="89425" y="253523"/>
                  </a:lnTo>
                  <a:lnTo>
                    <a:pt x="98769" y="244873"/>
                  </a:lnTo>
                  <a:lnTo>
                    <a:pt x="107446" y="234212"/>
                  </a:lnTo>
                  <a:lnTo>
                    <a:pt x="115677" y="222211"/>
                  </a:lnTo>
                  <a:lnTo>
                    <a:pt x="122388" y="210540"/>
                  </a:lnTo>
                  <a:lnTo>
                    <a:pt x="128085" y="199088"/>
                  </a:lnTo>
                  <a:lnTo>
                    <a:pt x="133107" y="187783"/>
                  </a:lnTo>
                  <a:lnTo>
                    <a:pt x="137678" y="176576"/>
                  </a:lnTo>
                  <a:lnTo>
                    <a:pt x="141949" y="165434"/>
                  </a:lnTo>
                  <a:lnTo>
                    <a:pt x="146020" y="154336"/>
                  </a:lnTo>
                  <a:lnTo>
                    <a:pt x="151181" y="144490"/>
                  </a:lnTo>
                  <a:lnTo>
                    <a:pt x="157069" y="135479"/>
                  </a:lnTo>
                  <a:lnTo>
                    <a:pt x="163441" y="127025"/>
                  </a:lnTo>
                  <a:lnTo>
                    <a:pt x="170136" y="125059"/>
                  </a:lnTo>
                  <a:lnTo>
                    <a:pt x="177047" y="127419"/>
                  </a:lnTo>
                  <a:lnTo>
                    <a:pt x="184101" y="132663"/>
                  </a:lnTo>
                  <a:lnTo>
                    <a:pt x="192474" y="139829"/>
                  </a:lnTo>
                  <a:lnTo>
                    <a:pt x="201726" y="148277"/>
                  </a:lnTo>
                  <a:lnTo>
                    <a:pt x="211565" y="157580"/>
                  </a:lnTo>
                  <a:lnTo>
                    <a:pt x="220572" y="168676"/>
                  </a:lnTo>
                  <a:lnTo>
                    <a:pt x="229023" y="180967"/>
                  </a:lnTo>
                  <a:lnTo>
                    <a:pt x="237104" y="194055"/>
                  </a:lnTo>
                  <a:lnTo>
                    <a:pt x="247385" y="205228"/>
                  </a:lnTo>
                  <a:lnTo>
                    <a:pt x="259134" y="215123"/>
                  </a:lnTo>
                  <a:lnTo>
                    <a:pt x="271860" y="224167"/>
                  </a:lnTo>
                  <a:lnTo>
                    <a:pt x="285238" y="232643"/>
                  </a:lnTo>
                  <a:lnTo>
                    <a:pt x="299051" y="240741"/>
                  </a:lnTo>
                  <a:lnTo>
                    <a:pt x="313154" y="248587"/>
                  </a:lnTo>
                  <a:lnTo>
                    <a:pt x="326226" y="252594"/>
                  </a:lnTo>
                  <a:lnTo>
                    <a:pt x="338611" y="254041"/>
                  </a:lnTo>
                  <a:lnTo>
                    <a:pt x="350539" y="253783"/>
                  </a:lnTo>
                  <a:lnTo>
                    <a:pt x="360937" y="251164"/>
                  </a:lnTo>
                  <a:lnTo>
                    <a:pt x="370316" y="246971"/>
                  </a:lnTo>
                  <a:lnTo>
                    <a:pt x="379017" y="241728"/>
                  </a:lnTo>
                  <a:lnTo>
                    <a:pt x="387264" y="234563"/>
                  </a:lnTo>
                  <a:lnTo>
                    <a:pt x="395209" y="226115"/>
                  </a:lnTo>
                  <a:lnTo>
                    <a:pt x="402952" y="216813"/>
                  </a:lnTo>
                  <a:lnTo>
                    <a:pt x="408115" y="204494"/>
                  </a:lnTo>
                  <a:lnTo>
                    <a:pt x="411556" y="190164"/>
                  </a:lnTo>
                  <a:lnTo>
                    <a:pt x="413851" y="174493"/>
                  </a:lnTo>
                  <a:lnTo>
                    <a:pt x="415380" y="159151"/>
                  </a:lnTo>
                  <a:lnTo>
                    <a:pt x="416400" y="144030"/>
                  </a:lnTo>
                  <a:lnTo>
                    <a:pt x="417080" y="129055"/>
                  </a:lnTo>
                  <a:lnTo>
                    <a:pt x="416310" y="115401"/>
                  </a:lnTo>
                  <a:lnTo>
                    <a:pt x="414573" y="102628"/>
                  </a:lnTo>
                  <a:lnTo>
                    <a:pt x="412191" y="90442"/>
                  </a:lnTo>
                  <a:lnTo>
                    <a:pt x="409380" y="78647"/>
                  </a:lnTo>
                  <a:lnTo>
                    <a:pt x="406282" y="67114"/>
                  </a:lnTo>
                  <a:lnTo>
                    <a:pt x="399578" y="44510"/>
                  </a:lnTo>
                  <a:lnTo>
                    <a:pt x="38540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227341" y="2962109"/>
              <a:ext cx="165175" cy="11013"/>
            </a:xfrm>
            <a:custGeom>
              <a:avLst/>
              <a:gdLst/>
              <a:ahLst/>
              <a:cxnLst/>
              <a:rect l="0" t="0" r="0" b="0"/>
              <a:pathLst>
                <a:path w="165175" h="11013">
                  <a:moveTo>
                    <a:pt x="0" y="0"/>
                  </a:moveTo>
                  <a:lnTo>
                    <a:pt x="23383" y="0"/>
                  </a:lnTo>
                  <a:lnTo>
                    <a:pt x="35165" y="1224"/>
                  </a:lnTo>
                  <a:lnTo>
                    <a:pt x="47913" y="3263"/>
                  </a:lnTo>
                  <a:lnTo>
                    <a:pt x="61306" y="5846"/>
                  </a:lnTo>
                  <a:lnTo>
                    <a:pt x="75129" y="7568"/>
                  </a:lnTo>
                  <a:lnTo>
                    <a:pt x="89239" y="8716"/>
                  </a:lnTo>
                  <a:lnTo>
                    <a:pt x="165174" y="110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238353" y="3039190"/>
              <a:ext cx="110116" cy="11013"/>
            </a:xfrm>
            <a:custGeom>
              <a:avLst/>
              <a:gdLst/>
              <a:ahLst/>
              <a:cxnLst/>
              <a:rect l="0" t="0" r="0" b="0"/>
              <a:pathLst>
                <a:path w="110116" h="11013">
                  <a:moveTo>
                    <a:pt x="0" y="0"/>
                  </a:moveTo>
                  <a:lnTo>
                    <a:pt x="23382" y="0"/>
                  </a:lnTo>
                  <a:lnTo>
                    <a:pt x="36388" y="1224"/>
                  </a:lnTo>
                  <a:lnTo>
                    <a:pt x="110115" y="110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45378" y="2730867"/>
            <a:ext cx="1330230" cy="341359"/>
            <a:chOff x="245378" y="2730867"/>
            <a:chExt cx="1330230" cy="341359"/>
          </a:xfrm>
        </p:grpSpPr>
        <p:sp>
          <p:nvSpPr>
            <p:cNvPr id="28" name="Freeform 27"/>
            <p:cNvSpPr/>
            <p:nvPr/>
          </p:nvSpPr>
          <p:spPr>
            <a:xfrm>
              <a:off x="1475476" y="2818959"/>
              <a:ext cx="11586" cy="242255"/>
            </a:xfrm>
            <a:custGeom>
              <a:avLst/>
              <a:gdLst/>
              <a:ahLst/>
              <a:cxnLst/>
              <a:rect l="0" t="0" r="0" b="0"/>
              <a:pathLst>
                <a:path w="11586" h="242255">
                  <a:moveTo>
                    <a:pt x="1027" y="0"/>
                  </a:moveTo>
                  <a:lnTo>
                    <a:pt x="6873" y="23383"/>
                  </a:lnTo>
                  <a:lnTo>
                    <a:pt x="8595" y="35165"/>
                  </a:lnTo>
                  <a:lnTo>
                    <a:pt x="9743" y="47913"/>
                  </a:lnTo>
                  <a:lnTo>
                    <a:pt x="10508" y="61306"/>
                  </a:lnTo>
                  <a:lnTo>
                    <a:pt x="11358" y="89239"/>
                  </a:lnTo>
                  <a:lnTo>
                    <a:pt x="11585" y="103539"/>
                  </a:lnTo>
                  <a:lnTo>
                    <a:pt x="10513" y="119190"/>
                  </a:lnTo>
                  <a:lnTo>
                    <a:pt x="8574" y="135741"/>
                  </a:lnTo>
                  <a:lnTo>
                    <a:pt x="6059" y="152893"/>
                  </a:lnTo>
                  <a:lnTo>
                    <a:pt x="3158" y="169222"/>
                  </a:lnTo>
                  <a:lnTo>
                    <a:pt x="0" y="185002"/>
                  </a:lnTo>
                  <a:lnTo>
                    <a:pt x="1027" y="24225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377399" y="2942071"/>
              <a:ext cx="198209" cy="20039"/>
            </a:xfrm>
            <a:custGeom>
              <a:avLst/>
              <a:gdLst/>
              <a:ahLst/>
              <a:cxnLst/>
              <a:rect l="0" t="0" r="0" b="0"/>
              <a:pathLst>
                <a:path w="198209" h="20039">
                  <a:moveTo>
                    <a:pt x="0" y="20038"/>
                  </a:moveTo>
                  <a:lnTo>
                    <a:pt x="17537" y="14193"/>
                  </a:lnTo>
                  <a:lnTo>
                    <a:pt x="27597" y="11247"/>
                  </a:lnTo>
                  <a:lnTo>
                    <a:pt x="51825" y="4712"/>
                  </a:lnTo>
                  <a:lnTo>
                    <a:pt x="66361" y="2480"/>
                  </a:lnTo>
                  <a:lnTo>
                    <a:pt x="82170" y="991"/>
                  </a:lnTo>
                  <a:lnTo>
                    <a:pt x="98826" y="0"/>
                  </a:lnTo>
                  <a:lnTo>
                    <a:pt x="114824" y="562"/>
                  </a:lnTo>
                  <a:lnTo>
                    <a:pt x="198208" y="90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009086" y="2741878"/>
              <a:ext cx="291233" cy="330348"/>
            </a:xfrm>
            <a:custGeom>
              <a:avLst/>
              <a:gdLst/>
              <a:ahLst/>
              <a:cxnLst/>
              <a:rect l="0" t="0" r="0" b="0"/>
              <a:pathLst>
                <a:path w="291233" h="330348">
                  <a:moveTo>
                    <a:pt x="37966" y="0"/>
                  </a:moveTo>
                  <a:lnTo>
                    <a:pt x="37966" y="23383"/>
                  </a:lnTo>
                  <a:lnTo>
                    <a:pt x="36743" y="37612"/>
                  </a:lnTo>
                  <a:lnTo>
                    <a:pt x="34703" y="54439"/>
                  </a:lnTo>
                  <a:lnTo>
                    <a:pt x="29175" y="92711"/>
                  </a:lnTo>
                  <a:lnTo>
                    <a:pt x="22640" y="134192"/>
                  </a:lnTo>
                  <a:lnTo>
                    <a:pt x="15657" y="173835"/>
                  </a:lnTo>
                  <a:lnTo>
                    <a:pt x="12081" y="192971"/>
                  </a:lnTo>
                  <a:lnTo>
                    <a:pt x="8475" y="209399"/>
                  </a:lnTo>
                  <a:lnTo>
                    <a:pt x="4847" y="224021"/>
                  </a:lnTo>
                  <a:lnTo>
                    <a:pt x="1204" y="237440"/>
                  </a:lnTo>
                  <a:lnTo>
                    <a:pt x="0" y="250057"/>
                  </a:lnTo>
                  <a:lnTo>
                    <a:pt x="420" y="262138"/>
                  </a:lnTo>
                  <a:lnTo>
                    <a:pt x="1924" y="273863"/>
                  </a:lnTo>
                  <a:lnTo>
                    <a:pt x="6597" y="282903"/>
                  </a:lnTo>
                  <a:lnTo>
                    <a:pt x="13383" y="290153"/>
                  </a:lnTo>
                  <a:lnTo>
                    <a:pt x="21577" y="296210"/>
                  </a:lnTo>
                  <a:lnTo>
                    <a:pt x="33158" y="301472"/>
                  </a:lnTo>
                  <a:lnTo>
                    <a:pt x="46996" y="306203"/>
                  </a:lnTo>
                  <a:lnTo>
                    <a:pt x="62338" y="310580"/>
                  </a:lnTo>
                  <a:lnTo>
                    <a:pt x="79908" y="314722"/>
                  </a:lnTo>
                  <a:lnTo>
                    <a:pt x="98962" y="318707"/>
                  </a:lnTo>
                  <a:lnTo>
                    <a:pt x="119006" y="322587"/>
                  </a:lnTo>
                  <a:lnTo>
                    <a:pt x="139709" y="325174"/>
                  </a:lnTo>
                  <a:lnTo>
                    <a:pt x="160853" y="326898"/>
                  </a:lnTo>
                  <a:lnTo>
                    <a:pt x="182289" y="328048"/>
                  </a:lnTo>
                  <a:lnTo>
                    <a:pt x="222421" y="329325"/>
                  </a:lnTo>
                  <a:lnTo>
                    <a:pt x="291232" y="3303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94682" y="2818959"/>
              <a:ext cx="11013" cy="165174"/>
            </a:xfrm>
            <a:custGeom>
              <a:avLst/>
              <a:gdLst/>
              <a:ahLst/>
              <a:cxnLst/>
              <a:rect l="0" t="0" r="0" b="0"/>
              <a:pathLst>
                <a:path w="11013" h="165174">
                  <a:moveTo>
                    <a:pt x="0" y="0"/>
                  </a:moveTo>
                  <a:lnTo>
                    <a:pt x="0" y="23383"/>
                  </a:lnTo>
                  <a:lnTo>
                    <a:pt x="1224" y="35165"/>
                  </a:lnTo>
                  <a:lnTo>
                    <a:pt x="3263" y="47913"/>
                  </a:lnTo>
                  <a:lnTo>
                    <a:pt x="5846" y="61306"/>
                  </a:lnTo>
                  <a:lnTo>
                    <a:pt x="7568" y="75129"/>
                  </a:lnTo>
                  <a:lnTo>
                    <a:pt x="8716" y="89239"/>
                  </a:lnTo>
                  <a:lnTo>
                    <a:pt x="11012" y="1651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39624" y="2840982"/>
              <a:ext cx="143152" cy="22024"/>
            </a:xfrm>
            <a:custGeom>
              <a:avLst/>
              <a:gdLst/>
              <a:ahLst/>
              <a:cxnLst/>
              <a:rect l="0" t="0" r="0" b="0"/>
              <a:pathLst>
                <a:path w="143152" h="22024">
                  <a:moveTo>
                    <a:pt x="0" y="0"/>
                  </a:moveTo>
                  <a:lnTo>
                    <a:pt x="29229" y="5846"/>
                  </a:lnTo>
                  <a:lnTo>
                    <a:pt x="56629" y="11979"/>
                  </a:lnTo>
                  <a:lnTo>
                    <a:pt x="70788" y="15327"/>
                  </a:lnTo>
                  <a:lnTo>
                    <a:pt x="85121" y="17559"/>
                  </a:lnTo>
                  <a:lnTo>
                    <a:pt x="99570" y="19047"/>
                  </a:lnTo>
                  <a:lnTo>
                    <a:pt x="143151" y="220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45378" y="2730867"/>
              <a:ext cx="303071" cy="285444"/>
            </a:xfrm>
            <a:custGeom>
              <a:avLst/>
              <a:gdLst/>
              <a:ahLst/>
              <a:cxnLst/>
              <a:rect l="0" t="0" r="0" b="0"/>
              <a:pathLst>
                <a:path w="303071" h="285444">
                  <a:moveTo>
                    <a:pt x="52888" y="0"/>
                  </a:moveTo>
                  <a:lnTo>
                    <a:pt x="37561" y="61306"/>
                  </a:lnTo>
                  <a:lnTo>
                    <a:pt x="34106" y="73905"/>
                  </a:lnTo>
                  <a:lnTo>
                    <a:pt x="27003" y="97692"/>
                  </a:lnTo>
                  <a:lnTo>
                    <a:pt x="8817" y="153976"/>
                  </a:lnTo>
                  <a:lnTo>
                    <a:pt x="5154" y="165049"/>
                  </a:lnTo>
                  <a:lnTo>
                    <a:pt x="2713" y="178549"/>
                  </a:lnTo>
                  <a:lnTo>
                    <a:pt x="1085" y="193666"/>
                  </a:lnTo>
                  <a:lnTo>
                    <a:pt x="0" y="209862"/>
                  </a:lnTo>
                  <a:lnTo>
                    <a:pt x="500" y="225554"/>
                  </a:lnTo>
                  <a:lnTo>
                    <a:pt x="2057" y="240908"/>
                  </a:lnTo>
                  <a:lnTo>
                    <a:pt x="4319" y="256039"/>
                  </a:lnTo>
                  <a:lnTo>
                    <a:pt x="9497" y="267350"/>
                  </a:lnTo>
                  <a:lnTo>
                    <a:pt x="16620" y="276113"/>
                  </a:lnTo>
                  <a:lnTo>
                    <a:pt x="25039" y="283180"/>
                  </a:lnTo>
                  <a:lnTo>
                    <a:pt x="34322" y="285443"/>
                  </a:lnTo>
                  <a:lnTo>
                    <a:pt x="44181" y="284505"/>
                  </a:lnTo>
                  <a:lnTo>
                    <a:pt x="54424" y="281433"/>
                  </a:lnTo>
                  <a:lnTo>
                    <a:pt x="63700" y="276938"/>
                  </a:lnTo>
                  <a:lnTo>
                    <a:pt x="72331" y="271494"/>
                  </a:lnTo>
                  <a:lnTo>
                    <a:pt x="80532" y="265418"/>
                  </a:lnTo>
                  <a:lnTo>
                    <a:pt x="89670" y="256473"/>
                  </a:lnTo>
                  <a:lnTo>
                    <a:pt x="99433" y="245616"/>
                  </a:lnTo>
                  <a:lnTo>
                    <a:pt x="109611" y="233484"/>
                  </a:lnTo>
                  <a:lnTo>
                    <a:pt x="118844" y="220502"/>
                  </a:lnTo>
                  <a:lnTo>
                    <a:pt x="127446" y="206953"/>
                  </a:lnTo>
                  <a:lnTo>
                    <a:pt x="135628" y="193026"/>
                  </a:lnTo>
                  <a:lnTo>
                    <a:pt x="142306" y="180071"/>
                  </a:lnTo>
                  <a:lnTo>
                    <a:pt x="147982" y="167764"/>
                  </a:lnTo>
                  <a:lnTo>
                    <a:pt x="152989" y="155889"/>
                  </a:lnTo>
                  <a:lnTo>
                    <a:pt x="157551" y="152866"/>
                  </a:lnTo>
                  <a:lnTo>
                    <a:pt x="161815" y="155745"/>
                  </a:lnTo>
                  <a:lnTo>
                    <a:pt x="165882" y="162558"/>
                  </a:lnTo>
                  <a:lnTo>
                    <a:pt x="169817" y="171994"/>
                  </a:lnTo>
                  <a:lnTo>
                    <a:pt x="173663" y="183179"/>
                  </a:lnTo>
                  <a:lnTo>
                    <a:pt x="177451" y="195530"/>
                  </a:lnTo>
                  <a:lnTo>
                    <a:pt x="182423" y="208658"/>
                  </a:lnTo>
                  <a:lnTo>
                    <a:pt x="188185" y="222303"/>
                  </a:lnTo>
                  <a:lnTo>
                    <a:pt x="194473" y="236295"/>
                  </a:lnTo>
                  <a:lnTo>
                    <a:pt x="201113" y="248069"/>
                  </a:lnTo>
                  <a:lnTo>
                    <a:pt x="207986" y="258366"/>
                  </a:lnTo>
                  <a:lnTo>
                    <a:pt x="215015" y="267677"/>
                  </a:lnTo>
                  <a:lnTo>
                    <a:pt x="224595" y="272661"/>
                  </a:lnTo>
                  <a:lnTo>
                    <a:pt x="235876" y="274761"/>
                  </a:lnTo>
                  <a:lnTo>
                    <a:pt x="248290" y="274937"/>
                  </a:lnTo>
                  <a:lnTo>
                    <a:pt x="259014" y="271384"/>
                  </a:lnTo>
                  <a:lnTo>
                    <a:pt x="268609" y="265344"/>
                  </a:lnTo>
                  <a:lnTo>
                    <a:pt x="277454" y="257647"/>
                  </a:lnTo>
                  <a:lnTo>
                    <a:pt x="284573" y="246399"/>
                  </a:lnTo>
                  <a:lnTo>
                    <a:pt x="290543" y="232782"/>
                  </a:lnTo>
                  <a:lnTo>
                    <a:pt x="295747" y="217587"/>
                  </a:lnTo>
                  <a:lnTo>
                    <a:pt x="299216" y="200116"/>
                  </a:lnTo>
                  <a:lnTo>
                    <a:pt x="301529" y="181127"/>
                  </a:lnTo>
                  <a:lnTo>
                    <a:pt x="303070" y="161127"/>
                  </a:lnTo>
                  <a:lnTo>
                    <a:pt x="301651" y="141676"/>
                  </a:lnTo>
                  <a:lnTo>
                    <a:pt x="298258" y="122591"/>
                  </a:lnTo>
                  <a:lnTo>
                    <a:pt x="293549" y="103750"/>
                  </a:lnTo>
                  <a:lnTo>
                    <a:pt x="287963" y="86296"/>
                  </a:lnTo>
                  <a:lnTo>
                    <a:pt x="281791" y="69765"/>
                  </a:lnTo>
                  <a:lnTo>
                    <a:pt x="275230" y="53851"/>
                  </a:lnTo>
                  <a:lnTo>
                    <a:pt x="268409" y="40795"/>
                  </a:lnTo>
                  <a:lnTo>
                    <a:pt x="261414" y="29643"/>
                  </a:lnTo>
                  <a:lnTo>
                    <a:pt x="24008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43194" y="2642774"/>
            <a:ext cx="3126393" cy="1046099"/>
            <a:chOff x="143194" y="2642774"/>
            <a:chExt cx="3126393" cy="1046099"/>
          </a:xfrm>
        </p:grpSpPr>
        <p:sp>
          <p:nvSpPr>
            <p:cNvPr id="35" name="Freeform 34"/>
            <p:cNvSpPr/>
            <p:nvPr/>
          </p:nvSpPr>
          <p:spPr>
            <a:xfrm>
              <a:off x="1264864" y="3372244"/>
              <a:ext cx="233663" cy="276076"/>
            </a:xfrm>
            <a:custGeom>
              <a:avLst/>
              <a:gdLst/>
              <a:ahLst/>
              <a:cxnLst/>
              <a:rect l="0" t="0" r="0" b="0"/>
              <a:pathLst>
                <a:path w="233663" h="276076">
                  <a:moveTo>
                    <a:pt x="2419" y="52351"/>
                  </a:moveTo>
                  <a:lnTo>
                    <a:pt x="33073" y="21698"/>
                  </a:lnTo>
                  <a:lnTo>
                    <a:pt x="42431" y="16010"/>
                  </a:lnTo>
                  <a:lnTo>
                    <a:pt x="53564" y="10994"/>
                  </a:lnTo>
                  <a:lnTo>
                    <a:pt x="65880" y="6427"/>
                  </a:lnTo>
                  <a:lnTo>
                    <a:pt x="80208" y="3382"/>
                  </a:lnTo>
                  <a:lnTo>
                    <a:pt x="95878" y="1353"/>
                  </a:lnTo>
                  <a:lnTo>
                    <a:pt x="112442" y="0"/>
                  </a:lnTo>
                  <a:lnTo>
                    <a:pt x="128378" y="1545"/>
                  </a:lnTo>
                  <a:lnTo>
                    <a:pt x="143897" y="5021"/>
                  </a:lnTo>
                  <a:lnTo>
                    <a:pt x="159136" y="9786"/>
                  </a:lnTo>
                  <a:lnTo>
                    <a:pt x="171743" y="16634"/>
                  </a:lnTo>
                  <a:lnTo>
                    <a:pt x="182595" y="24869"/>
                  </a:lnTo>
                  <a:lnTo>
                    <a:pt x="192276" y="34030"/>
                  </a:lnTo>
                  <a:lnTo>
                    <a:pt x="197507" y="46255"/>
                  </a:lnTo>
                  <a:lnTo>
                    <a:pt x="199771" y="60522"/>
                  </a:lnTo>
                  <a:lnTo>
                    <a:pt x="200056" y="76151"/>
                  </a:lnTo>
                  <a:lnTo>
                    <a:pt x="199023" y="90241"/>
                  </a:lnTo>
                  <a:lnTo>
                    <a:pt x="197111" y="103304"/>
                  </a:lnTo>
                  <a:lnTo>
                    <a:pt x="194613" y="115684"/>
                  </a:lnTo>
                  <a:lnTo>
                    <a:pt x="191723" y="127608"/>
                  </a:lnTo>
                  <a:lnTo>
                    <a:pt x="188574" y="139227"/>
                  </a:lnTo>
                  <a:lnTo>
                    <a:pt x="185251" y="150644"/>
                  </a:lnTo>
                  <a:lnTo>
                    <a:pt x="180588" y="161926"/>
                  </a:lnTo>
                  <a:lnTo>
                    <a:pt x="175033" y="173118"/>
                  </a:lnTo>
                  <a:lnTo>
                    <a:pt x="168882" y="184249"/>
                  </a:lnTo>
                  <a:lnTo>
                    <a:pt x="162335" y="194118"/>
                  </a:lnTo>
                  <a:lnTo>
                    <a:pt x="155523" y="203143"/>
                  </a:lnTo>
                  <a:lnTo>
                    <a:pt x="148535" y="211608"/>
                  </a:lnTo>
                  <a:lnTo>
                    <a:pt x="140205" y="219697"/>
                  </a:lnTo>
                  <a:lnTo>
                    <a:pt x="130982" y="227538"/>
                  </a:lnTo>
                  <a:lnTo>
                    <a:pt x="121162" y="235212"/>
                  </a:lnTo>
                  <a:lnTo>
                    <a:pt x="112169" y="242774"/>
                  </a:lnTo>
                  <a:lnTo>
                    <a:pt x="103726" y="250263"/>
                  </a:lnTo>
                  <a:lnTo>
                    <a:pt x="95651" y="257703"/>
                  </a:lnTo>
                  <a:lnTo>
                    <a:pt x="85373" y="263886"/>
                  </a:lnTo>
                  <a:lnTo>
                    <a:pt x="73628" y="269232"/>
                  </a:lnTo>
                  <a:lnTo>
                    <a:pt x="60903" y="274019"/>
                  </a:lnTo>
                  <a:lnTo>
                    <a:pt x="48750" y="275987"/>
                  </a:lnTo>
                  <a:lnTo>
                    <a:pt x="36977" y="276075"/>
                  </a:lnTo>
                  <a:lnTo>
                    <a:pt x="25458" y="274911"/>
                  </a:lnTo>
                  <a:lnTo>
                    <a:pt x="16555" y="270464"/>
                  </a:lnTo>
                  <a:lnTo>
                    <a:pt x="9396" y="263829"/>
                  </a:lnTo>
                  <a:lnTo>
                    <a:pt x="3400" y="255735"/>
                  </a:lnTo>
                  <a:lnTo>
                    <a:pt x="626" y="246669"/>
                  </a:lnTo>
                  <a:lnTo>
                    <a:pt x="0" y="236954"/>
                  </a:lnTo>
                  <a:lnTo>
                    <a:pt x="807" y="226807"/>
                  </a:lnTo>
                  <a:lnTo>
                    <a:pt x="3791" y="217595"/>
                  </a:lnTo>
                  <a:lnTo>
                    <a:pt x="8228" y="209007"/>
                  </a:lnTo>
                  <a:lnTo>
                    <a:pt x="13633" y="200835"/>
                  </a:lnTo>
                  <a:lnTo>
                    <a:pt x="20907" y="194163"/>
                  </a:lnTo>
                  <a:lnTo>
                    <a:pt x="29426" y="188492"/>
                  </a:lnTo>
                  <a:lnTo>
                    <a:pt x="38777" y="183487"/>
                  </a:lnTo>
                  <a:lnTo>
                    <a:pt x="49904" y="181374"/>
                  </a:lnTo>
                  <a:lnTo>
                    <a:pt x="62217" y="181189"/>
                  </a:lnTo>
                  <a:lnTo>
                    <a:pt x="75319" y="182289"/>
                  </a:lnTo>
                  <a:lnTo>
                    <a:pt x="87724" y="184246"/>
                  </a:lnTo>
                  <a:lnTo>
                    <a:pt x="99665" y="186774"/>
                  </a:lnTo>
                  <a:lnTo>
                    <a:pt x="111296" y="189683"/>
                  </a:lnTo>
                  <a:lnTo>
                    <a:pt x="122721" y="195293"/>
                  </a:lnTo>
                  <a:lnTo>
                    <a:pt x="134007" y="202704"/>
                  </a:lnTo>
                  <a:lnTo>
                    <a:pt x="145203" y="211314"/>
                  </a:lnTo>
                  <a:lnTo>
                    <a:pt x="157560" y="218279"/>
                  </a:lnTo>
                  <a:lnTo>
                    <a:pt x="170692" y="224145"/>
                  </a:lnTo>
                  <a:lnTo>
                    <a:pt x="233662" y="2505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597630" y="3402572"/>
              <a:ext cx="220232" cy="286301"/>
            </a:xfrm>
            <a:custGeom>
              <a:avLst/>
              <a:gdLst/>
              <a:ahLst/>
              <a:cxnLst/>
              <a:rect l="0" t="0" r="0" b="0"/>
              <a:pathLst>
                <a:path w="220232" h="286301">
                  <a:moveTo>
                    <a:pt x="0" y="0"/>
                  </a:moveTo>
                  <a:lnTo>
                    <a:pt x="0" y="113019"/>
                  </a:lnTo>
                  <a:lnTo>
                    <a:pt x="1224" y="129181"/>
                  </a:lnTo>
                  <a:lnTo>
                    <a:pt x="3263" y="146072"/>
                  </a:lnTo>
                  <a:lnTo>
                    <a:pt x="5846" y="163451"/>
                  </a:lnTo>
                  <a:lnTo>
                    <a:pt x="6344" y="178707"/>
                  </a:lnTo>
                  <a:lnTo>
                    <a:pt x="5453" y="192549"/>
                  </a:lnTo>
                  <a:lnTo>
                    <a:pt x="3635" y="205446"/>
                  </a:lnTo>
                  <a:lnTo>
                    <a:pt x="4871" y="216492"/>
                  </a:lnTo>
                  <a:lnTo>
                    <a:pt x="8141" y="226303"/>
                  </a:lnTo>
                  <a:lnTo>
                    <a:pt x="12769" y="235291"/>
                  </a:lnTo>
                  <a:lnTo>
                    <a:pt x="20747" y="241282"/>
                  </a:lnTo>
                  <a:lnTo>
                    <a:pt x="30961" y="245277"/>
                  </a:lnTo>
                  <a:lnTo>
                    <a:pt x="56583" y="250939"/>
                  </a:lnTo>
                  <a:lnTo>
                    <a:pt x="104178" y="261005"/>
                  </a:lnTo>
                  <a:lnTo>
                    <a:pt x="164726" y="275367"/>
                  </a:lnTo>
                  <a:lnTo>
                    <a:pt x="220231" y="286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042760" y="3446618"/>
              <a:ext cx="39380" cy="231244"/>
            </a:xfrm>
            <a:custGeom>
              <a:avLst/>
              <a:gdLst/>
              <a:ahLst/>
              <a:cxnLst/>
              <a:rect l="0" t="0" r="0" b="0"/>
              <a:pathLst>
                <a:path w="39380" h="231244">
                  <a:moveTo>
                    <a:pt x="6344" y="0"/>
                  </a:moveTo>
                  <a:lnTo>
                    <a:pt x="499" y="17537"/>
                  </a:lnTo>
                  <a:lnTo>
                    <a:pt x="0" y="27597"/>
                  </a:lnTo>
                  <a:lnTo>
                    <a:pt x="891" y="39198"/>
                  </a:lnTo>
                  <a:lnTo>
                    <a:pt x="2709" y="51825"/>
                  </a:lnTo>
                  <a:lnTo>
                    <a:pt x="3921" y="66362"/>
                  </a:lnTo>
                  <a:lnTo>
                    <a:pt x="4728" y="82170"/>
                  </a:lnTo>
                  <a:lnTo>
                    <a:pt x="5267" y="98826"/>
                  </a:lnTo>
                  <a:lnTo>
                    <a:pt x="6850" y="113601"/>
                  </a:lnTo>
                  <a:lnTo>
                    <a:pt x="9128" y="127122"/>
                  </a:lnTo>
                  <a:lnTo>
                    <a:pt x="14923" y="153156"/>
                  </a:lnTo>
                  <a:lnTo>
                    <a:pt x="18181" y="166949"/>
                  </a:lnTo>
                  <a:lnTo>
                    <a:pt x="39379" y="2312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950000" y="3545722"/>
              <a:ext cx="275290" cy="33036"/>
            </a:xfrm>
            <a:custGeom>
              <a:avLst/>
              <a:gdLst/>
              <a:ahLst/>
              <a:cxnLst/>
              <a:rect l="0" t="0" r="0" b="0"/>
              <a:pathLst>
                <a:path w="275290" h="33036">
                  <a:moveTo>
                    <a:pt x="0" y="0"/>
                  </a:moveTo>
                  <a:lnTo>
                    <a:pt x="23383" y="0"/>
                  </a:lnTo>
                  <a:lnTo>
                    <a:pt x="35165" y="1224"/>
                  </a:lnTo>
                  <a:lnTo>
                    <a:pt x="47913" y="3263"/>
                  </a:lnTo>
                  <a:lnTo>
                    <a:pt x="61306" y="5846"/>
                  </a:lnTo>
                  <a:lnTo>
                    <a:pt x="76353" y="7568"/>
                  </a:lnTo>
                  <a:lnTo>
                    <a:pt x="92501" y="8716"/>
                  </a:lnTo>
                  <a:lnTo>
                    <a:pt x="109384" y="9481"/>
                  </a:lnTo>
                  <a:lnTo>
                    <a:pt x="126757" y="11215"/>
                  </a:lnTo>
                  <a:lnTo>
                    <a:pt x="144457" y="13594"/>
                  </a:lnTo>
                  <a:lnTo>
                    <a:pt x="162374" y="16404"/>
                  </a:lnTo>
                  <a:lnTo>
                    <a:pt x="179213" y="19501"/>
                  </a:lnTo>
                  <a:lnTo>
                    <a:pt x="195333" y="22788"/>
                  </a:lnTo>
                  <a:lnTo>
                    <a:pt x="275289" y="330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335650" y="3444559"/>
              <a:ext cx="175941" cy="233303"/>
            </a:xfrm>
            <a:custGeom>
              <a:avLst/>
              <a:gdLst/>
              <a:ahLst/>
              <a:cxnLst/>
              <a:rect l="0" t="0" r="0" b="0"/>
              <a:pathLst>
                <a:path w="175941" h="233303">
                  <a:moveTo>
                    <a:pt x="32789" y="35094"/>
                  </a:moveTo>
                  <a:lnTo>
                    <a:pt x="38635" y="17557"/>
                  </a:lnTo>
                  <a:lnTo>
                    <a:pt x="45251" y="11167"/>
                  </a:lnTo>
                  <a:lnTo>
                    <a:pt x="54556" y="5684"/>
                  </a:lnTo>
                  <a:lnTo>
                    <a:pt x="65653" y="805"/>
                  </a:lnTo>
                  <a:lnTo>
                    <a:pt x="75498" y="0"/>
                  </a:lnTo>
                  <a:lnTo>
                    <a:pt x="84509" y="1910"/>
                  </a:lnTo>
                  <a:lnTo>
                    <a:pt x="92963" y="5630"/>
                  </a:lnTo>
                  <a:lnTo>
                    <a:pt x="101046" y="13004"/>
                  </a:lnTo>
                  <a:lnTo>
                    <a:pt x="108881" y="22815"/>
                  </a:lnTo>
                  <a:lnTo>
                    <a:pt x="116552" y="34249"/>
                  </a:lnTo>
                  <a:lnTo>
                    <a:pt x="122889" y="46765"/>
                  </a:lnTo>
                  <a:lnTo>
                    <a:pt x="128338" y="60004"/>
                  </a:lnTo>
                  <a:lnTo>
                    <a:pt x="133193" y="73724"/>
                  </a:lnTo>
                  <a:lnTo>
                    <a:pt x="135207" y="87764"/>
                  </a:lnTo>
                  <a:lnTo>
                    <a:pt x="135326" y="102019"/>
                  </a:lnTo>
                  <a:lnTo>
                    <a:pt x="134182" y="116415"/>
                  </a:lnTo>
                  <a:lnTo>
                    <a:pt x="132196" y="129684"/>
                  </a:lnTo>
                  <a:lnTo>
                    <a:pt x="129648" y="142200"/>
                  </a:lnTo>
                  <a:lnTo>
                    <a:pt x="126726" y="154215"/>
                  </a:lnTo>
                  <a:lnTo>
                    <a:pt x="121107" y="165895"/>
                  </a:lnTo>
                  <a:lnTo>
                    <a:pt x="113691" y="177352"/>
                  </a:lnTo>
                  <a:lnTo>
                    <a:pt x="105076" y="188661"/>
                  </a:lnTo>
                  <a:lnTo>
                    <a:pt x="95663" y="197424"/>
                  </a:lnTo>
                  <a:lnTo>
                    <a:pt x="85717" y="204489"/>
                  </a:lnTo>
                  <a:lnTo>
                    <a:pt x="75415" y="210423"/>
                  </a:lnTo>
                  <a:lnTo>
                    <a:pt x="63654" y="211932"/>
                  </a:lnTo>
                  <a:lnTo>
                    <a:pt x="50919" y="210490"/>
                  </a:lnTo>
                  <a:lnTo>
                    <a:pt x="37534" y="207083"/>
                  </a:lnTo>
                  <a:lnTo>
                    <a:pt x="26165" y="199917"/>
                  </a:lnTo>
                  <a:lnTo>
                    <a:pt x="16138" y="190246"/>
                  </a:lnTo>
                  <a:lnTo>
                    <a:pt x="7006" y="178904"/>
                  </a:lnTo>
                  <a:lnTo>
                    <a:pt x="2142" y="167673"/>
                  </a:lnTo>
                  <a:lnTo>
                    <a:pt x="123" y="156514"/>
                  </a:lnTo>
                  <a:lnTo>
                    <a:pt x="0" y="145405"/>
                  </a:lnTo>
                  <a:lnTo>
                    <a:pt x="4812" y="137999"/>
                  </a:lnTo>
                  <a:lnTo>
                    <a:pt x="12914" y="133061"/>
                  </a:lnTo>
                  <a:lnTo>
                    <a:pt x="23210" y="129770"/>
                  </a:lnTo>
                  <a:lnTo>
                    <a:pt x="33744" y="128799"/>
                  </a:lnTo>
                  <a:lnTo>
                    <a:pt x="44438" y="129375"/>
                  </a:lnTo>
                  <a:lnTo>
                    <a:pt x="55237" y="130983"/>
                  </a:lnTo>
                  <a:lnTo>
                    <a:pt x="67331" y="135725"/>
                  </a:lnTo>
                  <a:lnTo>
                    <a:pt x="80287" y="142557"/>
                  </a:lnTo>
                  <a:lnTo>
                    <a:pt x="93819" y="150782"/>
                  </a:lnTo>
                  <a:lnTo>
                    <a:pt x="106510" y="159936"/>
                  </a:lnTo>
                  <a:lnTo>
                    <a:pt x="118642" y="169709"/>
                  </a:lnTo>
                  <a:lnTo>
                    <a:pt x="130400" y="179895"/>
                  </a:lnTo>
                  <a:lnTo>
                    <a:pt x="140686" y="190356"/>
                  </a:lnTo>
                  <a:lnTo>
                    <a:pt x="149990" y="201001"/>
                  </a:lnTo>
                  <a:lnTo>
                    <a:pt x="175940" y="23330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621705" y="3435606"/>
              <a:ext cx="343946" cy="211879"/>
            </a:xfrm>
            <a:custGeom>
              <a:avLst/>
              <a:gdLst/>
              <a:ahLst/>
              <a:cxnLst/>
              <a:rect l="0" t="0" r="0" b="0"/>
              <a:pathLst>
                <a:path w="343946" h="211879">
                  <a:moveTo>
                    <a:pt x="0" y="33035"/>
                  </a:moveTo>
                  <a:lnTo>
                    <a:pt x="0" y="62263"/>
                  </a:lnTo>
                  <a:lnTo>
                    <a:pt x="1224" y="75767"/>
                  </a:lnTo>
                  <a:lnTo>
                    <a:pt x="3263" y="89664"/>
                  </a:lnTo>
                  <a:lnTo>
                    <a:pt x="5846" y="103822"/>
                  </a:lnTo>
                  <a:lnTo>
                    <a:pt x="10015" y="118155"/>
                  </a:lnTo>
                  <a:lnTo>
                    <a:pt x="15241" y="132605"/>
                  </a:lnTo>
                  <a:lnTo>
                    <a:pt x="21173" y="147131"/>
                  </a:lnTo>
                  <a:lnTo>
                    <a:pt x="30021" y="159263"/>
                  </a:lnTo>
                  <a:lnTo>
                    <a:pt x="40813" y="169798"/>
                  </a:lnTo>
                  <a:lnTo>
                    <a:pt x="52903" y="179268"/>
                  </a:lnTo>
                  <a:lnTo>
                    <a:pt x="65856" y="186805"/>
                  </a:lnTo>
                  <a:lnTo>
                    <a:pt x="79386" y="193053"/>
                  </a:lnTo>
                  <a:lnTo>
                    <a:pt x="93300" y="198442"/>
                  </a:lnTo>
                  <a:lnTo>
                    <a:pt x="108693" y="200811"/>
                  </a:lnTo>
                  <a:lnTo>
                    <a:pt x="125073" y="201167"/>
                  </a:lnTo>
                  <a:lnTo>
                    <a:pt x="142110" y="200181"/>
                  </a:lnTo>
                  <a:lnTo>
                    <a:pt x="155916" y="197076"/>
                  </a:lnTo>
                  <a:lnTo>
                    <a:pt x="167566" y="192560"/>
                  </a:lnTo>
                  <a:lnTo>
                    <a:pt x="177780" y="187102"/>
                  </a:lnTo>
                  <a:lnTo>
                    <a:pt x="185813" y="179793"/>
                  </a:lnTo>
                  <a:lnTo>
                    <a:pt x="192392" y="171249"/>
                  </a:lnTo>
                  <a:lnTo>
                    <a:pt x="198001" y="161883"/>
                  </a:lnTo>
                  <a:lnTo>
                    <a:pt x="201741" y="150745"/>
                  </a:lnTo>
                  <a:lnTo>
                    <a:pt x="204234" y="138425"/>
                  </a:lnTo>
                  <a:lnTo>
                    <a:pt x="205896" y="125318"/>
                  </a:lnTo>
                  <a:lnTo>
                    <a:pt x="208227" y="121474"/>
                  </a:lnTo>
                  <a:lnTo>
                    <a:pt x="211005" y="123806"/>
                  </a:lnTo>
                  <a:lnTo>
                    <a:pt x="214081" y="130254"/>
                  </a:lnTo>
                  <a:lnTo>
                    <a:pt x="218578" y="138223"/>
                  </a:lnTo>
                  <a:lnTo>
                    <a:pt x="224023" y="147207"/>
                  </a:lnTo>
                  <a:lnTo>
                    <a:pt x="230100" y="156866"/>
                  </a:lnTo>
                  <a:lnTo>
                    <a:pt x="237822" y="166977"/>
                  </a:lnTo>
                  <a:lnTo>
                    <a:pt x="246641" y="177387"/>
                  </a:lnTo>
                  <a:lnTo>
                    <a:pt x="256190" y="187998"/>
                  </a:lnTo>
                  <a:lnTo>
                    <a:pt x="266227" y="196296"/>
                  </a:lnTo>
                  <a:lnTo>
                    <a:pt x="276589" y="203051"/>
                  </a:lnTo>
                  <a:lnTo>
                    <a:pt x="287167" y="208778"/>
                  </a:lnTo>
                  <a:lnTo>
                    <a:pt x="297890" y="211372"/>
                  </a:lnTo>
                  <a:lnTo>
                    <a:pt x="308709" y="211878"/>
                  </a:lnTo>
                  <a:lnTo>
                    <a:pt x="319592" y="210992"/>
                  </a:lnTo>
                  <a:lnTo>
                    <a:pt x="328071" y="205508"/>
                  </a:lnTo>
                  <a:lnTo>
                    <a:pt x="334947" y="196957"/>
                  </a:lnTo>
                  <a:lnTo>
                    <a:pt x="340755" y="186363"/>
                  </a:lnTo>
                  <a:lnTo>
                    <a:pt x="343403" y="175629"/>
                  </a:lnTo>
                  <a:lnTo>
                    <a:pt x="343945" y="164803"/>
                  </a:lnTo>
                  <a:lnTo>
                    <a:pt x="343083" y="153915"/>
                  </a:lnTo>
                  <a:lnTo>
                    <a:pt x="341285" y="141762"/>
                  </a:lnTo>
                  <a:lnTo>
                    <a:pt x="338862" y="128767"/>
                  </a:lnTo>
                  <a:lnTo>
                    <a:pt x="336024" y="115209"/>
                  </a:lnTo>
                  <a:lnTo>
                    <a:pt x="331685" y="103723"/>
                  </a:lnTo>
                  <a:lnTo>
                    <a:pt x="326345" y="93619"/>
                  </a:lnTo>
                  <a:lnTo>
                    <a:pt x="320338" y="84436"/>
                  </a:lnTo>
                  <a:lnTo>
                    <a:pt x="312663" y="74644"/>
                  </a:lnTo>
                  <a:lnTo>
                    <a:pt x="303875" y="64445"/>
                  </a:lnTo>
                  <a:lnTo>
                    <a:pt x="285547" y="44548"/>
                  </a:lnTo>
                  <a:lnTo>
                    <a:pt x="24225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161272" y="3523699"/>
              <a:ext cx="88093" cy="22024"/>
            </a:xfrm>
            <a:custGeom>
              <a:avLst/>
              <a:gdLst/>
              <a:ahLst/>
              <a:cxnLst/>
              <a:rect l="0" t="0" r="0" b="0"/>
              <a:pathLst>
                <a:path w="88093" h="22024">
                  <a:moveTo>
                    <a:pt x="0" y="22023"/>
                  </a:moveTo>
                  <a:lnTo>
                    <a:pt x="11691" y="10332"/>
                  </a:lnTo>
                  <a:lnTo>
                    <a:pt x="21253" y="6888"/>
                  </a:lnTo>
                  <a:lnTo>
                    <a:pt x="33744" y="4592"/>
                  </a:lnTo>
                  <a:lnTo>
                    <a:pt x="8809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172283" y="3603119"/>
              <a:ext cx="97304" cy="19685"/>
            </a:xfrm>
            <a:custGeom>
              <a:avLst/>
              <a:gdLst/>
              <a:ahLst/>
              <a:cxnLst/>
              <a:rect l="0" t="0" r="0" b="0"/>
              <a:pathLst>
                <a:path w="97304" h="19685">
                  <a:moveTo>
                    <a:pt x="0" y="19684"/>
                  </a:moveTo>
                  <a:lnTo>
                    <a:pt x="23383" y="13838"/>
                  </a:lnTo>
                  <a:lnTo>
                    <a:pt x="37612" y="10893"/>
                  </a:lnTo>
                  <a:lnTo>
                    <a:pt x="9730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81879" y="2676653"/>
              <a:ext cx="571894" cy="527005"/>
            </a:xfrm>
            <a:custGeom>
              <a:avLst/>
              <a:gdLst/>
              <a:ahLst/>
              <a:cxnLst/>
              <a:rect l="0" t="0" r="0" b="0"/>
              <a:pathLst>
                <a:path w="571894" h="527005">
                  <a:moveTo>
                    <a:pt x="297312" y="32190"/>
                  </a:moveTo>
                  <a:lnTo>
                    <a:pt x="273929" y="26345"/>
                  </a:lnTo>
                  <a:lnTo>
                    <a:pt x="262147" y="25846"/>
                  </a:lnTo>
                  <a:lnTo>
                    <a:pt x="249399" y="26737"/>
                  </a:lnTo>
                  <a:lnTo>
                    <a:pt x="236006" y="28555"/>
                  </a:lnTo>
                  <a:lnTo>
                    <a:pt x="222183" y="30991"/>
                  </a:lnTo>
                  <a:lnTo>
                    <a:pt x="208074" y="33837"/>
                  </a:lnTo>
                  <a:lnTo>
                    <a:pt x="193774" y="36959"/>
                  </a:lnTo>
                  <a:lnTo>
                    <a:pt x="180570" y="41487"/>
                  </a:lnTo>
                  <a:lnTo>
                    <a:pt x="168096" y="46953"/>
                  </a:lnTo>
                  <a:lnTo>
                    <a:pt x="156110" y="53044"/>
                  </a:lnTo>
                  <a:lnTo>
                    <a:pt x="145673" y="59551"/>
                  </a:lnTo>
                  <a:lnTo>
                    <a:pt x="136267" y="66336"/>
                  </a:lnTo>
                  <a:lnTo>
                    <a:pt x="127550" y="73307"/>
                  </a:lnTo>
                  <a:lnTo>
                    <a:pt x="118068" y="80401"/>
                  </a:lnTo>
                  <a:lnTo>
                    <a:pt x="97744" y="94809"/>
                  </a:lnTo>
                  <a:lnTo>
                    <a:pt x="89633" y="103300"/>
                  </a:lnTo>
                  <a:lnTo>
                    <a:pt x="83002" y="112632"/>
                  </a:lnTo>
                  <a:lnTo>
                    <a:pt x="77357" y="122523"/>
                  </a:lnTo>
                  <a:lnTo>
                    <a:pt x="71148" y="132788"/>
                  </a:lnTo>
                  <a:lnTo>
                    <a:pt x="57723" y="153981"/>
                  </a:lnTo>
                  <a:lnTo>
                    <a:pt x="51940" y="165995"/>
                  </a:lnTo>
                  <a:lnTo>
                    <a:pt x="46862" y="178899"/>
                  </a:lnTo>
                  <a:lnTo>
                    <a:pt x="29920" y="228926"/>
                  </a:lnTo>
                  <a:lnTo>
                    <a:pt x="27288" y="241652"/>
                  </a:lnTo>
                  <a:lnTo>
                    <a:pt x="25533" y="255030"/>
                  </a:lnTo>
                  <a:lnTo>
                    <a:pt x="24363" y="268843"/>
                  </a:lnTo>
                  <a:lnTo>
                    <a:pt x="24806" y="285392"/>
                  </a:lnTo>
                  <a:lnTo>
                    <a:pt x="26326" y="303766"/>
                  </a:lnTo>
                  <a:lnTo>
                    <a:pt x="28562" y="323357"/>
                  </a:lnTo>
                  <a:lnTo>
                    <a:pt x="32500" y="340087"/>
                  </a:lnTo>
                  <a:lnTo>
                    <a:pt x="37572" y="354912"/>
                  </a:lnTo>
                  <a:lnTo>
                    <a:pt x="43400" y="368465"/>
                  </a:lnTo>
                  <a:lnTo>
                    <a:pt x="50957" y="381171"/>
                  </a:lnTo>
                  <a:lnTo>
                    <a:pt x="59665" y="393312"/>
                  </a:lnTo>
                  <a:lnTo>
                    <a:pt x="69141" y="405077"/>
                  </a:lnTo>
                  <a:lnTo>
                    <a:pt x="79128" y="416591"/>
                  </a:lnTo>
                  <a:lnTo>
                    <a:pt x="89457" y="427937"/>
                  </a:lnTo>
                  <a:lnTo>
                    <a:pt x="100014" y="439172"/>
                  </a:lnTo>
                  <a:lnTo>
                    <a:pt x="111945" y="449109"/>
                  </a:lnTo>
                  <a:lnTo>
                    <a:pt x="124794" y="458181"/>
                  </a:lnTo>
                  <a:lnTo>
                    <a:pt x="138254" y="466675"/>
                  </a:lnTo>
                  <a:lnTo>
                    <a:pt x="153344" y="474785"/>
                  </a:lnTo>
                  <a:lnTo>
                    <a:pt x="169522" y="482639"/>
                  </a:lnTo>
                  <a:lnTo>
                    <a:pt x="186425" y="490322"/>
                  </a:lnTo>
                  <a:lnTo>
                    <a:pt x="202588" y="496667"/>
                  </a:lnTo>
                  <a:lnTo>
                    <a:pt x="218257" y="502121"/>
                  </a:lnTo>
                  <a:lnTo>
                    <a:pt x="233597" y="506980"/>
                  </a:lnTo>
                  <a:lnTo>
                    <a:pt x="249941" y="511444"/>
                  </a:lnTo>
                  <a:lnTo>
                    <a:pt x="266955" y="515642"/>
                  </a:lnTo>
                  <a:lnTo>
                    <a:pt x="284415" y="519665"/>
                  </a:lnTo>
                  <a:lnTo>
                    <a:pt x="302172" y="522347"/>
                  </a:lnTo>
                  <a:lnTo>
                    <a:pt x="320128" y="524135"/>
                  </a:lnTo>
                  <a:lnTo>
                    <a:pt x="338216" y="525327"/>
                  </a:lnTo>
                  <a:lnTo>
                    <a:pt x="356393" y="526121"/>
                  </a:lnTo>
                  <a:lnTo>
                    <a:pt x="392902" y="527004"/>
                  </a:lnTo>
                  <a:lnTo>
                    <a:pt x="409979" y="526016"/>
                  </a:lnTo>
                  <a:lnTo>
                    <a:pt x="426258" y="524134"/>
                  </a:lnTo>
                  <a:lnTo>
                    <a:pt x="442004" y="521656"/>
                  </a:lnTo>
                  <a:lnTo>
                    <a:pt x="456172" y="517557"/>
                  </a:lnTo>
                  <a:lnTo>
                    <a:pt x="469288" y="512377"/>
                  </a:lnTo>
                  <a:lnTo>
                    <a:pt x="481703" y="506476"/>
                  </a:lnTo>
                  <a:lnTo>
                    <a:pt x="492426" y="500096"/>
                  </a:lnTo>
                  <a:lnTo>
                    <a:pt x="502022" y="493395"/>
                  </a:lnTo>
                  <a:lnTo>
                    <a:pt x="519209" y="478201"/>
                  </a:lnTo>
                  <a:lnTo>
                    <a:pt x="527219" y="469011"/>
                  </a:lnTo>
                  <a:lnTo>
                    <a:pt x="535005" y="459213"/>
                  </a:lnTo>
                  <a:lnTo>
                    <a:pt x="541419" y="449011"/>
                  </a:lnTo>
                  <a:lnTo>
                    <a:pt x="546919" y="438539"/>
                  </a:lnTo>
                  <a:lnTo>
                    <a:pt x="551809" y="427887"/>
                  </a:lnTo>
                  <a:lnTo>
                    <a:pt x="556293" y="417116"/>
                  </a:lnTo>
                  <a:lnTo>
                    <a:pt x="560505" y="406264"/>
                  </a:lnTo>
                  <a:lnTo>
                    <a:pt x="564537" y="395359"/>
                  </a:lnTo>
                  <a:lnTo>
                    <a:pt x="567225" y="383195"/>
                  </a:lnTo>
                  <a:lnTo>
                    <a:pt x="569017" y="370192"/>
                  </a:lnTo>
                  <a:lnTo>
                    <a:pt x="570212" y="356629"/>
                  </a:lnTo>
                  <a:lnTo>
                    <a:pt x="571008" y="342693"/>
                  </a:lnTo>
                  <a:lnTo>
                    <a:pt x="571893" y="314158"/>
                  </a:lnTo>
                  <a:lnTo>
                    <a:pt x="570905" y="299697"/>
                  </a:lnTo>
                  <a:lnTo>
                    <a:pt x="569024" y="285162"/>
                  </a:lnTo>
                  <a:lnTo>
                    <a:pt x="566545" y="270578"/>
                  </a:lnTo>
                  <a:lnTo>
                    <a:pt x="562446" y="255961"/>
                  </a:lnTo>
                  <a:lnTo>
                    <a:pt x="557267" y="241323"/>
                  </a:lnTo>
                  <a:lnTo>
                    <a:pt x="551367" y="226670"/>
                  </a:lnTo>
                  <a:lnTo>
                    <a:pt x="544986" y="212007"/>
                  </a:lnTo>
                  <a:lnTo>
                    <a:pt x="531371" y="182665"/>
                  </a:lnTo>
                  <a:lnTo>
                    <a:pt x="524315" y="169212"/>
                  </a:lnTo>
                  <a:lnTo>
                    <a:pt x="517163" y="156573"/>
                  </a:lnTo>
                  <a:lnTo>
                    <a:pt x="509949" y="144476"/>
                  </a:lnTo>
                  <a:lnTo>
                    <a:pt x="500245" y="131518"/>
                  </a:lnTo>
                  <a:lnTo>
                    <a:pt x="488882" y="117985"/>
                  </a:lnTo>
                  <a:lnTo>
                    <a:pt x="476413" y="104069"/>
                  </a:lnTo>
                  <a:lnTo>
                    <a:pt x="464429" y="92344"/>
                  </a:lnTo>
                  <a:lnTo>
                    <a:pt x="452770" y="82081"/>
                  </a:lnTo>
                  <a:lnTo>
                    <a:pt x="441326" y="72792"/>
                  </a:lnTo>
                  <a:lnTo>
                    <a:pt x="430027" y="64152"/>
                  </a:lnTo>
                  <a:lnTo>
                    <a:pt x="418823" y="55945"/>
                  </a:lnTo>
                  <a:lnTo>
                    <a:pt x="407683" y="48027"/>
                  </a:lnTo>
                  <a:lnTo>
                    <a:pt x="395363" y="40301"/>
                  </a:lnTo>
                  <a:lnTo>
                    <a:pt x="382255" y="32704"/>
                  </a:lnTo>
                  <a:lnTo>
                    <a:pt x="368623" y="25191"/>
                  </a:lnTo>
                  <a:lnTo>
                    <a:pt x="354641" y="18960"/>
                  </a:lnTo>
                  <a:lnTo>
                    <a:pt x="340425" y="13582"/>
                  </a:lnTo>
                  <a:lnTo>
                    <a:pt x="326054" y="8773"/>
                  </a:lnTo>
                  <a:lnTo>
                    <a:pt x="307909" y="5567"/>
                  </a:lnTo>
                  <a:lnTo>
                    <a:pt x="287247" y="3430"/>
                  </a:lnTo>
                  <a:lnTo>
                    <a:pt x="264909" y="2005"/>
                  </a:lnTo>
                  <a:lnTo>
                    <a:pt x="227037" y="422"/>
                  </a:lnTo>
                  <a:lnTo>
                    <a:pt x="210086" y="0"/>
                  </a:lnTo>
                  <a:lnTo>
                    <a:pt x="195115" y="942"/>
                  </a:lnTo>
                  <a:lnTo>
                    <a:pt x="181464" y="2794"/>
                  </a:lnTo>
                  <a:lnTo>
                    <a:pt x="168693" y="5252"/>
                  </a:lnTo>
                  <a:lnTo>
                    <a:pt x="155284" y="9337"/>
                  </a:lnTo>
                  <a:lnTo>
                    <a:pt x="141452" y="14508"/>
                  </a:lnTo>
                  <a:lnTo>
                    <a:pt x="127336" y="20402"/>
                  </a:lnTo>
                  <a:lnTo>
                    <a:pt x="115478" y="26779"/>
                  </a:lnTo>
                  <a:lnTo>
                    <a:pt x="105126" y="33476"/>
                  </a:lnTo>
                  <a:lnTo>
                    <a:pt x="95777" y="40389"/>
                  </a:lnTo>
                  <a:lnTo>
                    <a:pt x="75602" y="54595"/>
                  </a:lnTo>
                  <a:lnTo>
                    <a:pt x="65084" y="61809"/>
                  </a:lnTo>
                  <a:lnTo>
                    <a:pt x="55624" y="69065"/>
                  </a:lnTo>
                  <a:lnTo>
                    <a:pt x="38588" y="83653"/>
                  </a:lnTo>
                  <a:lnTo>
                    <a:pt x="22860" y="98293"/>
                  </a:lnTo>
                  <a:lnTo>
                    <a:pt x="0" y="12028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490529" y="2697832"/>
              <a:ext cx="677140" cy="523018"/>
            </a:xfrm>
            <a:custGeom>
              <a:avLst/>
              <a:gdLst/>
              <a:ahLst/>
              <a:cxnLst/>
              <a:rect l="0" t="0" r="0" b="0"/>
              <a:pathLst>
                <a:path w="677140" h="523018">
                  <a:moveTo>
                    <a:pt x="415425" y="22023"/>
                  </a:moveTo>
                  <a:lnTo>
                    <a:pt x="392042" y="10332"/>
                  </a:lnTo>
                  <a:lnTo>
                    <a:pt x="379037" y="6888"/>
                  </a:lnTo>
                  <a:lnTo>
                    <a:pt x="364249" y="4592"/>
                  </a:lnTo>
                  <a:lnTo>
                    <a:pt x="348273" y="3061"/>
                  </a:lnTo>
                  <a:lnTo>
                    <a:pt x="330281" y="2041"/>
                  </a:lnTo>
                  <a:lnTo>
                    <a:pt x="290714" y="907"/>
                  </a:lnTo>
                  <a:lnTo>
                    <a:pt x="272333" y="1828"/>
                  </a:lnTo>
                  <a:lnTo>
                    <a:pt x="255184" y="3666"/>
                  </a:lnTo>
                  <a:lnTo>
                    <a:pt x="238858" y="6114"/>
                  </a:lnTo>
                  <a:lnTo>
                    <a:pt x="224303" y="8970"/>
                  </a:lnTo>
                  <a:lnTo>
                    <a:pt x="210929" y="12097"/>
                  </a:lnTo>
                  <a:lnTo>
                    <a:pt x="198343" y="15406"/>
                  </a:lnTo>
                  <a:lnTo>
                    <a:pt x="185058" y="20059"/>
                  </a:lnTo>
                  <a:lnTo>
                    <a:pt x="171308" y="25607"/>
                  </a:lnTo>
                  <a:lnTo>
                    <a:pt x="157246" y="31754"/>
                  </a:lnTo>
                  <a:lnTo>
                    <a:pt x="144202" y="38298"/>
                  </a:lnTo>
                  <a:lnTo>
                    <a:pt x="131835" y="45108"/>
                  </a:lnTo>
                  <a:lnTo>
                    <a:pt x="119920" y="52095"/>
                  </a:lnTo>
                  <a:lnTo>
                    <a:pt x="108306" y="60424"/>
                  </a:lnTo>
                  <a:lnTo>
                    <a:pt x="96893" y="69647"/>
                  </a:lnTo>
                  <a:lnTo>
                    <a:pt x="85614" y="79466"/>
                  </a:lnTo>
                  <a:lnTo>
                    <a:pt x="74423" y="89682"/>
                  </a:lnTo>
                  <a:lnTo>
                    <a:pt x="52202" y="110822"/>
                  </a:lnTo>
                  <a:lnTo>
                    <a:pt x="42361" y="121598"/>
                  </a:lnTo>
                  <a:lnTo>
                    <a:pt x="33354" y="132453"/>
                  </a:lnTo>
                  <a:lnTo>
                    <a:pt x="24901" y="143360"/>
                  </a:lnTo>
                  <a:lnTo>
                    <a:pt x="18043" y="154302"/>
                  </a:lnTo>
                  <a:lnTo>
                    <a:pt x="12247" y="165266"/>
                  </a:lnTo>
                  <a:lnTo>
                    <a:pt x="7160" y="176247"/>
                  </a:lnTo>
                  <a:lnTo>
                    <a:pt x="3769" y="188461"/>
                  </a:lnTo>
                  <a:lnTo>
                    <a:pt x="1508" y="201498"/>
                  </a:lnTo>
                  <a:lnTo>
                    <a:pt x="0" y="215084"/>
                  </a:lnTo>
                  <a:lnTo>
                    <a:pt x="219" y="231482"/>
                  </a:lnTo>
                  <a:lnTo>
                    <a:pt x="1588" y="249755"/>
                  </a:lnTo>
                  <a:lnTo>
                    <a:pt x="3724" y="269278"/>
                  </a:lnTo>
                  <a:lnTo>
                    <a:pt x="7596" y="287187"/>
                  </a:lnTo>
                  <a:lnTo>
                    <a:pt x="12624" y="304021"/>
                  </a:lnTo>
                  <a:lnTo>
                    <a:pt x="18422" y="320137"/>
                  </a:lnTo>
                  <a:lnTo>
                    <a:pt x="25959" y="334552"/>
                  </a:lnTo>
                  <a:lnTo>
                    <a:pt x="34654" y="347832"/>
                  </a:lnTo>
                  <a:lnTo>
                    <a:pt x="44121" y="360356"/>
                  </a:lnTo>
                  <a:lnTo>
                    <a:pt x="55326" y="372376"/>
                  </a:lnTo>
                  <a:lnTo>
                    <a:pt x="67691" y="384060"/>
                  </a:lnTo>
                  <a:lnTo>
                    <a:pt x="80827" y="395520"/>
                  </a:lnTo>
                  <a:lnTo>
                    <a:pt x="95703" y="406830"/>
                  </a:lnTo>
                  <a:lnTo>
                    <a:pt x="111737" y="418041"/>
                  </a:lnTo>
                  <a:lnTo>
                    <a:pt x="128545" y="429185"/>
                  </a:lnTo>
                  <a:lnTo>
                    <a:pt x="145867" y="439062"/>
                  </a:lnTo>
                  <a:lnTo>
                    <a:pt x="163533" y="448093"/>
                  </a:lnTo>
                  <a:lnTo>
                    <a:pt x="181427" y="456561"/>
                  </a:lnTo>
                  <a:lnTo>
                    <a:pt x="200698" y="464654"/>
                  </a:lnTo>
                  <a:lnTo>
                    <a:pt x="220886" y="472495"/>
                  </a:lnTo>
                  <a:lnTo>
                    <a:pt x="261671" y="487734"/>
                  </a:lnTo>
                  <a:lnTo>
                    <a:pt x="300188" y="502663"/>
                  </a:lnTo>
                  <a:lnTo>
                    <a:pt x="320248" y="507623"/>
                  </a:lnTo>
                  <a:lnTo>
                    <a:pt x="340962" y="510930"/>
                  </a:lnTo>
                  <a:lnTo>
                    <a:pt x="362112" y="513134"/>
                  </a:lnTo>
                  <a:lnTo>
                    <a:pt x="382330" y="515828"/>
                  </a:lnTo>
                  <a:lnTo>
                    <a:pt x="401926" y="518847"/>
                  </a:lnTo>
                  <a:lnTo>
                    <a:pt x="421108" y="522083"/>
                  </a:lnTo>
                  <a:lnTo>
                    <a:pt x="440013" y="523017"/>
                  </a:lnTo>
                  <a:lnTo>
                    <a:pt x="458734" y="522416"/>
                  </a:lnTo>
                  <a:lnTo>
                    <a:pt x="477333" y="520792"/>
                  </a:lnTo>
                  <a:lnTo>
                    <a:pt x="494625" y="519709"/>
                  </a:lnTo>
                  <a:lnTo>
                    <a:pt x="526890" y="518506"/>
                  </a:lnTo>
                  <a:lnTo>
                    <a:pt x="541122" y="516962"/>
                  </a:lnTo>
                  <a:lnTo>
                    <a:pt x="554281" y="514708"/>
                  </a:lnTo>
                  <a:lnTo>
                    <a:pt x="566724" y="511983"/>
                  </a:lnTo>
                  <a:lnTo>
                    <a:pt x="578690" y="507719"/>
                  </a:lnTo>
                  <a:lnTo>
                    <a:pt x="590337" y="502429"/>
                  </a:lnTo>
                  <a:lnTo>
                    <a:pt x="601773" y="496455"/>
                  </a:lnTo>
                  <a:lnTo>
                    <a:pt x="613067" y="490026"/>
                  </a:lnTo>
                  <a:lnTo>
                    <a:pt x="624268" y="483293"/>
                  </a:lnTo>
                  <a:lnTo>
                    <a:pt x="635405" y="476357"/>
                  </a:lnTo>
                  <a:lnTo>
                    <a:pt x="644053" y="468063"/>
                  </a:lnTo>
                  <a:lnTo>
                    <a:pt x="651042" y="458863"/>
                  </a:lnTo>
                  <a:lnTo>
                    <a:pt x="656925" y="449059"/>
                  </a:lnTo>
                  <a:lnTo>
                    <a:pt x="662071" y="438852"/>
                  </a:lnTo>
                  <a:lnTo>
                    <a:pt x="666724" y="428377"/>
                  </a:lnTo>
                  <a:lnTo>
                    <a:pt x="671050" y="417724"/>
                  </a:lnTo>
                  <a:lnTo>
                    <a:pt x="673934" y="402057"/>
                  </a:lnTo>
                  <a:lnTo>
                    <a:pt x="675857" y="383047"/>
                  </a:lnTo>
                  <a:lnTo>
                    <a:pt x="677139" y="361810"/>
                  </a:lnTo>
                  <a:lnTo>
                    <a:pt x="676770" y="343981"/>
                  </a:lnTo>
                  <a:lnTo>
                    <a:pt x="675300" y="328425"/>
                  </a:lnTo>
                  <a:lnTo>
                    <a:pt x="673097" y="314383"/>
                  </a:lnTo>
                  <a:lnTo>
                    <a:pt x="670405" y="300129"/>
                  </a:lnTo>
                  <a:lnTo>
                    <a:pt x="664151" y="271239"/>
                  </a:lnTo>
                  <a:lnTo>
                    <a:pt x="659547" y="257907"/>
                  </a:lnTo>
                  <a:lnTo>
                    <a:pt x="654030" y="245348"/>
                  </a:lnTo>
                  <a:lnTo>
                    <a:pt x="647905" y="233305"/>
                  </a:lnTo>
                  <a:lnTo>
                    <a:pt x="641375" y="221606"/>
                  </a:lnTo>
                  <a:lnTo>
                    <a:pt x="634575" y="210137"/>
                  </a:lnTo>
                  <a:lnTo>
                    <a:pt x="627594" y="198819"/>
                  </a:lnTo>
                  <a:lnTo>
                    <a:pt x="619270" y="186380"/>
                  </a:lnTo>
                  <a:lnTo>
                    <a:pt x="600233" y="159509"/>
                  </a:lnTo>
                  <a:lnTo>
                    <a:pt x="590017" y="147938"/>
                  </a:lnTo>
                  <a:lnTo>
                    <a:pt x="579537" y="137778"/>
                  </a:lnTo>
                  <a:lnTo>
                    <a:pt x="568879" y="128557"/>
                  </a:lnTo>
                  <a:lnTo>
                    <a:pt x="558103" y="118739"/>
                  </a:lnTo>
                  <a:lnTo>
                    <a:pt x="536342" y="98043"/>
                  </a:lnTo>
                  <a:lnTo>
                    <a:pt x="525401" y="88608"/>
                  </a:lnTo>
                  <a:lnTo>
                    <a:pt x="514436" y="79872"/>
                  </a:lnTo>
                  <a:lnTo>
                    <a:pt x="503455" y="71601"/>
                  </a:lnTo>
                  <a:lnTo>
                    <a:pt x="481467" y="55885"/>
                  </a:lnTo>
                  <a:lnTo>
                    <a:pt x="470464" y="48268"/>
                  </a:lnTo>
                  <a:lnTo>
                    <a:pt x="458235" y="40743"/>
                  </a:lnTo>
                  <a:lnTo>
                    <a:pt x="445189" y="33280"/>
                  </a:lnTo>
                  <a:lnTo>
                    <a:pt x="431597" y="25857"/>
                  </a:lnTo>
                  <a:lnTo>
                    <a:pt x="418865" y="19685"/>
                  </a:lnTo>
                  <a:lnTo>
                    <a:pt x="406707" y="14347"/>
                  </a:lnTo>
                  <a:lnTo>
                    <a:pt x="394931" y="9564"/>
                  </a:lnTo>
                  <a:lnTo>
                    <a:pt x="378516" y="6376"/>
                  </a:lnTo>
                  <a:lnTo>
                    <a:pt x="359007" y="4251"/>
                  </a:lnTo>
                  <a:lnTo>
                    <a:pt x="337438" y="2834"/>
                  </a:lnTo>
                  <a:lnTo>
                    <a:pt x="300420" y="1259"/>
                  </a:lnTo>
                  <a:lnTo>
                    <a:pt x="25025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309361" y="2693409"/>
              <a:ext cx="697031" cy="552766"/>
            </a:xfrm>
            <a:custGeom>
              <a:avLst/>
              <a:gdLst/>
              <a:ahLst/>
              <a:cxnLst/>
              <a:rect l="0" t="0" r="0" b="0"/>
              <a:pathLst>
                <a:path w="697031" h="552766">
                  <a:moveTo>
                    <a:pt x="59078" y="389827"/>
                  </a:moveTo>
                  <a:lnTo>
                    <a:pt x="70770" y="401519"/>
                  </a:lnTo>
                  <a:lnTo>
                    <a:pt x="83035" y="417047"/>
                  </a:lnTo>
                  <a:lnTo>
                    <a:pt x="89732" y="426326"/>
                  </a:lnTo>
                  <a:lnTo>
                    <a:pt x="99090" y="436183"/>
                  </a:lnTo>
                  <a:lnTo>
                    <a:pt x="110223" y="446425"/>
                  </a:lnTo>
                  <a:lnTo>
                    <a:pt x="122539" y="456923"/>
                  </a:lnTo>
                  <a:lnTo>
                    <a:pt x="135644" y="466369"/>
                  </a:lnTo>
                  <a:lnTo>
                    <a:pt x="149274" y="475114"/>
                  </a:lnTo>
                  <a:lnTo>
                    <a:pt x="163255" y="483390"/>
                  </a:lnTo>
                  <a:lnTo>
                    <a:pt x="177470" y="491355"/>
                  </a:lnTo>
                  <a:lnTo>
                    <a:pt x="206315" y="506730"/>
                  </a:lnTo>
                  <a:lnTo>
                    <a:pt x="222082" y="513032"/>
                  </a:lnTo>
                  <a:lnTo>
                    <a:pt x="238711" y="518457"/>
                  </a:lnTo>
                  <a:lnTo>
                    <a:pt x="255914" y="523297"/>
                  </a:lnTo>
                  <a:lnTo>
                    <a:pt x="273501" y="527748"/>
                  </a:lnTo>
                  <a:lnTo>
                    <a:pt x="309355" y="535955"/>
                  </a:lnTo>
                  <a:lnTo>
                    <a:pt x="363933" y="547455"/>
                  </a:lnTo>
                  <a:lnTo>
                    <a:pt x="382219" y="549970"/>
                  </a:lnTo>
                  <a:lnTo>
                    <a:pt x="400527" y="551647"/>
                  </a:lnTo>
                  <a:lnTo>
                    <a:pt x="418849" y="552765"/>
                  </a:lnTo>
                  <a:lnTo>
                    <a:pt x="435958" y="552287"/>
                  </a:lnTo>
                  <a:lnTo>
                    <a:pt x="452258" y="550745"/>
                  </a:lnTo>
                  <a:lnTo>
                    <a:pt x="468019" y="548493"/>
                  </a:lnTo>
                  <a:lnTo>
                    <a:pt x="501845" y="542728"/>
                  </a:lnTo>
                  <a:lnTo>
                    <a:pt x="519429" y="539478"/>
                  </a:lnTo>
                  <a:lnTo>
                    <a:pt x="534823" y="536088"/>
                  </a:lnTo>
                  <a:lnTo>
                    <a:pt x="548756" y="532604"/>
                  </a:lnTo>
                  <a:lnTo>
                    <a:pt x="561715" y="529058"/>
                  </a:lnTo>
                  <a:lnTo>
                    <a:pt x="574025" y="524247"/>
                  </a:lnTo>
                  <a:lnTo>
                    <a:pt x="585902" y="518593"/>
                  </a:lnTo>
                  <a:lnTo>
                    <a:pt x="597491" y="512376"/>
                  </a:lnTo>
                  <a:lnTo>
                    <a:pt x="608887" y="504561"/>
                  </a:lnTo>
                  <a:lnTo>
                    <a:pt x="620155" y="495681"/>
                  </a:lnTo>
                  <a:lnTo>
                    <a:pt x="631338" y="486090"/>
                  </a:lnTo>
                  <a:lnTo>
                    <a:pt x="641240" y="476026"/>
                  </a:lnTo>
                  <a:lnTo>
                    <a:pt x="650288" y="465646"/>
                  </a:lnTo>
                  <a:lnTo>
                    <a:pt x="658767" y="455055"/>
                  </a:lnTo>
                  <a:lnTo>
                    <a:pt x="665644" y="444324"/>
                  </a:lnTo>
                  <a:lnTo>
                    <a:pt x="671452" y="433500"/>
                  </a:lnTo>
                  <a:lnTo>
                    <a:pt x="676547" y="422613"/>
                  </a:lnTo>
                  <a:lnTo>
                    <a:pt x="681167" y="410461"/>
                  </a:lnTo>
                  <a:lnTo>
                    <a:pt x="685471" y="397466"/>
                  </a:lnTo>
                  <a:lnTo>
                    <a:pt x="689564" y="383908"/>
                  </a:lnTo>
                  <a:lnTo>
                    <a:pt x="692292" y="369976"/>
                  </a:lnTo>
                  <a:lnTo>
                    <a:pt x="694111" y="355794"/>
                  </a:lnTo>
                  <a:lnTo>
                    <a:pt x="695324" y="341445"/>
                  </a:lnTo>
                  <a:lnTo>
                    <a:pt x="696132" y="326985"/>
                  </a:lnTo>
                  <a:lnTo>
                    <a:pt x="697030" y="297867"/>
                  </a:lnTo>
                  <a:lnTo>
                    <a:pt x="696046" y="282027"/>
                  </a:lnTo>
                  <a:lnTo>
                    <a:pt x="694167" y="265350"/>
                  </a:lnTo>
                  <a:lnTo>
                    <a:pt x="691690" y="248114"/>
                  </a:lnTo>
                  <a:lnTo>
                    <a:pt x="687592" y="231730"/>
                  </a:lnTo>
                  <a:lnTo>
                    <a:pt x="682413" y="215913"/>
                  </a:lnTo>
                  <a:lnTo>
                    <a:pt x="676514" y="200474"/>
                  </a:lnTo>
                  <a:lnTo>
                    <a:pt x="670134" y="185287"/>
                  </a:lnTo>
                  <a:lnTo>
                    <a:pt x="663433" y="170269"/>
                  </a:lnTo>
                  <a:lnTo>
                    <a:pt x="656519" y="155363"/>
                  </a:lnTo>
                  <a:lnTo>
                    <a:pt x="649463" y="141755"/>
                  </a:lnTo>
                  <a:lnTo>
                    <a:pt x="642312" y="129012"/>
                  </a:lnTo>
                  <a:lnTo>
                    <a:pt x="635097" y="116846"/>
                  </a:lnTo>
                  <a:lnTo>
                    <a:pt x="620555" y="93541"/>
                  </a:lnTo>
                  <a:lnTo>
                    <a:pt x="613252" y="82188"/>
                  </a:lnTo>
                  <a:lnTo>
                    <a:pt x="604712" y="72172"/>
                  </a:lnTo>
                  <a:lnTo>
                    <a:pt x="595349" y="63047"/>
                  </a:lnTo>
                  <a:lnTo>
                    <a:pt x="573933" y="46384"/>
                  </a:lnTo>
                  <a:lnTo>
                    <a:pt x="561371" y="38514"/>
                  </a:lnTo>
                  <a:lnTo>
                    <a:pt x="548102" y="30821"/>
                  </a:lnTo>
                  <a:lnTo>
                    <a:pt x="534362" y="24469"/>
                  </a:lnTo>
                  <a:lnTo>
                    <a:pt x="520308" y="19010"/>
                  </a:lnTo>
                  <a:lnTo>
                    <a:pt x="506045" y="14148"/>
                  </a:lnTo>
                  <a:lnTo>
                    <a:pt x="491642" y="9683"/>
                  </a:lnTo>
                  <a:lnTo>
                    <a:pt x="462588" y="1459"/>
                  </a:lnTo>
                  <a:lnTo>
                    <a:pt x="446765" y="0"/>
                  </a:lnTo>
                  <a:lnTo>
                    <a:pt x="430098" y="251"/>
                  </a:lnTo>
                  <a:lnTo>
                    <a:pt x="412870" y="1642"/>
                  </a:lnTo>
                  <a:lnTo>
                    <a:pt x="395267" y="2569"/>
                  </a:lnTo>
                  <a:lnTo>
                    <a:pt x="359395" y="3599"/>
                  </a:lnTo>
                  <a:lnTo>
                    <a:pt x="340041" y="5097"/>
                  </a:lnTo>
                  <a:lnTo>
                    <a:pt x="319797" y="7319"/>
                  </a:lnTo>
                  <a:lnTo>
                    <a:pt x="298960" y="10024"/>
                  </a:lnTo>
                  <a:lnTo>
                    <a:pt x="280175" y="14275"/>
                  </a:lnTo>
                  <a:lnTo>
                    <a:pt x="262757" y="19555"/>
                  </a:lnTo>
                  <a:lnTo>
                    <a:pt x="229130" y="31948"/>
                  </a:lnTo>
                  <a:lnTo>
                    <a:pt x="193793" y="45613"/>
                  </a:lnTo>
                  <a:lnTo>
                    <a:pt x="177029" y="52682"/>
                  </a:lnTo>
                  <a:lnTo>
                    <a:pt x="160959" y="59843"/>
                  </a:lnTo>
                  <a:lnTo>
                    <a:pt x="145351" y="67063"/>
                  </a:lnTo>
                  <a:lnTo>
                    <a:pt x="131276" y="75547"/>
                  </a:lnTo>
                  <a:lnTo>
                    <a:pt x="118222" y="84874"/>
                  </a:lnTo>
                  <a:lnTo>
                    <a:pt x="105848" y="94762"/>
                  </a:lnTo>
                  <a:lnTo>
                    <a:pt x="93929" y="105025"/>
                  </a:lnTo>
                  <a:lnTo>
                    <a:pt x="82312" y="115537"/>
                  </a:lnTo>
                  <a:lnTo>
                    <a:pt x="59616" y="137006"/>
                  </a:lnTo>
                  <a:lnTo>
                    <a:pt x="37294" y="158782"/>
                  </a:lnTo>
                  <a:lnTo>
                    <a:pt x="28650" y="169728"/>
                  </a:lnTo>
                  <a:lnTo>
                    <a:pt x="21664" y="180695"/>
                  </a:lnTo>
                  <a:lnTo>
                    <a:pt x="15783" y="191678"/>
                  </a:lnTo>
                  <a:lnTo>
                    <a:pt x="10639" y="203893"/>
                  </a:lnTo>
                  <a:lnTo>
                    <a:pt x="5986" y="216931"/>
                  </a:lnTo>
                  <a:lnTo>
                    <a:pt x="1660" y="230517"/>
                  </a:lnTo>
                  <a:lnTo>
                    <a:pt x="0" y="248139"/>
                  </a:lnTo>
                  <a:lnTo>
                    <a:pt x="117" y="268451"/>
                  </a:lnTo>
                  <a:lnTo>
                    <a:pt x="1418" y="290558"/>
                  </a:lnTo>
                  <a:lnTo>
                    <a:pt x="4733" y="310189"/>
                  </a:lnTo>
                  <a:lnTo>
                    <a:pt x="9389" y="328171"/>
                  </a:lnTo>
                  <a:lnTo>
                    <a:pt x="26044" y="37881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43194" y="2642774"/>
              <a:ext cx="690355" cy="440251"/>
            </a:xfrm>
            <a:custGeom>
              <a:avLst/>
              <a:gdLst/>
              <a:ahLst/>
              <a:cxnLst/>
              <a:rect l="0" t="0" r="0" b="0"/>
              <a:pathLst>
                <a:path w="690355" h="440251">
                  <a:moveTo>
                    <a:pt x="419349" y="0"/>
                  </a:moveTo>
                  <a:lnTo>
                    <a:pt x="390121" y="5846"/>
                  </a:lnTo>
                  <a:lnTo>
                    <a:pt x="352933" y="11979"/>
                  </a:lnTo>
                  <a:lnTo>
                    <a:pt x="331025" y="15327"/>
                  </a:lnTo>
                  <a:lnTo>
                    <a:pt x="311526" y="20006"/>
                  </a:lnTo>
                  <a:lnTo>
                    <a:pt x="293633" y="25573"/>
                  </a:lnTo>
                  <a:lnTo>
                    <a:pt x="259477" y="38283"/>
                  </a:lnTo>
                  <a:lnTo>
                    <a:pt x="223905" y="52089"/>
                  </a:lnTo>
                  <a:lnTo>
                    <a:pt x="207078" y="59196"/>
                  </a:lnTo>
                  <a:lnTo>
                    <a:pt x="175331" y="73618"/>
                  </a:lnTo>
                  <a:lnTo>
                    <a:pt x="160014" y="82114"/>
                  </a:lnTo>
                  <a:lnTo>
                    <a:pt x="144908" y="91448"/>
                  </a:lnTo>
                  <a:lnTo>
                    <a:pt x="129943" y="101341"/>
                  </a:lnTo>
                  <a:lnTo>
                    <a:pt x="116296" y="111607"/>
                  </a:lnTo>
                  <a:lnTo>
                    <a:pt x="103528" y="122121"/>
                  </a:lnTo>
                  <a:lnTo>
                    <a:pt x="91345" y="132802"/>
                  </a:lnTo>
                  <a:lnTo>
                    <a:pt x="79553" y="143592"/>
                  </a:lnTo>
                  <a:lnTo>
                    <a:pt x="56662" y="165370"/>
                  </a:lnTo>
                  <a:lnTo>
                    <a:pt x="46643" y="176316"/>
                  </a:lnTo>
                  <a:lnTo>
                    <a:pt x="37516" y="187284"/>
                  </a:lnTo>
                  <a:lnTo>
                    <a:pt x="28985" y="198266"/>
                  </a:lnTo>
                  <a:lnTo>
                    <a:pt x="20850" y="209259"/>
                  </a:lnTo>
                  <a:lnTo>
                    <a:pt x="5286" y="231260"/>
                  </a:lnTo>
                  <a:lnTo>
                    <a:pt x="1380" y="245937"/>
                  </a:lnTo>
                  <a:lnTo>
                    <a:pt x="0" y="263062"/>
                  </a:lnTo>
                  <a:lnTo>
                    <a:pt x="303" y="281820"/>
                  </a:lnTo>
                  <a:lnTo>
                    <a:pt x="5400" y="300443"/>
                  </a:lnTo>
                  <a:lnTo>
                    <a:pt x="13691" y="318975"/>
                  </a:lnTo>
                  <a:lnTo>
                    <a:pt x="24113" y="337448"/>
                  </a:lnTo>
                  <a:lnTo>
                    <a:pt x="34731" y="352210"/>
                  </a:lnTo>
                  <a:lnTo>
                    <a:pt x="45481" y="364499"/>
                  </a:lnTo>
                  <a:lnTo>
                    <a:pt x="56317" y="375138"/>
                  </a:lnTo>
                  <a:lnTo>
                    <a:pt x="69660" y="384678"/>
                  </a:lnTo>
                  <a:lnTo>
                    <a:pt x="84672" y="393485"/>
                  </a:lnTo>
                  <a:lnTo>
                    <a:pt x="100797" y="401803"/>
                  </a:lnTo>
                  <a:lnTo>
                    <a:pt x="117665" y="408572"/>
                  </a:lnTo>
                  <a:lnTo>
                    <a:pt x="135028" y="414308"/>
                  </a:lnTo>
                  <a:lnTo>
                    <a:pt x="152721" y="419356"/>
                  </a:lnTo>
                  <a:lnTo>
                    <a:pt x="170634" y="423944"/>
                  </a:lnTo>
                  <a:lnTo>
                    <a:pt x="206850" y="432306"/>
                  </a:lnTo>
                  <a:lnTo>
                    <a:pt x="225073" y="435025"/>
                  </a:lnTo>
                  <a:lnTo>
                    <a:pt x="243338" y="436837"/>
                  </a:lnTo>
                  <a:lnTo>
                    <a:pt x="261633" y="438046"/>
                  </a:lnTo>
                  <a:lnTo>
                    <a:pt x="281170" y="438851"/>
                  </a:lnTo>
                  <a:lnTo>
                    <a:pt x="322455" y="439746"/>
                  </a:lnTo>
                  <a:lnTo>
                    <a:pt x="386969" y="440250"/>
                  </a:lnTo>
                  <a:lnTo>
                    <a:pt x="407551" y="439098"/>
                  </a:lnTo>
                  <a:lnTo>
                    <a:pt x="427389" y="437106"/>
                  </a:lnTo>
                  <a:lnTo>
                    <a:pt x="446732" y="434554"/>
                  </a:lnTo>
                  <a:lnTo>
                    <a:pt x="465745" y="430406"/>
                  </a:lnTo>
                  <a:lnTo>
                    <a:pt x="484538" y="425194"/>
                  </a:lnTo>
                  <a:lnTo>
                    <a:pt x="546964" y="405092"/>
                  </a:lnTo>
                  <a:lnTo>
                    <a:pt x="560707" y="398529"/>
                  </a:lnTo>
                  <a:lnTo>
                    <a:pt x="574763" y="390484"/>
                  </a:lnTo>
                  <a:lnTo>
                    <a:pt x="614666" y="364886"/>
                  </a:lnTo>
                  <a:lnTo>
                    <a:pt x="626641" y="357044"/>
                  </a:lnTo>
                  <a:lnTo>
                    <a:pt x="637072" y="349368"/>
                  </a:lnTo>
                  <a:lnTo>
                    <a:pt x="646473" y="341804"/>
                  </a:lnTo>
                  <a:lnTo>
                    <a:pt x="655187" y="334315"/>
                  </a:lnTo>
                  <a:lnTo>
                    <a:pt x="663443" y="325651"/>
                  </a:lnTo>
                  <a:lnTo>
                    <a:pt x="671395" y="316205"/>
                  </a:lnTo>
                  <a:lnTo>
                    <a:pt x="679143" y="306237"/>
                  </a:lnTo>
                  <a:lnTo>
                    <a:pt x="684308" y="293474"/>
                  </a:lnTo>
                  <a:lnTo>
                    <a:pt x="687751" y="278848"/>
                  </a:lnTo>
                  <a:lnTo>
                    <a:pt x="690047" y="262979"/>
                  </a:lnTo>
                  <a:lnTo>
                    <a:pt x="690354" y="248730"/>
                  </a:lnTo>
                  <a:lnTo>
                    <a:pt x="689335" y="235560"/>
                  </a:lnTo>
                  <a:lnTo>
                    <a:pt x="687432" y="223109"/>
                  </a:lnTo>
                  <a:lnTo>
                    <a:pt x="682493" y="211139"/>
                  </a:lnTo>
                  <a:lnTo>
                    <a:pt x="675530" y="199487"/>
                  </a:lnTo>
                  <a:lnTo>
                    <a:pt x="667218" y="188049"/>
                  </a:lnTo>
                  <a:lnTo>
                    <a:pt x="658005" y="176754"/>
                  </a:lnTo>
                  <a:lnTo>
                    <a:pt x="648193" y="165553"/>
                  </a:lnTo>
                  <a:lnTo>
                    <a:pt x="637981" y="154415"/>
                  </a:lnTo>
                  <a:lnTo>
                    <a:pt x="626279" y="143319"/>
                  </a:lnTo>
                  <a:lnTo>
                    <a:pt x="613584" y="132251"/>
                  </a:lnTo>
                  <a:lnTo>
                    <a:pt x="600226" y="121202"/>
                  </a:lnTo>
                  <a:lnTo>
                    <a:pt x="583980" y="110166"/>
                  </a:lnTo>
                  <a:lnTo>
                    <a:pt x="565809" y="99138"/>
                  </a:lnTo>
                  <a:lnTo>
                    <a:pt x="546353" y="88115"/>
                  </a:lnTo>
                  <a:lnTo>
                    <a:pt x="527265" y="78319"/>
                  </a:lnTo>
                  <a:lnTo>
                    <a:pt x="508422" y="69342"/>
                  </a:lnTo>
                  <a:lnTo>
                    <a:pt x="489743" y="60910"/>
                  </a:lnTo>
                  <a:lnTo>
                    <a:pt x="469949" y="54065"/>
                  </a:lnTo>
                  <a:lnTo>
                    <a:pt x="449412" y="48279"/>
                  </a:lnTo>
                  <a:lnTo>
                    <a:pt x="428380" y="43197"/>
                  </a:lnTo>
                  <a:lnTo>
                    <a:pt x="407017" y="38586"/>
                  </a:lnTo>
                  <a:lnTo>
                    <a:pt x="363705" y="30200"/>
                  </a:lnTo>
                  <a:lnTo>
                    <a:pt x="343101" y="27475"/>
                  </a:lnTo>
                  <a:lnTo>
                    <a:pt x="323247" y="25658"/>
                  </a:lnTo>
                  <a:lnTo>
                    <a:pt x="303894" y="24446"/>
                  </a:lnTo>
                  <a:lnTo>
                    <a:pt x="283651" y="24862"/>
                  </a:lnTo>
                  <a:lnTo>
                    <a:pt x="262814" y="26363"/>
                  </a:lnTo>
                  <a:lnTo>
                    <a:pt x="241582" y="28587"/>
                  </a:lnTo>
                  <a:lnTo>
                    <a:pt x="198415" y="34321"/>
                  </a:lnTo>
                  <a:lnTo>
                    <a:pt x="176626" y="37562"/>
                  </a:lnTo>
                  <a:lnTo>
                    <a:pt x="155983" y="42171"/>
                  </a:lnTo>
                  <a:lnTo>
                    <a:pt x="136103" y="47690"/>
                  </a:lnTo>
                  <a:lnTo>
                    <a:pt x="116732" y="53817"/>
                  </a:lnTo>
                  <a:lnTo>
                    <a:pt x="82159" y="63886"/>
                  </a:lnTo>
                  <a:lnTo>
                    <a:pt x="51703" y="72440"/>
                  </a:lnTo>
                  <a:lnTo>
                    <a:pt x="910" y="8809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373442" y="3986348"/>
            <a:ext cx="884883" cy="326940"/>
            <a:chOff x="1373442" y="3986348"/>
            <a:chExt cx="884883" cy="326940"/>
          </a:xfrm>
        </p:grpSpPr>
        <p:sp>
          <p:nvSpPr>
            <p:cNvPr id="48" name="Freeform 47"/>
            <p:cNvSpPr/>
            <p:nvPr/>
          </p:nvSpPr>
          <p:spPr>
            <a:xfrm>
              <a:off x="1373442" y="3986348"/>
              <a:ext cx="202166" cy="319636"/>
            </a:xfrm>
            <a:custGeom>
              <a:avLst/>
              <a:gdLst/>
              <a:ahLst/>
              <a:cxnLst/>
              <a:rect l="0" t="0" r="0" b="0"/>
              <a:pathLst>
                <a:path w="202166" h="319636">
                  <a:moveTo>
                    <a:pt x="25980" y="65906"/>
                  </a:moveTo>
                  <a:lnTo>
                    <a:pt x="31826" y="36678"/>
                  </a:lnTo>
                  <a:lnTo>
                    <a:pt x="37218" y="25621"/>
                  </a:lnTo>
                  <a:lnTo>
                    <a:pt x="44484" y="15803"/>
                  </a:lnTo>
                  <a:lnTo>
                    <a:pt x="52998" y="6810"/>
                  </a:lnTo>
                  <a:lnTo>
                    <a:pt x="64792" y="2039"/>
                  </a:lnTo>
                  <a:lnTo>
                    <a:pt x="78772" y="81"/>
                  </a:lnTo>
                  <a:lnTo>
                    <a:pt x="94209" y="0"/>
                  </a:lnTo>
                  <a:lnTo>
                    <a:pt x="108171" y="2392"/>
                  </a:lnTo>
                  <a:lnTo>
                    <a:pt x="121150" y="6434"/>
                  </a:lnTo>
                  <a:lnTo>
                    <a:pt x="133473" y="11576"/>
                  </a:lnTo>
                  <a:lnTo>
                    <a:pt x="144135" y="19898"/>
                  </a:lnTo>
                  <a:lnTo>
                    <a:pt x="153690" y="30340"/>
                  </a:lnTo>
                  <a:lnTo>
                    <a:pt x="162508" y="42196"/>
                  </a:lnTo>
                  <a:lnTo>
                    <a:pt x="169609" y="53770"/>
                  </a:lnTo>
                  <a:lnTo>
                    <a:pt x="175567" y="65156"/>
                  </a:lnTo>
                  <a:lnTo>
                    <a:pt x="180763" y="76417"/>
                  </a:lnTo>
                  <a:lnTo>
                    <a:pt x="184226" y="90043"/>
                  </a:lnTo>
                  <a:lnTo>
                    <a:pt x="186535" y="105244"/>
                  </a:lnTo>
                  <a:lnTo>
                    <a:pt x="188075" y="121495"/>
                  </a:lnTo>
                  <a:lnTo>
                    <a:pt x="187877" y="136000"/>
                  </a:lnTo>
                  <a:lnTo>
                    <a:pt x="186522" y="149341"/>
                  </a:lnTo>
                  <a:lnTo>
                    <a:pt x="184396" y="161905"/>
                  </a:lnTo>
                  <a:lnTo>
                    <a:pt x="181754" y="175175"/>
                  </a:lnTo>
                  <a:lnTo>
                    <a:pt x="175557" y="202970"/>
                  </a:lnTo>
                  <a:lnTo>
                    <a:pt x="170967" y="218458"/>
                  </a:lnTo>
                  <a:lnTo>
                    <a:pt x="165461" y="234900"/>
                  </a:lnTo>
                  <a:lnTo>
                    <a:pt x="159343" y="251979"/>
                  </a:lnTo>
                  <a:lnTo>
                    <a:pt x="152818" y="265812"/>
                  </a:lnTo>
                  <a:lnTo>
                    <a:pt x="146020" y="277481"/>
                  </a:lnTo>
                  <a:lnTo>
                    <a:pt x="139041" y="287708"/>
                  </a:lnTo>
                  <a:lnTo>
                    <a:pt x="130718" y="296972"/>
                  </a:lnTo>
                  <a:lnTo>
                    <a:pt x="121499" y="305596"/>
                  </a:lnTo>
                  <a:lnTo>
                    <a:pt x="111683" y="313791"/>
                  </a:lnTo>
                  <a:lnTo>
                    <a:pt x="100244" y="318032"/>
                  </a:lnTo>
                  <a:lnTo>
                    <a:pt x="87725" y="319635"/>
                  </a:lnTo>
                  <a:lnTo>
                    <a:pt x="74484" y="319481"/>
                  </a:lnTo>
                  <a:lnTo>
                    <a:pt x="61987" y="315707"/>
                  </a:lnTo>
                  <a:lnTo>
                    <a:pt x="49984" y="309521"/>
                  </a:lnTo>
                  <a:lnTo>
                    <a:pt x="38313" y="301727"/>
                  </a:lnTo>
                  <a:lnTo>
                    <a:pt x="29308" y="291636"/>
                  </a:lnTo>
                  <a:lnTo>
                    <a:pt x="22081" y="280015"/>
                  </a:lnTo>
                  <a:lnTo>
                    <a:pt x="16040" y="267374"/>
                  </a:lnTo>
                  <a:lnTo>
                    <a:pt x="10789" y="254052"/>
                  </a:lnTo>
                  <a:lnTo>
                    <a:pt x="6064" y="240277"/>
                  </a:lnTo>
                  <a:lnTo>
                    <a:pt x="1691" y="226199"/>
                  </a:lnTo>
                  <a:lnTo>
                    <a:pt x="0" y="211920"/>
                  </a:lnTo>
                  <a:lnTo>
                    <a:pt x="95" y="197507"/>
                  </a:lnTo>
                  <a:lnTo>
                    <a:pt x="1382" y="183004"/>
                  </a:lnTo>
                  <a:lnTo>
                    <a:pt x="7135" y="174559"/>
                  </a:lnTo>
                  <a:lnTo>
                    <a:pt x="15863" y="170153"/>
                  </a:lnTo>
                  <a:lnTo>
                    <a:pt x="26577" y="168439"/>
                  </a:lnTo>
                  <a:lnTo>
                    <a:pt x="37389" y="169743"/>
                  </a:lnTo>
                  <a:lnTo>
                    <a:pt x="48268" y="173059"/>
                  </a:lnTo>
                  <a:lnTo>
                    <a:pt x="59192" y="177717"/>
                  </a:lnTo>
                  <a:lnTo>
                    <a:pt x="68921" y="183269"/>
                  </a:lnTo>
                  <a:lnTo>
                    <a:pt x="77854" y="189418"/>
                  </a:lnTo>
                  <a:lnTo>
                    <a:pt x="108643" y="213026"/>
                  </a:lnTo>
                  <a:lnTo>
                    <a:pt x="121464" y="222714"/>
                  </a:lnTo>
                  <a:lnTo>
                    <a:pt x="132459" y="231620"/>
                  </a:lnTo>
                  <a:lnTo>
                    <a:pt x="142236" y="240004"/>
                  </a:lnTo>
                  <a:lnTo>
                    <a:pt x="151201" y="248041"/>
                  </a:lnTo>
                  <a:lnTo>
                    <a:pt x="167687" y="263496"/>
                  </a:lnTo>
                  <a:lnTo>
                    <a:pt x="202165" y="29714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685723" y="4030231"/>
              <a:ext cx="253267" cy="283057"/>
            </a:xfrm>
            <a:custGeom>
              <a:avLst/>
              <a:gdLst/>
              <a:ahLst/>
              <a:cxnLst/>
              <a:rect l="0" t="0" r="0" b="0"/>
              <a:pathLst>
                <a:path w="253267" h="283057">
                  <a:moveTo>
                    <a:pt x="0" y="0"/>
                  </a:moveTo>
                  <a:lnTo>
                    <a:pt x="0" y="23382"/>
                  </a:lnTo>
                  <a:lnTo>
                    <a:pt x="1223" y="35164"/>
                  </a:lnTo>
                  <a:lnTo>
                    <a:pt x="3262" y="47913"/>
                  </a:lnTo>
                  <a:lnTo>
                    <a:pt x="5845" y="61306"/>
                  </a:lnTo>
                  <a:lnTo>
                    <a:pt x="7567" y="75129"/>
                  </a:lnTo>
                  <a:lnTo>
                    <a:pt x="8715" y="89238"/>
                  </a:lnTo>
                  <a:lnTo>
                    <a:pt x="9481" y="103538"/>
                  </a:lnTo>
                  <a:lnTo>
                    <a:pt x="11214" y="119189"/>
                  </a:lnTo>
                  <a:lnTo>
                    <a:pt x="13594" y="135741"/>
                  </a:lnTo>
                  <a:lnTo>
                    <a:pt x="16403" y="152893"/>
                  </a:lnTo>
                  <a:lnTo>
                    <a:pt x="18277" y="169221"/>
                  </a:lnTo>
                  <a:lnTo>
                    <a:pt x="19525" y="185001"/>
                  </a:lnTo>
                  <a:lnTo>
                    <a:pt x="20358" y="200415"/>
                  </a:lnTo>
                  <a:lnTo>
                    <a:pt x="23360" y="213138"/>
                  </a:lnTo>
                  <a:lnTo>
                    <a:pt x="27808" y="224067"/>
                  </a:lnTo>
                  <a:lnTo>
                    <a:pt x="33221" y="233800"/>
                  </a:lnTo>
                  <a:lnTo>
                    <a:pt x="41723" y="240288"/>
                  </a:lnTo>
                  <a:lnTo>
                    <a:pt x="52286" y="244614"/>
                  </a:lnTo>
                  <a:lnTo>
                    <a:pt x="64221" y="247498"/>
                  </a:lnTo>
                  <a:lnTo>
                    <a:pt x="75849" y="250644"/>
                  </a:lnTo>
                  <a:lnTo>
                    <a:pt x="110974" y="260917"/>
                  </a:lnTo>
                  <a:lnTo>
                    <a:pt x="150609" y="271710"/>
                  </a:lnTo>
                  <a:lnTo>
                    <a:pt x="174606" y="279000"/>
                  </a:lnTo>
                  <a:lnTo>
                    <a:pt x="187367" y="281434"/>
                  </a:lnTo>
                  <a:lnTo>
                    <a:pt x="200769" y="283056"/>
                  </a:lnTo>
                  <a:lnTo>
                    <a:pt x="253266" y="2752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016069" y="4107312"/>
              <a:ext cx="187198" cy="11012"/>
            </a:xfrm>
            <a:custGeom>
              <a:avLst/>
              <a:gdLst/>
              <a:ahLst/>
              <a:cxnLst/>
              <a:rect l="0" t="0" r="0" b="0"/>
              <a:pathLst>
                <a:path w="187198" h="11012">
                  <a:moveTo>
                    <a:pt x="0" y="0"/>
                  </a:moveTo>
                  <a:lnTo>
                    <a:pt x="23383" y="0"/>
                  </a:lnTo>
                  <a:lnTo>
                    <a:pt x="33941" y="1223"/>
                  </a:lnTo>
                  <a:lnTo>
                    <a:pt x="44651" y="3263"/>
                  </a:lnTo>
                  <a:lnTo>
                    <a:pt x="55461" y="5845"/>
                  </a:lnTo>
                  <a:lnTo>
                    <a:pt x="67562" y="7567"/>
                  </a:lnTo>
                  <a:lnTo>
                    <a:pt x="80523" y="8715"/>
                  </a:lnTo>
                  <a:lnTo>
                    <a:pt x="94058" y="9481"/>
                  </a:lnTo>
                  <a:lnTo>
                    <a:pt x="122147" y="10331"/>
                  </a:lnTo>
                  <a:lnTo>
                    <a:pt x="187197" y="110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203266" y="411832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082139" y="4206416"/>
              <a:ext cx="176186" cy="22024"/>
            </a:xfrm>
            <a:custGeom>
              <a:avLst/>
              <a:gdLst/>
              <a:ahLst/>
              <a:cxnLst/>
              <a:rect l="0" t="0" r="0" b="0"/>
              <a:pathLst>
                <a:path w="176186" h="22024">
                  <a:moveTo>
                    <a:pt x="0" y="0"/>
                  </a:moveTo>
                  <a:lnTo>
                    <a:pt x="61306" y="15327"/>
                  </a:lnTo>
                  <a:lnTo>
                    <a:pt x="75129" y="17559"/>
                  </a:lnTo>
                  <a:lnTo>
                    <a:pt x="89238" y="19047"/>
                  </a:lnTo>
                  <a:lnTo>
                    <a:pt x="103538" y="20039"/>
                  </a:lnTo>
                  <a:lnTo>
                    <a:pt x="117966" y="20700"/>
                  </a:lnTo>
                  <a:lnTo>
                    <a:pt x="176185" y="220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229704" y="627658"/>
            <a:ext cx="776656" cy="316517"/>
            <a:chOff x="7229704" y="627658"/>
            <a:chExt cx="776656" cy="316517"/>
          </a:xfrm>
        </p:grpSpPr>
        <p:sp>
          <p:nvSpPr>
            <p:cNvPr id="54" name="Freeform 53"/>
            <p:cNvSpPr/>
            <p:nvPr/>
          </p:nvSpPr>
          <p:spPr>
            <a:xfrm>
              <a:off x="7229704" y="634220"/>
              <a:ext cx="347205" cy="309955"/>
            </a:xfrm>
            <a:custGeom>
              <a:avLst/>
              <a:gdLst/>
              <a:ahLst/>
              <a:cxnLst/>
              <a:rect l="0" t="0" r="0" b="0"/>
              <a:pathLst>
                <a:path w="347205" h="309955">
                  <a:moveTo>
                    <a:pt x="5845" y="70519"/>
                  </a:moveTo>
                  <a:lnTo>
                    <a:pt x="0" y="52982"/>
                  </a:lnTo>
                  <a:lnTo>
                    <a:pt x="725" y="45370"/>
                  </a:lnTo>
                  <a:lnTo>
                    <a:pt x="3656" y="37847"/>
                  </a:lnTo>
                  <a:lnTo>
                    <a:pt x="8056" y="30385"/>
                  </a:lnTo>
                  <a:lnTo>
                    <a:pt x="14660" y="24187"/>
                  </a:lnTo>
                  <a:lnTo>
                    <a:pt x="22733" y="18832"/>
                  </a:lnTo>
                  <a:lnTo>
                    <a:pt x="31786" y="14038"/>
                  </a:lnTo>
                  <a:lnTo>
                    <a:pt x="43938" y="9618"/>
                  </a:lnTo>
                  <a:lnTo>
                    <a:pt x="58158" y="5449"/>
                  </a:lnTo>
                  <a:lnTo>
                    <a:pt x="73755" y="1445"/>
                  </a:lnTo>
                  <a:lnTo>
                    <a:pt x="90270" y="0"/>
                  </a:lnTo>
                  <a:lnTo>
                    <a:pt x="107399" y="260"/>
                  </a:lnTo>
                  <a:lnTo>
                    <a:pt x="124935" y="1656"/>
                  </a:lnTo>
                  <a:lnTo>
                    <a:pt x="141520" y="6258"/>
                  </a:lnTo>
                  <a:lnTo>
                    <a:pt x="157470" y="12996"/>
                  </a:lnTo>
                  <a:lnTo>
                    <a:pt x="172998" y="21159"/>
                  </a:lnTo>
                  <a:lnTo>
                    <a:pt x="184573" y="30272"/>
                  </a:lnTo>
                  <a:lnTo>
                    <a:pt x="193514" y="40017"/>
                  </a:lnTo>
                  <a:lnTo>
                    <a:pt x="200698" y="50184"/>
                  </a:lnTo>
                  <a:lnTo>
                    <a:pt x="203039" y="63080"/>
                  </a:lnTo>
                  <a:lnTo>
                    <a:pt x="202154" y="77795"/>
                  </a:lnTo>
                  <a:lnTo>
                    <a:pt x="199116" y="93722"/>
                  </a:lnTo>
                  <a:lnTo>
                    <a:pt x="194645" y="106788"/>
                  </a:lnTo>
                  <a:lnTo>
                    <a:pt x="189216" y="117945"/>
                  </a:lnTo>
                  <a:lnTo>
                    <a:pt x="183151" y="127830"/>
                  </a:lnTo>
                  <a:lnTo>
                    <a:pt x="176660" y="136867"/>
                  </a:lnTo>
                  <a:lnTo>
                    <a:pt x="169885" y="145339"/>
                  </a:lnTo>
                  <a:lnTo>
                    <a:pt x="162922" y="153434"/>
                  </a:lnTo>
                  <a:lnTo>
                    <a:pt x="155833" y="161277"/>
                  </a:lnTo>
                  <a:lnTo>
                    <a:pt x="141431" y="176518"/>
                  </a:lnTo>
                  <a:lnTo>
                    <a:pt x="132941" y="184008"/>
                  </a:lnTo>
                  <a:lnTo>
                    <a:pt x="123611" y="191448"/>
                  </a:lnTo>
                  <a:lnTo>
                    <a:pt x="113719" y="198855"/>
                  </a:lnTo>
                  <a:lnTo>
                    <a:pt x="104679" y="206240"/>
                  </a:lnTo>
                  <a:lnTo>
                    <a:pt x="96204" y="213611"/>
                  </a:lnTo>
                  <a:lnTo>
                    <a:pt x="88108" y="220971"/>
                  </a:lnTo>
                  <a:lnTo>
                    <a:pt x="72586" y="235675"/>
                  </a:lnTo>
                  <a:lnTo>
                    <a:pt x="42683" y="265053"/>
                  </a:lnTo>
                  <a:lnTo>
                    <a:pt x="40192" y="272396"/>
                  </a:lnTo>
                  <a:lnTo>
                    <a:pt x="40978" y="279737"/>
                  </a:lnTo>
                  <a:lnTo>
                    <a:pt x="43949" y="287079"/>
                  </a:lnTo>
                  <a:lnTo>
                    <a:pt x="50824" y="293197"/>
                  </a:lnTo>
                  <a:lnTo>
                    <a:pt x="60301" y="298499"/>
                  </a:lnTo>
                  <a:lnTo>
                    <a:pt x="71513" y="303257"/>
                  </a:lnTo>
                  <a:lnTo>
                    <a:pt x="83882" y="306429"/>
                  </a:lnTo>
                  <a:lnTo>
                    <a:pt x="97021" y="308544"/>
                  </a:lnTo>
                  <a:lnTo>
                    <a:pt x="110675" y="309954"/>
                  </a:lnTo>
                  <a:lnTo>
                    <a:pt x="128342" y="309670"/>
                  </a:lnTo>
                  <a:lnTo>
                    <a:pt x="148685" y="308258"/>
                  </a:lnTo>
                  <a:lnTo>
                    <a:pt x="170812" y="306093"/>
                  </a:lnTo>
                  <a:lnTo>
                    <a:pt x="192904" y="304649"/>
                  </a:lnTo>
                  <a:lnTo>
                    <a:pt x="214973" y="303687"/>
                  </a:lnTo>
                  <a:lnTo>
                    <a:pt x="237027" y="303045"/>
                  </a:lnTo>
                  <a:lnTo>
                    <a:pt x="255400" y="301394"/>
                  </a:lnTo>
                  <a:lnTo>
                    <a:pt x="271319" y="299070"/>
                  </a:lnTo>
                  <a:lnTo>
                    <a:pt x="347204" y="29075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7693014" y="627658"/>
              <a:ext cx="313346" cy="239190"/>
            </a:xfrm>
            <a:custGeom>
              <a:avLst/>
              <a:gdLst/>
              <a:ahLst/>
              <a:cxnLst/>
              <a:rect l="0" t="0" r="0" b="0"/>
              <a:pathLst>
                <a:path w="313346" h="239190">
                  <a:moveTo>
                    <a:pt x="27044" y="0"/>
                  </a:moveTo>
                  <a:lnTo>
                    <a:pt x="27044" y="23383"/>
                  </a:lnTo>
                  <a:lnTo>
                    <a:pt x="25820" y="35165"/>
                  </a:lnTo>
                  <a:lnTo>
                    <a:pt x="23781" y="47914"/>
                  </a:lnTo>
                  <a:lnTo>
                    <a:pt x="21198" y="61307"/>
                  </a:lnTo>
                  <a:lnTo>
                    <a:pt x="15065" y="89239"/>
                  </a:lnTo>
                  <a:lnTo>
                    <a:pt x="1159" y="147048"/>
                  </a:lnTo>
                  <a:lnTo>
                    <a:pt x="0" y="160431"/>
                  </a:lnTo>
                  <a:lnTo>
                    <a:pt x="450" y="173023"/>
                  </a:lnTo>
                  <a:lnTo>
                    <a:pt x="1974" y="185089"/>
                  </a:lnTo>
                  <a:lnTo>
                    <a:pt x="5437" y="195580"/>
                  </a:lnTo>
                  <a:lnTo>
                    <a:pt x="10192" y="205021"/>
                  </a:lnTo>
                  <a:lnTo>
                    <a:pt x="15810" y="213761"/>
                  </a:lnTo>
                  <a:lnTo>
                    <a:pt x="24448" y="220812"/>
                  </a:lnTo>
                  <a:lnTo>
                    <a:pt x="35101" y="226736"/>
                  </a:lnTo>
                  <a:lnTo>
                    <a:pt x="47098" y="231909"/>
                  </a:lnTo>
                  <a:lnTo>
                    <a:pt x="59989" y="235358"/>
                  </a:lnTo>
                  <a:lnTo>
                    <a:pt x="73478" y="237657"/>
                  </a:lnTo>
                  <a:lnTo>
                    <a:pt x="87364" y="239189"/>
                  </a:lnTo>
                  <a:lnTo>
                    <a:pt x="100292" y="238988"/>
                  </a:lnTo>
                  <a:lnTo>
                    <a:pt x="112581" y="237630"/>
                  </a:lnTo>
                  <a:lnTo>
                    <a:pt x="124444" y="235501"/>
                  </a:lnTo>
                  <a:lnTo>
                    <a:pt x="139694" y="234082"/>
                  </a:lnTo>
                  <a:lnTo>
                    <a:pt x="157202" y="233136"/>
                  </a:lnTo>
                  <a:lnTo>
                    <a:pt x="176215" y="232505"/>
                  </a:lnTo>
                  <a:lnTo>
                    <a:pt x="192561" y="230861"/>
                  </a:lnTo>
                  <a:lnTo>
                    <a:pt x="207128" y="228541"/>
                  </a:lnTo>
                  <a:lnTo>
                    <a:pt x="220511" y="225771"/>
                  </a:lnTo>
                  <a:lnTo>
                    <a:pt x="234326" y="223925"/>
                  </a:lnTo>
                  <a:lnTo>
                    <a:pt x="248431" y="222694"/>
                  </a:lnTo>
                  <a:lnTo>
                    <a:pt x="313345" y="22023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Freeform 56"/>
          <p:cNvSpPr/>
          <p:nvPr/>
        </p:nvSpPr>
        <p:spPr>
          <a:xfrm>
            <a:off x="6806099" y="1255397"/>
            <a:ext cx="1796795" cy="88014"/>
          </a:xfrm>
          <a:custGeom>
            <a:avLst/>
            <a:gdLst/>
            <a:ahLst/>
            <a:cxnLst/>
            <a:rect l="0" t="0" r="0" b="0"/>
            <a:pathLst>
              <a:path w="1796795" h="88014">
                <a:moveTo>
                  <a:pt x="0" y="21944"/>
                </a:moveTo>
                <a:lnTo>
                  <a:pt x="11691" y="10252"/>
                </a:lnTo>
                <a:lnTo>
                  <a:pt x="21252" y="6808"/>
                </a:lnTo>
                <a:lnTo>
                  <a:pt x="33744" y="4512"/>
                </a:lnTo>
                <a:lnTo>
                  <a:pt x="62714" y="1961"/>
                </a:lnTo>
                <a:lnTo>
                  <a:pt x="106537" y="525"/>
                </a:lnTo>
                <a:lnTo>
                  <a:pt x="179867" y="0"/>
                </a:lnTo>
                <a:lnTo>
                  <a:pt x="193321" y="1197"/>
                </a:lnTo>
                <a:lnTo>
                  <a:pt x="205962" y="3219"/>
                </a:lnTo>
                <a:lnTo>
                  <a:pt x="218059" y="5790"/>
                </a:lnTo>
                <a:lnTo>
                  <a:pt x="233465" y="7504"/>
                </a:lnTo>
                <a:lnTo>
                  <a:pt x="270158" y="9408"/>
                </a:lnTo>
                <a:lnTo>
                  <a:pt x="288998" y="11140"/>
                </a:lnTo>
                <a:lnTo>
                  <a:pt x="307675" y="13517"/>
                </a:lnTo>
                <a:lnTo>
                  <a:pt x="326243" y="16326"/>
                </a:lnTo>
                <a:lnTo>
                  <a:pt x="345963" y="18199"/>
                </a:lnTo>
                <a:lnTo>
                  <a:pt x="387451" y="20279"/>
                </a:lnTo>
                <a:lnTo>
                  <a:pt x="430360" y="21204"/>
                </a:lnTo>
                <a:lnTo>
                  <a:pt x="473901" y="22838"/>
                </a:lnTo>
                <a:lnTo>
                  <a:pt x="495790" y="24987"/>
                </a:lnTo>
                <a:lnTo>
                  <a:pt x="517722" y="27643"/>
                </a:lnTo>
                <a:lnTo>
                  <a:pt x="539685" y="29414"/>
                </a:lnTo>
                <a:lnTo>
                  <a:pt x="583665" y="31381"/>
                </a:lnTo>
                <a:lnTo>
                  <a:pt x="638007" y="32489"/>
                </a:lnTo>
                <a:lnTo>
                  <a:pt x="912730" y="32954"/>
                </a:lnTo>
                <a:lnTo>
                  <a:pt x="932716" y="34178"/>
                </a:lnTo>
                <a:lnTo>
                  <a:pt x="950934" y="36217"/>
                </a:lnTo>
                <a:lnTo>
                  <a:pt x="967973" y="38800"/>
                </a:lnTo>
                <a:lnTo>
                  <a:pt x="985450" y="40523"/>
                </a:lnTo>
                <a:lnTo>
                  <a:pt x="1038053" y="42946"/>
                </a:lnTo>
                <a:lnTo>
                  <a:pt x="1085178" y="43664"/>
                </a:lnTo>
                <a:lnTo>
                  <a:pt x="1219206" y="43955"/>
                </a:lnTo>
                <a:lnTo>
                  <a:pt x="1236138" y="45182"/>
                </a:lnTo>
                <a:lnTo>
                  <a:pt x="1252319" y="47224"/>
                </a:lnTo>
                <a:lnTo>
                  <a:pt x="1268001" y="49809"/>
                </a:lnTo>
                <a:lnTo>
                  <a:pt x="1284573" y="51532"/>
                </a:lnTo>
                <a:lnTo>
                  <a:pt x="1319299" y="53447"/>
                </a:lnTo>
                <a:lnTo>
                  <a:pt x="1339572" y="55181"/>
                </a:lnTo>
                <a:lnTo>
                  <a:pt x="1384935" y="60370"/>
                </a:lnTo>
                <a:lnTo>
                  <a:pt x="1405351" y="62243"/>
                </a:lnTo>
                <a:lnTo>
                  <a:pt x="1457468" y="64880"/>
                </a:lnTo>
                <a:lnTo>
                  <a:pt x="1507576" y="65661"/>
                </a:lnTo>
                <a:lnTo>
                  <a:pt x="1551366" y="65844"/>
                </a:lnTo>
                <a:lnTo>
                  <a:pt x="1570140" y="67116"/>
                </a:lnTo>
                <a:lnTo>
                  <a:pt x="1586326" y="69188"/>
                </a:lnTo>
                <a:lnTo>
                  <a:pt x="1600787" y="71792"/>
                </a:lnTo>
                <a:lnTo>
                  <a:pt x="1616546" y="73529"/>
                </a:lnTo>
                <a:lnTo>
                  <a:pt x="1650369" y="75458"/>
                </a:lnTo>
                <a:lnTo>
                  <a:pt x="1665506" y="77196"/>
                </a:lnTo>
                <a:lnTo>
                  <a:pt x="1679268" y="79578"/>
                </a:lnTo>
                <a:lnTo>
                  <a:pt x="1692113" y="82390"/>
                </a:lnTo>
                <a:lnTo>
                  <a:pt x="1706793" y="84264"/>
                </a:lnTo>
                <a:lnTo>
                  <a:pt x="1755460" y="85679"/>
                </a:lnTo>
                <a:lnTo>
                  <a:pt x="1771048" y="84010"/>
                </a:lnTo>
                <a:lnTo>
                  <a:pt x="1794079" y="81340"/>
                </a:lnTo>
                <a:lnTo>
                  <a:pt x="1796794" y="82341"/>
                </a:lnTo>
                <a:lnTo>
                  <a:pt x="1794884" y="880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028346" y="1872004"/>
            <a:ext cx="683575" cy="123671"/>
          </a:xfrm>
          <a:custGeom>
            <a:avLst/>
            <a:gdLst/>
            <a:ahLst/>
            <a:cxnLst/>
            <a:rect l="0" t="0" r="0" b="0"/>
            <a:pathLst>
              <a:path w="683575" h="123671">
                <a:moveTo>
                  <a:pt x="62752" y="44007"/>
                </a:moveTo>
                <a:lnTo>
                  <a:pt x="91981" y="38161"/>
                </a:lnTo>
                <a:lnTo>
                  <a:pt x="129169" y="32029"/>
                </a:lnTo>
                <a:lnTo>
                  <a:pt x="151076" y="28680"/>
                </a:lnTo>
                <a:lnTo>
                  <a:pt x="171799" y="26448"/>
                </a:lnTo>
                <a:lnTo>
                  <a:pt x="191731" y="24960"/>
                </a:lnTo>
                <a:lnTo>
                  <a:pt x="211137" y="23968"/>
                </a:lnTo>
                <a:lnTo>
                  <a:pt x="252275" y="22866"/>
                </a:lnTo>
                <a:lnTo>
                  <a:pt x="419574" y="22036"/>
                </a:lnTo>
                <a:lnTo>
                  <a:pt x="443783" y="23242"/>
                </a:lnTo>
                <a:lnTo>
                  <a:pt x="467264" y="25270"/>
                </a:lnTo>
                <a:lnTo>
                  <a:pt x="490259" y="27845"/>
                </a:lnTo>
                <a:lnTo>
                  <a:pt x="512930" y="29562"/>
                </a:lnTo>
                <a:lnTo>
                  <a:pt x="535386" y="30706"/>
                </a:lnTo>
                <a:lnTo>
                  <a:pt x="557697" y="31469"/>
                </a:lnTo>
                <a:lnTo>
                  <a:pt x="577465" y="33202"/>
                </a:lnTo>
                <a:lnTo>
                  <a:pt x="595538" y="35580"/>
                </a:lnTo>
                <a:lnTo>
                  <a:pt x="612480" y="38389"/>
                </a:lnTo>
                <a:lnTo>
                  <a:pt x="629893" y="40262"/>
                </a:lnTo>
                <a:lnTo>
                  <a:pt x="647618" y="41510"/>
                </a:lnTo>
                <a:lnTo>
                  <a:pt x="665553" y="42342"/>
                </a:lnTo>
                <a:lnTo>
                  <a:pt x="672616" y="42897"/>
                </a:lnTo>
                <a:lnTo>
                  <a:pt x="672430" y="43267"/>
                </a:lnTo>
                <a:lnTo>
                  <a:pt x="667412" y="43514"/>
                </a:lnTo>
                <a:lnTo>
                  <a:pt x="648786" y="40525"/>
                </a:lnTo>
                <a:lnTo>
                  <a:pt x="591106" y="28637"/>
                </a:lnTo>
                <a:lnTo>
                  <a:pt x="532927" y="18110"/>
                </a:lnTo>
                <a:lnTo>
                  <a:pt x="510788" y="15730"/>
                </a:lnTo>
                <a:lnTo>
                  <a:pt x="487464" y="14145"/>
                </a:lnTo>
                <a:lnTo>
                  <a:pt x="463350" y="13087"/>
                </a:lnTo>
                <a:lnTo>
                  <a:pt x="438710" y="11159"/>
                </a:lnTo>
                <a:lnTo>
                  <a:pt x="413718" y="8650"/>
                </a:lnTo>
                <a:lnTo>
                  <a:pt x="388493" y="5753"/>
                </a:lnTo>
                <a:lnTo>
                  <a:pt x="363111" y="3822"/>
                </a:lnTo>
                <a:lnTo>
                  <a:pt x="337625" y="2535"/>
                </a:lnTo>
                <a:lnTo>
                  <a:pt x="287693" y="1105"/>
                </a:lnTo>
                <a:lnTo>
                  <a:pt x="173488" y="111"/>
                </a:lnTo>
                <a:lnTo>
                  <a:pt x="151258" y="1285"/>
                </a:lnTo>
                <a:lnTo>
                  <a:pt x="129097" y="3291"/>
                </a:lnTo>
                <a:lnTo>
                  <a:pt x="106982" y="5851"/>
                </a:lnTo>
                <a:lnTo>
                  <a:pt x="87345" y="7558"/>
                </a:lnTo>
                <a:lnTo>
                  <a:pt x="69359" y="8696"/>
                </a:lnTo>
                <a:lnTo>
                  <a:pt x="36325" y="9961"/>
                </a:lnTo>
                <a:lnTo>
                  <a:pt x="5329" y="10523"/>
                </a:lnTo>
                <a:lnTo>
                  <a:pt x="0" y="9449"/>
                </a:lnTo>
                <a:lnTo>
                  <a:pt x="1341" y="7510"/>
                </a:lnTo>
                <a:lnTo>
                  <a:pt x="7130" y="4994"/>
                </a:lnTo>
                <a:lnTo>
                  <a:pt x="20776" y="3316"/>
                </a:lnTo>
                <a:lnTo>
                  <a:pt x="39663" y="2198"/>
                </a:lnTo>
                <a:lnTo>
                  <a:pt x="84301" y="955"/>
                </a:lnTo>
                <a:lnTo>
                  <a:pt x="242172" y="19"/>
                </a:lnTo>
                <a:lnTo>
                  <a:pt x="266788" y="0"/>
                </a:lnTo>
                <a:lnTo>
                  <a:pt x="291762" y="1210"/>
                </a:lnTo>
                <a:lnTo>
                  <a:pt x="316977" y="3241"/>
                </a:lnTo>
                <a:lnTo>
                  <a:pt x="342351" y="5818"/>
                </a:lnTo>
                <a:lnTo>
                  <a:pt x="369055" y="7536"/>
                </a:lnTo>
                <a:lnTo>
                  <a:pt x="396646" y="8681"/>
                </a:lnTo>
                <a:lnTo>
                  <a:pt x="424828" y="9445"/>
                </a:lnTo>
                <a:lnTo>
                  <a:pt x="450957" y="11178"/>
                </a:lnTo>
                <a:lnTo>
                  <a:pt x="475717" y="13556"/>
                </a:lnTo>
                <a:lnTo>
                  <a:pt x="499565" y="16366"/>
                </a:lnTo>
                <a:lnTo>
                  <a:pt x="545639" y="22750"/>
                </a:lnTo>
                <a:lnTo>
                  <a:pt x="589363" y="29665"/>
                </a:lnTo>
                <a:lnTo>
                  <a:pt x="629188" y="36817"/>
                </a:lnTo>
                <a:lnTo>
                  <a:pt x="664016" y="44074"/>
                </a:lnTo>
                <a:lnTo>
                  <a:pt x="680156" y="47722"/>
                </a:lnTo>
                <a:lnTo>
                  <a:pt x="683574" y="50155"/>
                </a:lnTo>
                <a:lnTo>
                  <a:pt x="678512" y="51776"/>
                </a:lnTo>
                <a:lnTo>
                  <a:pt x="667796" y="52857"/>
                </a:lnTo>
                <a:lnTo>
                  <a:pt x="653312" y="53577"/>
                </a:lnTo>
                <a:lnTo>
                  <a:pt x="617641" y="54378"/>
                </a:lnTo>
                <a:lnTo>
                  <a:pt x="479924" y="54962"/>
                </a:lnTo>
                <a:lnTo>
                  <a:pt x="453429" y="56205"/>
                </a:lnTo>
                <a:lnTo>
                  <a:pt x="427202" y="58256"/>
                </a:lnTo>
                <a:lnTo>
                  <a:pt x="401152" y="60848"/>
                </a:lnTo>
                <a:lnTo>
                  <a:pt x="375221" y="62575"/>
                </a:lnTo>
                <a:lnTo>
                  <a:pt x="349369" y="63727"/>
                </a:lnTo>
                <a:lnTo>
                  <a:pt x="323570" y="64495"/>
                </a:lnTo>
                <a:lnTo>
                  <a:pt x="296583" y="66230"/>
                </a:lnTo>
                <a:lnTo>
                  <a:pt x="240495" y="71421"/>
                </a:lnTo>
                <a:lnTo>
                  <a:pt x="189466" y="77806"/>
                </a:lnTo>
                <a:lnTo>
                  <a:pt x="165581" y="81222"/>
                </a:lnTo>
                <a:lnTo>
                  <a:pt x="143540" y="83499"/>
                </a:lnTo>
                <a:lnTo>
                  <a:pt x="122728" y="85017"/>
                </a:lnTo>
                <a:lnTo>
                  <a:pt x="102736" y="86029"/>
                </a:lnTo>
                <a:lnTo>
                  <a:pt x="84514" y="87927"/>
                </a:lnTo>
                <a:lnTo>
                  <a:pt x="67472" y="90416"/>
                </a:lnTo>
                <a:lnTo>
                  <a:pt x="51217" y="93299"/>
                </a:lnTo>
                <a:lnTo>
                  <a:pt x="35486" y="95221"/>
                </a:lnTo>
                <a:lnTo>
                  <a:pt x="20105" y="96502"/>
                </a:lnTo>
                <a:lnTo>
                  <a:pt x="975" y="97926"/>
                </a:lnTo>
                <a:lnTo>
                  <a:pt x="12865" y="98559"/>
                </a:lnTo>
                <a:lnTo>
                  <a:pt x="23377" y="97504"/>
                </a:lnTo>
                <a:lnTo>
                  <a:pt x="35278" y="95577"/>
                </a:lnTo>
                <a:lnTo>
                  <a:pt x="48107" y="93069"/>
                </a:lnTo>
                <a:lnTo>
                  <a:pt x="62777" y="91397"/>
                </a:lnTo>
                <a:lnTo>
                  <a:pt x="78674" y="90283"/>
                </a:lnTo>
                <a:lnTo>
                  <a:pt x="95390" y="89540"/>
                </a:lnTo>
                <a:lnTo>
                  <a:pt x="130277" y="88714"/>
                </a:lnTo>
                <a:lnTo>
                  <a:pt x="420579" y="88057"/>
                </a:lnTo>
                <a:lnTo>
                  <a:pt x="443230" y="89279"/>
                </a:lnTo>
                <a:lnTo>
                  <a:pt x="464448" y="91318"/>
                </a:lnTo>
                <a:lnTo>
                  <a:pt x="484712" y="93900"/>
                </a:lnTo>
                <a:lnTo>
                  <a:pt x="504338" y="95622"/>
                </a:lnTo>
                <a:lnTo>
                  <a:pt x="523540" y="96769"/>
                </a:lnTo>
                <a:lnTo>
                  <a:pt x="542458" y="97535"/>
                </a:lnTo>
                <a:lnTo>
                  <a:pt x="559965" y="99268"/>
                </a:lnTo>
                <a:lnTo>
                  <a:pt x="576530" y="101648"/>
                </a:lnTo>
                <a:lnTo>
                  <a:pt x="592467" y="104457"/>
                </a:lnTo>
                <a:lnTo>
                  <a:pt x="607986" y="106330"/>
                </a:lnTo>
                <a:lnTo>
                  <a:pt x="623226" y="107579"/>
                </a:lnTo>
                <a:lnTo>
                  <a:pt x="643422" y="108966"/>
                </a:lnTo>
                <a:lnTo>
                  <a:pt x="641956" y="109336"/>
                </a:lnTo>
                <a:lnTo>
                  <a:pt x="627276" y="109748"/>
                </a:lnTo>
                <a:lnTo>
                  <a:pt x="343174" y="110076"/>
                </a:lnTo>
                <a:lnTo>
                  <a:pt x="325558" y="111300"/>
                </a:lnTo>
                <a:lnTo>
                  <a:pt x="308919" y="113339"/>
                </a:lnTo>
                <a:lnTo>
                  <a:pt x="292933" y="115922"/>
                </a:lnTo>
                <a:lnTo>
                  <a:pt x="277381" y="117644"/>
                </a:lnTo>
                <a:lnTo>
                  <a:pt x="262120" y="118792"/>
                </a:lnTo>
                <a:lnTo>
                  <a:pt x="247051" y="119557"/>
                </a:lnTo>
                <a:lnTo>
                  <a:pt x="230888" y="121291"/>
                </a:lnTo>
                <a:lnTo>
                  <a:pt x="213995" y="123670"/>
                </a:lnTo>
                <a:lnTo>
                  <a:pt x="172868" y="11007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1168179" y="1442514"/>
            <a:ext cx="253267" cy="110117"/>
            <a:chOff x="1168179" y="1442514"/>
            <a:chExt cx="253267" cy="110117"/>
          </a:xfrm>
        </p:grpSpPr>
        <p:sp>
          <p:nvSpPr>
            <p:cNvPr id="59" name="Freeform 58"/>
            <p:cNvSpPr/>
            <p:nvPr/>
          </p:nvSpPr>
          <p:spPr>
            <a:xfrm>
              <a:off x="1168179" y="1442514"/>
              <a:ext cx="209221" cy="33036"/>
            </a:xfrm>
            <a:custGeom>
              <a:avLst/>
              <a:gdLst/>
              <a:ahLst/>
              <a:cxnLst/>
              <a:rect l="0" t="0" r="0" b="0"/>
              <a:pathLst>
                <a:path w="209221" h="33036">
                  <a:moveTo>
                    <a:pt x="0" y="33035"/>
                  </a:moveTo>
                  <a:lnTo>
                    <a:pt x="17537" y="21343"/>
                  </a:lnTo>
                  <a:lnTo>
                    <a:pt x="28821" y="16676"/>
                  </a:lnTo>
                  <a:lnTo>
                    <a:pt x="42460" y="12341"/>
                  </a:lnTo>
                  <a:lnTo>
                    <a:pt x="57671" y="8227"/>
                  </a:lnTo>
                  <a:lnTo>
                    <a:pt x="72706" y="5485"/>
                  </a:lnTo>
                  <a:lnTo>
                    <a:pt x="87623" y="3657"/>
                  </a:lnTo>
                  <a:lnTo>
                    <a:pt x="102462" y="2438"/>
                  </a:lnTo>
                  <a:lnTo>
                    <a:pt x="118472" y="1625"/>
                  </a:lnTo>
                  <a:lnTo>
                    <a:pt x="135262" y="1083"/>
                  </a:lnTo>
                  <a:lnTo>
                    <a:pt x="20922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245260" y="1530606"/>
              <a:ext cx="176186" cy="22025"/>
            </a:xfrm>
            <a:custGeom>
              <a:avLst/>
              <a:gdLst/>
              <a:ahLst/>
              <a:cxnLst/>
              <a:rect l="0" t="0" r="0" b="0"/>
              <a:pathLst>
                <a:path w="176186" h="22025">
                  <a:moveTo>
                    <a:pt x="0" y="22024"/>
                  </a:moveTo>
                  <a:lnTo>
                    <a:pt x="23383" y="22024"/>
                  </a:lnTo>
                  <a:lnTo>
                    <a:pt x="33941" y="20800"/>
                  </a:lnTo>
                  <a:lnTo>
                    <a:pt x="44651" y="18761"/>
                  </a:lnTo>
                  <a:lnTo>
                    <a:pt x="55461" y="16178"/>
                  </a:lnTo>
                  <a:lnTo>
                    <a:pt x="99903" y="6697"/>
                  </a:lnTo>
                  <a:lnTo>
                    <a:pt x="115543" y="4465"/>
                  </a:lnTo>
                  <a:lnTo>
                    <a:pt x="130863" y="2977"/>
                  </a:lnTo>
                  <a:lnTo>
                    <a:pt x="17618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Freeform 61"/>
          <p:cNvSpPr/>
          <p:nvPr/>
        </p:nvSpPr>
        <p:spPr>
          <a:xfrm>
            <a:off x="8799989" y="883756"/>
            <a:ext cx="368370" cy="458949"/>
          </a:xfrm>
          <a:custGeom>
            <a:avLst/>
            <a:gdLst/>
            <a:ahLst/>
            <a:cxnLst/>
            <a:rect l="0" t="0" r="0" b="0"/>
            <a:pathLst>
              <a:path w="368370" h="458949">
                <a:moveTo>
                  <a:pt x="340560" y="140319"/>
                </a:moveTo>
                <a:lnTo>
                  <a:pt x="334715" y="122782"/>
                </a:lnTo>
                <a:lnTo>
                  <a:pt x="330546" y="113945"/>
                </a:lnTo>
                <a:lnTo>
                  <a:pt x="325319" y="104384"/>
                </a:lnTo>
                <a:lnTo>
                  <a:pt x="319388" y="94339"/>
                </a:lnTo>
                <a:lnTo>
                  <a:pt x="312987" y="85195"/>
                </a:lnTo>
                <a:lnTo>
                  <a:pt x="306272" y="76653"/>
                </a:lnTo>
                <a:lnTo>
                  <a:pt x="299349" y="68510"/>
                </a:lnTo>
                <a:lnTo>
                  <a:pt x="292287" y="60635"/>
                </a:lnTo>
                <a:lnTo>
                  <a:pt x="277914" y="45360"/>
                </a:lnTo>
                <a:lnTo>
                  <a:pt x="256065" y="23003"/>
                </a:lnTo>
                <a:lnTo>
                  <a:pt x="247525" y="16838"/>
                </a:lnTo>
                <a:lnTo>
                  <a:pt x="238161" y="11505"/>
                </a:lnTo>
                <a:lnTo>
                  <a:pt x="228248" y="6726"/>
                </a:lnTo>
                <a:lnTo>
                  <a:pt x="216745" y="3540"/>
                </a:lnTo>
                <a:lnTo>
                  <a:pt x="204183" y="1416"/>
                </a:lnTo>
                <a:lnTo>
                  <a:pt x="190914" y="0"/>
                </a:lnTo>
                <a:lnTo>
                  <a:pt x="177174" y="280"/>
                </a:lnTo>
                <a:lnTo>
                  <a:pt x="163119" y="1690"/>
                </a:lnTo>
                <a:lnTo>
                  <a:pt x="148857" y="3853"/>
                </a:lnTo>
                <a:lnTo>
                  <a:pt x="135677" y="6519"/>
                </a:lnTo>
                <a:lnTo>
                  <a:pt x="123220" y="9520"/>
                </a:lnTo>
                <a:lnTo>
                  <a:pt x="111245" y="12744"/>
                </a:lnTo>
                <a:lnTo>
                  <a:pt x="100814" y="17340"/>
                </a:lnTo>
                <a:lnTo>
                  <a:pt x="91414" y="22851"/>
                </a:lnTo>
                <a:lnTo>
                  <a:pt x="82700" y="28972"/>
                </a:lnTo>
                <a:lnTo>
                  <a:pt x="74443" y="35500"/>
                </a:lnTo>
                <a:lnTo>
                  <a:pt x="66493" y="42299"/>
                </a:lnTo>
                <a:lnTo>
                  <a:pt x="58744" y="49279"/>
                </a:lnTo>
                <a:lnTo>
                  <a:pt x="52355" y="57602"/>
                </a:lnTo>
                <a:lnTo>
                  <a:pt x="46872" y="66822"/>
                </a:lnTo>
                <a:lnTo>
                  <a:pt x="41994" y="76639"/>
                </a:lnTo>
                <a:lnTo>
                  <a:pt x="36294" y="86854"/>
                </a:lnTo>
                <a:lnTo>
                  <a:pt x="30048" y="97334"/>
                </a:lnTo>
                <a:lnTo>
                  <a:pt x="23436" y="107992"/>
                </a:lnTo>
                <a:lnTo>
                  <a:pt x="17806" y="118768"/>
                </a:lnTo>
                <a:lnTo>
                  <a:pt x="12828" y="129622"/>
                </a:lnTo>
                <a:lnTo>
                  <a:pt x="8286" y="140528"/>
                </a:lnTo>
                <a:lnTo>
                  <a:pt x="5258" y="152694"/>
                </a:lnTo>
                <a:lnTo>
                  <a:pt x="3240" y="165698"/>
                </a:lnTo>
                <a:lnTo>
                  <a:pt x="1893" y="179261"/>
                </a:lnTo>
                <a:lnTo>
                  <a:pt x="997" y="193197"/>
                </a:lnTo>
                <a:lnTo>
                  <a:pt x="398" y="207382"/>
                </a:lnTo>
                <a:lnTo>
                  <a:pt x="0" y="221733"/>
                </a:lnTo>
                <a:lnTo>
                  <a:pt x="957" y="234971"/>
                </a:lnTo>
                <a:lnTo>
                  <a:pt x="2819" y="247466"/>
                </a:lnTo>
                <a:lnTo>
                  <a:pt x="5284" y="259467"/>
                </a:lnTo>
                <a:lnTo>
                  <a:pt x="6927" y="272362"/>
                </a:lnTo>
                <a:lnTo>
                  <a:pt x="8022" y="285852"/>
                </a:lnTo>
                <a:lnTo>
                  <a:pt x="8753" y="299740"/>
                </a:lnTo>
                <a:lnTo>
                  <a:pt x="10463" y="312669"/>
                </a:lnTo>
                <a:lnTo>
                  <a:pt x="12828" y="324959"/>
                </a:lnTo>
                <a:lnTo>
                  <a:pt x="15627" y="336822"/>
                </a:lnTo>
                <a:lnTo>
                  <a:pt x="18716" y="348402"/>
                </a:lnTo>
                <a:lnTo>
                  <a:pt x="25412" y="371056"/>
                </a:lnTo>
                <a:lnTo>
                  <a:pt x="30134" y="381013"/>
                </a:lnTo>
                <a:lnTo>
                  <a:pt x="35729" y="390097"/>
                </a:lnTo>
                <a:lnTo>
                  <a:pt x="41906" y="398601"/>
                </a:lnTo>
                <a:lnTo>
                  <a:pt x="48471" y="406717"/>
                </a:lnTo>
                <a:lnTo>
                  <a:pt x="55294" y="414575"/>
                </a:lnTo>
                <a:lnTo>
                  <a:pt x="62290" y="422260"/>
                </a:lnTo>
                <a:lnTo>
                  <a:pt x="70625" y="428607"/>
                </a:lnTo>
                <a:lnTo>
                  <a:pt x="79852" y="434062"/>
                </a:lnTo>
                <a:lnTo>
                  <a:pt x="89674" y="438922"/>
                </a:lnTo>
                <a:lnTo>
                  <a:pt x="99893" y="443386"/>
                </a:lnTo>
                <a:lnTo>
                  <a:pt x="110376" y="447585"/>
                </a:lnTo>
                <a:lnTo>
                  <a:pt x="121035" y="451608"/>
                </a:lnTo>
                <a:lnTo>
                  <a:pt x="133035" y="454290"/>
                </a:lnTo>
                <a:lnTo>
                  <a:pt x="145929" y="456078"/>
                </a:lnTo>
                <a:lnTo>
                  <a:pt x="159419" y="457270"/>
                </a:lnTo>
                <a:lnTo>
                  <a:pt x="173306" y="458065"/>
                </a:lnTo>
                <a:lnTo>
                  <a:pt x="201787" y="458948"/>
                </a:lnTo>
                <a:lnTo>
                  <a:pt x="215010" y="456736"/>
                </a:lnTo>
                <a:lnTo>
                  <a:pt x="227496" y="452815"/>
                </a:lnTo>
                <a:lnTo>
                  <a:pt x="239491" y="447753"/>
                </a:lnTo>
                <a:lnTo>
                  <a:pt x="249934" y="441932"/>
                </a:lnTo>
                <a:lnTo>
                  <a:pt x="259343" y="435604"/>
                </a:lnTo>
                <a:lnTo>
                  <a:pt x="268063" y="428939"/>
                </a:lnTo>
                <a:lnTo>
                  <a:pt x="276323" y="422048"/>
                </a:lnTo>
                <a:lnTo>
                  <a:pt x="284277" y="415007"/>
                </a:lnTo>
                <a:lnTo>
                  <a:pt x="292026" y="407866"/>
                </a:lnTo>
                <a:lnTo>
                  <a:pt x="299640" y="399435"/>
                </a:lnTo>
                <a:lnTo>
                  <a:pt x="307162" y="390144"/>
                </a:lnTo>
                <a:lnTo>
                  <a:pt x="314625" y="380279"/>
                </a:lnTo>
                <a:lnTo>
                  <a:pt x="329441" y="359530"/>
                </a:lnTo>
                <a:lnTo>
                  <a:pt x="336818" y="348859"/>
                </a:lnTo>
                <a:lnTo>
                  <a:pt x="342959" y="338074"/>
                </a:lnTo>
                <a:lnTo>
                  <a:pt x="348278" y="327213"/>
                </a:lnTo>
                <a:lnTo>
                  <a:pt x="353046" y="316302"/>
                </a:lnTo>
                <a:lnTo>
                  <a:pt x="356225" y="304134"/>
                </a:lnTo>
                <a:lnTo>
                  <a:pt x="358345" y="291128"/>
                </a:lnTo>
                <a:lnTo>
                  <a:pt x="359758" y="277564"/>
                </a:lnTo>
                <a:lnTo>
                  <a:pt x="361923" y="263626"/>
                </a:lnTo>
                <a:lnTo>
                  <a:pt x="364590" y="249441"/>
                </a:lnTo>
                <a:lnTo>
                  <a:pt x="367592" y="235090"/>
                </a:lnTo>
                <a:lnTo>
                  <a:pt x="368369" y="220629"/>
                </a:lnTo>
                <a:lnTo>
                  <a:pt x="367665" y="206094"/>
                </a:lnTo>
                <a:lnTo>
                  <a:pt x="365971" y="191510"/>
                </a:lnTo>
                <a:lnTo>
                  <a:pt x="362395" y="178117"/>
                </a:lnTo>
                <a:lnTo>
                  <a:pt x="357563" y="165517"/>
                </a:lnTo>
                <a:lnTo>
                  <a:pt x="351896" y="153447"/>
                </a:lnTo>
                <a:lnTo>
                  <a:pt x="346894" y="141730"/>
                </a:lnTo>
                <a:lnTo>
                  <a:pt x="342335" y="130248"/>
                </a:lnTo>
                <a:lnTo>
                  <a:pt x="338073" y="118923"/>
                </a:lnTo>
                <a:lnTo>
                  <a:pt x="331561" y="108926"/>
                </a:lnTo>
                <a:lnTo>
                  <a:pt x="323550" y="99814"/>
                </a:lnTo>
                <a:lnTo>
                  <a:pt x="314538" y="91292"/>
                </a:lnTo>
                <a:lnTo>
                  <a:pt x="304859" y="84388"/>
                </a:lnTo>
                <a:lnTo>
                  <a:pt x="294737" y="78561"/>
                </a:lnTo>
                <a:lnTo>
                  <a:pt x="252468" y="6323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2005058" y="1530606"/>
            <a:ext cx="4216932" cy="512870"/>
          </a:xfrm>
          <a:custGeom>
            <a:avLst/>
            <a:gdLst/>
            <a:ahLst/>
            <a:cxnLst/>
            <a:rect l="0" t="0" r="0" b="0"/>
            <a:pathLst>
              <a:path w="4216932" h="512870">
                <a:moveTo>
                  <a:pt x="44046" y="0"/>
                </a:moveTo>
                <a:lnTo>
                  <a:pt x="38201" y="29229"/>
                </a:lnTo>
                <a:lnTo>
                  <a:pt x="36479" y="42733"/>
                </a:lnTo>
                <a:lnTo>
                  <a:pt x="35331" y="56629"/>
                </a:lnTo>
                <a:lnTo>
                  <a:pt x="34565" y="70788"/>
                </a:lnTo>
                <a:lnTo>
                  <a:pt x="33715" y="102833"/>
                </a:lnTo>
                <a:lnTo>
                  <a:pt x="33169" y="179097"/>
                </a:lnTo>
                <a:lnTo>
                  <a:pt x="34348" y="200150"/>
                </a:lnTo>
                <a:lnTo>
                  <a:pt x="36357" y="221526"/>
                </a:lnTo>
                <a:lnTo>
                  <a:pt x="38920" y="243118"/>
                </a:lnTo>
                <a:lnTo>
                  <a:pt x="40629" y="263630"/>
                </a:lnTo>
                <a:lnTo>
                  <a:pt x="41768" y="283422"/>
                </a:lnTo>
                <a:lnTo>
                  <a:pt x="42527" y="302734"/>
                </a:lnTo>
                <a:lnTo>
                  <a:pt x="44257" y="321727"/>
                </a:lnTo>
                <a:lnTo>
                  <a:pt x="46634" y="340506"/>
                </a:lnTo>
                <a:lnTo>
                  <a:pt x="49442" y="359143"/>
                </a:lnTo>
                <a:lnTo>
                  <a:pt x="51314" y="376461"/>
                </a:lnTo>
                <a:lnTo>
                  <a:pt x="52562" y="392901"/>
                </a:lnTo>
                <a:lnTo>
                  <a:pt x="53394" y="408755"/>
                </a:lnTo>
                <a:lnTo>
                  <a:pt x="55172" y="422995"/>
                </a:lnTo>
                <a:lnTo>
                  <a:pt x="57581" y="436159"/>
                </a:lnTo>
                <a:lnTo>
                  <a:pt x="60410" y="448605"/>
                </a:lnTo>
                <a:lnTo>
                  <a:pt x="64744" y="459350"/>
                </a:lnTo>
                <a:lnTo>
                  <a:pt x="70080" y="468959"/>
                </a:lnTo>
                <a:lnTo>
                  <a:pt x="76084" y="477813"/>
                </a:lnTo>
                <a:lnTo>
                  <a:pt x="84981" y="482492"/>
                </a:lnTo>
                <a:lnTo>
                  <a:pt x="95806" y="484388"/>
                </a:lnTo>
                <a:lnTo>
                  <a:pt x="137687" y="487736"/>
                </a:lnTo>
                <a:lnTo>
                  <a:pt x="260932" y="495065"/>
                </a:lnTo>
                <a:lnTo>
                  <a:pt x="354603" y="498724"/>
                </a:lnTo>
                <a:lnTo>
                  <a:pt x="423230" y="504990"/>
                </a:lnTo>
                <a:lnTo>
                  <a:pt x="539307" y="506397"/>
                </a:lnTo>
                <a:lnTo>
                  <a:pt x="732888" y="506529"/>
                </a:lnTo>
                <a:lnTo>
                  <a:pt x="857793" y="497051"/>
                </a:lnTo>
                <a:lnTo>
                  <a:pt x="987496" y="495610"/>
                </a:lnTo>
                <a:lnTo>
                  <a:pt x="1094017" y="494305"/>
                </a:lnTo>
                <a:lnTo>
                  <a:pt x="1222527" y="484812"/>
                </a:lnTo>
                <a:lnTo>
                  <a:pt x="1338035" y="484549"/>
                </a:lnTo>
                <a:lnTo>
                  <a:pt x="1461961" y="475032"/>
                </a:lnTo>
                <a:lnTo>
                  <a:pt x="1580984" y="473587"/>
                </a:lnTo>
                <a:lnTo>
                  <a:pt x="1684710" y="476766"/>
                </a:lnTo>
                <a:lnTo>
                  <a:pt x="1758171" y="483489"/>
                </a:lnTo>
                <a:lnTo>
                  <a:pt x="1875636" y="484469"/>
                </a:lnTo>
                <a:lnTo>
                  <a:pt x="2007774" y="484508"/>
                </a:lnTo>
                <a:lnTo>
                  <a:pt x="2125231" y="474178"/>
                </a:lnTo>
                <a:lnTo>
                  <a:pt x="2222039" y="476820"/>
                </a:lnTo>
                <a:lnTo>
                  <a:pt x="2315489" y="483834"/>
                </a:lnTo>
                <a:lnTo>
                  <a:pt x="3307135" y="484509"/>
                </a:lnTo>
                <a:lnTo>
                  <a:pt x="3424595" y="494841"/>
                </a:lnTo>
                <a:lnTo>
                  <a:pt x="3548623" y="495461"/>
                </a:lnTo>
                <a:lnTo>
                  <a:pt x="3776824" y="495520"/>
                </a:lnTo>
                <a:lnTo>
                  <a:pt x="3892354" y="505512"/>
                </a:lnTo>
                <a:lnTo>
                  <a:pt x="4016051" y="506473"/>
                </a:lnTo>
                <a:lnTo>
                  <a:pt x="4062327" y="509777"/>
                </a:lnTo>
                <a:lnTo>
                  <a:pt x="4090989" y="512869"/>
                </a:lnTo>
                <a:lnTo>
                  <a:pt x="4156504" y="507608"/>
                </a:lnTo>
                <a:lnTo>
                  <a:pt x="4165800" y="501132"/>
                </a:lnTo>
                <a:lnTo>
                  <a:pt x="4171999" y="490697"/>
                </a:lnTo>
                <a:lnTo>
                  <a:pt x="4176130" y="477623"/>
                </a:lnTo>
                <a:lnTo>
                  <a:pt x="4178884" y="464013"/>
                </a:lnTo>
                <a:lnTo>
                  <a:pt x="4180721" y="450045"/>
                </a:lnTo>
                <a:lnTo>
                  <a:pt x="4181944" y="435840"/>
                </a:lnTo>
                <a:lnTo>
                  <a:pt x="4183984" y="421475"/>
                </a:lnTo>
                <a:lnTo>
                  <a:pt x="4186567" y="407005"/>
                </a:lnTo>
                <a:lnTo>
                  <a:pt x="4189513" y="392464"/>
                </a:lnTo>
                <a:lnTo>
                  <a:pt x="4191476" y="377876"/>
                </a:lnTo>
                <a:lnTo>
                  <a:pt x="4192786" y="363257"/>
                </a:lnTo>
                <a:lnTo>
                  <a:pt x="4193658" y="348616"/>
                </a:lnTo>
                <a:lnTo>
                  <a:pt x="4195464" y="333962"/>
                </a:lnTo>
                <a:lnTo>
                  <a:pt x="4197891" y="319299"/>
                </a:lnTo>
                <a:lnTo>
                  <a:pt x="4200732" y="304629"/>
                </a:lnTo>
                <a:lnTo>
                  <a:pt x="4202627" y="289955"/>
                </a:lnTo>
                <a:lnTo>
                  <a:pt x="4203890" y="275278"/>
                </a:lnTo>
                <a:lnTo>
                  <a:pt x="4204732" y="260600"/>
                </a:lnTo>
                <a:lnTo>
                  <a:pt x="4206517" y="245920"/>
                </a:lnTo>
                <a:lnTo>
                  <a:pt x="4208930" y="231240"/>
                </a:lnTo>
                <a:lnTo>
                  <a:pt x="4211763" y="216559"/>
                </a:lnTo>
                <a:lnTo>
                  <a:pt x="4213651" y="201878"/>
                </a:lnTo>
                <a:lnTo>
                  <a:pt x="4214911" y="187196"/>
                </a:lnTo>
                <a:lnTo>
                  <a:pt x="4215749" y="172514"/>
                </a:lnTo>
                <a:lnTo>
                  <a:pt x="4216682" y="143150"/>
                </a:lnTo>
                <a:lnTo>
                  <a:pt x="4216931" y="128468"/>
                </a:lnTo>
                <a:lnTo>
                  <a:pt x="4212202" y="118680"/>
                </a:lnTo>
                <a:lnTo>
                  <a:pt x="4204156" y="112155"/>
                </a:lnTo>
                <a:lnTo>
                  <a:pt x="4193898" y="107805"/>
                </a:lnTo>
                <a:lnTo>
                  <a:pt x="4182165" y="106128"/>
                </a:lnTo>
                <a:lnTo>
                  <a:pt x="4141045" y="109614"/>
                </a:lnTo>
                <a:lnTo>
                  <a:pt x="4023077" y="119956"/>
                </a:lnTo>
                <a:lnTo>
                  <a:pt x="3894499" y="121025"/>
                </a:lnTo>
                <a:lnTo>
                  <a:pt x="3692523" y="121127"/>
                </a:lnTo>
                <a:lnTo>
                  <a:pt x="3562850" y="111137"/>
                </a:lnTo>
                <a:lnTo>
                  <a:pt x="3442745" y="101415"/>
                </a:lnTo>
                <a:lnTo>
                  <a:pt x="3312916" y="88200"/>
                </a:lnTo>
                <a:lnTo>
                  <a:pt x="3194838" y="78787"/>
                </a:lnTo>
                <a:lnTo>
                  <a:pt x="3071455" y="65328"/>
                </a:lnTo>
                <a:lnTo>
                  <a:pt x="2951223" y="55187"/>
                </a:lnTo>
                <a:lnTo>
                  <a:pt x="2825834" y="45756"/>
                </a:lnTo>
                <a:lnTo>
                  <a:pt x="2715866" y="43161"/>
                </a:lnTo>
                <a:lnTo>
                  <a:pt x="2584488" y="34610"/>
                </a:lnTo>
                <a:lnTo>
                  <a:pt x="2473791" y="25779"/>
                </a:lnTo>
                <a:lnTo>
                  <a:pt x="2364920" y="22765"/>
                </a:lnTo>
                <a:lnTo>
                  <a:pt x="2249522" y="16325"/>
                </a:lnTo>
                <a:lnTo>
                  <a:pt x="2140040" y="12061"/>
                </a:lnTo>
                <a:lnTo>
                  <a:pt x="1118124" y="11012"/>
                </a:lnTo>
                <a:lnTo>
                  <a:pt x="1002836" y="19728"/>
                </a:lnTo>
                <a:lnTo>
                  <a:pt x="892040" y="21721"/>
                </a:lnTo>
                <a:lnTo>
                  <a:pt x="0" y="2202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2463682" y="3986184"/>
            <a:ext cx="1171088" cy="407429"/>
            <a:chOff x="2463682" y="3986184"/>
            <a:chExt cx="1171088" cy="407429"/>
          </a:xfrm>
        </p:grpSpPr>
        <p:sp>
          <p:nvSpPr>
            <p:cNvPr id="64" name="Freeform 63"/>
            <p:cNvSpPr/>
            <p:nvPr/>
          </p:nvSpPr>
          <p:spPr>
            <a:xfrm>
              <a:off x="2463682" y="4063265"/>
              <a:ext cx="213082" cy="154163"/>
            </a:xfrm>
            <a:custGeom>
              <a:avLst/>
              <a:gdLst/>
              <a:ahLst/>
              <a:cxnLst/>
              <a:rect l="0" t="0" r="0" b="0"/>
              <a:pathLst>
                <a:path w="213082" h="154163">
                  <a:moveTo>
                    <a:pt x="25885" y="0"/>
                  </a:moveTo>
                  <a:lnTo>
                    <a:pt x="20039" y="17537"/>
                  </a:lnTo>
                  <a:lnTo>
                    <a:pt x="17093" y="27598"/>
                  </a:lnTo>
                  <a:lnTo>
                    <a:pt x="7102" y="63915"/>
                  </a:lnTo>
                  <a:lnTo>
                    <a:pt x="0" y="87135"/>
                  </a:lnTo>
                  <a:lnTo>
                    <a:pt x="1287" y="97243"/>
                  </a:lnTo>
                  <a:lnTo>
                    <a:pt x="5816" y="106428"/>
                  </a:lnTo>
                  <a:lnTo>
                    <a:pt x="12505" y="114998"/>
                  </a:lnTo>
                  <a:lnTo>
                    <a:pt x="21859" y="120712"/>
                  </a:lnTo>
                  <a:lnTo>
                    <a:pt x="32989" y="124521"/>
                  </a:lnTo>
                  <a:lnTo>
                    <a:pt x="45303" y="127061"/>
                  </a:lnTo>
                  <a:lnTo>
                    <a:pt x="72036" y="133145"/>
                  </a:lnTo>
                  <a:lnTo>
                    <a:pt x="129075" y="147020"/>
                  </a:lnTo>
                  <a:lnTo>
                    <a:pt x="144842" y="149401"/>
                  </a:lnTo>
                  <a:lnTo>
                    <a:pt x="161471" y="150988"/>
                  </a:lnTo>
                  <a:lnTo>
                    <a:pt x="213081" y="15416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605370" y="4041242"/>
              <a:ext cx="27348" cy="352371"/>
            </a:xfrm>
            <a:custGeom>
              <a:avLst/>
              <a:gdLst/>
              <a:ahLst/>
              <a:cxnLst/>
              <a:rect l="0" t="0" r="0" b="0"/>
              <a:pathLst>
                <a:path w="27348" h="352371">
                  <a:moveTo>
                    <a:pt x="16335" y="0"/>
                  </a:moveTo>
                  <a:lnTo>
                    <a:pt x="1009" y="76633"/>
                  </a:lnTo>
                  <a:lnTo>
                    <a:pt x="0" y="95135"/>
                  </a:lnTo>
                  <a:lnTo>
                    <a:pt x="551" y="114811"/>
                  </a:lnTo>
                  <a:lnTo>
                    <a:pt x="2142" y="135269"/>
                  </a:lnTo>
                  <a:lnTo>
                    <a:pt x="4426" y="152579"/>
                  </a:lnTo>
                  <a:lnTo>
                    <a:pt x="7173" y="167789"/>
                  </a:lnTo>
                  <a:lnTo>
                    <a:pt x="10227" y="181599"/>
                  </a:lnTo>
                  <a:lnTo>
                    <a:pt x="12263" y="196924"/>
                  </a:lnTo>
                  <a:lnTo>
                    <a:pt x="13621" y="213258"/>
                  </a:lnTo>
                  <a:lnTo>
                    <a:pt x="14526" y="230264"/>
                  </a:lnTo>
                  <a:lnTo>
                    <a:pt x="15531" y="265474"/>
                  </a:lnTo>
                  <a:lnTo>
                    <a:pt x="15799" y="283428"/>
                  </a:lnTo>
                  <a:lnTo>
                    <a:pt x="17201" y="299068"/>
                  </a:lnTo>
                  <a:lnTo>
                    <a:pt x="19360" y="313165"/>
                  </a:lnTo>
                  <a:lnTo>
                    <a:pt x="27347" y="352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808902" y="4173381"/>
              <a:ext cx="319336" cy="177699"/>
            </a:xfrm>
            <a:custGeom>
              <a:avLst/>
              <a:gdLst/>
              <a:ahLst/>
              <a:cxnLst/>
              <a:rect l="0" t="0" r="0" b="0"/>
              <a:pathLst>
                <a:path w="319336" h="177699">
                  <a:moveTo>
                    <a:pt x="0" y="0"/>
                  </a:moveTo>
                  <a:lnTo>
                    <a:pt x="5846" y="29229"/>
                  </a:lnTo>
                  <a:lnTo>
                    <a:pt x="7568" y="42732"/>
                  </a:lnTo>
                  <a:lnTo>
                    <a:pt x="8715" y="56629"/>
                  </a:lnTo>
                  <a:lnTo>
                    <a:pt x="9481" y="70787"/>
                  </a:lnTo>
                  <a:lnTo>
                    <a:pt x="11215" y="86344"/>
                  </a:lnTo>
                  <a:lnTo>
                    <a:pt x="13594" y="102833"/>
                  </a:lnTo>
                  <a:lnTo>
                    <a:pt x="16404" y="119942"/>
                  </a:lnTo>
                  <a:lnTo>
                    <a:pt x="21947" y="132572"/>
                  </a:lnTo>
                  <a:lnTo>
                    <a:pt x="29313" y="142216"/>
                  </a:lnTo>
                  <a:lnTo>
                    <a:pt x="37895" y="149868"/>
                  </a:lnTo>
                  <a:lnTo>
                    <a:pt x="46063" y="151299"/>
                  </a:lnTo>
                  <a:lnTo>
                    <a:pt x="53955" y="148583"/>
                  </a:lnTo>
                  <a:lnTo>
                    <a:pt x="61664" y="143102"/>
                  </a:lnTo>
                  <a:lnTo>
                    <a:pt x="69250" y="135777"/>
                  </a:lnTo>
                  <a:lnTo>
                    <a:pt x="76754" y="127223"/>
                  </a:lnTo>
                  <a:lnTo>
                    <a:pt x="84204" y="117850"/>
                  </a:lnTo>
                  <a:lnTo>
                    <a:pt x="90394" y="107931"/>
                  </a:lnTo>
                  <a:lnTo>
                    <a:pt x="95744" y="97648"/>
                  </a:lnTo>
                  <a:lnTo>
                    <a:pt x="100535" y="87122"/>
                  </a:lnTo>
                  <a:lnTo>
                    <a:pt x="106175" y="77657"/>
                  </a:lnTo>
                  <a:lnTo>
                    <a:pt x="112383" y="68901"/>
                  </a:lnTo>
                  <a:lnTo>
                    <a:pt x="118968" y="60616"/>
                  </a:lnTo>
                  <a:lnTo>
                    <a:pt x="125805" y="52646"/>
                  </a:lnTo>
                  <a:lnTo>
                    <a:pt x="132810" y="44885"/>
                  </a:lnTo>
                  <a:lnTo>
                    <a:pt x="139928" y="37265"/>
                  </a:lnTo>
                  <a:lnTo>
                    <a:pt x="147119" y="34631"/>
                  </a:lnTo>
                  <a:lnTo>
                    <a:pt x="154361" y="35323"/>
                  </a:lnTo>
                  <a:lnTo>
                    <a:pt x="161636" y="38231"/>
                  </a:lnTo>
                  <a:lnTo>
                    <a:pt x="167709" y="43840"/>
                  </a:lnTo>
                  <a:lnTo>
                    <a:pt x="172981" y="51250"/>
                  </a:lnTo>
                  <a:lnTo>
                    <a:pt x="177720" y="59860"/>
                  </a:lnTo>
                  <a:lnTo>
                    <a:pt x="183326" y="69271"/>
                  </a:lnTo>
                  <a:lnTo>
                    <a:pt x="196080" y="89515"/>
                  </a:lnTo>
                  <a:lnTo>
                    <a:pt x="202907" y="101276"/>
                  </a:lnTo>
                  <a:lnTo>
                    <a:pt x="217018" y="127395"/>
                  </a:lnTo>
                  <a:lnTo>
                    <a:pt x="224206" y="138764"/>
                  </a:lnTo>
                  <a:lnTo>
                    <a:pt x="231446" y="148791"/>
                  </a:lnTo>
                  <a:lnTo>
                    <a:pt x="238719" y="157922"/>
                  </a:lnTo>
                  <a:lnTo>
                    <a:pt x="247239" y="165234"/>
                  </a:lnTo>
                  <a:lnTo>
                    <a:pt x="256589" y="171331"/>
                  </a:lnTo>
                  <a:lnTo>
                    <a:pt x="266493" y="176620"/>
                  </a:lnTo>
                  <a:lnTo>
                    <a:pt x="275542" y="177698"/>
                  </a:lnTo>
                  <a:lnTo>
                    <a:pt x="284022" y="175970"/>
                  </a:lnTo>
                  <a:lnTo>
                    <a:pt x="292123" y="172371"/>
                  </a:lnTo>
                  <a:lnTo>
                    <a:pt x="298747" y="166301"/>
                  </a:lnTo>
                  <a:lnTo>
                    <a:pt x="304386" y="158584"/>
                  </a:lnTo>
                  <a:lnTo>
                    <a:pt x="309369" y="149769"/>
                  </a:lnTo>
                  <a:lnTo>
                    <a:pt x="312691" y="138998"/>
                  </a:lnTo>
                  <a:lnTo>
                    <a:pt x="314906" y="126924"/>
                  </a:lnTo>
                  <a:lnTo>
                    <a:pt x="316382" y="113980"/>
                  </a:lnTo>
                  <a:lnTo>
                    <a:pt x="317367" y="99233"/>
                  </a:lnTo>
                  <a:lnTo>
                    <a:pt x="318023" y="83284"/>
                  </a:lnTo>
                  <a:lnTo>
                    <a:pt x="31933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249364" y="4140346"/>
              <a:ext cx="187198" cy="44048"/>
            </a:xfrm>
            <a:custGeom>
              <a:avLst/>
              <a:gdLst/>
              <a:ahLst/>
              <a:cxnLst/>
              <a:rect l="0" t="0" r="0" b="0"/>
              <a:pathLst>
                <a:path w="187198" h="44048">
                  <a:moveTo>
                    <a:pt x="0" y="44047"/>
                  </a:moveTo>
                  <a:lnTo>
                    <a:pt x="17537" y="38201"/>
                  </a:lnTo>
                  <a:lnTo>
                    <a:pt x="27597" y="35256"/>
                  </a:lnTo>
                  <a:lnTo>
                    <a:pt x="51826" y="28720"/>
                  </a:lnTo>
                  <a:lnTo>
                    <a:pt x="66362" y="26488"/>
                  </a:lnTo>
                  <a:lnTo>
                    <a:pt x="82170" y="25000"/>
                  </a:lnTo>
                  <a:lnTo>
                    <a:pt x="98826" y="24007"/>
                  </a:lnTo>
                  <a:lnTo>
                    <a:pt x="114825" y="20899"/>
                  </a:lnTo>
                  <a:lnTo>
                    <a:pt x="18719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3590723" y="3986184"/>
              <a:ext cx="44047" cy="407429"/>
            </a:xfrm>
            <a:custGeom>
              <a:avLst/>
              <a:gdLst/>
              <a:ahLst/>
              <a:cxnLst/>
              <a:rect l="0" t="0" r="0" b="0"/>
              <a:pathLst>
                <a:path w="44047" h="407429">
                  <a:moveTo>
                    <a:pt x="0" y="0"/>
                  </a:moveTo>
                  <a:lnTo>
                    <a:pt x="0" y="70788"/>
                  </a:lnTo>
                  <a:lnTo>
                    <a:pt x="1223" y="86344"/>
                  </a:lnTo>
                  <a:lnTo>
                    <a:pt x="3263" y="102833"/>
                  </a:lnTo>
                  <a:lnTo>
                    <a:pt x="15326" y="179097"/>
                  </a:lnTo>
                  <a:lnTo>
                    <a:pt x="18782" y="196479"/>
                  </a:lnTo>
                  <a:lnTo>
                    <a:pt x="22309" y="211738"/>
                  </a:lnTo>
                  <a:lnTo>
                    <a:pt x="25884" y="225581"/>
                  </a:lnTo>
                  <a:lnTo>
                    <a:pt x="28268" y="242150"/>
                  </a:lnTo>
                  <a:lnTo>
                    <a:pt x="29857" y="260538"/>
                  </a:lnTo>
                  <a:lnTo>
                    <a:pt x="30916" y="280137"/>
                  </a:lnTo>
                  <a:lnTo>
                    <a:pt x="32093" y="314965"/>
                  </a:lnTo>
                  <a:lnTo>
                    <a:pt x="32407" y="331104"/>
                  </a:lnTo>
                  <a:lnTo>
                    <a:pt x="33839" y="346757"/>
                  </a:lnTo>
                  <a:lnTo>
                    <a:pt x="36018" y="362087"/>
                  </a:lnTo>
                  <a:lnTo>
                    <a:pt x="44046" y="4074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108266" y="209219"/>
            <a:ext cx="1277342" cy="341360"/>
            <a:chOff x="4108266" y="209219"/>
            <a:chExt cx="1277342" cy="341360"/>
          </a:xfrm>
        </p:grpSpPr>
        <p:sp>
          <p:nvSpPr>
            <p:cNvPr id="70" name="Freeform 69"/>
            <p:cNvSpPr/>
            <p:nvPr/>
          </p:nvSpPr>
          <p:spPr>
            <a:xfrm>
              <a:off x="4108266" y="209219"/>
              <a:ext cx="132140" cy="341360"/>
            </a:xfrm>
            <a:custGeom>
              <a:avLst/>
              <a:gdLst/>
              <a:ahLst/>
              <a:cxnLst/>
              <a:rect l="0" t="0" r="0" b="0"/>
              <a:pathLst>
                <a:path w="132140" h="341360">
                  <a:moveTo>
                    <a:pt x="132139" y="0"/>
                  </a:moveTo>
                  <a:lnTo>
                    <a:pt x="120447" y="23383"/>
                  </a:lnTo>
                  <a:lnTo>
                    <a:pt x="115780" y="36388"/>
                  </a:lnTo>
                  <a:lnTo>
                    <a:pt x="111445" y="51176"/>
                  </a:lnTo>
                  <a:lnTo>
                    <a:pt x="107331" y="67152"/>
                  </a:lnTo>
                  <a:lnTo>
                    <a:pt x="102142" y="83920"/>
                  </a:lnTo>
                  <a:lnTo>
                    <a:pt x="96235" y="101217"/>
                  </a:lnTo>
                  <a:lnTo>
                    <a:pt x="79494" y="148263"/>
                  </a:lnTo>
                  <a:lnTo>
                    <a:pt x="51529" y="230898"/>
                  </a:lnTo>
                  <a:lnTo>
                    <a:pt x="46588" y="240801"/>
                  </a:lnTo>
                  <a:lnTo>
                    <a:pt x="40847" y="249850"/>
                  </a:lnTo>
                  <a:lnTo>
                    <a:pt x="34572" y="258330"/>
                  </a:lnTo>
                  <a:lnTo>
                    <a:pt x="29166" y="268877"/>
                  </a:lnTo>
                  <a:lnTo>
                    <a:pt x="0" y="3413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372543" y="374393"/>
              <a:ext cx="154163" cy="11012"/>
            </a:xfrm>
            <a:custGeom>
              <a:avLst/>
              <a:gdLst/>
              <a:ahLst/>
              <a:cxnLst/>
              <a:rect l="0" t="0" r="0" b="0"/>
              <a:pathLst>
                <a:path w="154163" h="11012">
                  <a:moveTo>
                    <a:pt x="0" y="11011"/>
                  </a:moveTo>
                  <a:lnTo>
                    <a:pt x="23383" y="11011"/>
                  </a:lnTo>
                  <a:lnTo>
                    <a:pt x="37612" y="9788"/>
                  </a:lnTo>
                  <a:lnTo>
                    <a:pt x="54439" y="7748"/>
                  </a:lnTo>
                  <a:lnTo>
                    <a:pt x="72998" y="5166"/>
                  </a:lnTo>
                  <a:lnTo>
                    <a:pt x="90265" y="3444"/>
                  </a:lnTo>
                  <a:lnTo>
                    <a:pt x="106670" y="2296"/>
                  </a:lnTo>
                  <a:lnTo>
                    <a:pt x="15416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768960" y="242254"/>
              <a:ext cx="132139" cy="275290"/>
            </a:xfrm>
            <a:custGeom>
              <a:avLst/>
              <a:gdLst/>
              <a:ahLst/>
              <a:cxnLst/>
              <a:rect l="0" t="0" r="0" b="0"/>
              <a:pathLst>
                <a:path w="132139" h="275290">
                  <a:moveTo>
                    <a:pt x="132138" y="0"/>
                  </a:moveTo>
                  <a:lnTo>
                    <a:pt x="114601" y="17537"/>
                  </a:lnTo>
                  <a:lnTo>
                    <a:pt x="106988" y="27597"/>
                  </a:lnTo>
                  <a:lnTo>
                    <a:pt x="99466" y="39197"/>
                  </a:lnTo>
                  <a:lnTo>
                    <a:pt x="92004" y="51825"/>
                  </a:lnTo>
                  <a:lnTo>
                    <a:pt x="85806" y="63914"/>
                  </a:lnTo>
                  <a:lnTo>
                    <a:pt x="80450" y="75644"/>
                  </a:lnTo>
                  <a:lnTo>
                    <a:pt x="75657" y="87135"/>
                  </a:lnTo>
                  <a:lnTo>
                    <a:pt x="70014" y="98465"/>
                  </a:lnTo>
                  <a:lnTo>
                    <a:pt x="63805" y="109690"/>
                  </a:lnTo>
                  <a:lnTo>
                    <a:pt x="57219" y="120843"/>
                  </a:lnTo>
                  <a:lnTo>
                    <a:pt x="50381" y="134396"/>
                  </a:lnTo>
                  <a:lnTo>
                    <a:pt x="43375" y="149549"/>
                  </a:lnTo>
                  <a:lnTo>
                    <a:pt x="29066" y="182699"/>
                  </a:lnTo>
                  <a:lnTo>
                    <a:pt x="21824" y="200104"/>
                  </a:lnTo>
                  <a:lnTo>
                    <a:pt x="0" y="2752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995840" y="265358"/>
              <a:ext cx="389768" cy="254149"/>
            </a:xfrm>
            <a:custGeom>
              <a:avLst/>
              <a:gdLst/>
              <a:ahLst/>
              <a:cxnLst/>
              <a:rect l="0" t="0" r="0" b="0"/>
              <a:pathLst>
                <a:path w="389768" h="254149">
                  <a:moveTo>
                    <a:pt x="70432" y="42965"/>
                  </a:moveTo>
                  <a:lnTo>
                    <a:pt x="52895" y="37120"/>
                  </a:lnTo>
                  <a:lnTo>
                    <a:pt x="51399" y="34174"/>
                  </a:lnTo>
                  <a:lnTo>
                    <a:pt x="54073" y="30987"/>
                  </a:lnTo>
                  <a:lnTo>
                    <a:pt x="59526" y="27639"/>
                  </a:lnTo>
                  <a:lnTo>
                    <a:pt x="68055" y="22959"/>
                  </a:lnTo>
                  <a:lnTo>
                    <a:pt x="90583" y="11235"/>
                  </a:lnTo>
                  <a:lnTo>
                    <a:pt x="104666" y="7130"/>
                  </a:lnTo>
                  <a:lnTo>
                    <a:pt x="120172" y="4393"/>
                  </a:lnTo>
                  <a:lnTo>
                    <a:pt x="136626" y="2568"/>
                  </a:lnTo>
                  <a:lnTo>
                    <a:pt x="152491" y="1352"/>
                  </a:lnTo>
                  <a:lnTo>
                    <a:pt x="167961" y="541"/>
                  </a:lnTo>
                  <a:lnTo>
                    <a:pt x="183168" y="0"/>
                  </a:lnTo>
                  <a:lnTo>
                    <a:pt x="198200" y="863"/>
                  </a:lnTo>
                  <a:lnTo>
                    <a:pt x="213115" y="2662"/>
                  </a:lnTo>
                  <a:lnTo>
                    <a:pt x="227953" y="5085"/>
                  </a:lnTo>
                  <a:lnTo>
                    <a:pt x="240292" y="9147"/>
                  </a:lnTo>
                  <a:lnTo>
                    <a:pt x="250964" y="14302"/>
                  </a:lnTo>
                  <a:lnTo>
                    <a:pt x="260527" y="20186"/>
                  </a:lnTo>
                  <a:lnTo>
                    <a:pt x="265678" y="27779"/>
                  </a:lnTo>
                  <a:lnTo>
                    <a:pt x="267889" y="36512"/>
                  </a:lnTo>
                  <a:lnTo>
                    <a:pt x="268139" y="46004"/>
                  </a:lnTo>
                  <a:lnTo>
                    <a:pt x="263412" y="57226"/>
                  </a:lnTo>
                  <a:lnTo>
                    <a:pt x="255366" y="69602"/>
                  </a:lnTo>
                  <a:lnTo>
                    <a:pt x="245109" y="82746"/>
                  </a:lnTo>
                  <a:lnTo>
                    <a:pt x="234600" y="93956"/>
                  </a:lnTo>
                  <a:lnTo>
                    <a:pt x="223923" y="103876"/>
                  </a:lnTo>
                  <a:lnTo>
                    <a:pt x="213135" y="112937"/>
                  </a:lnTo>
                  <a:lnTo>
                    <a:pt x="202273" y="121424"/>
                  </a:lnTo>
                  <a:lnTo>
                    <a:pt x="191361" y="129529"/>
                  </a:lnTo>
                  <a:lnTo>
                    <a:pt x="180415" y="137380"/>
                  </a:lnTo>
                  <a:lnTo>
                    <a:pt x="168224" y="145060"/>
                  </a:lnTo>
                  <a:lnTo>
                    <a:pt x="155203" y="152628"/>
                  </a:lnTo>
                  <a:lnTo>
                    <a:pt x="141628" y="160120"/>
                  </a:lnTo>
                  <a:lnTo>
                    <a:pt x="128908" y="167562"/>
                  </a:lnTo>
                  <a:lnTo>
                    <a:pt x="104986" y="182356"/>
                  </a:lnTo>
                  <a:lnTo>
                    <a:pt x="92244" y="188503"/>
                  </a:lnTo>
                  <a:lnTo>
                    <a:pt x="78856" y="193825"/>
                  </a:lnTo>
                  <a:lnTo>
                    <a:pt x="65036" y="198596"/>
                  </a:lnTo>
                  <a:lnTo>
                    <a:pt x="53376" y="204224"/>
                  </a:lnTo>
                  <a:lnTo>
                    <a:pt x="43156" y="210423"/>
                  </a:lnTo>
                  <a:lnTo>
                    <a:pt x="33896" y="217002"/>
                  </a:lnTo>
                  <a:lnTo>
                    <a:pt x="24051" y="222612"/>
                  </a:lnTo>
                  <a:lnTo>
                    <a:pt x="13818" y="227576"/>
                  </a:lnTo>
                  <a:lnTo>
                    <a:pt x="3325" y="232108"/>
                  </a:lnTo>
                  <a:lnTo>
                    <a:pt x="0" y="237577"/>
                  </a:lnTo>
                  <a:lnTo>
                    <a:pt x="1454" y="243670"/>
                  </a:lnTo>
                  <a:lnTo>
                    <a:pt x="6094" y="250179"/>
                  </a:lnTo>
                  <a:lnTo>
                    <a:pt x="12858" y="253294"/>
                  </a:lnTo>
                  <a:lnTo>
                    <a:pt x="21038" y="254148"/>
                  </a:lnTo>
                  <a:lnTo>
                    <a:pt x="30161" y="253494"/>
                  </a:lnTo>
                  <a:lnTo>
                    <a:pt x="63138" y="252767"/>
                  </a:lnTo>
                  <a:lnTo>
                    <a:pt x="83922" y="252573"/>
                  </a:lnTo>
                  <a:lnTo>
                    <a:pt x="101448" y="251220"/>
                  </a:lnTo>
                  <a:lnTo>
                    <a:pt x="116803" y="249095"/>
                  </a:lnTo>
                  <a:lnTo>
                    <a:pt x="130710" y="246454"/>
                  </a:lnTo>
                  <a:lnTo>
                    <a:pt x="144876" y="244694"/>
                  </a:lnTo>
                  <a:lnTo>
                    <a:pt x="159213" y="243520"/>
                  </a:lnTo>
                  <a:lnTo>
                    <a:pt x="173666" y="242738"/>
                  </a:lnTo>
                  <a:lnTo>
                    <a:pt x="190642" y="240993"/>
                  </a:lnTo>
                  <a:lnTo>
                    <a:pt x="229080" y="235791"/>
                  </a:lnTo>
                  <a:lnTo>
                    <a:pt x="248384" y="235138"/>
                  </a:lnTo>
                  <a:lnTo>
                    <a:pt x="267372" y="235926"/>
                  </a:lnTo>
                  <a:lnTo>
                    <a:pt x="286147" y="237675"/>
                  </a:lnTo>
                  <a:lnTo>
                    <a:pt x="303558" y="238841"/>
                  </a:lnTo>
                  <a:lnTo>
                    <a:pt x="320059" y="239619"/>
                  </a:lnTo>
                  <a:lnTo>
                    <a:pt x="389767" y="2411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605838" y="187196"/>
            <a:ext cx="1057111" cy="352371"/>
            <a:chOff x="5605838" y="187196"/>
            <a:chExt cx="1057111" cy="352371"/>
          </a:xfrm>
        </p:grpSpPr>
        <p:sp>
          <p:nvSpPr>
            <p:cNvPr id="75" name="Freeform 74"/>
            <p:cNvSpPr/>
            <p:nvPr/>
          </p:nvSpPr>
          <p:spPr>
            <a:xfrm>
              <a:off x="5605838" y="297312"/>
              <a:ext cx="264279" cy="22024"/>
            </a:xfrm>
            <a:custGeom>
              <a:avLst/>
              <a:gdLst/>
              <a:ahLst/>
              <a:cxnLst/>
              <a:rect l="0" t="0" r="0" b="0"/>
              <a:pathLst>
                <a:path w="264279" h="22024">
                  <a:moveTo>
                    <a:pt x="0" y="22023"/>
                  </a:moveTo>
                  <a:lnTo>
                    <a:pt x="17537" y="16177"/>
                  </a:lnTo>
                  <a:lnTo>
                    <a:pt x="27597" y="13232"/>
                  </a:lnTo>
                  <a:lnTo>
                    <a:pt x="51826" y="6696"/>
                  </a:lnTo>
                  <a:lnTo>
                    <a:pt x="67585" y="4464"/>
                  </a:lnTo>
                  <a:lnTo>
                    <a:pt x="85433" y="2976"/>
                  </a:lnTo>
                  <a:lnTo>
                    <a:pt x="104672" y="1984"/>
                  </a:lnTo>
                  <a:lnTo>
                    <a:pt x="142362" y="882"/>
                  </a:lnTo>
                  <a:lnTo>
                    <a:pt x="26427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638873" y="407427"/>
              <a:ext cx="143151" cy="22024"/>
            </a:xfrm>
            <a:custGeom>
              <a:avLst/>
              <a:gdLst/>
              <a:ahLst/>
              <a:cxnLst/>
              <a:rect l="0" t="0" r="0" b="0"/>
              <a:pathLst>
                <a:path w="143151" h="22024">
                  <a:moveTo>
                    <a:pt x="0" y="22023"/>
                  </a:moveTo>
                  <a:lnTo>
                    <a:pt x="17537" y="16178"/>
                  </a:lnTo>
                  <a:lnTo>
                    <a:pt x="30044" y="13232"/>
                  </a:lnTo>
                  <a:lnTo>
                    <a:pt x="45723" y="10045"/>
                  </a:lnTo>
                  <a:lnTo>
                    <a:pt x="63517" y="6697"/>
                  </a:lnTo>
                  <a:lnTo>
                    <a:pt x="80273" y="4465"/>
                  </a:lnTo>
                  <a:lnTo>
                    <a:pt x="96338" y="2977"/>
                  </a:lnTo>
                  <a:lnTo>
                    <a:pt x="1431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046301" y="264277"/>
              <a:ext cx="220232" cy="33036"/>
            </a:xfrm>
            <a:custGeom>
              <a:avLst/>
              <a:gdLst/>
              <a:ahLst/>
              <a:cxnLst/>
              <a:rect l="0" t="0" r="0" b="0"/>
              <a:pathLst>
                <a:path w="220232" h="33036">
                  <a:moveTo>
                    <a:pt x="0" y="33035"/>
                  </a:moveTo>
                  <a:lnTo>
                    <a:pt x="17537" y="27189"/>
                  </a:lnTo>
                  <a:lnTo>
                    <a:pt x="30044" y="25467"/>
                  </a:lnTo>
                  <a:lnTo>
                    <a:pt x="45723" y="24319"/>
                  </a:lnTo>
                  <a:lnTo>
                    <a:pt x="63517" y="23554"/>
                  </a:lnTo>
                  <a:lnTo>
                    <a:pt x="80273" y="21820"/>
                  </a:lnTo>
                  <a:lnTo>
                    <a:pt x="96338" y="19441"/>
                  </a:lnTo>
                  <a:lnTo>
                    <a:pt x="111942" y="16631"/>
                  </a:lnTo>
                  <a:lnTo>
                    <a:pt x="128462" y="14758"/>
                  </a:lnTo>
                  <a:lnTo>
                    <a:pt x="145593" y="13509"/>
                  </a:lnTo>
                  <a:lnTo>
                    <a:pt x="22023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376665" y="187196"/>
              <a:ext cx="10995" cy="286302"/>
            </a:xfrm>
            <a:custGeom>
              <a:avLst/>
              <a:gdLst/>
              <a:ahLst/>
              <a:cxnLst/>
              <a:rect l="0" t="0" r="0" b="0"/>
              <a:pathLst>
                <a:path w="10995" h="286302">
                  <a:moveTo>
                    <a:pt x="10994" y="0"/>
                  </a:moveTo>
                  <a:lnTo>
                    <a:pt x="5148" y="29228"/>
                  </a:lnTo>
                  <a:lnTo>
                    <a:pt x="3426" y="42732"/>
                  </a:lnTo>
                  <a:lnTo>
                    <a:pt x="2278" y="56629"/>
                  </a:lnTo>
                  <a:lnTo>
                    <a:pt x="1513" y="70787"/>
                  </a:lnTo>
                  <a:lnTo>
                    <a:pt x="662" y="99570"/>
                  </a:lnTo>
                  <a:lnTo>
                    <a:pt x="42" y="187237"/>
                  </a:lnTo>
                  <a:lnTo>
                    <a:pt x="0" y="231255"/>
                  </a:lnTo>
                  <a:lnTo>
                    <a:pt x="10994" y="28630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640925" y="220231"/>
              <a:ext cx="22024" cy="319336"/>
            </a:xfrm>
            <a:custGeom>
              <a:avLst/>
              <a:gdLst/>
              <a:ahLst/>
              <a:cxnLst/>
              <a:rect l="0" t="0" r="0" b="0"/>
              <a:pathLst>
                <a:path w="22024" h="319336">
                  <a:moveTo>
                    <a:pt x="22023" y="0"/>
                  </a:moveTo>
                  <a:lnTo>
                    <a:pt x="22023" y="29228"/>
                  </a:lnTo>
                  <a:lnTo>
                    <a:pt x="20800" y="41508"/>
                  </a:lnTo>
                  <a:lnTo>
                    <a:pt x="18760" y="53366"/>
                  </a:lnTo>
                  <a:lnTo>
                    <a:pt x="13232" y="78776"/>
                  </a:lnTo>
                  <a:lnTo>
                    <a:pt x="6697" y="110461"/>
                  </a:lnTo>
                  <a:lnTo>
                    <a:pt x="4465" y="128698"/>
                  </a:lnTo>
                  <a:lnTo>
                    <a:pt x="2976" y="148198"/>
                  </a:lnTo>
                  <a:lnTo>
                    <a:pt x="1985" y="168538"/>
                  </a:lnTo>
                  <a:lnTo>
                    <a:pt x="882" y="210715"/>
                  </a:lnTo>
                  <a:lnTo>
                    <a:pt x="0" y="3193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Freeform 80"/>
          <p:cNvSpPr/>
          <p:nvPr/>
        </p:nvSpPr>
        <p:spPr>
          <a:xfrm>
            <a:off x="2108829" y="552141"/>
            <a:ext cx="4245797" cy="1281356"/>
          </a:xfrm>
          <a:custGeom>
            <a:avLst/>
            <a:gdLst/>
            <a:ahLst/>
            <a:cxnLst/>
            <a:rect l="0" t="0" r="0" b="0"/>
            <a:pathLst>
              <a:path w="4245797" h="1281356">
                <a:moveTo>
                  <a:pt x="6344" y="1033523"/>
                </a:moveTo>
                <a:lnTo>
                  <a:pt x="499" y="1015986"/>
                </a:lnTo>
                <a:lnTo>
                  <a:pt x="0" y="1007150"/>
                </a:lnTo>
                <a:lnTo>
                  <a:pt x="5144" y="977177"/>
                </a:lnTo>
                <a:lnTo>
                  <a:pt x="15641" y="945049"/>
                </a:lnTo>
                <a:lnTo>
                  <a:pt x="33705" y="911059"/>
                </a:lnTo>
                <a:lnTo>
                  <a:pt x="47461" y="884477"/>
                </a:lnTo>
                <a:lnTo>
                  <a:pt x="64994" y="856349"/>
                </a:lnTo>
                <a:lnTo>
                  <a:pt x="92238" y="819524"/>
                </a:lnTo>
                <a:lnTo>
                  <a:pt x="122334" y="786590"/>
                </a:lnTo>
                <a:lnTo>
                  <a:pt x="155721" y="749099"/>
                </a:lnTo>
                <a:lnTo>
                  <a:pt x="174285" y="727257"/>
                </a:lnTo>
                <a:lnTo>
                  <a:pt x="216111" y="693296"/>
                </a:lnTo>
                <a:lnTo>
                  <a:pt x="259718" y="657179"/>
                </a:lnTo>
                <a:lnTo>
                  <a:pt x="303678" y="622266"/>
                </a:lnTo>
                <a:lnTo>
                  <a:pt x="350970" y="584555"/>
                </a:lnTo>
                <a:lnTo>
                  <a:pt x="389454" y="557506"/>
                </a:lnTo>
                <a:lnTo>
                  <a:pt x="427367" y="529507"/>
                </a:lnTo>
                <a:lnTo>
                  <a:pt x="498534" y="489394"/>
                </a:lnTo>
                <a:lnTo>
                  <a:pt x="556990" y="452272"/>
                </a:lnTo>
                <a:lnTo>
                  <a:pt x="615664" y="415167"/>
                </a:lnTo>
                <a:lnTo>
                  <a:pt x="683173" y="380060"/>
                </a:lnTo>
                <a:lnTo>
                  <a:pt x="752155" y="342311"/>
                </a:lnTo>
                <a:lnTo>
                  <a:pt x="819117" y="310928"/>
                </a:lnTo>
                <a:lnTo>
                  <a:pt x="891253" y="273597"/>
                </a:lnTo>
                <a:lnTo>
                  <a:pt x="988590" y="233816"/>
                </a:lnTo>
                <a:lnTo>
                  <a:pt x="1088065" y="196706"/>
                </a:lnTo>
                <a:lnTo>
                  <a:pt x="1195934" y="153603"/>
                </a:lnTo>
                <a:lnTo>
                  <a:pt x="1327762" y="115176"/>
                </a:lnTo>
                <a:lnTo>
                  <a:pt x="1443697" y="84939"/>
                </a:lnTo>
                <a:lnTo>
                  <a:pt x="1561557" y="56064"/>
                </a:lnTo>
                <a:lnTo>
                  <a:pt x="1687783" y="35480"/>
                </a:lnTo>
                <a:lnTo>
                  <a:pt x="1815956" y="16834"/>
                </a:lnTo>
                <a:lnTo>
                  <a:pt x="1944385" y="7158"/>
                </a:lnTo>
                <a:lnTo>
                  <a:pt x="2053001" y="159"/>
                </a:lnTo>
                <a:lnTo>
                  <a:pt x="2159920" y="0"/>
                </a:lnTo>
                <a:lnTo>
                  <a:pt x="2266776" y="7219"/>
                </a:lnTo>
                <a:lnTo>
                  <a:pt x="2375930" y="14853"/>
                </a:lnTo>
                <a:lnTo>
                  <a:pt x="2481188" y="20576"/>
                </a:lnTo>
                <a:lnTo>
                  <a:pt x="2591704" y="32219"/>
                </a:lnTo>
                <a:lnTo>
                  <a:pt x="2722219" y="58713"/>
                </a:lnTo>
                <a:lnTo>
                  <a:pt x="2850957" y="94074"/>
                </a:lnTo>
                <a:lnTo>
                  <a:pt x="3005156" y="147415"/>
                </a:lnTo>
                <a:lnTo>
                  <a:pt x="3100366" y="186784"/>
                </a:lnTo>
                <a:lnTo>
                  <a:pt x="3173800" y="219009"/>
                </a:lnTo>
                <a:lnTo>
                  <a:pt x="3242596" y="251804"/>
                </a:lnTo>
                <a:lnTo>
                  <a:pt x="3353708" y="306774"/>
                </a:lnTo>
                <a:lnTo>
                  <a:pt x="3419883" y="345645"/>
                </a:lnTo>
                <a:lnTo>
                  <a:pt x="3480139" y="382312"/>
                </a:lnTo>
                <a:lnTo>
                  <a:pt x="3518060" y="411710"/>
                </a:lnTo>
                <a:lnTo>
                  <a:pt x="3555305" y="443944"/>
                </a:lnTo>
                <a:lnTo>
                  <a:pt x="3610668" y="489606"/>
                </a:lnTo>
                <a:lnTo>
                  <a:pt x="3702541" y="563607"/>
                </a:lnTo>
                <a:lnTo>
                  <a:pt x="3735994" y="593021"/>
                </a:lnTo>
                <a:lnTo>
                  <a:pt x="3768398" y="623631"/>
                </a:lnTo>
                <a:lnTo>
                  <a:pt x="3851328" y="705314"/>
                </a:lnTo>
                <a:lnTo>
                  <a:pt x="3878386" y="738792"/>
                </a:lnTo>
                <a:lnTo>
                  <a:pt x="3903871" y="772840"/>
                </a:lnTo>
                <a:lnTo>
                  <a:pt x="3931511" y="804286"/>
                </a:lnTo>
                <a:lnTo>
                  <a:pt x="3956845" y="837838"/>
                </a:lnTo>
                <a:lnTo>
                  <a:pt x="3979117" y="871918"/>
                </a:lnTo>
                <a:lnTo>
                  <a:pt x="4026939" y="954450"/>
                </a:lnTo>
                <a:lnTo>
                  <a:pt x="4044936" y="986960"/>
                </a:lnTo>
                <a:lnTo>
                  <a:pt x="4068825" y="1032778"/>
                </a:lnTo>
                <a:lnTo>
                  <a:pt x="4098820" y="1092104"/>
                </a:lnTo>
                <a:lnTo>
                  <a:pt x="4115106" y="1130409"/>
                </a:lnTo>
                <a:lnTo>
                  <a:pt x="4123681" y="1156927"/>
                </a:lnTo>
                <a:lnTo>
                  <a:pt x="4131571" y="1186250"/>
                </a:lnTo>
                <a:lnTo>
                  <a:pt x="4150304" y="1267039"/>
                </a:lnTo>
                <a:lnTo>
                  <a:pt x="4151547" y="1273623"/>
                </a:lnTo>
                <a:lnTo>
                  <a:pt x="4151152" y="1274341"/>
                </a:lnTo>
                <a:lnTo>
                  <a:pt x="4129696" y="1229639"/>
                </a:lnTo>
                <a:lnTo>
                  <a:pt x="4116299" y="1198175"/>
                </a:lnTo>
                <a:lnTo>
                  <a:pt x="4105451" y="1167061"/>
                </a:lnTo>
                <a:lnTo>
                  <a:pt x="4096551" y="1136920"/>
                </a:lnTo>
                <a:lnTo>
                  <a:pt x="4087109" y="1102224"/>
                </a:lnTo>
                <a:lnTo>
                  <a:pt x="4090796" y="1141478"/>
                </a:lnTo>
                <a:lnTo>
                  <a:pt x="4097231" y="1176033"/>
                </a:lnTo>
                <a:lnTo>
                  <a:pt x="4102799" y="1228161"/>
                </a:lnTo>
                <a:lnTo>
                  <a:pt x="4108016" y="1252168"/>
                </a:lnTo>
                <a:lnTo>
                  <a:pt x="4117676" y="1271810"/>
                </a:lnTo>
                <a:lnTo>
                  <a:pt x="4123677" y="1280473"/>
                </a:lnTo>
                <a:lnTo>
                  <a:pt x="4128902" y="1281355"/>
                </a:lnTo>
                <a:lnTo>
                  <a:pt x="4133608" y="1277049"/>
                </a:lnTo>
                <a:lnTo>
                  <a:pt x="4149953" y="1240819"/>
                </a:lnTo>
                <a:lnTo>
                  <a:pt x="4167098" y="1203293"/>
                </a:lnTo>
                <a:lnTo>
                  <a:pt x="4187676" y="1172869"/>
                </a:lnTo>
                <a:lnTo>
                  <a:pt x="4205283" y="1156222"/>
                </a:lnTo>
                <a:lnTo>
                  <a:pt x="4245796" y="114363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961772" y="3270433"/>
            <a:ext cx="415628" cy="1199232"/>
          </a:xfrm>
          <a:custGeom>
            <a:avLst/>
            <a:gdLst/>
            <a:ahLst/>
            <a:cxnLst/>
            <a:rect l="0" t="0" r="0" b="0"/>
            <a:pathLst>
              <a:path w="415628" h="1199232">
                <a:moveTo>
                  <a:pt x="283488" y="0"/>
                </a:moveTo>
                <a:lnTo>
                  <a:pt x="179950" y="0"/>
                </a:lnTo>
                <a:lnTo>
                  <a:pt x="166746" y="1224"/>
                </a:lnTo>
                <a:lnTo>
                  <a:pt x="154273" y="3263"/>
                </a:lnTo>
                <a:lnTo>
                  <a:pt x="142287" y="5846"/>
                </a:lnTo>
                <a:lnTo>
                  <a:pt x="131849" y="11238"/>
                </a:lnTo>
                <a:lnTo>
                  <a:pt x="122444" y="18504"/>
                </a:lnTo>
                <a:lnTo>
                  <a:pt x="113726" y="27018"/>
                </a:lnTo>
                <a:lnTo>
                  <a:pt x="100778" y="46266"/>
                </a:lnTo>
                <a:lnTo>
                  <a:pt x="95612" y="56538"/>
                </a:lnTo>
                <a:lnTo>
                  <a:pt x="93391" y="69503"/>
                </a:lnTo>
                <a:lnTo>
                  <a:pt x="94187" y="100222"/>
                </a:lnTo>
                <a:lnTo>
                  <a:pt x="101882" y="131004"/>
                </a:lnTo>
                <a:lnTo>
                  <a:pt x="112235" y="162222"/>
                </a:lnTo>
                <a:lnTo>
                  <a:pt x="120914" y="196489"/>
                </a:lnTo>
                <a:lnTo>
                  <a:pt x="132113" y="228847"/>
                </a:lnTo>
                <a:lnTo>
                  <a:pt x="138525" y="244328"/>
                </a:lnTo>
                <a:lnTo>
                  <a:pt x="145247" y="258319"/>
                </a:lnTo>
                <a:lnTo>
                  <a:pt x="152175" y="271317"/>
                </a:lnTo>
                <a:lnTo>
                  <a:pt x="159241" y="283652"/>
                </a:lnTo>
                <a:lnTo>
                  <a:pt x="166399" y="294323"/>
                </a:lnTo>
                <a:lnTo>
                  <a:pt x="173617" y="303884"/>
                </a:lnTo>
                <a:lnTo>
                  <a:pt x="180877" y="312705"/>
                </a:lnTo>
                <a:lnTo>
                  <a:pt x="192206" y="332294"/>
                </a:lnTo>
                <a:lnTo>
                  <a:pt x="202542" y="355683"/>
                </a:lnTo>
                <a:lnTo>
                  <a:pt x="215293" y="386469"/>
                </a:lnTo>
                <a:lnTo>
                  <a:pt x="222119" y="402020"/>
                </a:lnTo>
                <a:lnTo>
                  <a:pt x="236229" y="432349"/>
                </a:lnTo>
                <a:lnTo>
                  <a:pt x="247394" y="458880"/>
                </a:lnTo>
                <a:lnTo>
                  <a:pt x="256435" y="484130"/>
                </a:lnTo>
                <a:lnTo>
                  <a:pt x="264531" y="511665"/>
                </a:lnTo>
                <a:lnTo>
                  <a:pt x="275968" y="554682"/>
                </a:lnTo>
                <a:lnTo>
                  <a:pt x="276883" y="580543"/>
                </a:lnTo>
                <a:lnTo>
                  <a:pt x="275414" y="592578"/>
                </a:lnTo>
                <a:lnTo>
                  <a:pt x="271988" y="603048"/>
                </a:lnTo>
                <a:lnTo>
                  <a:pt x="261656" y="621207"/>
                </a:lnTo>
                <a:lnTo>
                  <a:pt x="254251" y="628252"/>
                </a:lnTo>
                <a:lnTo>
                  <a:pt x="245644" y="634172"/>
                </a:lnTo>
                <a:lnTo>
                  <a:pt x="236236" y="639342"/>
                </a:lnTo>
                <a:lnTo>
                  <a:pt x="225069" y="642788"/>
                </a:lnTo>
                <a:lnTo>
                  <a:pt x="212731" y="645086"/>
                </a:lnTo>
                <a:lnTo>
                  <a:pt x="199612" y="646618"/>
                </a:lnTo>
                <a:lnTo>
                  <a:pt x="185971" y="647639"/>
                </a:lnTo>
                <a:lnTo>
                  <a:pt x="171984" y="648320"/>
                </a:lnTo>
                <a:lnTo>
                  <a:pt x="157765" y="648774"/>
                </a:lnTo>
                <a:lnTo>
                  <a:pt x="144615" y="650300"/>
                </a:lnTo>
                <a:lnTo>
                  <a:pt x="132177" y="652541"/>
                </a:lnTo>
                <a:lnTo>
                  <a:pt x="120216" y="655259"/>
                </a:lnTo>
                <a:lnTo>
                  <a:pt x="113464" y="661964"/>
                </a:lnTo>
                <a:lnTo>
                  <a:pt x="110187" y="671329"/>
                </a:lnTo>
                <a:lnTo>
                  <a:pt x="109226" y="682466"/>
                </a:lnTo>
                <a:lnTo>
                  <a:pt x="111032" y="693561"/>
                </a:lnTo>
                <a:lnTo>
                  <a:pt x="119564" y="715677"/>
                </a:lnTo>
                <a:lnTo>
                  <a:pt x="126489" y="724266"/>
                </a:lnTo>
                <a:lnTo>
                  <a:pt x="134776" y="731216"/>
                </a:lnTo>
                <a:lnTo>
                  <a:pt x="143971" y="737073"/>
                </a:lnTo>
                <a:lnTo>
                  <a:pt x="147654" y="743425"/>
                </a:lnTo>
                <a:lnTo>
                  <a:pt x="147662" y="750106"/>
                </a:lnTo>
                <a:lnTo>
                  <a:pt x="145221" y="757007"/>
                </a:lnTo>
                <a:lnTo>
                  <a:pt x="138699" y="762831"/>
                </a:lnTo>
                <a:lnTo>
                  <a:pt x="129457" y="767938"/>
                </a:lnTo>
                <a:lnTo>
                  <a:pt x="118402" y="772565"/>
                </a:lnTo>
                <a:lnTo>
                  <a:pt x="107361" y="776874"/>
                </a:lnTo>
                <a:lnTo>
                  <a:pt x="85306" y="784924"/>
                </a:lnTo>
                <a:lnTo>
                  <a:pt x="75509" y="790007"/>
                </a:lnTo>
                <a:lnTo>
                  <a:pt x="66531" y="795843"/>
                </a:lnTo>
                <a:lnTo>
                  <a:pt x="58099" y="802180"/>
                </a:lnTo>
                <a:lnTo>
                  <a:pt x="50030" y="810076"/>
                </a:lnTo>
                <a:lnTo>
                  <a:pt x="42204" y="819010"/>
                </a:lnTo>
                <a:lnTo>
                  <a:pt x="34540" y="828637"/>
                </a:lnTo>
                <a:lnTo>
                  <a:pt x="22761" y="849121"/>
                </a:lnTo>
                <a:lnTo>
                  <a:pt x="13448" y="871684"/>
                </a:lnTo>
                <a:lnTo>
                  <a:pt x="5230" y="898026"/>
                </a:lnTo>
                <a:lnTo>
                  <a:pt x="762" y="926046"/>
                </a:lnTo>
                <a:lnTo>
                  <a:pt x="0" y="954813"/>
                </a:lnTo>
                <a:lnTo>
                  <a:pt x="3739" y="983911"/>
                </a:lnTo>
                <a:lnTo>
                  <a:pt x="9480" y="1009895"/>
                </a:lnTo>
                <a:lnTo>
                  <a:pt x="12723" y="1021963"/>
                </a:lnTo>
                <a:lnTo>
                  <a:pt x="18556" y="1034902"/>
                </a:lnTo>
                <a:lnTo>
                  <a:pt x="26116" y="1048422"/>
                </a:lnTo>
                <a:lnTo>
                  <a:pt x="34825" y="1062330"/>
                </a:lnTo>
                <a:lnTo>
                  <a:pt x="43079" y="1074048"/>
                </a:lnTo>
                <a:lnTo>
                  <a:pt x="51029" y="1084307"/>
                </a:lnTo>
                <a:lnTo>
                  <a:pt x="58775" y="1093594"/>
                </a:lnTo>
                <a:lnTo>
                  <a:pt x="67610" y="1102232"/>
                </a:lnTo>
                <a:lnTo>
                  <a:pt x="77171" y="1110438"/>
                </a:lnTo>
                <a:lnTo>
                  <a:pt x="87215" y="1118356"/>
                </a:lnTo>
                <a:lnTo>
                  <a:pt x="97581" y="1124858"/>
                </a:lnTo>
                <a:lnTo>
                  <a:pt x="108163" y="1130416"/>
                </a:lnTo>
                <a:lnTo>
                  <a:pt x="118888" y="1135345"/>
                </a:lnTo>
                <a:lnTo>
                  <a:pt x="129709" y="1139854"/>
                </a:lnTo>
                <a:lnTo>
                  <a:pt x="140593" y="1144084"/>
                </a:lnTo>
                <a:lnTo>
                  <a:pt x="151519" y="1148127"/>
                </a:lnTo>
                <a:lnTo>
                  <a:pt x="162474" y="1153270"/>
                </a:lnTo>
                <a:lnTo>
                  <a:pt x="173448" y="1159145"/>
                </a:lnTo>
                <a:lnTo>
                  <a:pt x="184434" y="1165509"/>
                </a:lnTo>
                <a:lnTo>
                  <a:pt x="195429" y="1170975"/>
                </a:lnTo>
                <a:lnTo>
                  <a:pt x="206430" y="1175843"/>
                </a:lnTo>
                <a:lnTo>
                  <a:pt x="217434" y="1180311"/>
                </a:lnTo>
                <a:lnTo>
                  <a:pt x="230887" y="1184514"/>
                </a:lnTo>
                <a:lnTo>
                  <a:pt x="245974" y="1188539"/>
                </a:lnTo>
                <a:lnTo>
                  <a:pt x="262149" y="1192446"/>
                </a:lnTo>
                <a:lnTo>
                  <a:pt x="280274" y="1195051"/>
                </a:lnTo>
                <a:lnTo>
                  <a:pt x="299698" y="1196787"/>
                </a:lnTo>
                <a:lnTo>
                  <a:pt x="319988" y="1197945"/>
                </a:lnTo>
                <a:lnTo>
                  <a:pt x="355584" y="1199231"/>
                </a:lnTo>
                <a:lnTo>
                  <a:pt x="415627" y="118924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3623757" y="2730867"/>
            <a:ext cx="376083" cy="363382"/>
            <a:chOff x="3623757" y="2730867"/>
            <a:chExt cx="376083" cy="363382"/>
          </a:xfrm>
        </p:grpSpPr>
        <p:sp>
          <p:nvSpPr>
            <p:cNvPr id="83" name="Freeform 82"/>
            <p:cNvSpPr/>
            <p:nvPr/>
          </p:nvSpPr>
          <p:spPr>
            <a:xfrm>
              <a:off x="3623757" y="2752890"/>
              <a:ext cx="39380" cy="297313"/>
            </a:xfrm>
            <a:custGeom>
              <a:avLst/>
              <a:gdLst/>
              <a:ahLst/>
              <a:cxnLst/>
              <a:rect l="0" t="0" r="0" b="0"/>
              <a:pathLst>
                <a:path w="39380" h="297313">
                  <a:moveTo>
                    <a:pt x="33035" y="0"/>
                  </a:moveTo>
                  <a:lnTo>
                    <a:pt x="33035" y="29228"/>
                  </a:lnTo>
                  <a:lnTo>
                    <a:pt x="34259" y="42732"/>
                  </a:lnTo>
                  <a:lnTo>
                    <a:pt x="36298" y="56629"/>
                  </a:lnTo>
                  <a:lnTo>
                    <a:pt x="38881" y="70787"/>
                  </a:lnTo>
                  <a:lnTo>
                    <a:pt x="39379" y="86343"/>
                  </a:lnTo>
                  <a:lnTo>
                    <a:pt x="38488" y="102832"/>
                  </a:lnTo>
                  <a:lnTo>
                    <a:pt x="36670" y="119942"/>
                  </a:lnTo>
                  <a:lnTo>
                    <a:pt x="34235" y="135019"/>
                  </a:lnTo>
                  <a:lnTo>
                    <a:pt x="31388" y="148741"/>
                  </a:lnTo>
                  <a:lnTo>
                    <a:pt x="10868" y="231734"/>
                  </a:lnTo>
                  <a:lnTo>
                    <a:pt x="0" y="2973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3768675" y="2774913"/>
              <a:ext cx="207453" cy="87284"/>
            </a:xfrm>
            <a:custGeom>
              <a:avLst/>
              <a:gdLst/>
              <a:ahLst/>
              <a:cxnLst/>
              <a:rect l="0" t="0" r="0" b="0"/>
              <a:pathLst>
                <a:path w="207453" h="87284">
                  <a:moveTo>
                    <a:pt x="20256" y="0"/>
                  </a:moveTo>
                  <a:lnTo>
                    <a:pt x="20256" y="23382"/>
                  </a:lnTo>
                  <a:lnTo>
                    <a:pt x="16585" y="31494"/>
                  </a:lnTo>
                  <a:lnTo>
                    <a:pt x="10468" y="38125"/>
                  </a:lnTo>
                  <a:lnTo>
                    <a:pt x="2719" y="43769"/>
                  </a:lnTo>
                  <a:lnTo>
                    <a:pt x="0" y="49979"/>
                  </a:lnTo>
                  <a:lnTo>
                    <a:pt x="634" y="56566"/>
                  </a:lnTo>
                  <a:lnTo>
                    <a:pt x="3504" y="63404"/>
                  </a:lnTo>
                  <a:lnTo>
                    <a:pt x="10312" y="69187"/>
                  </a:lnTo>
                  <a:lnTo>
                    <a:pt x="19744" y="74265"/>
                  </a:lnTo>
                  <a:lnTo>
                    <a:pt x="30926" y="78874"/>
                  </a:lnTo>
                  <a:lnTo>
                    <a:pt x="44498" y="81947"/>
                  </a:lnTo>
                  <a:lnTo>
                    <a:pt x="59664" y="83995"/>
                  </a:lnTo>
                  <a:lnTo>
                    <a:pt x="75892" y="85361"/>
                  </a:lnTo>
                  <a:lnTo>
                    <a:pt x="91605" y="86272"/>
                  </a:lnTo>
                  <a:lnTo>
                    <a:pt x="122114" y="87283"/>
                  </a:lnTo>
                  <a:lnTo>
                    <a:pt x="137102" y="86329"/>
                  </a:lnTo>
                  <a:lnTo>
                    <a:pt x="151987" y="84470"/>
                  </a:lnTo>
                  <a:lnTo>
                    <a:pt x="207452" y="660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3987139" y="284098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3899046" y="2730867"/>
              <a:ext cx="11013" cy="363382"/>
            </a:xfrm>
            <a:custGeom>
              <a:avLst/>
              <a:gdLst/>
              <a:ahLst/>
              <a:cxnLst/>
              <a:rect l="0" t="0" r="0" b="0"/>
              <a:pathLst>
                <a:path w="11013" h="363382">
                  <a:moveTo>
                    <a:pt x="0" y="0"/>
                  </a:moveTo>
                  <a:lnTo>
                    <a:pt x="0" y="76632"/>
                  </a:lnTo>
                  <a:lnTo>
                    <a:pt x="1224" y="93911"/>
                  </a:lnTo>
                  <a:lnTo>
                    <a:pt x="3263" y="111547"/>
                  </a:lnTo>
                  <a:lnTo>
                    <a:pt x="5846" y="129423"/>
                  </a:lnTo>
                  <a:lnTo>
                    <a:pt x="7568" y="148681"/>
                  </a:lnTo>
                  <a:lnTo>
                    <a:pt x="8716" y="168860"/>
                  </a:lnTo>
                  <a:lnTo>
                    <a:pt x="9992" y="210858"/>
                  </a:lnTo>
                  <a:lnTo>
                    <a:pt x="11012" y="3633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447572" y="3380549"/>
            <a:ext cx="407429" cy="462486"/>
            <a:chOff x="3447572" y="3380549"/>
            <a:chExt cx="407429" cy="462486"/>
          </a:xfrm>
        </p:grpSpPr>
        <p:sp>
          <p:nvSpPr>
            <p:cNvPr id="88" name="Freeform 87"/>
            <p:cNvSpPr/>
            <p:nvPr/>
          </p:nvSpPr>
          <p:spPr>
            <a:xfrm>
              <a:off x="3447572" y="3380549"/>
              <a:ext cx="33036" cy="275290"/>
            </a:xfrm>
            <a:custGeom>
              <a:avLst/>
              <a:gdLst/>
              <a:ahLst/>
              <a:cxnLst/>
              <a:rect l="0" t="0" r="0" b="0"/>
              <a:pathLst>
                <a:path w="33036" h="275290">
                  <a:moveTo>
                    <a:pt x="0" y="0"/>
                  </a:moveTo>
                  <a:lnTo>
                    <a:pt x="5846" y="23382"/>
                  </a:lnTo>
                  <a:lnTo>
                    <a:pt x="7568" y="37611"/>
                  </a:lnTo>
                  <a:lnTo>
                    <a:pt x="8716" y="54439"/>
                  </a:lnTo>
                  <a:lnTo>
                    <a:pt x="9482" y="72997"/>
                  </a:lnTo>
                  <a:lnTo>
                    <a:pt x="10332" y="113195"/>
                  </a:lnTo>
                  <a:lnTo>
                    <a:pt x="10559" y="134191"/>
                  </a:lnTo>
                  <a:lnTo>
                    <a:pt x="11933" y="154306"/>
                  </a:lnTo>
                  <a:lnTo>
                    <a:pt x="14073" y="173834"/>
                  </a:lnTo>
                  <a:lnTo>
                    <a:pt x="16723" y="192970"/>
                  </a:lnTo>
                  <a:lnTo>
                    <a:pt x="19714" y="209398"/>
                  </a:lnTo>
                  <a:lnTo>
                    <a:pt x="22930" y="224021"/>
                  </a:lnTo>
                  <a:lnTo>
                    <a:pt x="33035" y="2752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586861" y="3457630"/>
              <a:ext cx="268140" cy="142260"/>
            </a:xfrm>
            <a:custGeom>
              <a:avLst/>
              <a:gdLst/>
              <a:ahLst/>
              <a:cxnLst/>
              <a:rect l="0" t="0" r="0" b="0"/>
              <a:pathLst>
                <a:path w="268140" h="142260">
                  <a:moveTo>
                    <a:pt x="25885" y="0"/>
                  </a:moveTo>
                  <a:lnTo>
                    <a:pt x="20039" y="23382"/>
                  </a:lnTo>
                  <a:lnTo>
                    <a:pt x="17094" y="33941"/>
                  </a:lnTo>
                  <a:lnTo>
                    <a:pt x="10558" y="55460"/>
                  </a:lnTo>
                  <a:lnTo>
                    <a:pt x="0" y="88212"/>
                  </a:lnTo>
                  <a:lnTo>
                    <a:pt x="64" y="97960"/>
                  </a:lnTo>
                  <a:lnTo>
                    <a:pt x="2554" y="106906"/>
                  </a:lnTo>
                  <a:lnTo>
                    <a:pt x="6660" y="115317"/>
                  </a:lnTo>
                  <a:lnTo>
                    <a:pt x="13068" y="122148"/>
                  </a:lnTo>
                  <a:lnTo>
                    <a:pt x="21011" y="127925"/>
                  </a:lnTo>
                  <a:lnTo>
                    <a:pt x="29977" y="133000"/>
                  </a:lnTo>
                  <a:lnTo>
                    <a:pt x="40848" y="136383"/>
                  </a:lnTo>
                  <a:lnTo>
                    <a:pt x="52989" y="138639"/>
                  </a:lnTo>
                  <a:lnTo>
                    <a:pt x="65978" y="140143"/>
                  </a:lnTo>
                  <a:lnTo>
                    <a:pt x="81977" y="141145"/>
                  </a:lnTo>
                  <a:lnTo>
                    <a:pt x="119331" y="142259"/>
                  </a:lnTo>
                  <a:lnTo>
                    <a:pt x="138346" y="141333"/>
                  </a:lnTo>
                  <a:lnTo>
                    <a:pt x="157140" y="139491"/>
                  </a:lnTo>
                  <a:lnTo>
                    <a:pt x="175787" y="137040"/>
                  </a:lnTo>
                  <a:lnTo>
                    <a:pt x="193112" y="134183"/>
                  </a:lnTo>
                  <a:lnTo>
                    <a:pt x="209557" y="131054"/>
                  </a:lnTo>
                  <a:lnTo>
                    <a:pt x="268139" y="11011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3757427" y="3424595"/>
              <a:ext cx="64539" cy="418440"/>
            </a:xfrm>
            <a:custGeom>
              <a:avLst/>
              <a:gdLst/>
              <a:ahLst/>
              <a:cxnLst/>
              <a:rect l="0" t="0" r="0" b="0"/>
              <a:pathLst>
                <a:path w="64539" h="418440">
                  <a:moveTo>
                    <a:pt x="9481" y="0"/>
                  </a:moveTo>
                  <a:lnTo>
                    <a:pt x="3635" y="17537"/>
                  </a:lnTo>
                  <a:lnTo>
                    <a:pt x="1913" y="30044"/>
                  </a:lnTo>
                  <a:lnTo>
                    <a:pt x="765" y="45723"/>
                  </a:lnTo>
                  <a:lnTo>
                    <a:pt x="0" y="63517"/>
                  </a:lnTo>
                  <a:lnTo>
                    <a:pt x="713" y="79050"/>
                  </a:lnTo>
                  <a:lnTo>
                    <a:pt x="2412" y="93075"/>
                  </a:lnTo>
                  <a:lnTo>
                    <a:pt x="13930" y="159497"/>
                  </a:lnTo>
                  <a:lnTo>
                    <a:pt x="24394" y="227658"/>
                  </a:lnTo>
                  <a:lnTo>
                    <a:pt x="27987" y="247205"/>
                  </a:lnTo>
                  <a:lnTo>
                    <a:pt x="31606" y="263908"/>
                  </a:lnTo>
                  <a:lnTo>
                    <a:pt x="35243" y="278713"/>
                  </a:lnTo>
                  <a:lnTo>
                    <a:pt x="38890" y="292254"/>
                  </a:lnTo>
                  <a:lnTo>
                    <a:pt x="46206" y="317087"/>
                  </a:lnTo>
                  <a:lnTo>
                    <a:pt x="57204" y="351704"/>
                  </a:lnTo>
                  <a:lnTo>
                    <a:pt x="59648" y="364161"/>
                  </a:lnTo>
                  <a:lnTo>
                    <a:pt x="61278" y="377360"/>
                  </a:lnTo>
                  <a:lnTo>
                    <a:pt x="64538" y="4184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575607" y="4536763"/>
            <a:ext cx="319336" cy="275290"/>
            <a:chOff x="1575607" y="4536763"/>
            <a:chExt cx="319336" cy="275290"/>
          </a:xfrm>
        </p:grpSpPr>
        <p:sp>
          <p:nvSpPr>
            <p:cNvPr id="92" name="Freeform 91"/>
            <p:cNvSpPr/>
            <p:nvPr/>
          </p:nvSpPr>
          <p:spPr>
            <a:xfrm>
              <a:off x="1608642" y="4536763"/>
              <a:ext cx="44047" cy="231243"/>
            </a:xfrm>
            <a:custGeom>
              <a:avLst/>
              <a:gdLst/>
              <a:ahLst/>
              <a:cxnLst/>
              <a:rect l="0" t="0" r="0" b="0"/>
              <a:pathLst>
                <a:path w="44047" h="231243">
                  <a:moveTo>
                    <a:pt x="0" y="0"/>
                  </a:moveTo>
                  <a:lnTo>
                    <a:pt x="15326" y="61306"/>
                  </a:lnTo>
                  <a:lnTo>
                    <a:pt x="18782" y="73905"/>
                  </a:lnTo>
                  <a:lnTo>
                    <a:pt x="25884" y="97692"/>
                  </a:lnTo>
                  <a:lnTo>
                    <a:pt x="29491" y="112845"/>
                  </a:lnTo>
                  <a:lnTo>
                    <a:pt x="33119" y="130287"/>
                  </a:lnTo>
                  <a:lnTo>
                    <a:pt x="36762" y="149257"/>
                  </a:lnTo>
                  <a:lnTo>
                    <a:pt x="39190" y="166797"/>
                  </a:lnTo>
                  <a:lnTo>
                    <a:pt x="40808" y="183385"/>
                  </a:lnTo>
                  <a:lnTo>
                    <a:pt x="44046" y="2312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1575607" y="4591820"/>
              <a:ext cx="165174" cy="22024"/>
            </a:xfrm>
            <a:custGeom>
              <a:avLst/>
              <a:gdLst/>
              <a:ahLst/>
              <a:cxnLst/>
              <a:rect l="0" t="0" r="0" b="0"/>
              <a:pathLst>
                <a:path w="165174" h="22024">
                  <a:moveTo>
                    <a:pt x="165173" y="0"/>
                  </a:moveTo>
                  <a:lnTo>
                    <a:pt x="103867" y="15327"/>
                  </a:lnTo>
                  <a:lnTo>
                    <a:pt x="88821" y="17559"/>
                  </a:lnTo>
                  <a:lnTo>
                    <a:pt x="72673" y="19047"/>
                  </a:lnTo>
                  <a:lnTo>
                    <a:pt x="0" y="220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883931" y="4602832"/>
              <a:ext cx="11012" cy="209221"/>
            </a:xfrm>
            <a:custGeom>
              <a:avLst/>
              <a:gdLst/>
              <a:ahLst/>
              <a:cxnLst/>
              <a:rect l="0" t="0" r="0" b="0"/>
              <a:pathLst>
                <a:path w="11012" h="209221">
                  <a:moveTo>
                    <a:pt x="0" y="0"/>
                  </a:moveTo>
                  <a:lnTo>
                    <a:pt x="0" y="72997"/>
                  </a:lnTo>
                  <a:lnTo>
                    <a:pt x="1223" y="91488"/>
                  </a:lnTo>
                  <a:lnTo>
                    <a:pt x="3263" y="109932"/>
                  </a:lnTo>
                  <a:lnTo>
                    <a:pt x="5845" y="128346"/>
                  </a:lnTo>
                  <a:lnTo>
                    <a:pt x="7567" y="145516"/>
                  </a:lnTo>
                  <a:lnTo>
                    <a:pt x="8715" y="161857"/>
                  </a:lnTo>
                  <a:lnTo>
                    <a:pt x="11011" y="2092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267283" y="4602832"/>
            <a:ext cx="3127285" cy="1039592"/>
            <a:chOff x="1267283" y="4602832"/>
            <a:chExt cx="3127285" cy="1039592"/>
          </a:xfrm>
        </p:grpSpPr>
        <p:sp>
          <p:nvSpPr>
            <p:cNvPr id="96" name="Freeform 95"/>
            <p:cNvSpPr/>
            <p:nvPr/>
          </p:nvSpPr>
          <p:spPr>
            <a:xfrm>
              <a:off x="3337457" y="4602832"/>
              <a:ext cx="33035" cy="253267"/>
            </a:xfrm>
            <a:custGeom>
              <a:avLst/>
              <a:gdLst/>
              <a:ahLst/>
              <a:cxnLst/>
              <a:rect l="0" t="0" r="0" b="0"/>
              <a:pathLst>
                <a:path w="33035" h="253267">
                  <a:moveTo>
                    <a:pt x="0" y="0"/>
                  </a:moveTo>
                  <a:lnTo>
                    <a:pt x="5845" y="23383"/>
                  </a:lnTo>
                  <a:lnTo>
                    <a:pt x="7567" y="36388"/>
                  </a:lnTo>
                  <a:lnTo>
                    <a:pt x="8715" y="51176"/>
                  </a:lnTo>
                  <a:lnTo>
                    <a:pt x="9481" y="67152"/>
                  </a:lnTo>
                  <a:lnTo>
                    <a:pt x="11214" y="81473"/>
                  </a:lnTo>
                  <a:lnTo>
                    <a:pt x="13594" y="94691"/>
                  </a:lnTo>
                  <a:lnTo>
                    <a:pt x="19500" y="121613"/>
                  </a:lnTo>
                  <a:lnTo>
                    <a:pt x="26203" y="153970"/>
                  </a:lnTo>
                  <a:lnTo>
                    <a:pt x="28480" y="171163"/>
                  </a:lnTo>
                  <a:lnTo>
                    <a:pt x="29999" y="188742"/>
                  </a:lnTo>
                  <a:lnTo>
                    <a:pt x="33034" y="2532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271387" y="4734971"/>
              <a:ext cx="187198" cy="11012"/>
            </a:xfrm>
            <a:custGeom>
              <a:avLst/>
              <a:gdLst/>
              <a:ahLst/>
              <a:cxnLst/>
              <a:rect l="0" t="0" r="0" b="0"/>
              <a:pathLst>
                <a:path w="187198" h="11012">
                  <a:moveTo>
                    <a:pt x="187197" y="0"/>
                  </a:moveTo>
                  <a:lnTo>
                    <a:pt x="83658" y="0"/>
                  </a:lnTo>
                  <a:lnTo>
                    <a:pt x="69231" y="1223"/>
                  </a:lnTo>
                  <a:lnTo>
                    <a:pt x="0" y="110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590857" y="4690924"/>
              <a:ext cx="10878" cy="297313"/>
            </a:xfrm>
            <a:custGeom>
              <a:avLst/>
              <a:gdLst/>
              <a:ahLst/>
              <a:cxnLst/>
              <a:rect l="0" t="0" r="0" b="0"/>
              <a:pathLst>
                <a:path w="10878" h="297313">
                  <a:moveTo>
                    <a:pt x="10877" y="0"/>
                  </a:moveTo>
                  <a:lnTo>
                    <a:pt x="5032" y="17538"/>
                  </a:lnTo>
                  <a:lnTo>
                    <a:pt x="3310" y="28821"/>
                  </a:lnTo>
                  <a:lnTo>
                    <a:pt x="2162" y="42461"/>
                  </a:lnTo>
                  <a:lnTo>
                    <a:pt x="1396" y="57671"/>
                  </a:lnTo>
                  <a:lnTo>
                    <a:pt x="546" y="90886"/>
                  </a:lnTo>
                  <a:lnTo>
                    <a:pt x="0" y="167901"/>
                  </a:lnTo>
                  <a:lnTo>
                    <a:pt x="1179" y="187791"/>
                  </a:lnTo>
                  <a:lnTo>
                    <a:pt x="3188" y="207169"/>
                  </a:lnTo>
                  <a:lnTo>
                    <a:pt x="10877" y="2973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267283" y="5103928"/>
              <a:ext cx="3127285" cy="137575"/>
            </a:xfrm>
            <a:custGeom>
              <a:avLst/>
              <a:gdLst/>
              <a:ahLst/>
              <a:cxnLst/>
              <a:rect l="0" t="0" r="0" b="0"/>
              <a:pathLst>
                <a:path w="3127285" h="137575">
                  <a:moveTo>
                    <a:pt x="0" y="16447"/>
                  </a:moveTo>
                  <a:lnTo>
                    <a:pt x="23383" y="22293"/>
                  </a:lnTo>
                  <a:lnTo>
                    <a:pt x="99056" y="26439"/>
                  </a:lnTo>
                  <a:lnTo>
                    <a:pt x="175451" y="30520"/>
                  </a:lnTo>
                  <a:lnTo>
                    <a:pt x="194048" y="33170"/>
                  </a:lnTo>
                  <a:lnTo>
                    <a:pt x="275419" y="36200"/>
                  </a:lnTo>
                  <a:lnTo>
                    <a:pt x="335416" y="30593"/>
                  </a:lnTo>
                  <a:lnTo>
                    <a:pt x="427915" y="28078"/>
                  </a:lnTo>
                  <a:lnTo>
                    <a:pt x="517240" y="27582"/>
                  </a:lnTo>
                  <a:lnTo>
                    <a:pt x="564718" y="24251"/>
                  </a:lnTo>
                  <a:lnTo>
                    <a:pt x="589369" y="21650"/>
                  </a:lnTo>
                  <a:lnTo>
                    <a:pt x="664982" y="17989"/>
                  </a:lnTo>
                  <a:lnTo>
                    <a:pt x="774829" y="16752"/>
                  </a:lnTo>
                  <a:lnTo>
                    <a:pt x="993051" y="16459"/>
                  </a:lnTo>
                  <a:lnTo>
                    <a:pt x="1048623" y="13190"/>
                  </a:lnTo>
                  <a:lnTo>
                    <a:pt x="1105949" y="8882"/>
                  </a:lnTo>
                  <a:lnTo>
                    <a:pt x="1193252" y="6456"/>
                  </a:lnTo>
                  <a:lnTo>
                    <a:pt x="1339784" y="5570"/>
                  </a:lnTo>
                  <a:lnTo>
                    <a:pt x="1398488" y="2233"/>
                  </a:lnTo>
                  <a:lnTo>
                    <a:pt x="1486567" y="0"/>
                  </a:lnTo>
                  <a:lnTo>
                    <a:pt x="1574655" y="3825"/>
                  </a:lnTo>
                  <a:lnTo>
                    <a:pt x="1697956" y="5117"/>
                  </a:lnTo>
                  <a:lnTo>
                    <a:pt x="1759554" y="8557"/>
                  </a:lnTo>
                  <a:lnTo>
                    <a:pt x="1789684" y="11187"/>
                  </a:lnTo>
                  <a:lnTo>
                    <a:pt x="1908369" y="16632"/>
                  </a:lnTo>
                  <a:lnTo>
                    <a:pt x="1937833" y="19017"/>
                  </a:lnTo>
                  <a:lnTo>
                    <a:pt x="1996674" y="24931"/>
                  </a:lnTo>
                  <a:lnTo>
                    <a:pt x="2495954" y="86188"/>
                  </a:lnTo>
                  <a:lnTo>
                    <a:pt x="2656813" y="108211"/>
                  </a:lnTo>
                  <a:lnTo>
                    <a:pt x="2708558" y="112289"/>
                  </a:lnTo>
                  <a:lnTo>
                    <a:pt x="2758881" y="115325"/>
                  </a:lnTo>
                  <a:lnTo>
                    <a:pt x="2782578" y="117847"/>
                  </a:lnTo>
                  <a:lnTo>
                    <a:pt x="2805717" y="120753"/>
                  </a:lnTo>
                  <a:lnTo>
                    <a:pt x="2867511" y="124841"/>
                  </a:lnTo>
                  <a:lnTo>
                    <a:pt x="2961737" y="126336"/>
                  </a:lnTo>
                  <a:lnTo>
                    <a:pt x="3010532" y="129759"/>
                  </a:lnTo>
                  <a:lnTo>
                    <a:pt x="3023755" y="132364"/>
                  </a:lnTo>
                  <a:lnTo>
                    <a:pt x="3054762" y="135259"/>
                  </a:lnTo>
                  <a:lnTo>
                    <a:pt x="3127284" y="1375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652688" y="5287079"/>
              <a:ext cx="201110" cy="264083"/>
            </a:xfrm>
            <a:custGeom>
              <a:avLst/>
              <a:gdLst/>
              <a:ahLst/>
              <a:cxnLst/>
              <a:rect l="0" t="0" r="0" b="0"/>
              <a:pathLst>
                <a:path w="201110" h="264083">
                  <a:moveTo>
                    <a:pt x="0" y="9481"/>
                  </a:moveTo>
                  <a:lnTo>
                    <a:pt x="17537" y="3636"/>
                  </a:lnTo>
                  <a:lnTo>
                    <a:pt x="27597" y="1914"/>
                  </a:lnTo>
                  <a:lnTo>
                    <a:pt x="39197" y="766"/>
                  </a:lnTo>
                  <a:lnTo>
                    <a:pt x="51825" y="0"/>
                  </a:lnTo>
                  <a:lnTo>
                    <a:pt x="66361" y="714"/>
                  </a:lnTo>
                  <a:lnTo>
                    <a:pt x="82170" y="2413"/>
                  </a:lnTo>
                  <a:lnTo>
                    <a:pt x="98826" y="4769"/>
                  </a:lnTo>
                  <a:lnTo>
                    <a:pt x="114824" y="8787"/>
                  </a:lnTo>
                  <a:lnTo>
                    <a:pt x="130384" y="13912"/>
                  </a:lnTo>
                  <a:lnTo>
                    <a:pt x="145651" y="19776"/>
                  </a:lnTo>
                  <a:lnTo>
                    <a:pt x="158276" y="27356"/>
                  </a:lnTo>
                  <a:lnTo>
                    <a:pt x="169140" y="36080"/>
                  </a:lnTo>
                  <a:lnTo>
                    <a:pt x="178829" y="45566"/>
                  </a:lnTo>
                  <a:lnTo>
                    <a:pt x="186512" y="56785"/>
                  </a:lnTo>
                  <a:lnTo>
                    <a:pt x="192858" y="69158"/>
                  </a:lnTo>
                  <a:lnTo>
                    <a:pt x="198312" y="82300"/>
                  </a:lnTo>
                  <a:lnTo>
                    <a:pt x="200724" y="97179"/>
                  </a:lnTo>
                  <a:lnTo>
                    <a:pt x="201109" y="113216"/>
                  </a:lnTo>
                  <a:lnTo>
                    <a:pt x="200142" y="130026"/>
                  </a:lnTo>
                  <a:lnTo>
                    <a:pt x="197050" y="147349"/>
                  </a:lnTo>
                  <a:lnTo>
                    <a:pt x="192542" y="165015"/>
                  </a:lnTo>
                  <a:lnTo>
                    <a:pt x="187090" y="182911"/>
                  </a:lnTo>
                  <a:lnTo>
                    <a:pt x="179784" y="199735"/>
                  </a:lnTo>
                  <a:lnTo>
                    <a:pt x="171243" y="215845"/>
                  </a:lnTo>
                  <a:lnTo>
                    <a:pt x="161879" y="231479"/>
                  </a:lnTo>
                  <a:lnTo>
                    <a:pt x="151966" y="243125"/>
                  </a:lnTo>
                  <a:lnTo>
                    <a:pt x="141686" y="252113"/>
                  </a:lnTo>
                  <a:lnTo>
                    <a:pt x="131163" y="259328"/>
                  </a:lnTo>
                  <a:lnTo>
                    <a:pt x="119253" y="262915"/>
                  </a:lnTo>
                  <a:lnTo>
                    <a:pt x="106419" y="264082"/>
                  </a:lnTo>
                  <a:lnTo>
                    <a:pt x="92969" y="263638"/>
                  </a:lnTo>
                  <a:lnTo>
                    <a:pt x="79109" y="260893"/>
                  </a:lnTo>
                  <a:lnTo>
                    <a:pt x="64974" y="256618"/>
                  </a:lnTo>
                  <a:lnTo>
                    <a:pt x="50657" y="251320"/>
                  </a:lnTo>
                  <a:lnTo>
                    <a:pt x="38665" y="244117"/>
                  </a:lnTo>
                  <a:lnTo>
                    <a:pt x="28224" y="235645"/>
                  </a:lnTo>
                  <a:lnTo>
                    <a:pt x="18816" y="226327"/>
                  </a:lnTo>
                  <a:lnTo>
                    <a:pt x="12544" y="215220"/>
                  </a:lnTo>
                  <a:lnTo>
                    <a:pt x="8363" y="202922"/>
                  </a:lnTo>
                  <a:lnTo>
                    <a:pt x="5575" y="189829"/>
                  </a:lnTo>
                  <a:lnTo>
                    <a:pt x="4940" y="177430"/>
                  </a:lnTo>
                  <a:lnTo>
                    <a:pt x="5741" y="165493"/>
                  </a:lnTo>
                  <a:lnTo>
                    <a:pt x="7498" y="153865"/>
                  </a:lnTo>
                  <a:lnTo>
                    <a:pt x="11116" y="143666"/>
                  </a:lnTo>
                  <a:lnTo>
                    <a:pt x="15975" y="134419"/>
                  </a:lnTo>
                  <a:lnTo>
                    <a:pt x="21662" y="125808"/>
                  </a:lnTo>
                  <a:lnTo>
                    <a:pt x="31570" y="121291"/>
                  </a:lnTo>
                  <a:lnTo>
                    <a:pt x="44293" y="119503"/>
                  </a:lnTo>
                  <a:lnTo>
                    <a:pt x="58893" y="119534"/>
                  </a:lnTo>
                  <a:lnTo>
                    <a:pt x="72297" y="123226"/>
                  </a:lnTo>
                  <a:lnTo>
                    <a:pt x="84903" y="129357"/>
                  </a:lnTo>
                  <a:lnTo>
                    <a:pt x="96978" y="137115"/>
                  </a:lnTo>
                  <a:lnTo>
                    <a:pt x="108698" y="147181"/>
                  </a:lnTo>
                  <a:lnTo>
                    <a:pt x="120182" y="158786"/>
                  </a:lnTo>
                  <a:lnTo>
                    <a:pt x="131509" y="171417"/>
                  </a:lnTo>
                  <a:lnTo>
                    <a:pt x="141507" y="184731"/>
                  </a:lnTo>
                  <a:lnTo>
                    <a:pt x="150619" y="198502"/>
                  </a:lnTo>
                  <a:lnTo>
                    <a:pt x="159141" y="212576"/>
                  </a:lnTo>
                  <a:lnTo>
                    <a:pt x="167269" y="224406"/>
                  </a:lnTo>
                  <a:lnTo>
                    <a:pt x="175135" y="234739"/>
                  </a:lnTo>
                  <a:lnTo>
                    <a:pt x="198208" y="2627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988812" y="5307572"/>
              <a:ext cx="236478" cy="231244"/>
            </a:xfrm>
            <a:custGeom>
              <a:avLst/>
              <a:gdLst/>
              <a:ahLst/>
              <a:cxnLst/>
              <a:rect l="0" t="0" r="0" b="0"/>
              <a:pathLst>
                <a:path w="236478" h="231244">
                  <a:moveTo>
                    <a:pt x="27257" y="0"/>
                  </a:moveTo>
                  <a:lnTo>
                    <a:pt x="21412" y="23383"/>
                  </a:lnTo>
                  <a:lnTo>
                    <a:pt x="19690" y="36388"/>
                  </a:lnTo>
                  <a:lnTo>
                    <a:pt x="18542" y="51176"/>
                  </a:lnTo>
                  <a:lnTo>
                    <a:pt x="17777" y="67152"/>
                  </a:lnTo>
                  <a:lnTo>
                    <a:pt x="16043" y="82697"/>
                  </a:lnTo>
                  <a:lnTo>
                    <a:pt x="13664" y="97954"/>
                  </a:lnTo>
                  <a:lnTo>
                    <a:pt x="1054" y="163451"/>
                  </a:lnTo>
                  <a:lnTo>
                    <a:pt x="0" y="179931"/>
                  </a:lnTo>
                  <a:lnTo>
                    <a:pt x="521" y="195811"/>
                  </a:lnTo>
                  <a:lnTo>
                    <a:pt x="2093" y="211292"/>
                  </a:lnTo>
                  <a:lnTo>
                    <a:pt x="8034" y="220389"/>
                  </a:lnTo>
                  <a:lnTo>
                    <a:pt x="16889" y="225230"/>
                  </a:lnTo>
                  <a:lnTo>
                    <a:pt x="27686" y="227235"/>
                  </a:lnTo>
                  <a:lnTo>
                    <a:pt x="39778" y="227347"/>
                  </a:lnTo>
                  <a:lnTo>
                    <a:pt x="52734" y="226199"/>
                  </a:lnTo>
                  <a:lnTo>
                    <a:pt x="66265" y="224210"/>
                  </a:lnTo>
                  <a:lnTo>
                    <a:pt x="78956" y="221660"/>
                  </a:lnTo>
                  <a:lnTo>
                    <a:pt x="91087" y="218737"/>
                  </a:lnTo>
                  <a:lnTo>
                    <a:pt x="102845" y="215564"/>
                  </a:lnTo>
                  <a:lnTo>
                    <a:pt x="115578" y="213449"/>
                  </a:lnTo>
                  <a:lnTo>
                    <a:pt x="128961" y="212039"/>
                  </a:lnTo>
                  <a:lnTo>
                    <a:pt x="142776" y="211099"/>
                  </a:lnTo>
                  <a:lnTo>
                    <a:pt x="155657" y="211696"/>
                  </a:lnTo>
                  <a:lnTo>
                    <a:pt x="167915" y="213318"/>
                  </a:lnTo>
                  <a:lnTo>
                    <a:pt x="179758" y="215622"/>
                  </a:lnTo>
                  <a:lnTo>
                    <a:pt x="191323" y="218382"/>
                  </a:lnTo>
                  <a:lnTo>
                    <a:pt x="202704" y="221445"/>
                  </a:lnTo>
                  <a:lnTo>
                    <a:pt x="236477" y="2312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368439" y="5329595"/>
              <a:ext cx="11013" cy="187197"/>
            </a:xfrm>
            <a:custGeom>
              <a:avLst/>
              <a:gdLst/>
              <a:ahLst/>
              <a:cxnLst/>
              <a:rect l="0" t="0" r="0" b="0"/>
              <a:pathLst>
                <a:path w="11013" h="187197">
                  <a:moveTo>
                    <a:pt x="0" y="0"/>
                  </a:moveTo>
                  <a:lnTo>
                    <a:pt x="0" y="67152"/>
                  </a:lnTo>
                  <a:lnTo>
                    <a:pt x="1224" y="83920"/>
                  </a:lnTo>
                  <a:lnTo>
                    <a:pt x="3263" y="101216"/>
                  </a:lnTo>
                  <a:lnTo>
                    <a:pt x="11012" y="18719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313382" y="5395664"/>
              <a:ext cx="154162" cy="11013"/>
            </a:xfrm>
            <a:custGeom>
              <a:avLst/>
              <a:gdLst/>
              <a:ahLst/>
              <a:cxnLst/>
              <a:rect l="0" t="0" r="0" b="0"/>
              <a:pathLst>
                <a:path w="154162" h="11013">
                  <a:moveTo>
                    <a:pt x="0" y="0"/>
                  </a:moveTo>
                  <a:lnTo>
                    <a:pt x="29228" y="0"/>
                  </a:lnTo>
                  <a:lnTo>
                    <a:pt x="42732" y="1224"/>
                  </a:lnTo>
                  <a:lnTo>
                    <a:pt x="56628" y="3263"/>
                  </a:lnTo>
                  <a:lnTo>
                    <a:pt x="70787" y="5846"/>
                  </a:lnTo>
                  <a:lnTo>
                    <a:pt x="86343" y="7568"/>
                  </a:lnTo>
                  <a:lnTo>
                    <a:pt x="102832" y="8716"/>
                  </a:lnTo>
                  <a:lnTo>
                    <a:pt x="154161" y="110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2621705" y="5384653"/>
              <a:ext cx="11013" cy="231243"/>
            </a:xfrm>
            <a:custGeom>
              <a:avLst/>
              <a:gdLst/>
              <a:ahLst/>
              <a:cxnLst/>
              <a:rect l="0" t="0" r="0" b="0"/>
              <a:pathLst>
                <a:path w="11013" h="231243">
                  <a:moveTo>
                    <a:pt x="11012" y="0"/>
                  </a:moveTo>
                  <a:lnTo>
                    <a:pt x="5166" y="23383"/>
                  </a:lnTo>
                  <a:lnTo>
                    <a:pt x="3444" y="35165"/>
                  </a:lnTo>
                  <a:lnTo>
                    <a:pt x="2296" y="47913"/>
                  </a:lnTo>
                  <a:lnTo>
                    <a:pt x="1531" y="61306"/>
                  </a:lnTo>
                  <a:lnTo>
                    <a:pt x="681" y="92501"/>
                  </a:lnTo>
                  <a:lnTo>
                    <a:pt x="0" y="2312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2852948" y="5428699"/>
              <a:ext cx="99105" cy="11012"/>
            </a:xfrm>
            <a:custGeom>
              <a:avLst/>
              <a:gdLst/>
              <a:ahLst/>
              <a:cxnLst/>
              <a:rect l="0" t="0" r="0" b="0"/>
              <a:pathLst>
                <a:path w="99105" h="11012">
                  <a:moveTo>
                    <a:pt x="0" y="0"/>
                  </a:moveTo>
                  <a:lnTo>
                    <a:pt x="23383" y="0"/>
                  </a:lnTo>
                  <a:lnTo>
                    <a:pt x="33941" y="1223"/>
                  </a:lnTo>
                  <a:lnTo>
                    <a:pt x="44651" y="3263"/>
                  </a:lnTo>
                  <a:lnTo>
                    <a:pt x="99104" y="110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2863960" y="5538815"/>
              <a:ext cx="88093" cy="11012"/>
            </a:xfrm>
            <a:custGeom>
              <a:avLst/>
              <a:gdLst/>
              <a:ahLst/>
              <a:cxnLst/>
              <a:rect l="0" t="0" r="0" b="0"/>
              <a:pathLst>
                <a:path w="88093" h="11012">
                  <a:moveTo>
                    <a:pt x="0" y="0"/>
                  </a:moveTo>
                  <a:lnTo>
                    <a:pt x="23382" y="5845"/>
                  </a:lnTo>
                  <a:lnTo>
                    <a:pt x="35164" y="7567"/>
                  </a:lnTo>
                  <a:lnTo>
                    <a:pt x="47913" y="8715"/>
                  </a:lnTo>
                  <a:lnTo>
                    <a:pt x="88092" y="110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3092726" y="5362630"/>
              <a:ext cx="189674" cy="121128"/>
            </a:xfrm>
            <a:custGeom>
              <a:avLst/>
              <a:gdLst/>
              <a:ahLst/>
              <a:cxnLst/>
              <a:rect l="0" t="0" r="0" b="0"/>
              <a:pathLst>
                <a:path w="189674" h="121128">
                  <a:moveTo>
                    <a:pt x="24500" y="0"/>
                  </a:moveTo>
                  <a:lnTo>
                    <a:pt x="18654" y="23382"/>
                  </a:lnTo>
                  <a:lnTo>
                    <a:pt x="14485" y="33941"/>
                  </a:lnTo>
                  <a:lnTo>
                    <a:pt x="9259" y="44650"/>
                  </a:lnTo>
                  <a:lnTo>
                    <a:pt x="3327" y="55460"/>
                  </a:lnTo>
                  <a:lnTo>
                    <a:pt x="597" y="66337"/>
                  </a:lnTo>
                  <a:lnTo>
                    <a:pt x="0" y="77260"/>
                  </a:lnTo>
                  <a:lnTo>
                    <a:pt x="825" y="88212"/>
                  </a:lnTo>
                  <a:lnTo>
                    <a:pt x="7493" y="95513"/>
                  </a:lnTo>
                  <a:lnTo>
                    <a:pt x="18056" y="100380"/>
                  </a:lnTo>
                  <a:lnTo>
                    <a:pt x="31216" y="103625"/>
                  </a:lnTo>
                  <a:lnTo>
                    <a:pt x="46106" y="105789"/>
                  </a:lnTo>
                  <a:lnTo>
                    <a:pt x="62150" y="107231"/>
                  </a:lnTo>
                  <a:lnTo>
                    <a:pt x="78964" y="108193"/>
                  </a:lnTo>
                  <a:lnTo>
                    <a:pt x="95067" y="110057"/>
                  </a:lnTo>
                  <a:lnTo>
                    <a:pt x="110697" y="112523"/>
                  </a:lnTo>
                  <a:lnTo>
                    <a:pt x="189673" y="1211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260376" y="5351618"/>
              <a:ext cx="44047" cy="275290"/>
            </a:xfrm>
            <a:custGeom>
              <a:avLst/>
              <a:gdLst/>
              <a:ahLst/>
              <a:cxnLst/>
              <a:rect l="0" t="0" r="0" b="0"/>
              <a:pathLst>
                <a:path w="44047" h="275290">
                  <a:moveTo>
                    <a:pt x="44046" y="0"/>
                  </a:moveTo>
                  <a:lnTo>
                    <a:pt x="38200" y="17537"/>
                  </a:lnTo>
                  <a:lnTo>
                    <a:pt x="35255" y="28821"/>
                  </a:lnTo>
                  <a:lnTo>
                    <a:pt x="18162" y="102461"/>
                  </a:lnTo>
                  <a:lnTo>
                    <a:pt x="15778" y="118472"/>
                  </a:lnTo>
                  <a:lnTo>
                    <a:pt x="14189" y="135262"/>
                  </a:lnTo>
                  <a:lnTo>
                    <a:pt x="13130" y="152574"/>
                  </a:lnTo>
                  <a:lnTo>
                    <a:pt x="11200" y="169009"/>
                  </a:lnTo>
                  <a:lnTo>
                    <a:pt x="8691" y="184859"/>
                  </a:lnTo>
                  <a:lnTo>
                    <a:pt x="5794" y="200321"/>
                  </a:lnTo>
                  <a:lnTo>
                    <a:pt x="3863" y="215522"/>
                  </a:lnTo>
                  <a:lnTo>
                    <a:pt x="2575" y="230550"/>
                  </a:lnTo>
                  <a:lnTo>
                    <a:pt x="0" y="2752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397182" y="5406676"/>
              <a:ext cx="297096" cy="235748"/>
            </a:xfrm>
            <a:custGeom>
              <a:avLst/>
              <a:gdLst/>
              <a:ahLst/>
              <a:cxnLst/>
              <a:rect l="0" t="0" r="0" b="0"/>
              <a:pathLst>
                <a:path w="297096" h="235748">
                  <a:moveTo>
                    <a:pt x="6344" y="33034"/>
                  </a:moveTo>
                  <a:lnTo>
                    <a:pt x="498" y="56417"/>
                  </a:lnTo>
                  <a:lnTo>
                    <a:pt x="0" y="68199"/>
                  </a:lnTo>
                  <a:lnTo>
                    <a:pt x="891" y="80948"/>
                  </a:lnTo>
                  <a:lnTo>
                    <a:pt x="2709" y="94341"/>
                  </a:lnTo>
                  <a:lnTo>
                    <a:pt x="5144" y="108164"/>
                  </a:lnTo>
                  <a:lnTo>
                    <a:pt x="7991" y="122273"/>
                  </a:lnTo>
                  <a:lnTo>
                    <a:pt x="11113" y="136573"/>
                  </a:lnTo>
                  <a:lnTo>
                    <a:pt x="15641" y="149777"/>
                  </a:lnTo>
                  <a:lnTo>
                    <a:pt x="21107" y="162250"/>
                  </a:lnTo>
                  <a:lnTo>
                    <a:pt x="27197" y="174236"/>
                  </a:lnTo>
                  <a:lnTo>
                    <a:pt x="34928" y="183451"/>
                  </a:lnTo>
                  <a:lnTo>
                    <a:pt x="43753" y="190816"/>
                  </a:lnTo>
                  <a:lnTo>
                    <a:pt x="53306" y="196951"/>
                  </a:lnTo>
                  <a:lnTo>
                    <a:pt x="63346" y="199817"/>
                  </a:lnTo>
                  <a:lnTo>
                    <a:pt x="73710" y="200504"/>
                  </a:lnTo>
                  <a:lnTo>
                    <a:pt x="84289" y="199739"/>
                  </a:lnTo>
                  <a:lnTo>
                    <a:pt x="93789" y="196781"/>
                  </a:lnTo>
                  <a:lnTo>
                    <a:pt x="102569" y="192363"/>
                  </a:lnTo>
                  <a:lnTo>
                    <a:pt x="110870" y="186970"/>
                  </a:lnTo>
                  <a:lnTo>
                    <a:pt x="118851" y="180928"/>
                  </a:lnTo>
                  <a:lnTo>
                    <a:pt x="126618" y="174453"/>
                  </a:lnTo>
                  <a:lnTo>
                    <a:pt x="134244" y="167689"/>
                  </a:lnTo>
                  <a:lnTo>
                    <a:pt x="139327" y="169297"/>
                  </a:lnTo>
                  <a:lnTo>
                    <a:pt x="142716" y="176487"/>
                  </a:lnTo>
                  <a:lnTo>
                    <a:pt x="144976" y="187398"/>
                  </a:lnTo>
                  <a:lnTo>
                    <a:pt x="148929" y="198342"/>
                  </a:lnTo>
                  <a:lnTo>
                    <a:pt x="154011" y="209309"/>
                  </a:lnTo>
                  <a:lnTo>
                    <a:pt x="159847" y="220291"/>
                  </a:lnTo>
                  <a:lnTo>
                    <a:pt x="168631" y="227612"/>
                  </a:lnTo>
                  <a:lnTo>
                    <a:pt x="179381" y="232492"/>
                  </a:lnTo>
                  <a:lnTo>
                    <a:pt x="191442" y="235747"/>
                  </a:lnTo>
                  <a:lnTo>
                    <a:pt x="201930" y="235469"/>
                  </a:lnTo>
                  <a:lnTo>
                    <a:pt x="211369" y="232836"/>
                  </a:lnTo>
                  <a:lnTo>
                    <a:pt x="220108" y="228635"/>
                  </a:lnTo>
                  <a:lnTo>
                    <a:pt x="228381" y="223386"/>
                  </a:lnTo>
                  <a:lnTo>
                    <a:pt x="236344" y="217441"/>
                  </a:lnTo>
                  <a:lnTo>
                    <a:pt x="244100" y="211030"/>
                  </a:lnTo>
                  <a:lnTo>
                    <a:pt x="251717" y="201862"/>
                  </a:lnTo>
                  <a:lnTo>
                    <a:pt x="259242" y="190856"/>
                  </a:lnTo>
                  <a:lnTo>
                    <a:pt x="266706" y="178624"/>
                  </a:lnTo>
                  <a:lnTo>
                    <a:pt x="272905" y="165576"/>
                  </a:lnTo>
                  <a:lnTo>
                    <a:pt x="278261" y="151983"/>
                  </a:lnTo>
                  <a:lnTo>
                    <a:pt x="283056" y="138027"/>
                  </a:lnTo>
                  <a:lnTo>
                    <a:pt x="287476" y="123829"/>
                  </a:lnTo>
                  <a:lnTo>
                    <a:pt x="295649" y="95003"/>
                  </a:lnTo>
                  <a:lnTo>
                    <a:pt x="297095" y="81688"/>
                  </a:lnTo>
                  <a:lnTo>
                    <a:pt x="296835" y="69141"/>
                  </a:lnTo>
                  <a:lnTo>
                    <a:pt x="295438" y="57106"/>
                  </a:lnTo>
                  <a:lnTo>
                    <a:pt x="293283" y="45411"/>
                  </a:lnTo>
                  <a:lnTo>
                    <a:pt x="290623" y="33945"/>
                  </a:lnTo>
                  <a:lnTo>
                    <a:pt x="28163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553584" y="5935231"/>
            <a:ext cx="715752" cy="253267"/>
            <a:chOff x="1553584" y="5935231"/>
            <a:chExt cx="715752" cy="253267"/>
          </a:xfrm>
        </p:grpSpPr>
        <p:sp>
          <p:nvSpPr>
            <p:cNvPr id="111" name="Freeform 110"/>
            <p:cNvSpPr/>
            <p:nvPr/>
          </p:nvSpPr>
          <p:spPr>
            <a:xfrm>
              <a:off x="1553584" y="6023323"/>
              <a:ext cx="99105" cy="11013"/>
            </a:xfrm>
            <a:custGeom>
              <a:avLst/>
              <a:gdLst/>
              <a:ahLst/>
              <a:cxnLst/>
              <a:rect l="0" t="0" r="0" b="0"/>
              <a:pathLst>
                <a:path w="99105" h="11013">
                  <a:moveTo>
                    <a:pt x="0" y="11012"/>
                  </a:moveTo>
                  <a:lnTo>
                    <a:pt x="23382" y="5166"/>
                  </a:lnTo>
                  <a:lnTo>
                    <a:pt x="35164" y="3444"/>
                  </a:lnTo>
                  <a:lnTo>
                    <a:pt x="47913" y="2296"/>
                  </a:lnTo>
                  <a:lnTo>
                    <a:pt x="9910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1806428" y="5935231"/>
              <a:ext cx="168732" cy="253267"/>
            </a:xfrm>
            <a:custGeom>
              <a:avLst/>
              <a:gdLst/>
              <a:ahLst/>
              <a:cxnLst/>
              <a:rect l="0" t="0" r="0" b="0"/>
              <a:pathLst>
                <a:path w="168732" h="253267">
                  <a:moveTo>
                    <a:pt x="22445" y="0"/>
                  </a:moveTo>
                  <a:lnTo>
                    <a:pt x="39982" y="5845"/>
                  </a:lnTo>
                  <a:lnTo>
                    <a:pt x="51265" y="7567"/>
                  </a:lnTo>
                  <a:lnTo>
                    <a:pt x="64905" y="8716"/>
                  </a:lnTo>
                  <a:lnTo>
                    <a:pt x="80116" y="9481"/>
                  </a:lnTo>
                  <a:lnTo>
                    <a:pt x="93927" y="11215"/>
                  </a:lnTo>
                  <a:lnTo>
                    <a:pt x="106805" y="13594"/>
                  </a:lnTo>
                  <a:lnTo>
                    <a:pt x="119061" y="16404"/>
                  </a:lnTo>
                  <a:lnTo>
                    <a:pt x="129678" y="20724"/>
                  </a:lnTo>
                  <a:lnTo>
                    <a:pt x="139204" y="26051"/>
                  </a:lnTo>
                  <a:lnTo>
                    <a:pt x="148001" y="32049"/>
                  </a:lnTo>
                  <a:lnTo>
                    <a:pt x="155089" y="39719"/>
                  </a:lnTo>
                  <a:lnTo>
                    <a:pt x="161038" y="48502"/>
                  </a:lnTo>
                  <a:lnTo>
                    <a:pt x="166228" y="58029"/>
                  </a:lnTo>
                  <a:lnTo>
                    <a:pt x="168464" y="69273"/>
                  </a:lnTo>
                  <a:lnTo>
                    <a:pt x="168731" y="81664"/>
                  </a:lnTo>
                  <a:lnTo>
                    <a:pt x="167686" y="94819"/>
                  </a:lnTo>
                  <a:lnTo>
                    <a:pt x="164542" y="107259"/>
                  </a:lnTo>
                  <a:lnTo>
                    <a:pt x="159999" y="119223"/>
                  </a:lnTo>
                  <a:lnTo>
                    <a:pt x="154523" y="130869"/>
                  </a:lnTo>
                  <a:lnTo>
                    <a:pt x="148426" y="141080"/>
                  </a:lnTo>
                  <a:lnTo>
                    <a:pt x="141914" y="150335"/>
                  </a:lnTo>
                  <a:lnTo>
                    <a:pt x="135126" y="158952"/>
                  </a:lnTo>
                  <a:lnTo>
                    <a:pt x="125706" y="165920"/>
                  </a:lnTo>
                  <a:lnTo>
                    <a:pt x="114532" y="171789"/>
                  </a:lnTo>
                  <a:lnTo>
                    <a:pt x="102189" y="176924"/>
                  </a:lnTo>
                  <a:lnTo>
                    <a:pt x="89066" y="181572"/>
                  </a:lnTo>
                  <a:lnTo>
                    <a:pt x="75424" y="185894"/>
                  </a:lnTo>
                  <a:lnTo>
                    <a:pt x="61435" y="189999"/>
                  </a:lnTo>
                  <a:lnTo>
                    <a:pt x="48438" y="191512"/>
                  </a:lnTo>
                  <a:lnTo>
                    <a:pt x="36103" y="191297"/>
                  </a:lnTo>
                  <a:lnTo>
                    <a:pt x="24209" y="189930"/>
                  </a:lnTo>
                  <a:lnTo>
                    <a:pt x="15057" y="185348"/>
                  </a:lnTo>
                  <a:lnTo>
                    <a:pt x="7731" y="178623"/>
                  </a:lnTo>
                  <a:lnTo>
                    <a:pt x="1624" y="170469"/>
                  </a:lnTo>
                  <a:lnTo>
                    <a:pt x="0" y="161363"/>
                  </a:lnTo>
                  <a:lnTo>
                    <a:pt x="1364" y="151621"/>
                  </a:lnTo>
                  <a:lnTo>
                    <a:pt x="4721" y="141457"/>
                  </a:lnTo>
                  <a:lnTo>
                    <a:pt x="10629" y="135903"/>
                  </a:lnTo>
                  <a:lnTo>
                    <a:pt x="18238" y="133425"/>
                  </a:lnTo>
                  <a:lnTo>
                    <a:pt x="26981" y="132996"/>
                  </a:lnTo>
                  <a:lnTo>
                    <a:pt x="36481" y="133934"/>
                  </a:lnTo>
                  <a:lnTo>
                    <a:pt x="46484" y="135782"/>
                  </a:lnTo>
                  <a:lnTo>
                    <a:pt x="56824" y="138238"/>
                  </a:lnTo>
                  <a:lnTo>
                    <a:pt x="67387" y="142323"/>
                  </a:lnTo>
                  <a:lnTo>
                    <a:pt x="78100" y="147493"/>
                  </a:lnTo>
                  <a:lnTo>
                    <a:pt x="88913" y="153386"/>
                  </a:lnTo>
                  <a:lnTo>
                    <a:pt x="99791" y="160986"/>
                  </a:lnTo>
                  <a:lnTo>
                    <a:pt x="110714" y="169723"/>
                  </a:lnTo>
                  <a:lnTo>
                    <a:pt x="121667" y="179218"/>
                  </a:lnTo>
                  <a:lnTo>
                    <a:pt x="130192" y="189219"/>
                  </a:lnTo>
                  <a:lnTo>
                    <a:pt x="137099" y="199556"/>
                  </a:lnTo>
                  <a:lnTo>
                    <a:pt x="165595" y="2532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2062100" y="5935231"/>
              <a:ext cx="207236" cy="231243"/>
            </a:xfrm>
            <a:custGeom>
              <a:avLst/>
              <a:gdLst/>
              <a:ahLst/>
              <a:cxnLst/>
              <a:rect l="0" t="0" r="0" b="0"/>
              <a:pathLst>
                <a:path w="207236" h="231243">
                  <a:moveTo>
                    <a:pt x="20039" y="0"/>
                  </a:moveTo>
                  <a:lnTo>
                    <a:pt x="20039" y="67152"/>
                  </a:lnTo>
                  <a:lnTo>
                    <a:pt x="18815" y="82697"/>
                  </a:lnTo>
                  <a:lnTo>
                    <a:pt x="16776" y="97954"/>
                  </a:lnTo>
                  <a:lnTo>
                    <a:pt x="14193" y="113019"/>
                  </a:lnTo>
                  <a:lnTo>
                    <a:pt x="11248" y="127957"/>
                  </a:lnTo>
                  <a:lnTo>
                    <a:pt x="4712" y="157605"/>
                  </a:lnTo>
                  <a:lnTo>
                    <a:pt x="2480" y="172363"/>
                  </a:lnTo>
                  <a:lnTo>
                    <a:pt x="992" y="187095"/>
                  </a:lnTo>
                  <a:lnTo>
                    <a:pt x="0" y="201811"/>
                  </a:lnTo>
                  <a:lnTo>
                    <a:pt x="4232" y="211622"/>
                  </a:lnTo>
                  <a:lnTo>
                    <a:pt x="11948" y="218162"/>
                  </a:lnTo>
                  <a:lnTo>
                    <a:pt x="21986" y="222522"/>
                  </a:lnTo>
                  <a:lnTo>
                    <a:pt x="33572" y="225429"/>
                  </a:lnTo>
                  <a:lnTo>
                    <a:pt x="46190" y="227367"/>
                  </a:lnTo>
                  <a:lnTo>
                    <a:pt x="59496" y="228659"/>
                  </a:lnTo>
                  <a:lnTo>
                    <a:pt x="73261" y="229520"/>
                  </a:lnTo>
                  <a:lnTo>
                    <a:pt x="101606" y="230477"/>
                  </a:lnTo>
                  <a:lnTo>
                    <a:pt x="207235" y="2312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936936" y="5406676"/>
            <a:ext cx="3435608" cy="1587309"/>
            <a:chOff x="936936" y="5406676"/>
            <a:chExt cx="3435608" cy="1587309"/>
          </a:xfrm>
        </p:grpSpPr>
        <p:sp>
          <p:nvSpPr>
            <p:cNvPr id="115" name="Freeform 114"/>
            <p:cNvSpPr/>
            <p:nvPr/>
          </p:nvSpPr>
          <p:spPr>
            <a:xfrm>
              <a:off x="3238353" y="5880173"/>
              <a:ext cx="99105" cy="22024"/>
            </a:xfrm>
            <a:custGeom>
              <a:avLst/>
              <a:gdLst/>
              <a:ahLst/>
              <a:cxnLst/>
              <a:rect l="0" t="0" r="0" b="0"/>
              <a:pathLst>
                <a:path w="99105" h="22024">
                  <a:moveTo>
                    <a:pt x="0" y="0"/>
                  </a:moveTo>
                  <a:lnTo>
                    <a:pt x="35935" y="11978"/>
                  </a:lnTo>
                  <a:lnTo>
                    <a:pt x="99104" y="220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579711" y="5847138"/>
              <a:ext cx="167243" cy="220232"/>
            </a:xfrm>
            <a:custGeom>
              <a:avLst/>
              <a:gdLst/>
              <a:ahLst/>
              <a:cxnLst/>
              <a:rect l="0" t="0" r="0" b="0"/>
              <a:pathLst>
                <a:path w="167243" h="220232">
                  <a:moveTo>
                    <a:pt x="0" y="0"/>
                  </a:moveTo>
                  <a:lnTo>
                    <a:pt x="61307" y="0"/>
                  </a:lnTo>
                  <a:lnTo>
                    <a:pt x="73906" y="1224"/>
                  </a:lnTo>
                  <a:lnTo>
                    <a:pt x="85976" y="3263"/>
                  </a:lnTo>
                  <a:lnTo>
                    <a:pt x="97693" y="5846"/>
                  </a:lnTo>
                  <a:lnTo>
                    <a:pt x="107951" y="10015"/>
                  </a:lnTo>
                  <a:lnTo>
                    <a:pt x="117237" y="15241"/>
                  </a:lnTo>
                  <a:lnTo>
                    <a:pt x="125875" y="21173"/>
                  </a:lnTo>
                  <a:lnTo>
                    <a:pt x="134080" y="27574"/>
                  </a:lnTo>
                  <a:lnTo>
                    <a:pt x="141998" y="34289"/>
                  </a:lnTo>
                  <a:lnTo>
                    <a:pt x="149723" y="41212"/>
                  </a:lnTo>
                  <a:lnTo>
                    <a:pt x="156097" y="49498"/>
                  </a:lnTo>
                  <a:lnTo>
                    <a:pt x="161569" y="58692"/>
                  </a:lnTo>
                  <a:lnTo>
                    <a:pt x="166442" y="68492"/>
                  </a:lnTo>
                  <a:lnTo>
                    <a:pt x="167242" y="79920"/>
                  </a:lnTo>
                  <a:lnTo>
                    <a:pt x="165330" y="92432"/>
                  </a:lnTo>
                  <a:lnTo>
                    <a:pt x="161607" y="105668"/>
                  </a:lnTo>
                  <a:lnTo>
                    <a:pt x="155455" y="115715"/>
                  </a:lnTo>
                  <a:lnTo>
                    <a:pt x="147683" y="123637"/>
                  </a:lnTo>
                  <a:lnTo>
                    <a:pt x="138831" y="130141"/>
                  </a:lnTo>
                  <a:lnTo>
                    <a:pt x="129259" y="135701"/>
                  </a:lnTo>
                  <a:lnTo>
                    <a:pt x="119208" y="140631"/>
                  </a:lnTo>
                  <a:lnTo>
                    <a:pt x="108836" y="145141"/>
                  </a:lnTo>
                  <a:lnTo>
                    <a:pt x="97027" y="148148"/>
                  </a:lnTo>
                  <a:lnTo>
                    <a:pt x="84261" y="150153"/>
                  </a:lnTo>
                  <a:lnTo>
                    <a:pt x="70856" y="151489"/>
                  </a:lnTo>
                  <a:lnTo>
                    <a:pt x="58249" y="151157"/>
                  </a:lnTo>
                  <a:lnTo>
                    <a:pt x="46174" y="149712"/>
                  </a:lnTo>
                  <a:lnTo>
                    <a:pt x="34453" y="147525"/>
                  </a:lnTo>
                  <a:lnTo>
                    <a:pt x="24192" y="143620"/>
                  </a:lnTo>
                  <a:lnTo>
                    <a:pt x="14905" y="138569"/>
                  </a:lnTo>
                  <a:lnTo>
                    <a:pt x="6266" y="132755"/>
                  </a:lnTo>
                  <a:lnTo>
                    <a:pt x="4177" y="127656"/>
                  </a:lnTo>
                  <a:lnTo>
                    <a:pt x="6456" y="123033"/>
                  </a:lnTo>
                  <a:lnTo>
                    <a:pt x="11645" y="118727"/>
                  </a:lnTo>
                  <a:lnTo>
                    <a:pt x="18775" y="117080"/>
                  </a:lnTo>
                  <a:lnTo>
                    <a:pt x="27199" y="117206"/>
                  </a:lnTo>
                  <a:lnTo>
                    <a:pt x="36485" y="118513"/>
                  </a:lnTo>
                  <a:lnTo>
                    <a:pt x="46347" y="120608"/>
                  </a:lnTo>
                  <a:lnTo>
                    <a:pt x="56592" y="123228"/>
                  </a:lnTo>
                  <a:lnTo>
                    <a:pt x="67092" y="126199"/>
                  </a:lnTo>
                  <a:lnTo>
                    <a:pt x="76539" y="131849"/>
                  </a:lnTo>
                  <a:lnTo>
                    <a:pt x="85285" y="139287"/>
                  </a:lnTo>
                  <a:lnTo>
                    <a:pt x="116902" y="171751"/>
                  </a:lnTo>
                  <a:lnTo>
                    <a:pt x="131893" y="186858"/>
                  </a:lnTo>
                  <a:lnTo>
                    <a:pt x="154162" y="2202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850685" y="5880173"/>
              <a:ext cx="202524" cy="160210"/>
            </a:xfrm>
            <a:custGeom>
              <a:avLst/>
              <a:gdLst/>
              <a:ahLst/>
              <a:cxnLst/>
              <a:rect l="0" t="0" r="0" b="0"/>
              <a:pathLst>
                <a:path w="202524" h="160210">
                  <a:moveTo>
                    <a:pt x="15327" y="0"/>
                  </a:moveTo>
                  <a:lnTo>
                    <a:pt x="15327" y="29228"/>
                  </a:lnTo>
                  <a:lnTo>
                    <a:pt x="14103" y="42732"/>
                  </a:lnTo>
                  <a:lnTo>
                    <a:pt x="12064" y="56628"/>
                  </a:lnTo>
                  <a:lnTo>
                    <a:pt x="9481" y="70787"/>
                  </a:lnTo>
                  <a:lnTo>
                    <a:pt x="6536" y="85120"/>
                  </a:lnTo>
                  <a:lnTo>
                    <a:pt x="0" y="114097"/>
                  </a:lnTo>
                  <a:lnTo>
                    <a:pt x="215" y="126228"/>
                  </a:lnTo>
                  <a:lnTo>
                    <a:pt x="2805" y="136763"/>
                  </a:lnTo>
                  <a:lnTo>
                    <a:pt x="6979" y="146233"/>
                  </a:lnTo>
                  <a:lnTo>
                    <a:pt x="14656" y="152547"/>
                  </a:lnTo>
                  <a:lnTo>
                    <a:pt x="24667" y="156756"/>
                  </a:lnTo>
                  <a:lnTo>
                    <a:pt x="36236" y="159561"/>
                  </a:lnTo>
                  <a:lnTo>
                    <a:pt x="47619" y="160209"/>
                  </a:lnTo>
                  <a:lnTo>
                    <a:pt x="58878" y="159416"/>
                  </a:lnTo>
                  <a:lnTo>
                    <a:pt x="70054" y="157665"/>
                  </a:lnTo>
                  <a:lnTo>
                    <a:pt x="82400" y="156497"/>
                  </a:lnTo>
                  <a:lnTo>
                    <a:pt x="95524" y="155719"/>
                  </a:lnTo>
                  <a:lnTo>
                    <a:pt x="123157" y="154854"/>
                  </a:lnTo>
                  <a:lnTo>
                    <a:pt x="202523" y="15416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936936" y="6244008"/>
              <a:ext cx="3435608" cy="285848"/>
            </a:xfrm>
            <a:custGeom>
              <a:avLst/>
              <a:gdLst/>
              <a:ahLst/>
              <a:cxnLst/>
              <a:rect l="0" t="0" r="0" b="0"/>
              <a:pathLst>
                <a:path w="3435608" h="285848">
                  <a:moveTo>
                    <a:pt x="3435607" y="10558"/>
                  </a:moveTo>
                  <a:lnTo>
                    <a:pt x="3418071" y="4712"/>
                  </a:lnTo>
                  <a:lnTo>
                    <a:pt x="3321455" y="0"/>
                  </a:lnTo>
                  <a:lnTo>
                    <a:pt x="3225750" y="2869"/>
                  </a:lnTo>
                  <a:lnTo>
                    <a:pt x="3122985" y="10769"/>
                  </a:lnTo>
                  <a:lnTo>
                    <a:pt x="3067146" y="19049"/>
                  </a:lnTo>
                  <a:lnTo>
                    <a:pt x="2895843" y="47308"/>
                  </a:lnTo>
                  <a:lnTo>
                    <a:pt x="2873886" y="52187"/>
                  </a:lnTo>
                  <a:lnTo>
                    <a:pt x="2851907" y="57887"/>
                  </a:lnTo>
                  <a:lnTo>
                    <a:pt x="2829913" y="64134"/>
                  </a:lnTo>
                  <a:lnTo>
                    <a:pt x="2807909" y="69522"/>
                  </a:lnTo>
                  <a:lnTo>
                    <a:pt x="2785899" y="74337"/>
                  </a:lnTo>
                  <a:lnTo>
                    <a:pt x="2763885" y="78771"/>
                  </a:lnTo>
                  <a:lnTo>
                    <a:pt x="2740644" y="84174"/>
                  </a:lnTo>
                  <a:lnTo>
                    <a:pt x="2691982" y="96703"/>
                  </a:lnTo>
                  <a:lnTo>
                    <a:pt x="2645069" y="110427"/>
                  </a:lnTo>
                  <a:lnTo>
                    <a:pt x="2622281" y="117513"/>
                  </a:lnTo>
                  <a:lnTo>
                    <a:pt x="2598525" y="123461"/>
                  </a:lnTo>
                  <a:lnTo>
                    <a:pt x="2574122" y="128649"/>
                  </a:lnTo>
                  <a:lnTo>
                    <a:pt x="2549290" y="133332"/>
                  </a:lnTo>
                  <a:lnTo>
                    <a:pt x="2495597" y="145060"/>
                  </a:lnTo>
                  <a:lnTo>
                    <a:pt x="2467575" y="151614"/>
                  </a:lnTo>
                  <a:lnTo>
                    <a:pt x="2440330" y="157206"/>
                  </a:lnTo>
                  <a:lnTo>
                    <a:pt x="2387218" y="166682"/>
                  </a:lnTo>
                  <a:lnTo>
                    <a:pt x="2331802" y="174972"/>
                  </a:lnTo>
                  <a:lnTo>
                    <a:pt x="2216472" y="190263"/>
                  </a:lnTo>
                  <a:lnTo>
                    <a:pt x="2134593" y="195535"/>
                  </a:lnTo>
                  <a:lnTo>
                    <a:pt x="2021406" y="204884"/>
                  </a:lnTo>
                  <a:lnTo>
                    <a:pt x="1935277" y="208839"/>
                  </a:lnTo>
                  <a:lnTo>
                    <a:pt x="1853748" y="215993"/>
                  </a:lnTo>
                  <a:lnTo>
                    <a:pt x="1768144" y="218657"/>
                  </a:lnTo>
                  <a:lnTo>
                    <a:pt x="1682012" y="220669"/>
                  </a:lnTo>
                  <a:lnTo>
                    <a:pt x="1600482" y="227247"/>
                  </a:lnTo>
                  <a:lnTo>
                    <a:pt x="1516101" y="229740"/>
                  </a:lnTo>
                  <a:lnTo>
                    <a:pt x="765610" y="230789"/>
                  </a:lnTo>
                  <a:lnTo>
                    <a:pt x="641732" y="239505"/>
                  </a:lnTo>
                  <a:lnTo>
                    <a:pt x="536526" y="241499"/>
                  </a:lnTo>
                  <a:lnTo>
                    <a:pt x="277476" y="241800"/>
                  </a:lnTo>
                  <a:lnTo>
                    <a:pt x="198980" y="250517"/>
                  </a:lnTo>
                  <a:lnTo>
                    <a:pt x="127941" y="258205"/>
                  </a:lnTo>
                  <a:lnTo>
                    <a:pt x="96015" y="264590"/>
                  </a:lnTo>
                  <a:lnTo>
                    <a:pt x="0" y="2858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1740780" y="5406676"/>
              <a:ext cx="319337" cy="1013064"/>
            </a:xfrm>
            <a:custGeom>
              <a:avLst/>
              <a:gdLst/>
              <a:ahLst/>
              <a:cxnLst/>
              <a:rect l="0" t="0" r="0" b="0"/>
              <a:pathLst>
                <a:path w="319337" h="1013064">
                  <a:moveTo>
                    <a:pt x="319336" y="0"/>
                  </a:moveTo>
                  <a:lnTo>
                    <a:pt x="307644" y="23383"/>
                  </a:lnTo>
                  <a:lnTo>
                    <a:pt x="298642" y="51176"/>
                  </a:lnTo>
                  <a:lnTo>
                    <a:pt x="289339" y="82697"/>
                  </a:lnTo>
                  <a:lnTo>
                    <a:pt x="283432" y="97954"/>
                  </a:lnTo>
                  <a:lnTo>
                    <a:pt x="277047" y="113019"/>
                  </a:lnTo>
                  <a:lnTo>
                    <a:pt x="271567" y="129181"/>
                  </a:lnTo>
                  <a:lnTo>
                    <a:pt x="266691" y="146072"/>
                  </a:lnTo>
                  <a:lnTo>
                    <a:pt x="250072" y="211292"/>
                  </a:lnTo>
                  <a:lnTo>
                    <a:pt x="245020" y="227730"/>
                  </a:lnTo>
                  <a:lnTo>
                    <a:pt x="239204" y="244806"/>
                  </a:lnTo>
                  <a:lnTo>
                    <a:pt x="232880" y="262308"/>
                  </a:lnTo>
                  <a:lnTo>
                    <a:pt x="227440" y="280094"/>
                  </a:lnTo>
                  <a:lnTo>
                    <a:pt x="222590" y="298068"/>
                  </a:lnTo>
                  <a:lnTo>
                    <a:pt x="218134" y="316169"/>
                  </a:lnTo>
                  <a:lnTo>
                    <a:pt x="212715" y="335577"/>
                  </a:lnTo>
                  <a:lnTo>
                    <a:pt x="200170" y="376718"/>
                  </a:lnTo>
                  <a:lnTo>
                    <a:pt x="179350" y="441151"/>
                  </a:lnTo>
                  <a:lnTo>
                    <a:pt x="173401" y="461721"/>
                  </a:lnTo>
                  <a:lnTo>
                    <a:pt x="168212" y="481552"/>
                  </a:lnTo>
                  <a:lnTo>
                    <a:pt x="163528" y="500890"/>
                  </a:lnTo>
                  <a:lnTo>
                    <a:pt x="159183" y="521123"/>
                  </a:lnTo>
                  <a:lnTo>
                    <a:pt x="151092" y="563181"/>
                  </a:lnTo>
                  <a:lnTo>
                    <a:pt x="145998" y="584674"/>
                  </a:lnTo>
                  <a:lnTo>
                    <a:pt x="140155" y="606343"/>
                  </a:lnTo>
                  <a:lnTo>
                    <a:pt x="133812" y="628130"/>
                  </a:lnTo>
                  <a:lnTo>
                    <a:pt x="127137" y="648773"/>
                  </a:lnTo>
                  <a:lnTo>
                    <a:pt x="120240" y="668652"/>
                  </a:lnTo>
                  <a:lnTo>
                    <a:pt x="113195" y="688023"/>
                  </a:lnTo>
                  <a:lnTo>
                    <a:pt x="107275" y="707054"/>
                  </a:lnTo>
                  <a:lnTo>
                    <a:pt x="102104" y="725859"/>
                  </a:lnTo>
                  <a:lnTo>
                    <a:pt x="97434" y="744513"/>
                  </a:lnTo>
                  <a:lnTo>
                    <a:pt x="91873" y="763066"/>
                  </a:lnTo>
                  <a:lnTo>
                    <a:pt x="85719" y="781553"/>
                  </a:lnTo>
                  <a:lnTo>
                    <a:pt x="79169" y="799995"/>
                  </a:lnTo>
                  <a:lnTo>
                    <a:pt x="73579" y="817183"/>
                  </a:lnTo>
                  <a:lnTo>
                    <a:pt x="68629" y="833536"/>
                  </a:lnTo>
                  <a:lnTo>
                    <a:pt x="59866" y="864758"/>
                  </a:lnTo>
                  <a:lnTo>
                    <a:pt x="51893" y="894947"/>
                  </a:lnTo>
                  <a:lnTo>
                    <a:pt x="46831" y="908625"/>
                  </a:lnTo>
                  <a:lnTo>
                    <a:pt x="41009" y="921415"/>
                  </a:lnTo>
                  <a:lnTo>
                    <a:pt x="34680" y="933612"/>
                  </a:lnTo>
                  <a:lnTo>
                    <a:pt x="29238" y="946637"/>
                  </a:lnTo>
                  <a:lnTo>
                    <a:pt x="24386" y="960215"/>
                  </a:lnTo>
                  <a:lnTo>
                    <a:pt x="0" y="101306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2105693" y="6639971"/>
              <a:ext cx="9481" cy="319336"/>
            </a:xfrm>
            <a:custGeom>
              <a:avLst/>
              <a:gdLst/>
              <a:ahLst/>
              <a:cxnLst/>
              <a:rect l="0" t="0" r="0" b="0"/>
              <a:pathLst>
                <a:path w="9481" h="319336">
                  <a:moveTo>
                    <a:pt x="9480" y="0"/>
                  </a:moveTo>
                  <a:lnTo>
                    <a:pt x="3635" y="23383"/>
                  </a:lnTo>
                  <a:lnTo>
                    <a:pt x="1913" y="37612"/>
                  </a:lnTo>
                  <a:lnTo>
                    <a:pt x="765" y="54438"/>
                  </a:lnTo>
                  <a:lnTo>
                    <a:pt x="0" y="72998"/>
                  </a:lnTo>
                  <a:lnTo>
                    <a:pt x="713" y="89041"/>
                  </a:lnTo>
                  <a:lnTo>
                    <a:pt x="2412" y="103407"/>
                  </a:lnTo>
                  <a:lnTo>
                    <a:pt x="4768" y="116655"/>
                  </a:lnTo>
                  <a:lnTo>
                    <a:pt x="6339" y="132827"/>
                  </a:lnTo>
                  <a:lnTo>
                    <a:pt x="7386" y="150950"/>
                  </a:lnTo>
                  <a:lnTo>
                    <a:pt x="8550" y="189440"/>
                  </a:lnTo>
                  <a:lnTo>
                    <a:pt x="9480" y="3193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2379451" y="6728063"/>
              <a:ext cx="121128" cy="11013"/>
            </a:xfrm>
            <a:custGeom>
              <a:avLst/>
              <a:gdLst/>
              <a:ahLst/>
              <a:cxnLst/>
              <a:rect l="0" t="0" r="0" b="0"/>
              <a:pathLst>
                <a:path w="121128" h="11013">
                  <a:moveTo>
                    <a:pt x="0" y="0"/>
                  </a:moveTo>
                  <a:lnTo>
                    <a:pt x="23383" y="5846"/>
                  </a:lnTo>
                  <a:lnTo>
                    <a:pt x="35164" y="7568"/>
                  </a:lnTo>
                  <a:lnTo>
                    <a:pt x="47913" y="8716"/>
                  </a:lnTo>
                  <a:lnTo>
                    <a:pt x="121127" y="110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2346416" y="6838179"/>
              <a:ext cx="154163" cy="1"/>
            </a:xfrm>
            <a:custGeom>
              <a:avLst/>
              <a:gdLst/>
              <a:ahLst/>
              <a:cxnLst/>
              <a:rect l="0" t="0" r="0" b="0"/>
              <a:pathLst>
                <a:path w="154163" h="1">
                  <a:moveTo>
                    <a:pt x="0" y="0"/>
                  </a:moveTo>
                  <a:lnTo>
                    <a:pt x="15416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2632717" y="6617947"/>
              <a:ext cx="55059" cy="11013"/>
            </a:xfrm>
            <a:custGeom>
              <a:avLst/>
              <a:gdLst/>
              <a:ahLst/>
              <a:cxnLst/>
              <a:rect l="0" t="0" r="0" b="0"/>
              <a:pathLst>
                <a:path w="55059" h="11013">
                  <a:moveTo>
                    <a:pt x="0" y="11012"/>
                  </a:moveTo>
                  <a:lnTo>
                    <a:pt x="9788" y="7750"/>
                  </a:lnTo>
                  <a:lnTo>
                    <a:pt x="5505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2730080" y="6606936"/>
              <a:ext cx="166915" cy="330348"/>
            </a:xfrm>
            <a:custGeom>
              <a:avLst/>
              <a:gdLst/>
              <a:ahLst/>
              <a:cxnLst/>
              <a:rect l="0" t="0" r="0" b="0"/>
              <a:pathLst>
                <a:path w="166915" h="330348">
                  <a:moveTo>
                    <a:pt x="45787" y="0"/>
                  </a:moveTo>
                  <a:lnTo>
                    <a:pt x="75015" y="0"/>
                  </a:lnTo>
                  <a:lnTo>
                    <a:pt x="88519" y="2447"/>
                  </a:lnTo>
                  <a:lnTo>
                    <a:pt x="102416" y="6526"/>
                  </a:lnTo>
                  <a:lnTo>
                    <a:pt x="116574" y="11691"/>
                  </a:lnTo>
                  <a:lnTo>
                    <a:pt x="128460" y="20030"/>
                  </a:lnTo>
                  <a:lnTo>
                    <a:pt x="138831" y="30482"/>
                  </a:lnTo>
                  <a:lnTo>
                    <a:pt x="148192" y="42344"/>
                  </a:lnTo>
                  <a:lnTo>
                    <a:pt x="154433" y="55147"/>
                  </a:lnTo>
                  <a:lnTo>
                    <a:pt x="158594" y="68576"/>
                  </a:lnTo>
                  <a:lnTo>
                    <a:pt x="161367" y="82423"/>
                  </a:lnTo>
                  <a:lnTo>
                    <a:pt x="163216" y="97771"/>
                  </a:lnTo>
                  <a:lnTo>
                    <a:pt x="164449" y="114121"/>
                  </a:lnTo>
                  <a:lnTo>
                    <a:pt x="165271" y="131138"/>
                  </a:lnTo>
                  <a:lnTo>
                    <a:pt x="163372" y="147378"/>
                  </a:lnTo>
                  <a:lnTo>
                    <a:pt x="159659" y="163097"/>
                  </a:lnTo>
                  <a:lnTo>
                    <a:pt x="154736" y="178471"/>
                  </a:lnTo>
                  <a:lnTo>
                    <a:pt x="149008" y="192391"/>
                  </a:lnTo>
                  <a:lnTo>
                    <a:pt x="142741" y="205341"/>
                  </a:lnTo>
                  <a:lnTo>
                    <a:pt x="136117" y="217646"/>
                  </a:lnTo>
                  <a:lnTo>
                    <a:pt x="129254" y="228296"/>
                  </a:lnTo>
                  <a:lnTo>
                    <a:pt x="122231" y="237843"/>
                  </a:lnTo>
                  <a:lnTo>
                    <a:pt x="115102" y="246654"/>
                  </a:lnTo>
                  <a:lnTo>
                    <a:pt x="105456" y="251305"/>
                  </a:lnTo>
                  <a:lnTo>
                    <a:pt x="94131" y="253182"/>
                  </a:lnTo>
                  <a:lnTo>
                    <a:pt x="81687" y="253210"/>
                  </a:lnTo>
                  <a:lnTo>
                    <a:pt x="69720" y="252005"/>
                  </a:lnTo>
                  <a:lnTo>
                    <a:pt x="58072" y="249978"/>
                  </a:lnTo>
                  <a:lnTo>
                    <a:pt x="46636" y="247404"/>
                  </a:lnTo>
                  <a:lnTo>
                    <a:pt x="36565" y="243241"/>
                  </a:lnTo>
                  <a:lnTo>
                    <a:pt x="27404" y="238018"/>
                  </a:lnTo>
                  <a:lnTo>
                    <a:pt x="18850" y="232089"/>
                  </a:lnTo>
                  <a:lnTo>
                    <a:pt x="11923" y="224466"/>
                  </a:lnTo>
                  <a:lnTo>
                    <a:pt x="6082" y="215714"/>
                  </a:lnTo>
                  <a:lnTo>
                    <a:pt x="965" y="206208"/>
                  </a:lnTo>
                  <a:lnTo>
                    <a:pt x="0" y="197424"/>
                  </a:lnTo>
                  <a:lnTo>
                    <a:pt x="1804" y="189121"/>
                  </a:lnTo>
                  <a:lnTo>
                    <a:pt x="5453" y="181138"/>
                  </a:lnTo>
                  <a:lnTo>
                    <a:pt x="11557" y="177040"/>
                  </a:lnTo>
                  <a:lnTo>
                    <a:pt x="19297" y="175531"/>
                  </a:lnTo>
                  <a:lnTo>
                    <a:pt x="28127" y="175749"/>
                  </a:lnTo>
                  <a:lnTo>
                    <a:pt x="37684" y="178342"/>
                  </a:lnTo>
                  <a:lnTo>
                    <a:pt x="47726" y="182517"/>
                  </a:lnTo>
                  <a:lnTo>
                    <a:pt x="58091" y="187746"/>
                  </a:lnTo>
                  <a:lnTo>
                    <a:pt x="67449" y="194904"/>
                  </a:lnTo>
                  <a:lnTo>
                    <a:pt x="76134" y="203347"/>
                  </a:lnTo>
                  <a:lnTo>
                    <a:pt x="84371" y="212646"/>
                  </a:lnTo>
                  <a:lnTo>
                    <a:pt x="100048" y="229503"/>
                  </a:lnTo>
                  <a:lnTo>
                    <a:pt x="107655" y="237424"/>
                  </a:lnTo>
                  <a:lnTo>
                    <a:pt x="113949" y="246375"/>
                  </a:lnTo>
                  <a:lnTo>
                    <a:pt x="119369" y="256013"/>
                  </a:lnTo>
                  <a:lnTo>
                    <a:pt x="124206" y="266108"/>
                  </a:lnTo>
                  <a:lnTo>
                    <a:pt x="129878" y="275286"/>
                  </a:lnTo>
                  <a:lnTo>
                    <a:pt x="136106" y="283852"/>
                  </a:lnTo>
                  <a:lnTo>
                    <a:pt x="166914" y="3303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3018121" y="6628959"/>
              <a:ext cx="220233" cy="305097"/>
            </a:xfrm>
            <a:custGeom>
              <a:avLst/>
              <a:gdLst/>
              <a:ahLst/>
              <a:cxnLst/>
              <a:rect l="0" t="0" r="0" b="0"/>
              <a:pathLst>
                <a:path w="220233" h="305097">
                  <a:moveTo>
                    <a:pt x="0" y="0"/>
                  </a:moveTo>
                  <a:lnTo>
                    <a:pt x="5846" y="17537"/>
                  </a:lnTo>
                  <a:lnTo>
                    <a:pt x="7568" y="28820"/>
                  </a:lnTo>
                  <a:lnTo>
                    <a:pt x="8716" y="42460"/>
                  </a:lnTo>
                  <a:lnTo>
                    <a:pt x="9481" y="57671"/>
                  </a:lnTo>
                  <a:lnTo>
                    <a:pt x="10332" y="90885"/>
                  </a:lnTo>
                  <a:lnTo>
                    <a:pt x="10559" y="108307"/>
                  </a:lnTo>
                  <a:lnTo>
                    <a:pt x="11933" y="124815"/>
                  </a:lnTo>
                  <a:lnTo>
                    <a:pt x="14073" y="140715"/>
                  </a:lnTo>
                  <a:lnTo>
                    <a:pt x="16723" y="156209"/>
                  </a:lnTo>
                  <a:lnTo>
                    <a:pt x="18490" y="172656"/>
                  </a:lnTo>
                  <a:lnTo>
                    <a:pt x="19668" y="189737"/>
                  </a:lnTo>
                  <a:lnTo>
                    <a:pt x="20453" y="207243"/>
                  </a:lnTo>
                  <a:lnTo>
                    <a:pt x="22200" y="222584"/>
                  </a:lnTo>
                  <a:lnTo>
                    <a:pt x="24588" y="236482"/>
                  </a:lnTo>
                  <a:lnTo>
                    <a:pt x="30504" y="262935"/>
                  </a:lnTo>
                  <a:lnTo>
                    <a:pt x="37212" y="291006"/>
                  </a:lnTo>
                  <a:lnTo>
                    <a:pt x="43161" y="299225"/>
                  </a:lnTo>
                  <a:lnTo>
                    <a:pt x="50797" y="303482"/>
                  </a:lnTo>
                  <a:lnTo>
                    <a:pt x="59559" y="305096"/>
                  </a:lnTo>
                  <a:lnTo>
                    <a:pt x="69070" y="304948"/>
                  </a:lnTo>
                  <a:lnTo>
                    <a:pt x="79082" y="303627"/>
                  </a:lnTo>
                  <a:lnTo>
                    <a:pt x="89427" y="301522"/>
                  </a:lnTo>
                  <a:lnTo>
                    <a:pt x="99994" y="298895"/>
                  </a:lnTo>
                  <a:lnTo>
                    <a:pt x="110709" y="295921"/>
                  </a:lnTo>
                  <a:lnTo>
                    <a:pt x="132402" y="289353"/>
                  </a:lnTo>
                  <a:lnTo>
                    <a:pt x="176238" y="275167"/>
                  </a:lnTo>
                  <a:lnTo>
                    <a:pt x="220232" y="2642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3408193" y="6639971"/>
              <a:ext cx="6346" cy="198209"/>
            </a:xfrm>
            <a:custGeom>
              <a:avLst/>
              <a:gdLst/>
              <a:ahLst/>
              <a:cxnLst/>
              <a:rect l="0" t="0" r="0" b="0"/>
              <a:pathLst>
                <a:path w="6346" h="198209">
                  <a:moveTo>
                    <a:pt x="6345" y="0"/>
                  </a:moveTo>
                  <a:lnTo>
                    <a:pt x="499" y="17537"/>
                  </a:lnTo>
                  <a:lnTo>
                    <a:pt x="0" y="27597"/>
                  </a:lnTo>
                  <a:lnTo>
                    <a:pt x="892" y="39198"/>
                  </a:lnTo>
                  <a:lnTo>
                    <a:pt x="2710" y="51825"/>
                  </a:lnTo>
                  <a:lnTo>
                    <a:pt x="3921" y="65138"/>
                  </a:lnTo>
                  <a:lnTo>
                    <a:pt x="4729" y="78907"/>
                  </a:lnTo>
                  <a:lnTo>
                    <a:pt x="5626" y="107256"/>
                  </a:lnTo>
                  <a:lnTo>
                    <a:pt x="6345" y="1982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3315434" y="6750087"/>
              <a:ext cx="165174" cy="11012"/>
            </a:xfrm>
            <a:custGeom>
              <a:avLst/>
              <a:gdLst/>
              <a:ahLst/>
              <a:cxnLst/>
              <a:rect l="0" t="0" r="0" b="0"/>
              <a:pathLst>
                <a:path w="165174" h="11012">
                  <a:moveTo>
                    <a:pt x="0" y="0"/>
                  </a:moveTo>
                  <a:lnTo>
                    <a:pt x="23382" y="0"/>
                  </a:lnTo>
                  <a:lnTo>
                    <a:pt x="33941" y="1223"/>
                  </a:lnTo>
                  <a:lnTo>
                    <a:pt x="44650" y="3262"/>
                  </a:lnTo>
                  <a:lnTo>
                    <a:pt x="55460" y="5845"/>
                  </a:lnTo>
                  <a:lnTo>
                    <a:pt x="67561" y="7567"/>
                  </a:lnTo>
                  <a:lnTo>
                    <a:pt x="80522" y="8715"/>
                  </a:lnTo>
                  <a:lnTo>
                    <a:pt x="94057" y="9481"/>
                  </a:lnTo>
                  <a:lnTo>
                    <a:pt x="122146" y="10331"/>
                  </a:lnTo>
                  <a:lnTo>
                    <a:pt x="165173" y="110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3575984" y="6639971"/>
              <a:ext cx="256994" cy="187197"/>
            </a:xfrm>
            <a:custGeom>
              <a:avLst/>
              <a:gdLst/>
              <a:ahLst/>
              <a:cxnLst/>
              <a:rect l="0" t="0" r="0" b="0"/>
              <a:pathLst>
                <a:path w="256994" h="187197">
                  <a:moveTo>
                    <a:pt x="36762" y="0"/>
                  </a:moveTo>
                  <a:lnTo>
                    <a:pt x="30916" y="17537"/>
                  </a:lnTo>
                  <a:lnTo>
                    <a:pt x="27971" y="28821"/>
                  </a:lnTo>
                  <a:lnTo>
                    <a:pt x="21435" y="57671"/>
                  </a:lnTo>
                  <a:lnTo>
                    <a:pt x="17979" y="71482"/>
                  </a:lnTo>
                  <a:lnTo>
                    <a:pt x="14452" y="84359"/>
                  </a:lnTo>
                  <a:lnTo>
                    <a:pt x="7270" y="108456"/>
                  </a:lnTo>
                  <a:lnTo>
                    <a:pt x="0" y="131401"/>
                  </a:lnTo>
                  <a:lnTo>
                    <a:pt x="1242" y="140212"/>
                  </a:lnTo>
                  <a:lnTo>
                    <a:pt x="5741" y="147308"/>
                  </a:lnTo>
                  <a:lnTo>
                    <a:pt x="12411" y="153263"/>
                  </a:lnTo>
                  <a:lnTo>
                    <a:pt x="22975" y="157233"/>
                  </a:lnTo>
                  <a:lnTo>
                    <a:pt x="36135" y="159879"/>
                  </a:lnTo>
                  <a:lnTo>
                    <a:pt x="51026" y="161644"/>
                  </a:lnTo>
                  <a:lnTo>
                    <a:pt x="67071" y="162820"/>
                  </a:lnTo>
                  <a:lnTo>
                    <a:pt x="83885" y="163604"/>
                  </a:lnTo>
                  <a:lnTo>
                    <a:pt x="101212" y="164127"/>
                  </a:lnTo>
                  <a:lnTo>
                    <a:pt x="117657" y="165699"/>
                  </a:lnTo>
                  <a:lnTo>
                    <a:pt x="133515" y="167970"/>
                  </a:lnTo>
                  <a:lnTo>
                    <a:pt x="182479" y="177013"/>
                  </a:lnTo>
                  <a:lnTo>
                    <a:pt x="256993" y="18719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3716820" y="6639971"/>
              <a:ext cx="17054" cy="308325"/>
            </a:xfrm>
            <a:custGeom>
              <a:avLst/>
              <a:gdLst/>
              <a:ahLst/>
              <a:cxnLst/>
              <a:rect l="0" t="0" r="0" b="0"/>
              <a:pathLst>
                <a:path w="17054" h="308325">
                  <a:moveTo>
                    <a:pt x="17053" y="0"/>
                  </a:moveTo>
                  <a:lnTo>
                    <a:pt x="11207" y="17537"/>
                  </a:lnTo>
                  <a:lnTo>
                    <a:pt x="9485" y="28821"/>
                  </a:lnTo>
                  <a:lnTo>
                    <a:pt x="8337" y="42460"/>
                  </a:lnTo>
                  <a:lnTo>
                    <a:pt x="7572" y="57671"/>
                  </a:lnTo>
                  <a:lnTo>
                    <a:pt x="5838" y="73929"/>
                  </a:lnTo>
                  <a:lnTo>
                    <a:pt x="3459" y="90885"/>
                  </a:lnTo>
                  <a:lnTo>
                    <a:pt x="649" y="108307"/>
                  </a:lnTo>
                  <a:lnTo>
                    <a:pt x="0" y="123592"/>
                  </a:lnTo>
                  <a:lnTo>
                    <a:pt x="790" y="137452"/>
                  </a:lnTo>
                  <a:lnTo>
                    <a:pt x="2540" y="150363"/>
                  </a:lnTo>
                  <a:lnTo>
                    <a:pt x="3707" y="165088"/>
                  </a:lnTo>
                  <a:lnTo>
                    <a:pt x="4486" y="181021"/>
                  </a:lnTo>
                  <a:lnTo>
                    <a:pt x="5350" y="213816"/>
                  </a:lnTo>
                  <a:lnTo>
                    <a:pt x="5734" y="244705"/>
                  </a:lnTo>
                  <a:lnTo>
                    <a:pt x="7060" y="258570"/>
                  </a:lnTo>
                  <a:lnTo>
                    <a:pt x="9168" y="271484"/>
                  </a:lnTo>
                  <a:lnTo>
                    <a:pt x="17053" y="3083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3866012" y="6739075"/>
              <a:ext cx="228876" cy="254910"/>
            </a:xfrm>
            <a:custGeom>
              <a:avLst/>
              <a:gdLst/>
              <a:ahLst/>
              <a:cxnLst/>
              <a:rect l="0" t="0" r="0" b="0"/>
              <a:pathLst>
                <a:path w="228876" h="254910">
                  <a:moveTo>
                    <a:pt x="0" y="44046"/>
                  </a:moveTo>
                  <a:lnTo>
                    <a:pt x="0" y="67428"/>
                  </a:lnTo>
                  <a:lnTo>
                    <a:pt x="1223" y="80434"/>
                  </a:lnTo>
                  <a:lnTo>
                    <a:pt x="3263" y="95222"/>
                  </a:lnTo>
                  <a:lnTo>
                    <a:pt x="5845" y="111199"/>
                  </a:lnTo>
                  <a:lnTo>
                    <a:pt x="7567" y="126743"/>
                  </a:lnTo>
                  <a:lnTo>
                    <a:pt x="8715" y="142001"/>
                  </a:lnTo>
                  <a:lnTo>
                    <a:pt x="9481" y="157066"/>
                  </a:lnTo>
                  <a:lnTo>
                    <a:pt x="12438" y="170780"/>
                  </a:lnTo>
                  <a:lnTo>
                    <a:pt x="16856" y="183593"/>
                  </a:lnTo>
                  <a:lnTo>
                    <a:pt x="22249" y="195806"/>
                  </a:lnTo>
                  <a:lnTo>
                    <a:pt x="28291" y="206394"/>
                  </a:lnTo>
                  <a:lnTo>
                    <a:pt x="34766" y="215901"/>
                  </a:lnTo>
                  <a:lnTo>
                    <a:pt x="41530" y="224685"/>
                  </a:lnTo>
                  <a:lnTo>
                    <a:pt x="49710" y="229318"/>
                  </a:lnTo>
                  <a:lnTo>
                    <a:pt x="58833" y="231183"/>
                  </a:lnTo>
                  <a:lnTo>
                    <a:pt x="68586" y="231203"/>
                  </a:lnTo>
                  <a:lnTo>
                    <a:pt x="77535" y="228769"/>
                  </a:lnTo>
                  <a:lnTo>
                    <a:pt x="85949" y="224699"/>
                  </a:lnTo>
                  <a:lnTo>
                    <a:pt x="94004" y="219539"/>
                  </a:lnTo>
                  <a:lnTo>
                    <a:pt x="99375" y="220993"/>
                  </a:lnTo>
                  <a:lnTo>
                    <a:pt x="102955" y="226857"/>
                  </a:lnTo>
                  <a:lnTo>
                    <a:pt x="105342" y="235660"/>
                  </a:lnTo>
                  <a:lnTo>
                    <a:pt x="110604" y="242753"/>
                  </a:lnTo>
                  <a:lnTo>
                    <a:pt x="117782" y="248704"/>
                  </a:lnTo>
                  <a:lnTo>
                    <a:pt x="126238" y="253895"/>
                  </a:lnTo>
                  <a:lnTo>
                    <a:pt x="134322" y="254909"/>
                  </a:lnTo>
                  <a:lnTo>
                    <a:pt x="142159" y="253138"/>
                  </a:lnTo>
                  <a:lnTo>
                    <a:pt x="149830" y="249510"/>
                  </a:lnTo>
                  <a:lnTo>
                    <a:pt x="157392" y="244644"/>
                  </a:lnTo>
                  <a:lnTo>
                    <a:pt x="164880" y="238954"/>
                  </a:lnTo>
                  <a:lnTo>
                    <a:pt x="172319" y="232713"/>
                  </a:lnTo>
                  <a:lnTo>
                    <a:pt x="179725" y="226106"/>
                  </a:lnTo>
                  <a:lnTo>
                    <a:pt x="194479" y="212238"/>
                  </a:lnTo>
                  <a:lnTo>
                    <a:pt x="200616" y="201443"/>
                  </a:lnTo>
                  <a:lnTo>
                    <a:pt x="205931" y="188130"/>
                  </a:lnTo>
                  <a:lnTo>
                    <a:pt x="210698" y="173137"/>
                  </a:lnTo>
                  <a:lnTo>
                    <a:pt x="215099" y="157024"/>
                  </a:lnTo>
                  <a:lnTo>
                    <a:pt x="219256" y="140164"/>
                  </a:lnTo>
                  <a:lnTo>
                    <a:pt x="223252" y="122807"/>
                  </a:lnTo>
                  <a:lnTo>
                    <a:pt x="225915" y="105118"/>
                  </a:lnTo>
                  <a:lnTo>
                    <a:pt x="227691" y="87208"/>
                  </a:lnTo>
                  <a:lnTo>
                    <a:pt x="228875" y="69150"/>
                  </a:lnTo>
                  <a:lnTo>
                    <a:pt x="228441" y="53441"/>
                  </a:lnTo>
                  <a:lnTo>
                    <a:pt x="226928" y="39298"/>
                  </a:lnTo>
                  <a:lnTo>
                    <a:pt x="22023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5870116" y="5341546"/>
            <a:ext cx="2158267" cy="474614"/>
            <a:chOff x="5870116" y="5341546"/>
            <a:chExt cx="2158267" cy="474614"/>
          </a:xfrm>
        </p:grpSpPr>
        <p:sp>
          <p:nvSpPr>
            <p:cNvPr id="132" name="Freeform 131"/>
            <p:cNvSpPr/>
            <p:nvPr/>
          </p:nvSpPr>
          <p:spPr>
            <a:xfrm>
              <a:off x="5870116" y="5341546"/>
              <a:ext cx="165174" cy="385789"/>
            </a:xfrm>
            <a:custGeom>
              <a:avLst/>
              <a:gdLst/>
              <a:ahLst/>
              <a:cxnLst/>
              <a:rect l="0" t="0" r="0" b="0"/>
              <a:pathLst>
                <a:path w="165174" h="385789">
                  <a:moveTo>
                    <a:pt x="0" y="45162"/>
                  </a:moveTo>
                  <a:lnTo>
                    <a:pt x="11692" y="27625"/>
                  </a:lnTo>
                  <a:lnTo>
                    <a:pt x="18806" y="20012"/>
                  </a:lnTo>
                  <a:lnTo>
                    <a:pt x="27219" y="12490"/>
                  </a:lnTo>
                  <a:lnTo>
                    <a:pt x="36499" y="5028"/>
                  </a:lnTo>
                  <a:lnTo>
                    <a:pt x="46356" y="1277"/>
                  </a:lnTo>
                  <a:lnTo>
                    <a:pt x="56597" y="0"/>
                  </a:lnTo>
                  <a:lnTo>
                    <a:pt x="67096" y="372"/>
                  </a:lnTo>
                  <a:lnTo>
                    <a:pt x="77765" y="3067"/>
                  </a:lnTo>
                  <a:lnTo>
                    <a:pt x="88548" y="7311"/>
                  </a:lnTo>
                  <a:lnTo>
                    <a:pt x="99408" y="12587"/>
                  </a:lnTo>
                  <a:lnTo>
                    <a:pt x="107871" y="22222"/>
                  </a:lnTo>
                  <a:lnTo>
                    <a:pt x="114736" y="34763"/>
                  </a:lnTo>
                  <a:lnTo>
                    <a:pt x="120537" y="49241"/>
                  </a:lnTo>
                  <a:lnTo>
                    <a:pt x="124404" y="66234"/>
                  </a:lnTo>
                  <a:lnTo>
                    <a:pt x="126983" y="84904"/>
                  </a:lnTo>
                  <a:lnTo>
                    <a:pt x="128701" y="104691"/>
                  </a:lnTo>
                  <a:lnTo>
                    <a:pt x="129847" y="122777"/>
                  </a:lnTo>
                  <a:lnTo>
                    <a:pt x="131120" y="155923"/>
                  </a:lnTo>
                  <a:lnTo>
                    <a:pt x="130236" y="170390"/>
                  </a:lnTo>
                  <a:lnTo>
                    <a:pt x="128423" y="183705"/>
                  </a:lnTo>
                  <a:lnTo>
                    <a:pt x="125991" y="196253"/>
                  </a:lnTo>
                  <a:lnTo>
                    <a:pt x="120026" y="223245"/>
                  </a:lnTo>
                  <a:lnTo>
                    <a:pt x="116722" y="237294"/>
                  </a:lnTo>
                  <a:lnTo>
                    <a:pt x="113297" y="254002"/>
                  </a:lnTo>
                  <a:lnTo>
                    <a:pt x="106228" y="292142"/>
                  </a:lnTo>
                  <a:lnTo>
                    <a:pt x="101406" y="310143"/>
                  </a:lnTo>
                  <a:lnTo>
                    <a:pt x="95744" y="327038"/>
                  </a:lnTo>
                  <a:lnTo>
                    <a:pt x="89523" y="343195"/>
                  </a:lnTo>
                  <a:lnTo>
                    <a:pt x="82929" y="356413"/>
                  </a:lnTo>
                  <a:lnTo>
                    <a:pt x="76085" y="367672"/>
                  </a:lnTo>
                  <a:lnTo>
                    <a:pt x="69076" y="377626"/>
                  </a:lnTo>
                  <a:lnTo>
                    <a:pt x="60733" y="383038"/>
                  </a:lnTo>
                  <a:lnTo>
                    <a:pt x="51500" y="385422"/>
                  </a:lnTo>
                  <a:lnTo>
                    <a:pt x="41675" y="385788"/>
                  </a:lnTo>
                  <a:lnTo>
                    <a:pt x="33901" y="382362"/>
                  </a:lnTo>
                  <a:lnTo>
                    <a:pt x="27494" y="376407"/>
                  </a:lnTo>
                  <a:lnTo>
                    <a:pt x="22000" y="368767"/>
                  </a:lnTo>
                  <a:lnTo>
                    <a:pt x="18337" y="357556"/>
                  </a:lnTo>
                  <a:lnTo>
                    <a:pt x="15895" y="343964"/>
                  </a:lnTo>
                  <a:lnTo>
                    <a:pt x="14267" y="328786"/>
                  </a:lnTo>
                  <a:lnTo>
                    <a:pt x="14406" y="314996"/>
                  </a:lnTo>
                  <a:lnTo>
                    <a:pt x="15722" y="302132"/>
                  </a:lnTo>
                  <a:lnTo>
                    <a:pt x="17822" y="289886"/>
                  </a:lnTo>
                  <a:lnTo>
                    <a:pt x="20446" y="278051"/>
                  </a:lnTo>
                  <a:lnTo>
                    <a:pt x="23419" y="266491"/>
                  </a:lnTo>
                  <a:lnTo>
                    <a:pt x="26624" y="255113"/>
                  </a:lnTo>
                  <a:lnTo>
                    <a:pt x="31208" y="245081"/>
                  </a:lnTo>
                  <a:lnTo>
                    <a:pt x="36711" y="235947"/>
                  </a:lnTo>
                  <a:lnTo>
                    <a:pt x="42826" y="227410"/>
                  </a:lnTo>
                  <a:lnTo>
                    <a:pt x="51798" y="224165"/>
                  </a:lnTo>
                  <a:lnTo>
                    <a:pt x="62672" y="224449"/>
                  </a:lnTo>
                  <a:lnTo>
                    <a:pt x="74816" y="227086"/>
                  </a:lnTo>
                  <a:lnTo>
                    <a:pt x="85359" y="232514"/>
                  </a:lnTo>
                  <a:lnTo>
                    <a:pt x="94835" y="239803"/>
                  </a:lnTo>
                  <a:lnTo>
                    <a:pt x="103599" y="248333"/>
                  </a:lnTo>
                  <a:lnTo>
                    <a:pt x="111889" y="258914"/>
                  </a:lnTo>
                  <a:lnTo>
                    <a:pt x="119862" y="270862"/>
                  </a:lnTo>
                  <a:lnTo>
                    <a:pt x="127625" y="283721"/>
                  </a:lnTo>
                  <a:lnTo>
                    <a:pt x="134023" y="295964"/>
                  </a:lnTo>
                  <a:lnTo>
                    <a:pt x="139513" y="307797"/>
                  </a:lnTo>
                  <a:lnTo>
                    <a:pt x="144396" y="319356"/>
                  </a:lnTo>
                  <a:lnTo>
                    <a:pt x="148875" y="330733"/>
                  </a:lnTo>
                  <a:lnTo>
                    <a:pt x="165173" y="3755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6152101" y="5397720"/>
              <a:ext cx="147467" cy="253267"/>
            </a:xfrm>
            <a:custGeom>
              <a:avLst/>
              <a:gdLst/>
              <a:ahLst/>
              <a:cxnLst/>
              <a:rect l="0" t="0" r="0" b="0"/>
              <a:pathLst>
                <a:path w="147467" h="253267">
                  <a:moveTo>
                    <a:pt x="15327" y="0"/>
                  </a:moveTo>
                  <a:lnTo>
                    <a:pt x="15327" y="118865"/>
                  </a:lnTo>
                  <a:lnTo>
                    <a:pt x="14104" y="136748"/>
                  </a:lnTo>
                  <a:lnTo>
                    <a:pt x="12064" y="154787"/>
                  </a:lnTo>
                  <a:lnTo>
                    <a:pt x="9481" y="172931"/>
                  </a:lnTo>
                  <a:lnTo>
                    <a:pt x="6536" y="189921"/>
                  </a:lnTo>
                  <a:lnTo>
                    <a:pt x="3348" y="206142"/>
                  </a:lnTo>
                  <a:lnTo>
                    <a:pt x="0" y="221850"/>
                  </a:lnTo>
                  <a:lnTo>
                    <a:pt x="1439" y="231098"/>
                  </a:lnTo>
                  <a:lnTo>
                    <a:pt x="6068" y="236040"/>
                  </a:lnTo>
                  <a:lnTo>
                    <a:pt x="12825" y="238112"/>
                  </a:lnTo>
                  <a:lnTo>
                    <a:pt x="21000" y="238269"/>
                  </a:lnTo>
                  <a:lnTo>
                    <a:pt x="30120" y="237150"/>
                  </a:lnTo>
                  <a:lnTo>
                    <a:pt x="39871" y="235181"/>
                  </a:lnTo>
                  <a:lnTo>
                    <a:pt x="52490" y="235092"/>
                  </a:lnTo>
                  <a:lnTo>
                    <a:pt x="67019" y="236256"/>
                  </a:lnTo>
                  <a:lnTo>
                    <a:pt x="82823" y="238255"/>
                  </a:lnTo>
                  <a:lnTo>
                    <a:pt x="97029" y="240812"/>
                  </a:lnTo>
                  <a:lnTo>
                    <a:pt x="110171" y="243739"/>
                  </a:lnTo>
                  <a:lnTo>
                    <a:pt x="147466" y="2532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6464740" y="5397720"/>
              <a:ext cx="11013" cy="209220"/>
            </a:xfrm>
            <a:custGeom>
              <a:avLst/>
              <a:gdLst/>
              <a:ahLst/>
              <a:cxnLst/>
              <a:rect l="0" t="0" r="0" b="0"/>
              <a:pathLst>
                <a:path w="11013" h="209220">
                  <a:moveTo>
                    <a:pt x="0" y="0"/>
                  </a:moveTo>
                  <a:lnTo>
                    <a:pt x="0" y="29228"/>
                  </a:lnTo>
                  <a:lnTo>
                    <a:pt x="1223" y="43955"/>
                  </a:lnTo>
                  <a:lnTo>
                    <a:pt x="3262" y="59891"/>
                  </a:lnTo>
                  <a:lnTo>
                    <a:pt x="5846" y="76633"/>
                  </a:lnTo>
                  <a:lnTo>
                    <a:pt x="7568" y="92688"/>
                  </a:lnTo>
                  <a:lnTo>
                    <a:pt x="8716" y="108285"/>
                  </a:lnTo>
                  <a:lnTo>
                    <a:pt x="9481" y="123577"/>
                  </a:lnTo>
                  <a:lnTo>
                    <a:pt x="10332" y="153619"/>
                  </a:lnTo>
                  <a:lnTo>
                    <a:pt x="11012" y="2092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6398671" y="5496824"/>
              <a:ext cx="132139" cy="33035"/>
            </a:xfrm>
            <a:custGeom>
              <a:avLst/>
              <a:gdLst/>
              <a:ahLst/>
              <a:cxnLst/>
              <a:rect l="0" t="0" r="0" b="0"/>
              <a:pathLst>
                <a:path w="132139" h="33035">
                  <a:moveTo>
                    <a:pt x="0" y="0"/>
                  </a:moveTo>
                  <a:lnTo>
                    <a:pt x="23383" y="5846"/>
                  </a:lnTo>
                  <a:lnTo>
                    <a:pt x="33941" y="8791"/>
                  </a:lnTo>
                  <a:lnTo>
                    <a:pt x="55461" y="15327"/>
                  </a:lnTo>
                  <a:lnTo>
                    <a:pt x="77260" y="22310"/>
                  </a:lnTo>
                  <a:lnTo>
                    <a:pt x="132138" y="3303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6673960" y="5397284"/>
              <a:ext cx="176186" cy="342336"/>
            </a:xfrm>
            <a:custGeom>
              <a:avLst/>
              <a:gdLst/>
              <a:ahLst/>
              <a:cxnLst/>
              <a:rect l="0" t="0" r="0" b="0"/>
              <a:pathLst>
                <a:path w="176186" h="342336">
                  <a:moveTo>
                    <a:pt x="0" y="55494"/>
                  </a:moveTo>
                  <a:lnTo>
                    <a:pt x="5846" y="32111"/>
                  </a:lnTo>
                  <a:lnTo>
                    <a:pt x="10014" y="22776"/>
                  </a:lnTo>
                  <a:lnTo>
                    <a:pt x="15241" y="14106"/>
                  </a:lnTo>
                  <a:lnTo>
                    <a:pt x="21172" y="5879"/>
                  </a:lnTo>
                  <a:lnTo>
                    <a:pt x="30020" y="1617"/>
                  </a:lnTo>
                  <a:lnTo>
                    <a:pt x="40813" y="0"/>
                  </a:lnTo>
                  <a:lnTo>
                    <a:pt x="52903" y="145"/>
                  </a:lnTo>
                  <a:lnTo>
                    <a:pt x="63409" y="3913"/>
                  </a:lnTo>
                  <a:lnTo>
                    <a:pt x="72860" y="10095"/>
                  </a:lnTo>
                  <a:lnTo>
                    <a:pt x="81608" y="17887"/>
                  </a:lnTo>
                  <a:lnTo>
                    <a:pt x="89887" y="27975"/>
                  </a:lnTo>
                  <a:lnTo>
                    <a:pt x="97853" y="39595"/>
                  </a:lnTo>
                  <a:lnTo>
                    <a:pt x="105611" y="52236"/>
                  </a:lnTo>
                  <a:lnTo>
                    <a:pt x="112007" y="64333"/>
                  </a:lnTo>
                  <a:lnTo>
                    <a:pt x="117494" y="76069"/>
                  </a:lnTo>
                  <a:lnTo>
                    <a:pt x="122376" y="87563"/>
                  </a:lnTo>
                  <a:lnTo>
                    <a:pt x="125630" y="102567"/>
                  </a:lnTo>
                  <a:lnTo>
                    <a:pt x="127800" y="119911"/>
                  </a:lnTo>
                  <a:lnTo>
                    <a:pt x="129246" y="138814"/>
                  </a:lnTo>
                  <a:lnTo>
                    <a:pt x="130210" y="156310"/>
                  </a:lnTo>
                  <a:lnTo>
                    <a:pt x="131281" y="188801"/>
                  </a:lnTo>
                  <a:lnTo>
                    <a:pt x="131885" y="240454"/>
                  </a:lnTo>
                  <a:lnTo>
                    <a:pt x="130746" y="255881"/>
                  </a:lnTo>
                  <a:lnTo>
                    <a:pt x="128763" y="269837"/>
                  </a:lnTo>
                  <a:lnTo>
                    <a:pt x="126217" y="282811"/>
                  </a:lnTo>
                  <a:lnTo>
                    <a:pt x="122074" y="295131"/>
                  </a:lnTo>
                  <a:lnTo>
                    <a:pt x="116865" y="307015"/>
                  </a:lnTo>
                  <a:lnTo>
                    <a:pt x="110944" y="318608"/>
                  </a:lnTo>
                  <a:lnTo>
                    <a:pt x="103327" y="327560"/>
                  </a:lnTo>
                  <a:lnTo>
                    <a:pt x="94578" y="334752"/>
                  </a:lnTo>
                  <a:lnTo>
                    <a:pt x="85075" y="340770"/>
                  </a:lnTo>
                  <a:lnTo>
                    <a:pt x="76293" y="342335"/>
                  </a:lnTo>
                  <a:lnTo>
                    <a:pt x="67991" y="340931"/>
                  </a:lnTo>
                  <a:lnTo>
                    <a:pt x="60009" y="337548"/>
                  </a:lnTo>
                  <a:lnTo>
                    <a:pt x="53465" y="330399"/>
                  </a:lnTo>
                  <a:lnTo>
                    <a:pt x="47878" y="320739"/>
                  </a:lnTo>
                  <a:lnTo>
                    <a:pt x="42930" y="309405"/>
                  </a:lnTo>
                  <a:lnTo>
                    <a:pt x="39632" y="296955"/>
                  </a:lnTo>
                  <a:lnTo>
                    <a:pt x="37433" y="283761"/>
                  </a:lnTo>
                  <a:lnTo>
                    <a:pt x="35967" y="270070"/>
                  </a:lnTo>
                  <a:lnTo>
                    <a:pt x="36213" y="256050"/>
                  </a:lnTo>
                  <a:lnTo>
                    <a:pt x="37600" y="241809"/>
                  </a:lnTo>
                  <a:lnTo>
                    <a:pt x="39749" y="227421"/>
                  </a:lnTo>
                  <a:lnTo>
                    <a:pt x="43628" y="215381"/>
                  </a:lnTo>
                  <a:lnTo>
                    <a:pt x="48662" y="204908"/>
                  </a:lnTo>
                  <a:lnTo>
                    <a:pt x="54464" y="195479"/>
                  </a:lnTo>
                  <a:lnTo>
                    <a:pt x="63227" y="190416"/>
                  </a:lnTo>
                  <a:lnTo>
                    <a:pt x="73962" y="188265"/>
                  </a:lnTo>
                  <a:lnTo>
                    <a:pt x="86013" y="188054"/>
                  </a:lnTo>
                  <a:lnTo>
                    <a:pt x="96494" y="191584"/>
                  </a:lnTo>
                  <a:lnTo>
                    <a:pt x="105929" y="197608"/>
                  </a:lnTo>
                  <a:lnTo>
                    <a:pt x="114665" y="205294"/>
                  </a:lnTo>
                  <a:lnTo>
                    <a:pt x="122937" y="215313"/>
                  </a:lnTo>
                  <a:lnTo>
                    <a:pt x="130899" y="226885"/>
                  </a:lnTo>
                  <a:lnTo>
                    <a:pt x="146269" y="251571"/>
                  </a:lnTo>
                  <a:lnTo>
                    <a:pt x="176185" y="2977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6949249" y="5496824"/>
              <a:ext cx="275290" cy="228447"/>
            </a:xfrm>
            <a:custGeom>
              <a:avLst/>
              <a:gdLst/>
              <a:ahLst/>
              <a:cxnLst/>
              <a:rect l="0" t="0" r="0" b="0"/>
              <a:pathLst>
                <a:path w="275290" h="228447">
                  <a:moveTo>
                    <a:pt x="0" y="11011"/>
                  </a:moveTo>
                  <a:lnTo>
                    <a:pt x="5845" y="34394"/>
                  </a:lnTo>
                  <a:lnTo>
                    <a:pt x="7568" y="47399"/>
                  </a:lnTo>
                  <a:lnTo>
                    <a:pt x="8716" y="62187"/>
                  </a:lnTo>
                  <a:lnTo>
                    <a:pt x="9482" y="78163"/>
                  </a:lnTo>
                  <a:lnTo>
                    <a:pt x="11215" y="92484"/>
                  </a:lnTo>
                  <a:lnTo>
                    <a:pt x="13594" y="105703"/>
                  </a:lnTo>
                  <a:lnTo>
                    <a:pt x="16404" y="118185"/>
                  </a:lnTo>
                  <a:lnTo>
                    <a:pt x="18276" y="133848"/>
                  </a:lnTo>
                  <a:lnTo>
                    <a:pt x="19525" y="151631"/>
                  </a:lnTo>
                  <a:lnTo>
                    <a:pt x="20358" y="170827"/>
                  </a:lnTo>
                  <a:lnTo>
                    <a:pt x="22137" y="187295"/>
                  </a:lnTo>
                  <a:lnTo>
                    <a:pt x="24546" y="201944"/>
                  </a:lnTo>
                  <a:lnTo>
                    <a:pt x="27375" y="215381"/>
                  </a:lnTo>
                  <a:lnTo>
                    <a:pt x="32932" y="223115"/>
                  </a:lnTo>
                  <a:lnTo>
                    <a:pt x="40307" y="227048"/>
                  </a:lnTo>
                  <a:lnTo>
                    <a:pt x="48894" y="228446"/>
                  </a:lnTo>
                  <a:lnTo>
                    <a:pt x="55842" y="225708"/>
                  </a:lnTo>
                  <a:lnTo>
                    <a:pt x="61699" y="220211"/>
                  </a:lnTo>
                  <a:lnTo>
                    <a:pt x="66825" y="212877"/>
                  </a:lnTo>
                  <a:lnTo>
                    <a:pt x="71468" y="203093"/>
                  </a:lnTo>
                  <a:lnTo>
                    <a:pt x="75786" y="191677"/>
                  </a:lnTo>
                  <a:lnTo>
                    <a:pt x="79888" y="179172"/>
                  </a:lnTo>
                  <a:lnTo>
                    <a:pt x="83847" y="165941"/>
                  </a:lnTo>
                  <a:lnTo>
                    <a:pt x="95263" y="125161"/>
                  </a:lnTo>
                  <a:lnTo>
                    <a:pt x="102698" y="100897"/>
                  </a:lnTo>
                  <a:lnTo>
                    <a:pt x="110065" y="92958"/>
                  </a:lnTo>
                  <a:lnTo>
                    <a:pt x="119870" y="87665"/>
                  </a:lnTo>
                  <a:lnTo>
                    <a:pt x="131300" y="84137"/>
                  </a:lnTo>
                  <a:lnTo>
                    <a:pt x="141368" y="86679"/>
                  </a:lnTo>
                  <a:lnTo>
                    <a:pt x="150526" y="93268"/>
                  </a:lnTo>
                  <a:lnTo>
                    <a:pt x="159079" y="102554"/>
                  </a:lnTo>
                  <a:lnTo>
                    <a:pt x="167228" y="113639"/>
                  </a:lnTo>
                  <a:lnTo>
                    <a:pt x="175107" y="125923"/>
                  </a:lnTo>
                  <a:lnTo>
                    <a:pt x="182807" y="139007"/>
                  </a:lnTo>
                  <a:lnTo>
                    <a:pt x="190388" y="152623"/>
                  </a:lnTo>
                  <a:lnTo>
                    <a:pt x="205335" y="180803"/>
                  </a:lnTo>
                  <a:lnTo>
                    <a:pt x="212747" y="193946"/>
                  </a:lnTo>
                  <a:lnTo>
                    <a:pt x="220136" y="206378"/>
                  </a:lnTo>
                  <a:lnTo>
                    <a:pt x="227509" y="218337"/>
                  </a:lnTo>
                  <a:lnTo>
                    <a:pt x="234871" y="222639"/>
                  </a:lnTo>
                  <a:lnTo>
                    <a:pt x="242226" y="221836"/>
                  </a:lnTo>
                  <a:lnTo>
                    <a:pt x="249576" y="217631"/>
                  </a:lnTo>
                  <a:lnTo>
                    <a:pt x="254477" y="209933"/>
                  </a:lnTo>
                  <a:lnTo>
                    <a:pt x="257743" y="199907"/>
                  </a:lnTo>
                  <a:lnTo>
                    <a:pt x="259921" y="188329"/>
                  </a:lnTo>
                  <a:lnTo>
                    <a:pt x="261373" y="174493"/>
                  </a:lnTo>
                  <a:lnTo>
                    <a:pt x="262341" y="159151"/>
                  </a:lnTo>
                  <a:lnTo>
                    <a:pt x="262987" y="142806"/>
                  </a:lnTo>
                  <a:lnTo>
                    <a:pt x="263703" y="108331"/>
                  </a:lnTo>
                  <a:lnTo>
                    <a:pt x="263895" y="90573"/>
                  </a:lnTo>
                  <a:lnTo>
                    <a:pt x="265246" y="75064"/>
                  </a:lnTo>
                  <a:lnTo>
                    <a:pt x="267370" y="61054"/>
                  </a:lnTo>
                  <a:lnTo>
                    <a:pt x="27528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7367688" y="5600595"/>
              <a:ext cx="88094" cy="6345"/>
            </a:xfrm>
            <a:custGeom>
              <a:avLst/>
              <a:gdLst/>
              <a:ahLst/>
              <a:cxnLst/>
              <a:rect l="0" t="0" r="0" b="0"/>
              <a:pathLst>
                <a:path w="88094" h="6345">
                  <a:moveTo>
                    <a:pt x="0" y="6344"/>
                  </a:moveTo>
                  <a:lnTo>
                    <a:pt x="17537" y="499"/>
                  </a:lnTo>
                  <a:lnTo>
                    <a:pt x="26373" y="0"/>
                  </a:lnTo>
                  <a:lnTo>
                    <a:pt x="88093" y="634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7378700" y="5650986"/>
              <a:ext cx="110116" cy="22024"/>
            </a:xfrm>
            <a:custGeom>
              <a:avLst/>
              <a:gdLst/>
              <a:ahLst/>
              <a:cxnLst/>
              <a:rect l="0" t="0" r="0" b="0"/>
              <a:pathLst>
                <a:path w="110116" h="22024">
                  <a:moveTo>
                    <a:pt x="0" y="0"/>
                  </a:moveTo>
                  <a:lnTo>
                    <a:pt x="29228" y="5845"/>
                  </a:lnTo>
                  <a:lnTo>
                    <a:pt x="41508" y="8791"/>
                  </a:lnTo>
                  <a:lnTo>
                    <a:pt x="53365" y="11978"/>
                  </a:lnTo>
                  <a:lnTo>
                    <a:pt x="110115" y="220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7720058" y="5408731"/>
              <a:ext cx="11012" cy="341360"/>
            </a:xfrm>
            <a:custGeom>
              <a:avLst/>
              <a:gdLst/>
              <a:ahLst/>
              <a:cxnLst/>
              <a:rect l="0" t="0" r="0" b="0"/>
              <a:pathLst>
                <a:path w="11012" h="341360">
                  <a:moveTo>
                    <a:pt x="11011" y="0"/>
                  </a:moveTo>
                  <a:lnTo>
                    <a:pt x="5166" y="17537"/>
                  </a:lnTo>
                  <a:lnTo>
                    <a:pt x="3444" y="27597"/>
                  </a:lnTo>
                  <a:lnTo>
                    <a:pt x="2295" y="39198"/>
                  </a:lnTo>
                  <a:lnTo>
                    <a:pt x="1530" y="51826"/>
                  </a:lnTo>
                  <a:lnTo>
                    <a:pt x="680" y="78907"/>
                  </a:lnTo>
                  <a:lnTo>
                    <a:pt x="59" y="165334"/>
                  </a:lnTo>
                  <a:lnTo>
                    <a:pt x="0" y="3413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7819615" y="5507835"/>
              <a:ext cx="197757" cy="123235"/>
            </a:xfrm>
            <a:custGeom>
              <a:avLst/>
              <a:gdLst/>
              <a:ahLst/>
              <a:cxnLst/>
              <a:rect l="0" t="0" r="0" b="0"/>
              <a:pathLst>
                <a:path w="197757" h="123235">
                  <a:moveTo>
                    <a:pt x="10558" y="0"/>
                  </a:moveTo>
                  <a:lnTo>
                    <a:pt x="4713" y="23383"/>
                  </a:lnTo>
                  <a:lnTo>
                    <a:pt x="2991" y="36388"/>
                  </a:lnTo>
                  <a:lnTo>
                    <a:pt x="1843" y="51176"/>
                  </a:lnTo>
                  <a:lnTo>
                    <a:pt x="1078" y="67152"/>
                  </a:lnTo>
                  <a:lnTo>
                    <a:pt x="227" y="97954"/>
                  </a:lnTo>
                  <a:lnTo>
                    <a:pt x="0" y="113019"/>
                  </a:lnTo>
                  <a:lnTo>
                    <a:pt x="2296" y="120616"/>
                  </a:lnTo>
                  <a:lnTo>
                    <a:pt x="6273" y="123234"/>
                  </a:lnTo>
                  <a:lnTo>
                    <a:pt x="11372" y="122532"/>
                  </a:lnTo>
                  <a:lnTo>
                    <a:pt x="19666" y="122063"/>
                  </a:lnTo>
                  <a:lnTo>
                    <a:pt x="41931" y="121543"/>
                  </a:lnTo>
                  <a:lnTo>
                    <a:pt x="197756" y="1211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8017371" y="5441766"/>
              <a:ext cx="11012" cy="374394"/>
            </a:xfrm>
            <a:custGeom>
              <a:avLst/>
              <a:gdLst/>
              <a:ahLst/>
              <a:cxnLst/>
              <a:rect l="0" t="0" r="0" b="0"/>
              <a:pathLst>
                <a:path w="11012" h="374394">
                  <a:moveTo>
                    <a:pt x="0" y="0"/>
                  </a:moveTo>
                  <a:lnTo>
                    <a:pt x="0" y="208935"/>
                  </a:lnTo>
                  <a:lnTo>
                    <a:pt x="1223" y="231054"/>
                  </a:lnTo>
                  <a:lnTo>
                    <a:pt x="3262" y="253140"/>
                  </a:lnTo>
                  <a:lnTo>
                    <a:pt x="5845" y="275205"/>
                  </a:lnTo>
                  <a:lnTo>
                    <a:pt x="7567" y="296032"/>
                  </a:lnTo>
                  <a:lnTo>
                    <a:pt x="8715" y="316036"/>
                  </a:lnTo>
                  <a:lnTo>
                    <a:pt x="11011" y="37439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5561792" y="5981332"/>
            <a:ext cx="2169278" cy="374395"/>
            <a:chOff x="5561792" y="5981332"/>
            <a:chExt cx="2169278" cy="374395"/>
          </a:xfrm>
        </p:grpSpPr>
        <p:sp>
          <p:nvSpPr>
            <p:cNvPr id="144" name="Freeform 143"/>
            <p:cNvSpPr/>
            <p:nvPr/>
          </p:nvSpPr>
          <p:spPr>
            <a:xfrm>
              <a:off x="5561792" y="6080436"/>
              <a:ext cx="88093" cy="11013"/>
            </a:xfrm>
            <a:custGeom>
              <a:avLst/>
              <a:gdLst/>
              <a:ahLst/>
              <a:cxnLst/>
              <a:rect l="0" t="0" r="0" b="0"/>
              <a:pathLst>
                <a:path w="88093" h="11013">
                  <a:moveTo>
                    <a:pt x="0" y="0"/>
                  </a:moveTo>
                  <a:lnTo>
                    <a:pt x="29229" y="0"/>
                  </a:lnTo>
                  <a:lnTo>
                    <a:pt x="41509" y="1224"/>
                  </a:lnTo>
                  <a:lnTo>
                    <a:pt x="53366" y="3263"/>
                  </a:lnTo>
                  <a:lnTo>
                    <a:pt x="88092" y="110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5766316" y="6021075"/>
              <a:ext cx="125824" cy="334652"/>
            </a:xfrm>
            <a:custGeom>
              <a:avLst/>
              <a:gdLst/>
              <a:ahLst/>
              <a:cxnLst/>
              <a:rect l="0" t="0" r="0" b="0"/>
              <a:pathLst>
                <a:path w="125824" h="334652">
                  <a:moveTo>
                    <a:pt x="15707" y="26327"/>
                  </a:moveTo>
                  <a:lnTo>
                    <a:pt x="27398" y="14636"/>
                  </a:lnTo>
                  <a:lnTo>
                    <a:pt x="34513" y="9968"/>
                  </a:lnTo>
                  <a:lnTo>
                    <a:pt x="42927" y="5633"/>
                  </a:lnTo>
                  <a:lnTo>
                    <a:pt x="52206" y="1519"/>
                  </a:lnTo>
                  <a:lnTo>
                    <a:pt x="62063" y="0"/>
                  </a:lnTo>
                  <a:lnTo>
                    <a:pt x="72305" y="211"/>
                  </a:lnTo>
                  <a:lnTo>
                    <a:pt x="82804" y="1575"/>
                  </a:lnTo>
                  <a:lnTo>
                    <a:pt x="92250" y="6155"/>
                  </a:lnTo>
                  <a:lnTo>
                    <a:pt x="100994" y="12879"/>
                  </a:lnTo>
                  <a:lnTo>
                    <a:pt x="109271" y="21032"/>
                  </a:lnTo>
                  <a:lnTo>
                    <a:pt x="114788" y="32585"/>
                  </a:lnTo>
                  <a:lnTo>
                    <a:pt x="118467" y="46405"/>
                  </a:lnTo>
                  <a:lnTo>
                    <a:pt x="120919" y="61735"/>
                  </a:lnTo>
                  <a:lnTo>
                    <a:pt x="121330" y="78073"/>
                  </a:lnTo>
                  <a:lnTo>
                    <a:pt x="120381" y="95083"/>
                  </a:lnTo>
                  <a:lnTo>
                    <a:pt x="118524" y="112540"/>
                  </a:lnTo>
                  <a:lnTo>
                    <a:pt x="116063" y="130296"/>
                  </a:lnTo>
                  <a:lnTo>
                    <a:pt x="110066" y="166338"/>
                  </a:lnTo>
                  <a:lnTo>
                    <a:pt x="105531" y="183290"/>
                  </a:lnTo>
                  <a:lnTo>
                    <a:pt x="100060" y="199486"/>
                  </a:lnTo>
                  <a:lnTo>
                    <a:pt x="93965" y="215176"/>
                  </a:lnTo>
                  <a:lnTo>
                    <a:pt x="87455" y="228084"/>
                  </a:lnTo>
                  <a:lnTo>
                    <a:pt x="80668" y="239136"/>
                  </a:lnTo>
                  <a:lnTo>
                    <a:pt x="73697" y="248951"/>
                  </a:lnTo>
                  <a:lnTo>
                    <a:pt x="65379" y="256718"/>
                  </a:lnTo>
                  <a:lnTo>
                    <a:pt x="56162" y="263120"/>
                  </a:lnTo>
                  <a:lnTo>
                    <a:pt x="46348" y="268611"/>
                  </a:lnTo>
                  <a:lnTo>
                    <a:pt x="36134" y="269824"/>
                  </a:lnTo>
                  <a:lnTo>
                    <a:pt x="25655" y="268187"/>
                  </a:lnTo>
                  <a:lnTo>
                    <a:pt x="14998" y="264648"/>
                  </a:lnTo>
                  <a:lnTo>
                    <a:pt x="7893" y="256171"/>
                  </a:lnTo>
                  <a:lnTo>
                    <a:pt x="3157" y="244402"/>
                  </a:lnTo>
                  <a:lnTo>
                    <a:pt x="0" y="230439"/>
                  </a:lnTo>
                  <a:lnTo>
                    <a:pt x="342" y="217459"/>
                  </a:lnTo>
                  <a:lnTo>
                    <a:pt x="3017" y="205136"/>
                  </a:lnTo>
                  <a:lnTo>
                    <a:pt x="7247" y="193250"/>
                  </a:lnTo>
                  <a:lnTo>
                    <a:pt x="13737" y="186549"/>
                  </a:lnTo>
                  <a:lnTo>
                    <a:pt x="21735" y="183305"/>
                  </a:lnTo>
                  <a:lnTo>
                    <a:pt x="30738" y="182366"/>
                  </a:lnTo>
                  <a:lnTo>
                    <a:pt x="40410" y="185411"/>
                  </a:lnTo>
                  <a:lnTo>
                    <a:pt x="50528" y="191111"/>
                  </a:lnTo>
                  <a:lnTo>
                    <a:pt x="60944" y="198582"/>
                  </a:lnTo>
                  <a:lnTo>
                    <a:pt x="69112" y="208456"/>
                  </a:lnTo>
                  <a:lnTo>
                    <a:pt x="75781" y="219933"/>
                  </a:lnTo>
                  <a:lnTo>
                    <a:pt x="81450" y="232479"/>
                  </a:lnTo>
                  <a:lnTo>
                    <a:pt x="86453" y="245737"/>
                  </a:lnTo>
                  <a:lnTo>
                    <a:pt x="91012" y="259469"/>
                  </a:lnTo>
                  <a:lnTo>
                    <a:pt x="95275" y="273518"/>
                  </a:lnTo>
                  <a:lnTo>
                    <a:pt x="100564" y="286554"/>
                  </a:lnTo>
                  <a:lnTo>
                    <a:pt x="106536" y="298915"/>
                  </a:lnTo>
                  <a:lnTo>
                    <a:pt x="125823" y="33465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6018566" y="6058413"/>
              <a:ext cx="137851" cy="198209"/>
            </a:xfrm>
            <a:custGeom>
              <a:avLst/>
              <a:gdLst/>
              <a:ahLst/>
              <a:cxnLst/>
              <a:rect l="0" t="0" r="0" b="0"/>
              <a:pathLst>
                <a:path w="137851" h="198209">
                  <a:moveTo>
                    <a:pt x="16723" y="0"/>
                  </a:moveTo>
                  <a:lnTo>
                    <a:pt x="10878" y="23383"/>
                  </a:lnTo>
                  <a:lnTo>
                    <a:pt x="9155" y="35165"/>
                  </a:lnTo>
                  <a:lnTo>
                    <a:pt x="8007" y="47913"/>
                  </a:lnTo>
                  <a:lnTo>
                    <a:pt x="7242" y="61307"/>
                  </a:lnTo>
                  <a:lnTo>
                    <a:pt x="6391" y="89239"/>
                  </a:lnTo>
                  <a:lnTo>
                    <a:pt x="6165" y="103539"/>
                  </a:lnTo>
                  <a:lnTo>
                    <a:pt x="4790" y="116743"/>
                  </a:lnTo>
                  <a:lnTo>
                    <a:pt x="2650" y="129217"/>
                  </a:lnTo>
                  <a:lnTo>
                    <a:pt x="0" y="141202"/>
                  </a:lnTo>
                  <a:lnTo>
                    <a:pt x="3128" y="149193"/>
                  </a:lnTo>
                  <a:lnTo>
                    <a:pt x="10107" y="154520"/>
                  </a:lnTo>
                  <a:lnTo>
                    <a:pt x="29688" y="161663"/>
                  </a:lnTo>
                  <a:lnTo>
                    <a:pt x="50626" y="168915"/>
                  </a:lnTo>
                  <a:lnTo>
                    <a:pt x="62572" y="172562"/>
                  </a:lnTo>
                  <a:lnTo>
                    <a:pt x="75429" y="176217"/>
                  </a:lnTo>
                  <a:lnTo>
                    <a:pt x="137850" y="1982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6376647" y="6069425"/>
              <a:ext cx="11013" cy="198209"/>
            </a:xfrm>
            <a:custGeom>
              <a:avLst/>
              <a:gdLst/>
              <a:ahLst/>
              <a:cxnLst/>
              <a:rect l="0" t="0" r="0" b="0"/>
              <a:pathLst>
                <a:path w="11013" h="198209">
                  <a:moveTo>
                    <a:pt x="0" y="0"/>
                  </a:moveTo>
                  <a:lnTo>
                    <a:pt x="0" y="67152"/>
                  </a:lnTo>
                  <a:lnTo>
                    <a:pt x="1224" y="82697"/>
                  </a:lnTo>
                  <a:lnTo>
                    <a:pt x="3263" y="97954"/>
                  </a:lnTo>
                  <a:lnTo>
                    <a:pt x="5846" y="113020"/>
                  </a:lnTo>
                  <a:lnTo>
                    <a:pt x="7568" y="127957"/>
                  </a:lnTo>
                  <a:lnTo>
                    <a:pt x="8716" y="142809"/>
                  </a:lnTo>
                  <a:lnTo>
                    <a:pt x="11012" y="1982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6310579" y="6146506"/>
              <a:ext cx="121127" cy="11012"/>
            </a:xfrm>
            <a:custGeom>
              <a:avLst/>
              <a:gdLst/>
              <a:ahLst/>
              <a:cxnLst/>
              <a:rect l="0" t="0" r="0" b="0"/>
              <a:pathLst>
                <a:path w="121127" h="11012">
                  <a:moveTo>
                    <a:pt x="0" y="0"/>
                  </a:moveTo>
                  <a:lnTo>
                    <a:pt x="23382" y="5845"/>
                  </a:lnTo>
                  <a:lnTo>
                    <a:pt x="36388" y="7567"/>
                  </a:lnTo>
                  <a:lnTo>
                    <a:pt x="51175" y="8715"/>
                  </a:lnTo>
                  <a:lnTo>
                    <a:pt x="121126" y="110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6585867" y="6047402"/>
              <a:ext cx="176187" cy="154163"/>
            </a:xfrm>
            <a:custGeom>
              <a:avLst/>
              <a:gdLst/>
              <a:ahLst/>
              <a:cxnLst/>
              <a:rect l="0" t="0" r="0" b="0"/>
              <a:pathLst>
                <a:path w="176187" h="154163">
                  <a:moveTo>
                    <a:pt x="0" y="0"/>
                  </a:moveTo>
                  <a:lnTo>
                    <a:pt x="0" y="67152"/>
                  </a:lnTo>
                  <a:lnTo>
                    <a:pt x="1223" y="81473"/>
                  </a:lnTo>
                  <a:lnTo>
                    <a:pt x="3263" y="94691"/>
                  </a:lnTo>
                  <a:lnTo>
                    <a:pt x="5846" y="107173"/>
                  </a:lnTo>
                  <a:lnTo>
                    <a:pt x="11238" y="114271"/>
                  </a:lnTo>
                  <a:lnTo>
                    <a:pt x="18504" y="117780"/>
                  </a:lnTo>
                  <a:lnTo>
                    <a:pt x="27018" y="118896"/>
                  </a:lnTo>
                  <a:lnTo>
                    <a:pt x="37588" y="119639"/>
                  </a:lnTo>
                  <a:lnTo>
                    <a:pt x="49529" y="120136"/>
                  </a:lnTo>
                  <a:lnTo>
                    <a:pt x="62383" y="120466"/>
                  </a:lnTo>
                  <a:lnTo>
                    <a:pt x="74624" y="121910"/>
                  </a:lnTo>
                  <a:lnTo>
                    <a:pt x="86455" y="124096"/>
                  </a:lnTo>
                  <a:lnTo>
                    <a:pt x="98013" y="126777"/>
                  </a:lnTo>
                  <a:lnTo>
                    <a:pt x="109388" y="129788"/>
                  </a:lnTo>
                  <a:lnTo>
                    <a:pt x="120642" y="133018"/>
                  </a:lnTo>
                  <a:lnTo>
                    <a:pt x="176186" y="15416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6718006" y="6003356"/>
              <a:ext cx="33036" cy="352371"/>
            </a:xfrm>
            <a:custGeom>
              <a:avLst/>
              <a:gdLst/>
              <a:ahLst/>
              <a:cxnLst/>
              <a:rect l="0" t="0" r="0" b="0"/>
              <a:pathLst>
                <a:path w="33036" h="352371">
                  <a:moveTo>
                    <a:pt x="0" y="0"/>
                  </a:moveTo>
                  <a:lnTo>
                    <a:pt x="0" y="23382"/>
                  </a:lnTo>
                  <a:lnTo>
                    <a:pt x="1224" y="37611"/>
                  </a:lnTo>
                  <a:lnTo>
                    <a:pt x="3262" y="54438"/>
                  </a:lnTo>
                  <a:lnTo>
                    <a:pt x="5845" y="72997"/>
                  </a:lnTo>
                  <a:lnTo>
                    <a:pt x="11978" y="109932"/>
                  </a:lnTo>
                  <a:lnTo>
                    <a:pt x="15326" y="128346"/>
                  </a:lnTo>
                  <a:lnTo>
                    <a:pt x="17558" y="146739"/>
                  </a:lnTo>
                  <a:lnTo>
                    <a:pt x="19047" y="165119"/>
                  </a:lnTo>
                  <a:lnTo>
                    <a:pt x="20039" y="183490"/>
                  </a:lnTo>
                  <a:lnTo>
                    <a:pt x="21924" y="199407"/>
                  </a:lnTo>
                  <a:lnTo>
                    <a:pt x="24404" y="213690"/>
                  </a:lnTo>
                  <a:lnTo>
                    <a:pt x="27281" y="226882"/>
                  </a:lnTo>
                  <a:lnTo>
                    <a:pt x="29199" y="241794"/>
                  </a:lnTo>
                  <a:lnTo>
                    <a:pt x="30478" y="257852"/>
                  </a:lnTo>
                  <a:lnTo>
                    <a:pt x="31330" y="274676"/>
                  </a:lnTo>
                  <a:lnTo>
                    <a:pt x="32277" y="306419"/>
                  </a:lnTo>
                  <a:lnTo>
                    <a:pt x="33035" y="352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6828121" y="6091448"/>
              <a:ext cx="265423" cy="229312"/>
            </a:xfrm>
            <a:custGeom>
              <a:avLst/>
              <a:gdLst/>
              <a:ahLst/>
              <a:cxnLst/>
              <a:rect l="0" t="0" r="0" b="0"/>
              <a:pathLst>
                <a:path w="265423" h="229312">
                  <a:moveTo>
                    <a:pt x="0" y="0"/>
                  </a:moveTo>
                  <a:lnTo>
                    <a:pt x="5846" y="23383"/>
                  </a:lnTo>
                  <a:lnTo>
                    <a:pt x="8791" y="33941"/>
                  </a:lnTo>
                  <a:lnTo>
                    <a:pt x="18783" y="67562"/>
                  </a:lnTo>
                  <a:lnTo>
                    <a:pt x="29492" y="107975"/>
                  </a:lnTo>
                  <a:lnTo>
                    <a:pt x="36763" y="136489"/>
                  </a:lnTo>
                  <a:lnTo>
                    <a:pt x="40414" y="149721"/>
                  </a:lnTo>
                  <a:lnTo>
                    <a:pt x="47734" y="174211"/>
                  </a:lnTo>
                  <a:lnTo>
                    <a:pt x="52622" y="185881"/>
                  </a:lnTo>
                  <a:lnTo>
                    <a:pt x="58328" y="197332"/>
                  </a:lnTo>
                  <a:lnTo>
                    <a:pt x="64579" y="208635"/>
                  </a:lnTo>
                  <a:lnTo>
                    <a:pt x="67523" y="212501"/>
                  </a:lnTo>
                  <a:lnTo>
                    <a:pt x="68262" y="211407"/>
                  </a:lnTo>
                  <a:lnTo>
                    <a:pt x="67531" y="207008"/>
                  </a:lnTo>
                  <a:lnTo>
                    <a:pt x="67044" y="199181"/>
                  </a:lnTo>
                  <a:lnTo>
                    <a:pt x="66503" y="177433"/>
                  </a:lnTo>
                  <a:lnTo>
                    <a:pt x="65135" y="166006"/>
                  </a:lnTo>
                  <a:lnTo>
                    <a:pt x="63000" y="154717"/>
                  </a:lnTo>
                  <a:lnTo>
                    <a:pt x="60353" y="143521"/>
                  </a:lnTo>
                  <a:lnTo>
                    <a:pt x="58588" y="131162"/>
                  </a:lnTo>
                  <a:lnTo>
                    <a:pt x="57411" y="118029"/>
                  </a:lnTo>
                  <a:lnTo>
                    <a:pt x="56626" y="104380"/>
                  </a:lnTo>
                  <a:lnTo>
                    <a:pt x="59774" y="94057"/>
                  </a:lnTo>
                  <a:lnTo>
                    <a:pt x="65544" y="85951"/>
                  </a:lnTo>
                  <a:lnTo>
                    <a:pt x="73060" y="79324"/>
                  </a:lnTo>
                  <a:lnTo>
                    <a:pt x="81741" y="77352"/>
                  </a:lnTo>
                  <a:lnTo>
                    <a:pt x="91200" y="78485"/>
                  </a:lnTo>
                  <a:lnTo>
                    <a:pt x="101176" y="81687"/>
                  </a:lnTo>
                  <a:lnTo>
                    <a:pt x="110274" y="87493"/>
                  </a:lnTo>
                  <a:lnTo>
                    <a:pt x="118785" y="95034"/>
                  </a:lnTo>
                  <a:lnTo>
                    <a:pt x="135992" y="113201"/>
                  </a:lnTo>
                  <a:lnTo>
                    <a:pt x="155875" y="133510"/>
                  </a:lnTo>
                  <a:lnTo>
                    <a:pt x="166316" y="145288"/>
                  </a:lnTo>
                  <a:lnTo>
                    <a:pt x="176947" y="158035"/>
                  </a:lnTo>
                  <a:lnTo>
                    <a:pt x="187705" y="171426"/>
                  </a:lnTo>
                  <a:lnTo>
                    <a:pt x="197323" y="182800"/>
                  </a:lnTo>
                  <a:lnTo>
                    <a:pt x="206183" y="192830"/>
                  </a:lnTo>
                  <a:lnTo>
                    <a:pt x="222553" y="210500"/>
                  </a:lnTo>
                  <a:lnTo>
                    <a:pt x="237984" y="226510"/>
                  </a:lnTo>
                  <a:lnTo>
                    <a:pt x="245526" y="229311"/>
                  </a:lnTo>
                  <a:lnTo>
                    <a:pt x="253000" y="228732"/>
                  </a:lnTo>
                  <a:lnTo>
                    <a:pt x="260430" y="225898"/>
                  </a:lnTo>
                  <a:lnTo>
                    <a:pt x="264160" y="220338"/>
                  </a:lnTo>
                  <a:lnTo>
                    <a:pt x="265422" y="212962"/>
                  </a:lnTo>
                  <a:lnTo>
                    <a:pt x="265041" y="204373"/>
                  </a:lnTo>
                  <a:lnTo>
                    <a:pt x="264617" y="178518"/>
                  </a:lnTo>
                  <a:lnTo>
                    <a:pt x="264504" y="163058"/>
                  </a:lnTo>
                  <a:lnTo>
                    <a:pt x="263205" y="149081"/>
                  </a:lnTo>
                  <a:lnTo>
                    <a:pt x="261116" y="136093"/>
                  </a:lnTo>
                  <a:lnTo>
                    <a:pt x="258499" y="123763"/>
                  </a:lnTo>
                  <a:lnTo>
                    <a:pt x="255532" y="111873"/>
                  </a:lnTo>
                  <a:lnTo>
                    <a:pt x="252330" y="100276"/>
                  </a:lnTo>
                  <a:lnTo>
                    <a:pt x="242255" y="4404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7323642" y="6113471"/>
              <a:ext cx="110116" cy="11013"/>
            </a:xfrm>
            <a:custGeom>
              <a:avLst/>
              <a:gdLst/>
              <a:ahLst/>
              <a:cxnLst/>
              <a:rect l="0" t="0" r="0" b="0"/>
              <a:pathLst>
                <a:path w="110116" h="11013">
                  <a:moveTo>
                    <a:pt x="0" y="0"/>
                  </a:moveTo>
                  <a:lnTo>
                    <a:pt x="47912" y="1"/>
                  </a:lnTo>
                  <a:lnTo>
                    <a:pt x="110115" y="110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7301619" y="6196240"/>
              <a:ext cx="121128" cy="16336"/>
            </a:xfrm>
            <a:custGeom>
              <a:avLst/>
              <a:gdLst/>
              <a:ahLst/>
              <a:cxnLst/>
              <a:rect l="0" t="0" r="0" b="0"/>
              <a:pathLst>
                <a:path w="121128" h="16336">
                  <a:moveTo>
                    <a:pt x="0" y="16335"/>
                  </a:moveTo>
                  <a:lnTo>
                    <a:pt x="17537" y="10490"/>
                  </a:lnTo>
                  <a:lnTo>
                    <a:pt x="27597" y="7544"/>
                  </a:lnTo>
                  <a:lnTo>
                    <a:pt x="51825" y="1009"/>
                  </a:lnTo>
                  <a:lnTo>
                    <a:pt x="65138" y="0"/>
                  </a:lnTo>
                  <a:lnTo>
                    <a:pt x="78907" y="551"/>
                  </a:lnTo>
                  <a:lnTo>
                    <a:pt x="121127" y="53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7710578" y="5981332"/>
              <a:ext cx="20492" cy="363383"/>
            </a:xfrm>
            <a:custGeom>
              <a:avLst/>
              <a:gdLst/>
              <a:ahLst/>
              <a:cxnLst/>
              <a:rect l="0" t="0" r="0" b="0"/>
              <a:pathLst>
                <a:path w="20492" h="363383">
                  <a:moveTo>
                    <a:pt x="9480" y="0"/>
                  </a:moveTo>
                  <a:lnTo>
                    <a:pt x="3634" y="23383"/>
                  </a:lnTo>
                  <a:lnTo>
                    <a:pt x="1913" y="36388"/>
                  </a:lnTo>
                  <a:lnTo>
                    <a:pt x="765" y="51176"/>
                  </a:lnTo>
                  <a:lnTo>
                    <a:pt x="0" y="67153"/>
                  </a:lnTo>
                  <a:lnTo>
                    <a:pt x="713" y="83921"/>
                  </a:lnTo>
                  <a:lnTo>
                    <a:pt x="2411" y="101217"/>
                  </a:lnTo>
                  <a:lnTo>
                    <a:pt x="4768" y="118865"/>
                  </a:lnTo>
                  <a:lnTo>
                    <a:pt x="6338" y="137972"/>
                  </a:lnTo>
                  <a:lnTo>
                    <a:pt x="7385" y="158051"/>
                  </a:lnTo>
                  <a:lnTo>
                    <a:pt x="8549" y="199937"/>
                  </a:lnTo>
                  <a:lnTo>
                    <a:pt x="9356" y="296861"/>
                  </a:lnTo>
                  <a:lnTo>
                    <a:pt x="10622" y="311693"/>
                  </a:lnTo>
                  <a:lnTo>
                    <a:pt x="12687" y="325252"/>
                  </a:lnTo>
                  <a:lnTo>
                    <a:pt x="20491" y="36338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Freeform 155"/>
          <p:cNvSpPr/>
          <p:nvPr/>
        </p:nvSpPr>
        <p:spPr>
          <a:xfrm>
            <a:off x="7279730" y="2688876"/>
            <a:ext cx="308190" cy="286301"/>
          </a:xfrm>
          <a:custGeom>
            <a:avLst/>
            <a:gdLst/>
            <a:ahLst/>
            <a:cxnLst/>
            <a:rect l="0" t="0" r="0" b="0"/>
            <a:pathLst>
              <a:path w="308190" h="286301">
                <a:moveTo>
                  <a:pt x="10877" y="0"/>
                </a:moveTo>
                <a:lnTo>
                  <a:pt x="10877" y="29228"/>
                </a:lnTo>
                <a:lnTo>
                  <a:pt x="9653" y="43956"/>
                </a:lnTo>
                <a:lnTo>
                  <a:pt x="7615" y="59891"/>
                </a:lnTo>
                <a:lnTo>
                  <a:pt x="5031" y="76633"/>
                </a:lnTo>
                <a:lnTo>
                  <a:pt x="3309" y="93911"/>
                </a:lnTo>
                <a:lnTo>
                  <a:pt x="2161" y="111548"/>
                </a:lnTo>
                <a:lnTo>
                  <a:pt x="1396" y="129423"/>
                </a:lnTo>
                <a:lnTo>
                  <a:pt x="545" y="165598"/>
                </a:lnTo>
                <a:lnTo>
                  <a:pt x="0" y="232822"/>
                </a:lnTo>
                <a:lnTo>
                  <a:pt x="1178" y="246977"/>
                </a:lnTo>
                <a:lnTo>
                  <a:pt x="3188" y="260085"/>
                </a:lnTo>
                <a:lnTo>
                  <a:pt x="5750" y="272494"/>
                </a:lnTo>
                <a:lnTo>
                  <a:pt x="11130" y="279543"/>
                </a:lnTo>
                <a:lnTo>
                  <a:pt x="18387" y="283019"/>
                </a:lnTo>
                <a:lnTo>
                  <a:pt x="26895" y="284113"/>
                </a:lnTo>
                <a:lnTo>
                  <a:pt x="38685" y="283618"/>
                </a:lnTo>
                <a:lnTo>
                  <a:pt x="52662" y="282065"/>
                </a:lnTo>
                <a:lnTo>
                  <a:pt x="68098" y="279806"/>
                </a:lnTo>
                <a:lnTo>
                  <a:pt x="84506" y="278301"/>
                </a:lnTo>
                <a:lnTo>
                  <a:pt x="101562" y="277297"/>
                </a:lnTo>
                <a:lnTo>
                  <a:pt x="119050" y="276627"/>
                </a:lnTo>
                <a:lnTo>
                  <a:pt x="136827" y="277405"/>
                </a:lnTo>
                <a:lnTo>
                  <a:pt x="154796" y="279146"/>
                </a:lnTo>
                <a:lnTo>
                  <a:pt x="172892" y="281531"/>
                </a:lnTo>
                <a:lnTo>
                  <a:pt x="189851" y="283121"/>
                </a:lnTo>
                <a:lnTo>
                  <a:pt x="206050" y="284181"/>
                </a:lnTo>
                <a:lnTo>
                  <a:pt x="221743" y="284887"/>
                </a:lnTo>
                <a:lnTo>
                  <a:pt x="252232" y="285672"/>
                </a:lnTo>
                <a:lnTo>
                  <a:pt x="308189" y="286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5793035" y="3448673"/>
            <a:ext cx="297313" cy="273208"/>
          </a:xfrm>
          <a:custGeom>
            <a:avLst/>
            <a:gdLst/>
            <a:ahLst/>
            <a:cxnLst/>
            <a:rect l="0" t="0" r="0" b="0"/>
            <a:pathLst>
              <a:path w="297313" h="273208">
                <a:moveTo>
                  <a:pt x="0" y="0"/>
                </a:moveTo>
                <a:lnTo>
                  <a:pt x="5845" y="35074"/>
                </a:lnTo>
                <a:lnTo>
                  <a:pt x="7567" y="51524"/>
                </a:lnTo>
                <a:lnTo>
                  <a:pt x="8715" y="68608"/>
                </a:lnTo>
                <a:lnTo>
                  <a:pt x="9481" y="86115"/>
                </a:lnTo>
                <a:lnTo>
                  <a:pt x="10331" y="125142"/>
                </a:lnTo>
                <a:lnTo>
                  <a:pt x="10558" y="145827"/>
                </a:lnTo>
                <a:lnTo>
                  <a:pt x="11933" y="163288"/>
                </a:lnTo>
                <a:lnTo>
                  <a:pt x="14072" y="178599"/>
                </a:lnTo>
                <a:lnTo>
                  <a:pt x="16723" y="192476"/>
                </a:lnTo>
                <a:lnTo>
                  <a:pt x="18490" y="206622"/>
                </a:lnTo>
                <a:lnTo>
                  <a:pt x="19667" y="220947"/>
                </a:lnTo>
                <a:lnTo>
                  <a:pt x="20453" y="235390"/>
                </a:lnTo>
                <a:lnTo>
                  <a:pt x="22199" y="241349"/>
                </a:lnTo>
                <a:lnTo>
                  <a:pt x="24588" y="241651"/>
                </a:lnTo>
                <a:lnTo>
                  <a:pt x="27403" y="238182"/>
                </a:lnTo>
                <a:lnTo>
                  <a:pt x="31727" y="232199"/>
                </a:lnTo>
                <a:lnTo>
                  <a:pt x="43057" y="215762"/>
                </a:lnTo>
                <a:lnTo>
                  <a:pt x="48281" y="206241"/>
                </a:lnTo>
                <a:lnTo>
                  <a:pt x="52987" y="196222"/>
                </a:lnTo>
                <a:lnTo>
                  <a:pt x="57348" y="185873"/>
                </a:lnTo>
                <a:lnTo>
                  <a:pt x="61478" y="174079"/>
                </a:lnTo>
                <a:lnTo>
                  <a:pt x="65456" y="161323"/>
                </a:lnTo>
                <a:lnTo>
                  <a:pt x="69331" y="147924"/>
                </a:lnTo>
                <a:lnTo>
                  <a:pt x="74361" y="134098"/>
                </a:lnTo>
                <a:lnTo>
                  <a:pt x="80162" y="119987"/>
                </a:lnTo>
                <a:lnTo>
                  <a:pt x="86476" y="105685"/>
                </a:lnTo>
                <a:lnTo>
                  <a:pt x="93132" y="93703"/>
                </a:lnTo>
                <a:lnTo>
                  <a:pt x="100017" y="83269"/>
                </a:lnTo>
                <a:lnTo>
                  <a:pt x="107054" y="73865"/>
                </a:lnTo>
                <a:lnTo>
                  <a:pt x="115415" y="70043"/>
                </a:lnTo>
                <a:lnTo>
                  <a:pt x="124660" y="69942"/>
                </a:lnTo>
                <a:lnTo>
                  <a:pt x="134494" y="72322"/>
                </a:lnTo>
                <a:lnTo>
                  <a:pt x="143497" y="78803"/>
                </a:lnTo>
                <a:lnTo>
                  <a:pt x="151946" y="88017"/>
                </a:lnTo>
                <a:lnTo>
                  <a:pt x="160026" y="99054"/>
                </a:lnTo>
                <a:lnTo>
                  <a:pt x="166636" y="110083"/>
                </a:lnTo>
                <a:lnTo>
                  <a:pt x="172266" y="121106"/>
                </a:lnTo>
                <a:lnTo>
                  <a:pt x="177243" y="132125"/>
                </a:lnTo>
                <a:lnTo>
                  <a:pt x="189298" y="160681"/>
                </a:lnTo>
                <a:lnTo>
                  <a:pt x="195938" y="176861"/>
                </a:lnTo>
                <a:lnTo>
                  <a:pt x="201589" y="192541"/>
                </a:lnTo>
                <a:lnTo>
                  <a:pt x="206580" y="207889"/>
                </a:lnTo>
                <a:lnTo>
                  <a:pt x="211130" y="223015"/>
                </a:lnTo>
                <a:lnTo>
                  <a:pt x="216611" y="236769"/>
                </a:lnTo>
                <a:lnTo>
                  <a:pt x="222712" y="249609"/>
                </a:lnTo>
                <a:lnTo>
                  <a:pt x="229226" y="261840"/>
                </a:lnTo>
                <a:lnTo>
                  <a:pt x="237239" y="268770"/>
                </a:lnTo>
                <a:lnTo>
                  <a:pt x="246252" y="272167"/>
                </a:lnTo>
                <a:lnTo>
                  <a:pt x="255931" y="273207"/>
                </a:lnTo>
                <a:lnTo>
                  <a:pt x="263607" y="269008"/>
                </a:lnTo>
                <a:lnTo>
                  <a:pt x="269948" y="261314"/>
                </a:lnTo>
                <a:lnTo>
                  <a:pt x="275399" y="251290"/>
                </a:lnTo>
                <a:lnTo>
                  <a:pt x="279033" y="239714"/>
                </a:lnTo>
                <a:lnTo>
                  <a:pt x="281455" y="227103"/>
                </a:lnTo>
                <a:lnTo>
                  <a:pt x="283070" y="213801"/>
                </a:lnTo>
                <a:lnTo>
                  <a:pt x="284147" y="200039"/>
                </a:lnTo>
                <a:lnTo>
                  <a:pt x="284865" y="185970"/>
                </a:lnTo>
                <a:lnTo>
                  <a:pt x="285662" y="156064"/>
                </a:lnTo>
                <a:lnTo>
                  <a:pt x="286017" y="122381"/>
                </a:lnTo>
                <a:lnTo>
                  <a:pt x="287335" y="107281"/>
                </a:lnTo>
                <a:lnTo>
                  <a:pt x="289437" y="93544"/>
                </a:lnTo>
                <a:lnTo>
                  <a:pt x="297312" y="5505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5253468" y="6454830"/>
            <a:ext cx="3644828" cy="130609"/>
          </a:xfrm>
          <a:custGeom>
            <a:avLst/>
            <a:gdLst/>
            <a:ahLst/>
            <a:cxnLst/>
            <a:rect l="0" t="0" r="0" b="0"/>
            <a:pathLst>
              <a:path w="3644828" h="130609">
                <a:moveTo>
                  <a:pt x="0" y="44046"/>
                </a:moveTo>
                <a:lnTo>
                  <a:pt x="23383" y="38200"/>
                </a:lnTo>
                <a:lnTo>
                  <a:pt x="67152" y="34565"/>
                </a:lnTo>
                <a:lnTo>
                  <a:pt x="166767" y="36499"/>
                </a:lnTo>
                <a:lnTo>
                  <a:pt x="188259" y="39015"/>
                </a:lnTo>
                <a:lnTo>
                  <a:pt x="273052" y="43052"/>
                </a:lnTo>
                <a:lnTo>
                  <a:pt x="368659" y="45182"/>
                </a:lnTo>
                <a:lnTo>
                  <a:pt x="381582" y="47251"/>
                </a:lnTo>
                <a:lnTo>
                  <a:pt x="393868" y="49853"/>
                </a:lnTo>
                <a:lnTo>
                  <a:pt x="434542" y="53516"/>
                </a:lnTo>
                <a:lnTo>
                  <a:pt x="492131" y="55977"/>
                </a:lnTo>
                <a:lnTo>
                  <a:pt x="506719" y="58117"/>
                </a:lnTo>
                <a:lnTo>
                  <a:pt x="521339" y="60768"/>
                </a:lnTo>
                <a:lnTo>
                  <a:pt x="581191" y="66245"/>
                </a:lnTo>
                <a:lnTo>
                  <a:pt x="597903" y="68633"/>
                </a:lnTo>
                <a:lnTo>
                  <a:pt x="615163" y="71449"/>
                </a:lnTo>
                <a:lnTo>
                  <a:pt x="662837" y="75412"/>
                </a:lnTo>
                <a:lnTo>
                  <a:pt x="730359" y="77975"/>
                </a:lnTo>
                <a:lnTo>
                  <a:pt x="746289" y="80124"/>
                </a:lnTo>
                <a:lnTo>
                  <a:pt x="761804" y="82781"/>
                </a:lnTo>
                <a:lnTo>
                  <a:pt x="812867" y="86518"/>
                </a:lnTo>
                <a:lnTo>
                  <a:pt x="921449" y="87955"/>
                </a:lnTo>
                <a:lnTo>
                  <a:pt x="1013083" y="91337"/>
                </a:lnTo>
                <a:lnTo>
                  <a:pt x="1031429" y="93926"/>
                </a:lnTo>
                <a:lnTo>
                  <a:pt x="1086478" y="97569"/>
                </a:lnTo>
                <a:lnTo>
                  <a:pt x="1187109" y="98969"/>
                </a:lnTo>
                <a:lnTo>
                  <a:pt x="1295829" y="99091"/>
                </a:lnTo>
                <a:lnTo>
                  <a:pt x="1332459" y="102361"/>
                </a:lnTo>
                <a:lnTo>
                  <a:pt x="1350792" y="104946"/>
                </a:lnTo>
                <a:lnTo>
                  <a:pt x="1405821" y="108584"/>
                </a:lnTo>
                <a:lnTo>
                  <a:pt x="1515926" y="109980"/>
                </a:lnTo>
                <a:lnTo>
                  <a:pt x="1616560" y="110103"/>
                </a:lnTo>
                <a:lnTo>
                  <a:pt x="1652415" y="113373"/>
                </a:lnTo>
                <a:lnTo>
                  <a:pt x="1670541" y="115958"/>
                </a:lnTo>
                <a:lnTo>
                  <a:pt x="1719434" y="119595"/>
                </a:lnTo>
                <a:lnTo>
                  <a:pt x="1818869" y="120992"/>
                </a:lnTo>
                <a:lnTo>
                  <a:pt x="2403725" y="121127"/>
                </a:lnTo>
                <a:lnTo>
                  <a:pt x="2433348" y="124390"/>
                </a:lnTo>
                <a:lnTo>
                  <a:pt x="2448099" y="126972"/>
                </a:lnTo>
                <a:lnTo>
                  <a:pt x="2492242" y="130608"/>
                </a:lnTo>
                <a:lnTo>
                  <a:pt x="2591836" y="128674"/>
                </a:lnTo>
                <a:lnTo>
                  <a:pt x="2608816" y="126159"/>
                </a:lnTo>
                <a:lnTo>
                  <a:pt x="2674902" y="122121"/>
                </a:lnTo>
                <a:lnTo>
                  <a:pt x="2823286" y="121185"/>
                </a:lnTo>
                <a:lnTo>
                  <a:pt x="2855140" y="119929"/>
                </a:lnTo>
                <a:lnTo>
                  <a:pt x="2868774" y="117881"/>
                </a:lnTo>
                <a:lnTo>
                  <a:pt x="2881533" y="115292"/>
                </a:lnTo>
                <a:lnTo>
                  <a:pt x="2934565" y="111649"/>
                </a:lnTo>
                <a:lnTo>
                  <a:pt x="3014582" y="109195"/>
                </a:lnTo>
                <a:lnTo>
                  <a:pt x="3030126" y="107054"/>
                </a:lnTo>
                <a:lnTo>
                  <a:pt x="3044159" y="104404"/>
                </a:lnTo>
                <a:lnTo>
                  <a:pt x="3115758" y="98927"/>
                </a:lnTo>
                <a:lnTo>
                  <a:pt x="3130612" y="96539"/>
                </a:lnTo>
                <a:lnTo>
                  <a:pt x="3144184" y="93723"/>
                </a:lnTo>
                <a:lnTo>
                  <a:pt x="3207476" y="87982"/>
                </a:lnTo>
                <a:lnTo>
                  <a:pt x="3221121" y="85572"/>
                </a:lnTo>
                <a:lnTo>
                  <a:pt x="3247294" y="79631"/>
                </a:lnTo>
                <a:lnTo>
                  <a:pt x="3275240" y="72912"/>
                </a:lnTo>
                <a:lnTo>
                  <a:pt x="3291991" y="69408"/>
                </a:lnTo>
                <a:lnTo>
                  <a:pt x="3330178" y="62251"/>
                </a:lnTo>
                <a:lnTo>
                  <a:pt x="3368359" y="58255"/>
                </a:lnTo>
                <a:lnTo>
                  <a:pt x="3403272" y="55255"/>
                </a:lnTo>
                <a:lnTo>
                  <a:pt x="3417721" y="52742"/>
                </a:lnTo>
                <a:lnTo>
                  <a:pt x="3431024" y="49843"/>
                </a:lnTo>
                <a:lnTo>
                  <a:pt x="3486316" y="43968"/>
                </a:lnTo>
                <a:lnTo>
                  <a:pt x="3498777" y="41547"/>
                </a:lnTo>
                <a:lnTo>
                  <a:pt x="3510755" y="38710"/>
                </a:lnTo>
                <a:lnTo>
                  <a:pt x="3563920" y="32932"/>
                </a:lnTo>
                <a:lnTo>
                  <a:pt x="3576207" y="30519"/>
                </a:lnTo>
                <a:lnTo>
                  <a:pt x="3588069" y="27687"/>
                </a:lnTo>
                <a:lnTo>
                  <a:pt x="3614300" y="24540"/>
                </a:lnTo>
                <a:lnTo>
                  <a:pt x="364482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1054554" y="3250469"/>
            <a:ext cx="3079625" cy="616604"/>
          </a:xfrm>
          <a:custGeom>
            <a:avLst/>
            <a:gdLst/>
            <a:ahLst/>
            <a:cxnLst/>
            <a:rect l="0" t="0" r="0" b="0"/>
            <a:pathLst>
              <a:path w="3079625" h="616604">
                <a:moveTo>
                  <a:pt x="664203" y="88089"/>
                </a:moveTo>
                <a:lnTo>
                  <a:pt x="646666" y="82243"/>
                </a:lnTo>
                <a:lnTo>
                  <a:pt x="597842" y="78097"/>
                </a:lnTo>
                <a:lnTo>
                  <a:pt x="537082" y="74016"/>
                </a:lnTo>
                <a:lnTo>
                  <a:pt x="442479" y="58048"/>
                </a:lnTo>
                <a:lnTo>
                  <a:pt x="353236" y="55448"/>
                </a:lnTo>
                <a:lnTo>
                  <a:pt x="307108" y="56395"/>
                </a:lnTo>
                <a:lnTo>
                  <a:pt x="212131" y="68655"/>
                </a:lnTo>
                <a:lnTo>
                  <a:pt x="183099" y="75781"/>
                </a:lnTo>
                <a:lnTo>
                  <a:pt x="140464" y="93550"/>
                </a:lnTo>
                <a:lnTo>
                  <a:pt x="115765" y="107238"/>
                </a:lnTo>
                <a:lnTo>
                  <a:pt x="95816" y="124740"/>
                </a:lnTo>
                <a:lnTo>
                  <a:pt x="87070" y="134546"/>
                </a:lnTo>
                <a:lnTo>
                  <a:pt x="78793" y="144754"/>
                </a:lnTo>
                <a:lnTo>
                  <a:pt x="70828" y="155230"/>
                </a:lnTo>
                <a:lnTo>
                  <a:pt x="55452" y="176658"/>
                </a:lnTo>
                <a:lnTo>
                  <a:pt x="25642" y="220322"/>
                </a:lnTo>
                <a:lnTo>
                  <a:pt x="18265" y="231302"/>
                </a:lnTo>
                <a:lnTo>
                  <a:pt x="12123" y="243516"/>
                </a:lnTo>
                <a:lnTo>
                  <a:pt x="6805" y="256553"/>
                </a:lnTo>
                <a:lnTo>
                  <a:pt x="2036" y="270138"/>
                </a:lnTo>
                <a:lnTo>
                  <a:pt x="80" y="284089"/>
                </a:lnTo>
                <a:lnTo>
                  <a:pt x="0" y="298283"/>
                </a:lnTo>
                <a:lnTo>
                  <a:pt x="1170" y="312641"/>
                </a:lnTo>
                <a:lnTo>
                  <a:pt x="4397" y="325882"/>
                </a:lnTo>
                <a:lnTo>
                  <a:pt x="8995" y="338381"/>
                </a:lnTo>
                <a:lnTo>
                  <a:pt x="14508" y="350384"/>
                </a:lnTo>
                <a:lnTo>
                  <a:pt x="21853" y="362056"/>
                </a:lnTo>
                <a:lnTo>
                  <a:pt x="30421" y="373509"/>
                </a:lnTo>
                <a:lnTo>
                  <a:pt x="39803" y="384814"/>
                </a:lnTo>
                <a:lnTo>
                  <a:pt x="63278" y="403901"/>
                </a:lnTo>
                <a:lnTo>
                  <a:pt x="90025" y="420541"/>
                </a:lnTo>
                <a:lnTo>
                  <a:pt x="118226" y="436092"/>
                </a:lnTo>
                <a:lnTo>
                  <a:pt x="155772" y="452759"/>
                </a:lnTo>
                <a:lnTo>
                  <a:pt x="201343" y="469353"/>
                </a:lnTo>
                <a:lnTo>
                  <a:pt x="355878" y="521209"/>
                </a:lnTo>
                <a:lnTo>
                  <a:pt x="429441" y="539563"/>
                </a:lnTo>
                <a:lnTo>
                  <a:pt x="531861" y="561586"/>
                </a:lnTo>
                <a:lnTo>
                  <a:pt x="625962" y="576268"/>
                </a:lnTo>
                <a:lnTo>
                  <a:pt x="723353" y="583383"/>
                </a:lnTo>
                <a:lnTo>
                  <a:pt x="803313" y="592038"/>
                </a:lnTo>
                <a:lnTo>
                  <a:pt x="875489" y="597118"/>
                </a:lnTo>
                <a:lnTo>
                  <a:pt x="951116" y="603110"/>
                </a:lnTo>
                <a:lnTo>
                  <a:pt x="1035862" y="605134"/>
                </a:lnTo>
                <a:lnTo>
                  <a:pt x="1124622" y="614282"/>
                </a:lnTo>
                <a:lnTo>
                  <a:pt x="1220219" y="616177"/>
                </a:lnTo>
                <a:lnTo>
                  <a:pt x="1326789" y="616603"/>
                </a:lnTo>
                <a:lnTo>
                  <a:pt x="1421247" y="606650"/>
                </a:lnTo>
                <a:lnTo>
                  <a:pt x="1508503" y="605722"/>
                </a:lnTo>
                <a:lnTo>
                  <a:pt x="1596523" y="604417"/>
                </a:lnTo>
                <a:lnTo>
                  <a:pt x="1687464" y="596152"/>
                </a:lnTo>
                <a:lnTo>
                  <a:pt x="1774330" y="586107"/>
                </a:lnTo>
                <a:lnTo>
                  <a:pt x="1864284" y="583828"/>
                </a:lnTo>
                <a:lnTo>
                  <a:pt x="1952540" y="580366"/>
                </a:lnTo>
                <a:lnTo>
                  <a:pt x="2025964" y="573620"/>
                </a:lnTo>
                <a:lnTo>
                  <a:pt x="2115282" y="571464"/>
                </a:lnTo>
                <a:lnTo>
                  <a:pt x="2196950" y="563129"/>
                </a:lnTo>
                <a:lnTo>
                  <a:pt x="2286439" y="555876"/>
                </a:lnTo>
                <a:lnTo>
                  <a:pt x="2367978" y="551622"/>
                </a:lnTo>
                <a:lnTo>
                  <a:pt x="2450383" y="550712"/>
                </a:lnTo>
                <a:lnTo>
                  <a:pt x="2558112" y="539368"/>
                </a:lnTo>
                <a:lnTo>
                  <a:pt x="2649169" y="531050"/>
                </a:lnTo>
                <a:lnTo>
                  <a:pt x="2724220" y="526029"/>
                </a:lnTo>
                <a:lnTo>
                  <a:pt x="2797437" y="520055"/>
                </a:lnTo>
                <a:lnTo>
                  <a:pt x="2855836" y="515023"/>
                </a:lnTo>
                <a:lnTo>
                  <a:pt x="2922614" y="498856"/>
                </a:lnTo>
                <a:lnTo>
                  <a:pt x="2986036" y="481177"/>
                </a:lnTo>
                <a:lnTo>
                  <a:pt x="3015069" y="468344"/>
                </a:lnTo>
                <a:lnTo>
                  <a:pt x="3040208" y="454483"/>
                </a:lnTo>
                <a:lnTo>
                  <a:pt x="3049603" y="446138"/>
                </a:lnTo>
                <a:lnTo>
                  <a:pt x="3063305" y="427077"/>
                </a:lnTo>
                <a:lnTo>
                  <a:pt x="3068672" y="415632"/>
                </a:lnTo>
                <a:lnTo>
                  <a:pt x="3073474" y="403108"/>
                </a:lnTo>
                <a:lnTo>
                  <a:pt x="3077898" y="389865"/>
                </a:lnTo>
                <a:lnTo>
                  <a:pt x="3079624" y="376142"/>
                </a:lnTo>
                <a:lnTo>
                  <a:pt x="3079551" y="362099"/>
                </a:lnTo>
                <a:lnTo>
                  <a:pt x="3078279" y="347843"/>
                </a:lnTo>
                <a:lnTo>
                  <a:pt x="3074984" y="333445"/>
                </a:lnTo>
                <a:lnTo>
                  <a:pt x="3070341" y="318953"/>
                </a:lnTo>
                <a:lnTo>
                  <a:pt x="3064798" y="304397"/>
                </a:lnTo>
                <a:lnTo>
                  <a:pt x="3056209" y="291022"/>
                </a:lnTo>
                <a:lnTo>
                  <a:pt x="3045588" y="278436"/>
                </a:lnTo>
                <a:lnTo>
                  <a:pt x="3033614" y="266374"/>
                </a:lnTo>
                <a:lnTo>
                  <a:pt x="3020737" y="255886"/>
                </a:lnTo>
                <a:lnTo>
                  <a:pt x="2993379" y="237707"/>
                </a:lnTo>
                <a:lnTo>
                  <a:pt x="2956308" y="219561"/>
                </a:lnTo>
                <a:lnTo>
                  <a:pt x="2927923" y="200590"/>
                </a:lnTo>
                <a:lnTo>
                  <a:pt x="2898169" y="185317"/>
                </a:lnTo>
                <a:lnTo>
                  <a:pt x="2854007" y="169195"/>
                </a:lnTo>
                <a:lnTo>
                  <a:pt x="2778196" y="146848"/>
                </a:lnTo>
                <a:lnTo>
                  <a:pt x="2690633" y="128469"/>
                </a:lnTo>
                <a:lnTo>
                  <a:pt x="2604211" y="118828"/>
                </a:lnTo>
                <a:lnTo>
                  <a:pt x="2514319" y="102162"/>
                </a:lnTo>
                <a:lnTo>
                  <a:pt x="2422806" y="90653"/>
                </a:lnTo>
                <a:lnTo>
                  <a:pt x="2327631" y="88314"/>
                </a:lnTo>
                <a:lnTo>
                  <a:pt x="2235654" y="84846"/>
                </a:lnTo>
                <a:lnTo>
                  <a:pt x="2119682" y="71686"/>
                </a:lnTo>
                <a:lnTo>
                  <a:pt x="2029410" y="66806"/>
                </a:lnTo>
                <a:lnTo>
                  <a:pt x="1977775" y="63023"/>
                </a:lnTo>
                <a:lnTo>
                  <a:pt x="1892799" y="56103"/>
                </a:lnTo>
                <a:lnTo>
                  <a:pt x="1801929" y="55192"/>
                </a:lnTo>
                <a:lnTo>
                  <a:pt x="1710284" y="46357"/>
                </a:lnTo>
                <a:lnTo>
                  <a:pt x="1617313" y="36780"/>
                </a:lnTo>
                <a:lnTo>
                  <a:pt x="1536412" y="33772"/>
                </a:lnTo>
                <a:lnTo>
                  <a:pt x="1450224" y="31905"/>
                </a:lnTo>
                <a:lnTo>
                  <a:pt x="1361188" y="23563"/>
                </a:lnTo>
                <a:lnTo>
                  <a:pt x="1278500" y="22223"/>
                </a:lnTo>
                <a:lnTo>
                  <a:pt x="1113688" y="22023"/>
                </a:lnTo>
                <a:lnTo>
                  <a:pt x="1026840" y="13305"/>
                </a:lnTo>
                <a:lnTo>
                  <a:pt x="943291" y="11310"/>
                </a:lnTo>
                <a:lnTo>
                  <a:pt x="860450" y="11048"/>
                </a:lnTo>
                <a:lnTo>
                  <a:pt x="770798" y="1530"/>
                </a:lnTo>
                <a:lnTo>
                  <a:pt x="682569" y="131"/>
                </a:lnTo>
                <a:lnTo>
                  <a:pt x="478609" y="0"/>
                </a:lnTo>
                <a:lnTo>
                  <a:pt x="366181" y="9478"/>
                </a:lnTo>
                <a:lnTo>
                  <a:pt x="320052" y="16400"/>
                </a:lnTo>
                <a:lnTo>
                  <a:pt x="293463" y="29310"/>
                </a:lnTo>
                <a:lnTo>
                  <a:pt x="245764" y="660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1536088" y="6421796"/>
            <a:ext cx="2835620" cy="880880"/>
          </a:xfrm>
          <a:custGeom>
            <a:avLst/>
            <a:gdLst/>
            <a:ahLst/>
            <a:cxnLst/>
            <a:rect l="0" t="0" r="0" b="0"/>
            <a:pathLst>
              <a:path w="2835620" h="880880">
                <a:moveTo>
                  <a:pt x="391889" y="770808"/>
                </a:moveTo>
                <a:lnTo>
                  <a:pt x="479512" y="793118"/>
                </a:lnTo>
                <a:lnTo>
                  <a:pt x="559317" y="811617"/>
                </a:lnTo>
                <a:lnTo>
                  <a:pt x="598514" y="817158"/>
                </a:lnTo>
                <a:lnTo>
                  <a:pt x="672183" y="832287"/>
                </a:lnTo>
                <a:lnTo>
                  <a:pt x="747622" y="842119"/>
                </a:lnTo>
                <a:lnTo>
                  <a:pt x="830015" y="859107"/>
                </a:lnTo>
                <a:lnTo>
                  <a:pt x="878968" y="866711"/>
                </a:lnTo>
                <a:lnTo>
                  <a:pt x="950316" y="875126"/>
                </a:lnTo>
                <a:lnTo>
                  <a:pt x="1024542" y="879779"/>
                </a:lnTo>
                <a:lnTo>
                  <a:pt x="1108627" y="880698"/>
                </a:lnTo>
                <a:lnTo>
                  <a:pt x="1190082" y="880879"/>
                </a:lnTo>
                <a:lnTo>
                  <a:pt x="1295543" y="872202"/>
                </a:lnTo>
                <a:lnTo>
                  <a:pt x="1383069" y="870365"/>
                </a:lnTo>
                <a:lnTo>
                  <a:pt x="1493063" y="861256"/>
                </a:lnTo>
                <a:lnTo>
                  <a:pt x="1581141" y="859365"/>
                </a:lnTo>
                <a:lnTo>
                  <a:pt x="1694516" y="850246"/>
                </a:lnTo>
                <a:lnTo>
                  <a:pt x="1766038" y="848588"/>
                </a:lnTo>
                <a:lnTo>
                  <a:pt x="1922362" y="847930"/>
                </a:lnTo>
                <a:lnTo>
                  <a:pt x="2029331" y="839179"/>
                </a:lnTo>
                <a:lnTo>
                  <a:pt x="2111219" y="831487"/>
                </a:lnTo>
                <a:lnTo>
                  <a:pt x="2190519" y="825753"/>
                </a:lnTo>
                <a:lnTo>
                  <a:pt x="2272343" y="814108"/>
                </a:lnTo>
                <a:lnTo>
                  <a:pt x="2347778" y="800025"/>
                </a:lnTo>
                <a:lnTo>
                  <a:pt x="2420365" y="785461"/>
                </a:lnTo>
                <a:lnTo>
                  <a:pt x="2503956" y="761288"/>
                </a:lnTo>
                <a:lnTo>
                  <a:pt x="2582423" y="738453"/>
                </a:lnTo>
                <a:lnTo>
                  <a:pt x="2627009" y="723701"/>
                </a:lnTo>
                <a:lnTo>
                  <a:pt x="2680074" y="696793"/>
                </a:lnTo>
                <a:lnTo>
                  <a:pt x="2714670" y="675195"/>
                </a:lnTo>
                <a:lnTo>
                  <a:pt x="2733796" y="657350"/>
                </a:lnTo>
                <a:lnTo>
                  <a:pt x="2758321" y="629930"/>
                </a:lnTo>
                <a:lnTo>
                  <a:pt x="2781086" y="603045"/>
                </a:lnTo>
                <a:lnTo>
                  <a:pt x="2795941" y="583684"/>
                </a:lnTo>
                <a:lnTo>
                  <a:pt x="2816838" y="557804"/>
                </a:lnTo>
                <a:lnTo>
                  <a:pt x="2826921" y="537883"/>
                </a:lnTo>
                <a:lnTo>
                  <a:pt x="2830099" y="524986"/>
                </a:lnTo>
                <a:lnTo>
                  <a:pt x="2832218" y="510270"/>
                </a:lnTo>
                <a:lnTo>
                  <a:pt x="2833631" y="494341"/>
                </a:lnTo>
                <a:lnTo>
                  <a:pt x="2834572" y="478828"/>
                </a:lnTo>
                <a:lnTo>
                  <a:pt x="2835619" y="448541"/>
                </a:lnTo>
                <a:lnTo>
                  <a:pt x="2832821" y="422029"/>
                </a:lnTo>
                <a:lnTo>
                  <a:pt x="2830362" y="409821"/>
                </a:lnTo>
                <a:lnTo>
                  <a:pt x="2817842" y="383205"/>
                </a:lnTo>
                <a:lnTo>
                  <a:pt x="2809364" y="369256"/>
                </a:lnTo>
                <a:lnTo>
                  <a:pt x="2798819" y="355062"/>
                </a:lnTo>
                <a:lnTo>
                  <a:pt x="2786894" y="340706"/>
                </a:lnTo>
                <a:lnTo>
                  <a:pt x="2763041" y="314150"/>
                </a:lnTo>
                <a:lnTo>
                  <a:pt x="2744283" y="294192"/>
                </a:lnTo>
                <a:lnTo>
                  <a:pt x="2714120" y="269197"/>
                </a:lnTo>
                <a:lnTo>
                  <a:pt x="2671043" y="246397"/>
                </a:lnTo>
                <a:lnTo>
                  <a:pt x="2627189" y="222861"/>
                </a:lnTo>
                <a:lnTo>
                  <a:pt x="2561162" y="198438"/>
                </a:lnTo>
                <a:lnTo>
                  <a:pt x="2483118" y="167489"/>
                </a:lnTo>
                <a:lnTo>
                  <a:pt x="2395908" y="143352"/>
                </a:lnTo>
                <a:lnTo>
                  <a:pt x="2293213" y="117468"/>
                </a:lnTo>
                <a:lnTo>
                  <a:pt x="2165431" y="88091"/>
                </a:lnTo>
                <a:lnTo>
                  <a:pt x="2082638" y="69739"/>
                </a:lnTo>
                <a:lnTo>
                  <a:pt x="1937125" y="40375"/>
                </a:lnTo>
                <a:lnTo>
                  <a:pt x="1821212" y="27833"/>
                </a:lnTo>
                <a:lnTo>
                  <a:pt x="1750004" y="21947"/>
                </a:lnTo>
                <a:lnTo>
                  <a:pt x="1671047" y="13533"/>
                </a:lnTo>
                <a:lnTo>
                  <a:pt x="1596179" y="11509"/>
                </a:lnTo>
                <a:lnTo>
                  <a:pt x="1521257" y="9885"/>
                </a:lnTo>
                <a:lnTo>
                  <a:pt x="1440297" y="2314"/>
                </a:lnTo>
                <a:lnTo>
                  <a:pt x="1365033" y="457"/>
                </a:lnTo>
                <a:lnTo>
                  <a:pt x="1034230" y="0"/>
                </a:lnTo>
                <a:lnTo>
                  <a:pt x="942467" y="8715"/>
                </a:lnTo>
                <a:lnTo>
                  <a:pt x="869057" y="10557"/>
                </a:lnTo>
                <a:lnTo>
                  <a:pt x="777294" y="19667"/>
                </a:lnTo>
                <a:lnTo>
                  <a:pt x="693098" y="21712"/>
                </a:lnTo>
                <a:lnTo>
                  <a:pt x="622452" y="25224"/>
                </a:lnTo>
                <a:lnTo>
                  <a:pt x="521672" y="35611"/>
                </a:lnTo>
                <a:lnTo>
                  <a:pt x="425684" y="46567"/>
                </a:lnTo>
                <a:lnTo>
                  <a:pt x="351613" y="62730"/>
                </a:lnTo>
                <a:lnTo>
                  <a:pt x="264653" y="85674"/>
                </a:lnTo>
                <a:lnTo>
                  <a:pt x="213410" y="111087"/>
                </a:lnTo>
                <a:lnTo>
                  <a:pt x="174241" y="132426"/>
                </a:lnTo>
                <a:lnTo>
                  <a:pt x="139388" y="150984"/>
                </a:lnTo>
                <a:lnTo>
                  <a:pt x="118164" y="161313"/>
                </a:lnTo>
                <a:lnTo>
                  <a:pt x="91234" y="182110"/>
                </a:lnTo>
                <a:lnTo>
                  <a:pt x="71068" y="200841"/>
                </a:lnTo>
                <a:lnTo>
                  <a:pt x="49870" y="224664"/>
                </a:lnTo>
                <a:lnTo>
                  <a:pt x="29437" y="251564"/>
                </a:lnTo>
                <a:lnTo>
                  <a:pt x="20563" y="265590"/>
                </a:lnTo>
                <a:lnTo>
                  <a:pt x="12200" y="279834"/>
                </a:lnTo>
                <a:lnTo>
                  <a:pt x="6624" y="294225"/>
                </a:lnTo>
                <a:lnTo>
                  <a:pt x="2907" y="308712"/>
                </a:lnTo>
                <a:lnTo>
                  <a:pt x="429" y="323265"/>
                </a:lnTo>
                <a:lnTo>
                  <a:pt x="0" y="339084"/>
                </a:lnTo>
                <a:lnTo>
                  <a:pt x="938" y="355747"/>
                </a:lnTo>
                <a:lnTo>
                  <a:pt x="2787" y="372974"/>
                </a:lnTo>
                <a:lnTo>
                  <a:pt x="7690" y="389352"/>
                </a:lnTo>
                <a:lnTo>
                  <a:pt x="14629" y="405165"/>
                </a:lnTo>
                <a:lnTo>
                  <a:pt x="22926" y="420601"/>
                </a:lnTo>
                <a:lnTo>
                  <a:pt x="35407" y="447540"/>
                </a:lnTo>
                <a:lnTo>
                  <a:pt x="40448" y="459863"/>
                </a:lnTo>
                <a:lnTo>
                  <a:pt x="59100" y="483342"/>
                </a:lnTo>
                <a:lnTo>
                  <a:pt x="82480" y="503566"/>
                </a:lnTo>
                <a:lnTo>
                  <a:pt x="124135" y="529782"/>
                </a:lnTo>
                <a:lnTo>
                  <a:pt x="141972" y="542558"/>
                </a:lnTo>
                <a:lnTo>
                  <a:pt x="183331" y="563993"/>
                </a:lnTo>
                <a:lnTo>
                  <a:pt x="215900" y="581061"/>
                </a:lnTo>
                <a:lnTo>
                  <a:pt x="255322" y="600393"/>
                </a:lnTo>
                <a:lnTo>
                  <a:pt x="302485" y="626105"/>
                </a:lnTo>
                <a:lnTo>
                  <a:pt x="356420" y="650869"/>
                </a:lnTo>
                <a:lnTo>
                  <a:pt x="422307" y="674640"/>
                </a:lnTo>
                <a:lnTo>
                  <a:pt x="490763" y="707292"/>
                </a:lnTo>
                <a:lnTo>
                  <a:pt x="534994" y="728762"/>
                </a:lnTo>
                <a:lnTo>
                  <a:pt x="601105" y="752308"/>
                </a:lnTo>
                <a:lnTo>
                  <a:pt x="659429" y="779504"/>
                </a:lnTo>
                <a:lnTo>
                  <a:pt x="686980" y="786908"/>
                </a:lnTo>
                <a:lnTo>
                  <a:pt x="755270" y="7928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62"/>
          <p:cNvGrpSpPr/>
          <p:nvPr/>
        </p:nvGrpSpPr>
        <p:grpSpPr>
          <a:xfrm>
            <a:off x="5066272" y="5937286"/>
            <a:ext cx="275290" cy="286302"/>
            <a:chOff x="5066272" y="5937286"/>
            <a:chExt cx="275290" cy="286302"/>
          </a:xfrm>
        </p:grpSpPr>
        <p:sp>
          <p:nvSpPr>
            <p:cNvPr id="161" name="Freeform 160"/>
            <p:cNvSpPr/>
            <p:nvPr/>
          </p:nvSpPr>
          <p:spPr>
            <a:xfrm>
              <a:off x="5154364" y="5937286"/>
              <a:ext cx="44047" cy="286302"/>
            </a:xfrm>
            <a:custGeom>
              <a:avLst/>
              <a:gdLst/>
              <a:ahLst/>
              <a:cxnLst/>
              <a:rect l="0" t="0" r="0" b="0"/>
              <a:pathLst>
                <a:path w="44047" h="286302">
                  <a:moveTo>
                    <a:pt x="0" y="0"/>
                  </a:moveTo>
                  <a:lnTo>
                    <a:pt x="0" y="29228"/>
                  </a:lnTo>
                  <a:lnTo>
                    <a:pt x="1224" y="43956"/>
                  </a:lnTo>
                  <a:lnTo>
                    <a:pt x="3263" y="59892"/>
                  </a:lnTo>
                  <a:lnTo>
                    <a:pt x="5846" y="76633"/>
                  </a:lnTo>
                  <a:lnTo>
                    <a:pt x="7568" y="92688"/>
                  </a:lnTo>
                  <a:lnTo>
                    <a:pt x="8716" y="108286"/>
                  </a:lnTo>
                  <a:lnTo>
                    <a:pt x="9482" y="123578"/>
                  </a:lnTo>
                  <a:lnTo>
                    <a:pt x="11215" y="139890"/>
                  </a:lnTo>
                  <a:lnTo>
                    <a:pt x="13594" y="156883"/>
                  </a:lnTo>
                  <a:lnTo>
                    <a:pt x="16404" y="174328"/>
                  </a:lnTo>
                  <a:lnTo>
                    <a:pt x="19501" y="190853"/>
                  </a:lnTo>
                  <a:lnTo>
                    <a:pt x="26204" y="222265"/>
                  </a:lnTo>
                  <a:lnTo>
                    <a:pt x="29704" y="236269"/>
                  </a:lnTo>
                  <a:lnTo>
                    <a:pt x="33261" y="249276"/>
                  </a:lnTo>
                  <a:lnTo>
                    <a:pt x="44046" y="28630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5066272" y="6083498"/>
              <a:ext cx="275290" cy="29974"/>
            </a:xfrm>
            <a:custGeom>
              <a:avLst/>
              <a:gdLst/>
              <a:ahLst/>
              <a:cxnLst/>
              <a:rect l="0" t="0" r="0" b="0"/>
              <a:pathLst>
                <a:path w="275290" h="29974">
                  <a:moveTo>
                    <a:pt x="0" y="18962"/>
                  </a:moveTo>
                  <a:lnTo>
                    <a:pt x="17537" y="7270"/>
                  </a:lnTo>
                  <a:lnTo>
                    <a:pt x="27597" y="3826"/>
                  </a:lnTo>
                  <a:lnTo>
                    <a:pt x="39197" y="1530"/>
                  </a:lnTo>
                  <a:lnTo>
                    <a:pt x="51825" y="0"/>
                  </a:lnTo>
                  <a:lnTo>
                    <a:pt x="66361" y="203"/>
                  </a:lnTo>
                  <a:lnTo>
                    <a:pt x="82169" y="1562"/>
                  </a:lnTo>
                  <a:lnTo>
                    <a:pt x="98826" y="3692"/>
                  </a:lnTo>
                  <a:lnTo>
                    <a:pt x="114824" y="6334"/>
                  </a:lnTo>
                  <a:lnTo>
                    <a:pt x="130384" y="9320"/>
                  </a:lnTo>
                  <a:lnTo>
                    <a:pt x="145651" y="12534"/>
                  </a:lnTo>
                  <a:lnTo>
                    <a:pt x="160723" y="14677"/>
                  </a:lnTo>
                  <a:lnTo>
                    <a:pt x="175665" y="16105"/>
                  </a:lnTo>
                  <a:lnTo>
                    <a:pt x="190520" y="17057"/>
                  </a:lnTo>
                  <a:lnTo>
                    <a:pt x="205318" y="18916"/>
                  </a:lnTo>
                  <a:lnTo>
                    <a:pt x="275289" y="2997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5594827" y="5166477"/>
            <a:ext cx="583613" cy="1431504"/>
            <a:chOff x="5594827" y="5166477"/>
            <a:chExt cx="583613" cy="1431504"/>
          </a:xfrm>
        </p:grpSpPr>
        <p:sp>
          <p:nvSpPr>
            <p:cNvPr id="164" name="Freeform 163"/>
            <p:cNvSpPr/>
            <p:nvPr/>
          </p:nvSpPr>
          <p:spPr>
            <a:xfrm>
              <a:off x="5638873" y="5595928"/>
              <a:ext cx="1" cy="11012"/>
            </a:xfrm>
            <a:custGeom>
              <a:avLst/>
              <a:gdLst/>
              <a:ahLst/>
              <a:cxnLst/>
              <a:rect l="0" t="0" r="0" b="0"/>
              <a:pathLst>
                <a:path w="1" h="11012">
                  <a:moveTo>
                    <a:pt x="0" y="1101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5726965" y="5331650"/>
              <a:ext cx="451475" cy="1013065"/>
            </a:xfrm>
            <a:custGeom>
              <a:avLst/>
              <a:gdLst/>
              <a:ahLst/>
              <a:cxnLst/>
              <a:rect l="0" t="0" r="0" b="0"/>
              <a:pathLst>
                <a:path w="451475" h="1013065">
                  <a:moveTo>
                    <a:pt x="451474" y="0"/>
                  </a:moveTo>
                  <a:lnTo>
                    <a:pt x="439783" y="29229"/>
                  </a:lnTo>
                  <a:lnTo>
                    <a:pt x="432668" y="45179"/>
                  </a:lnTo>
                  <a:lnTo>
                    <a:pt x="414976" y="82479"/>
                  </a:lnTo>
                  <a:lnTo>
                    <a:pt x="390225" y="133059"/>
                  </a:lnTo>
                  <a:lnTo>
                    <a:pt x="382501" y="151105"/>
                  </a:lnTo>
                  <a:lnTo>
                    <a:pt x="374904" y="170477"/>
                  </a:lnTo>
                  <a:lnTo>
                    <a:pt x="367393" y="190732"/>
                  </a:lnTo>
                  <a:lnTo>
                    <a:pt x="358715" y="210353"/>
                  </a:lnTo>
                  <a:lnTo>
                    <a:pt x="349259" y="229552"/>
                  </a:lnTo>
                  <a:lnTo>
                    <a:pt x="339285" y="248468"/>
                  </a:lnTo>
                  <a:lnTo>
                    <a:pt x="328965" y="269644"/>
                  </a:lnTo>
                  <a:lnTo>
                    <a:pt x="307710" y="316011"/>
                  </a:lnTo>
                  <a:lnTo>
                    <a:pt x="298127" y="339142"/>
                  </a:lnTo>
                  <a:lnTo>
                    <a:pt x="289291" y="361904"/>
                  </a:lnTo>
                  <a:lnTo>
                    <a:pt x="280953" y="384420"/>
                  </a:lnTo>
                  <a:lnTo>
                    <a:pt x="261901" y="432276"/>
                  </a:lnTo>
                  <a:lnTo>
                    <a:pt x="187058" y="609472"/>
                  </a:lnTo>
                  <a:lnTo>
                    <a:pt x="165112" y="657505"/>
                  </a:lnTo>
                  <a:lnTo>
                    <a:pt x="143123" y="704546"/>
                  </a:lnTo>
                  <a:lnTo>
                    <a:pt x="121115" y="754002"/>
                  </a:lnTo>
                  <a:lnTo>
                    <a:pt x="110108" y="776734"/>
                  </a:lnTo>
                  <a:lnTo>
                    <a:pt x="99099" y="798006"/>
                  </a:lnTo>
                  <a:lnTo>
                    <a:pt x="88089" y="818305"/>
                  </a:lnTo>
                  <a:lnTo>
                    <a:pt x="78303" y="837955"/>
                  </a:lnTo>
                  <a:lnTo>
                    <a:pt x="69331" y="857172"/>
                  </a:lnTo>
                  <a:lnTo>
                    <a:pt x="52837" y="894838"/>
                  </a:lnTo>
                  <a:lnTo>
                    <a:pt x="37350" y="931971"/>
                  </a:lnTo>
                  <a:lnTo>
                    <a:pt x="25573" y="962341"/>
                  </a:lnTo>
                  <a:lnTo>
                    <a:pt x="0" y="101306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5594827" y="5166477"/>
              <a:ext cx="495521" cy="1431504"/>
            </a:xfrm>
            <a:custGeom>
              <a:avLst/>
              <a:gdLst/>
              <a:ahLst/>
              <a:cxnLst/>
              <a:rect l="0" t="0" r="0" b="0"/>
              <a:pathLst>
                <a:path w="495521" h="1431504">
                  <a:moveTo>
                    <a:pt x="0" y="0"/>
                  </a:moveTo>
                  <a:lnTo>
                    <a:pt x="11691" y="23383"/>
                  </a:lnTo>
                  <a:lnTo>
                    <a:pt x="24807" y="67152"/>
                  </a:lnTo>
                  <a:lnTo>
                    <a:pt x="36442" y="113020"/>
                  </a:lnTo>
                  <a:lnTo>
                    <a:pt x="47192" y="142809"/>
                  </a:lnTo>
                  <a:lnTo>
                    <a:pt x="58903" y="173586"/>
                  </a:lnTo>
                  <a:lnTo>
                    <a:pt x="68186" y="207657"/>
                  </a:lnTo>
                  <a:lnTo>
                    <a:pt x="79653" y="243191"/>
                  </a:lnTo>
                  <a:lnTo>
                    <a:pt x="99866" y="300852"/>
                  </a:lnTo>
                  <a:lnTo>
                    <a:pt x="128618" y="386104"/>
                  </a:lnTo>
                  <a:lnTo>
                    <a:pt x="137133" y="409117"/>
                  </a:lnTo>
                  <a:lnTo>
                    <a:pt x="156382" y="457527"/>
                  </a:lnTo>
                  <a:lnTo>
                    <a:pt x="165430" y="482427"/>
                  </a:lnTo>
                  <a:lnTo>
                    <a:pt x="173909" y="507591"/>
                  </a:lnTo>
                  <a:lnTo>
                    <a:pt x="182009" y="532931"/>
                  </a:lnTo>
                  <a:lnTo>
                    <a:pt x="191079" y="558390"/>
                  </a:lnTo>
                  <a:lnTo>
                    <a:pt x="210945" y="609515"/>
                  </a:lnTo>
                  <a:lnTo>
                    <a:pt x="220157" y="635139"/>
                  </a:lnTo>
                  <a:lnTo>
                    <a:pt x="228747" y="660787"/>
                  </a:lnTo>
                  <a:lnTo>
                    <a:pt x="236920" y="686449"/>
                  </a:lnTo>
                  <a:lnTo>
                    <a:pt x="255789" y="741065"/>
                  </a:lnTo>
                  <a:lnTo>
                    <a:pt x="265959" y="769332"/>
                  </a:lnTo>
                  <a:lnTo>
                    <a:pt x="275187" y="796742"/>
                  </a:lnTo>
                  <a:lnTo>
                    <a:pt x="291965" y="850036"/>
                  </a:lnTo>
                  <a:lnTo>
                    <a:pt x="301088" y="876238"/>
                  </a:lnTo>
                  <a:lnTo>
                    <a:pt x="310841" y="902270"/>
                  </a:lnTo>
                  <a:lnTo>
                    <a:pt x="321013" y="928190"/>
                  </a:lnTo>
                  <a:lnTo>
                    <a:pt x="330242" y="954034"/>
                  </a:lnTo>
                  <a:lnTo>
                    <a:pt x="338842" y="979828"/>
                  </a:lnTo>
                  <a:lnTo>
                    <a:pt x="347021" y="1005589"/>
                  </a:lnTo>
                  <a:lnTo>
                    <a:pt x="356145" y="1031327"/>
                  </a:lnTo>
                  <a:lnTo>
                    <a:pt x="365898" y="1057050"/>
                  </a:lnTo>
                  <a:lnTo>
                    <a:pt x="376071" y="1082764"/>
                  </a:lnTo>
                  <a:lnTo>
                    <a:pt x="393899" y="1130910"/>
                  </a:lnTo>
                  <a:lnTo>
                    <a:pt x="425283" y="1221635"/>
                  </a:lnTo>
                  <a:lnTo>
                    <a:pt x="440241" y="1259516"/>
                  </a:lnTo>
                  <a:lnTo>
                    <a:pt x="453823" y="1292665"/>
                  </a:lnTo>
                  <a:lnTo>
                    <a:pt x="463938" y="1323712"/>
                  </a:lnTo>
                  <a:lnTo>
                    <a:pt x="476510" y="1362860"/>
                  </a:lnTo>
                  <a:lnTo>
                    <a:pt x="484217" y="1389575"/>
                  </a:lnTo>
                  <a:lnTo>
                    <a:pt x="495520" y="143150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6566199" y="6719107"/>
            <a:ext cx="618191" cy="363620"/>
            <a:chOff x="6566199" y="6719107"/>
            <a:chExt cx="618191" cy="363620"/>
          </a:xfrm>
        </p:grpSpPr>
        <p:sp>
          <p:nvSpPr>
            <p:cNvPr id="168" name="Freeform 167"/>
            <p:cNvSpPr/>
            <p:nvPr/>
          </p:nvSpPr>
          <p:spPr>
            <a:xfrm>
              <a:off x="6566199" y="6719107"/>
              <a:ext cx="175885" cy="344925"/>
            </a:xfrm>
            <a:custGeom>
              <a:avLst/>
              <a:gdLst/>
              <a:ahLst/>
              <a:cxnLst/>
              <a:rect l="0" t="0" r="0" b="0"/>
              <a:pathLst>
                <a:path w="175885" h="344925">
                  <a:moveTo>
                    <a:pt x="85738" y="0"/>
                  </a:moveTo>
                  <a:lnTo>
                    <a:pt x="55085" y="30653"/>
                  </a:lnTo>
                  <a:lnTo>
                    <a:pt x="48174" y="40012"/>
                  </a:lnTo>
                  <a:lnTo>
                    <a:pt x="41119" y="51144"/>
                  </a:lnTo>
                  <a:lnTo>
                    <a:pt x="33969" y="63461"/>
                  </a:lnTo>
                  <a:lnTo>
                    <a:pt x="27979" y="79012"/>
                  </a:lnTo>
                  <a:lnTo>
                    <a:pt x="22761" y="96721"/>
                  </a:lnTo>
                  <a:lnTo>
                    <a:pt x="13702" y="134750"/>
                  </a:lnTo>
                  <a:lnTo>
                    <a:pt x="5597" y="172044"/>
                  </a:lnTo>
                  <a:lnTo>
                    <a:pt x="2946" y="191777"/>
                  </a:lnTo>
                  <a:lnTo>
                    <a:pt x="1179" y="212273"/>
                  </a:lnTo>
                  <a:lnTo>
                    <a:pt x="0" y="233278"/>
                  </a:lnTo>
                  <a:lnTo>
                    <a:pt x="1662" y="252176"/>
                  </a:lnTo>
                  <a:lnTo>
                    <a:pt x="5217" y="269668"/>
                  </a:lnTo>
                  <a:lnTo>
                    <a:pt x="10035" y="286224"/>
                  </a:lnTo>
                  <a:lnTo>
                    <a:pt x="15693" y="300931"/>
                  </a:lnTo>
                  <a:lnTo>
                    <a:pt x="21912" y="314407"/>
                  </a:lnTo>
                  <a:lnTo>
                    <a:pt x="28506" y="327062"/>
                  </a:lnTo>
                  <a:lnTo>
                    <a:pt x="39018" y="335498"/>
                  </a:lnTo>
                  <a:lnTo>
                    <a:pt x="52145" y="341122"/>
                  </a:lnTo>
                  <a:lnTo>
                    <a:pt x="67013" y="344871"/>
                  </a:lnTo>
                  <a:lnTo>
                    <a:pt x="80596" y="344924"/>
                  </a:lnTo>
                  <a:lnTo>
                    <a:pt x="93321" y="342512"/>
                  </a:lnTo>
                  <a:lnTo>
                    <a:pt x="105475" y="338457"/>
                  </a:lnTo>
                  <a:lnTo>
                    <a:pt x="116025" y="333307"/>
                  </a:lnTo>
                  <a:lnTo>
                    <a:pt x="125506" y="327426"/>
                  </a:lnTo>
                  <a:lnTo>
                    <a:pt x="134273" y="321059"/>
                  </a:lnTo>
                  <a:lnTo>
                    <a:pt x="142565" y="313143"/>
                  </a:lnTo>
                  <a:lnTo>
                    <a:pt x="150539" y="304196"/>
                  </a:lnTo>
                  <a:lnTo>
                    <a:pt x="158302" y="294560"/>
                  </a:lnTo>
                  <a:lnTo>
                    <a:pt x="164702" y="284466"/>
                  </a:lnTo>
                  <a:lnTo>
                    <a:pt x="170192" y="274066"/>
                  </a:lnTo>
                  <a:lnTo>
                    <a:pt x="175075" y="263462"/>
                  </a:lnTo>
                  <a:lnTo>
                    <a:pt x="175884" y="253946"/>
                  </a:lnTo>
                  <a:lnTo>
                    <a:pt x="173975" y="245154"/>
                  </a:lnTo>
                  <a:lnTo>
                    <a:pt x="170257" y="236847"/>
                  </a:lnTo>
                  <a:lnTo>
                    <a:pt x="162883" y="232532"/>
                  </a:lnTo>
                  <a:lnTo>
                    <a:pt x="153073" y="230878"/>
                  </a:lnTo>
                  <a:lnTo>
                    <a:pt x="141640" y="231000"/>
                  </a:lnTo>
                  <a:lnTo>
                    <a:pt x="130347" y="233528"/>
                  </a:lnTo>
                  <a:lnTo>
                    <a:pt x="119147" y="237661"/>
                  </a:lnTo>
                  <a:lnTo>
                    <a:pt x="108011" y="242862"/>
                  </a:lnTo>
                  <a:lnTo>
                    <a:pt x="99363" y="250001"/>
                  </a:lnTo>
                  <a:lnTo>
                    <a:pt x="92374" y="258430"/>
                  </a:lnTo>
                  <a:lnTo>
                    <a:pt x="63714" y="30832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6829652" y="6851246"/>
              <a:ext cx="354738" cy="231481"/>
            </a:xfrm>
            <a:custGeom>
              <a:avLst/>
              <a:gdLst/>
              <a:ahLst/>
              <a:cxnLst/>
              <a:rect l="0" t="0" r="0" b="0"/>
              <a:pathLst>
                <a:path w="354738" h="231481">
                  <a:moveTo>
                    <a:pt x="9481" y="0"/>
                  </a:moveTo>
                  <a:lnTo>
                    <a:pt x="9481" y="23383"/>
                  </a:lnTo>
                  <a:lnTo>
                    <a:pt x="8258" y="36388"/>
                  </a:lnTo>
                  <a:lnTo>
                    <a:pt x="6219" y="51176"/>
                  </a:lnTo>
                  <a:lnTo>
                    <a:pt x="3636" y="67152"/>
                  </a:lnTo>
                  <a:lnTo>
                    <a:pt x="1913" y="83920"/>
                  </a:lnTo>
                  <a:lnTo>
                    <a:pt x="765" y="101217"/>
                  </a:lnTo>
                  <a:lnTo>
                    <a:pt x="0" y="118865"/>
                  </a:lnTo>
                  <a:lnTo>
                    <a:pt x="714" y="135525"/>
                  </a:lnTo>
                  <a:lnTo>
                    <a:pt x="2413" y="151525"/>
                  </a:lnTo>
                  <a:lnTo>
                    <a:pt x="4769" y="167086"/>
                  </a:lnTo>
                  <a:lnTo>
                    <a:pt x="7563" y="181130"/>
                  </a:lnTo>
                  <a:lnTo>
                    <a:pt x="10649" y="194164"/>
                  </a:lnTo>
                  <a:lnTo>
                    <a:pt x="13931" y="206523"/>
                  </a:lnTo>
                  <a:lnTo>
                    <a:pt x="19788" y="215986"/>
                  </a:lnTo>
                  <a:lnTo>
                    <a:pt x="27365" y="223519"/>
                  </a:lnTo>
                  <a:lnTo>
                    <a:pt x="36085" y="229764"/>
                  </a:lnTo>
                  <a:lnTo>
                    <a:pt x="44347" y="231480"/>
                  </a:lnTo>
                  <a:lnTo>
                    <a:pt x="52300" y="230178"/>
                  </a:lnTo>
                  <a:lnTo>
                    <a:pt x="60051" y="226862"/>
                  </a:lnTo>
                  <a:lnTo>
                    <a:pt x="68888" y="220982"/>
                  </a:lnTo>
                  <a:lnTo>
                    <a:pt x="78450" y="213390"/>
                  </a:lnTo>
                  <a:lnTo>
                    <a:pt x="88495" y="204659"/>
                  </a:lnTo>
                  <a:lnTo>
                    <a:pt x="97639" y="195168"/>
                  </a:lnTo>
                  <a:lnTo>
                    <a:pt x="106182" y="185170"/>
                  </a:lnTo>
                  <a:lnTo>
                    <a:pt x="114324" y="174833"/>
                  </a:lnTo>
                  <a:lnTo>
                    <a:pt x="122199" y="164273"/>
                  </a:lnTo>
                  <a:lnTo>
                    <a:pt x="137475" y="142750"/>
                  </a:lnTo>
                  <a:lnTo>
                    <a:pt x="143751" y="131872"/>
                  </a:lnTo>
                  <a:lnTo>
                    <a:pt x="149158" y="120950"/>
                  </a:lnTo>
                  <a:lnTo>
                    <a:pt x="153986" y="109998"/>
                  </a:lnTo>
                  <a:lnTo>
                    <a:pt x="155982" y="107590"/>
                  </a:lnTo>
                  <a:lnTo>
                    <a:pt x="156089" y="110879"/>
                  </a:lnTo>
                  <a:lnTo>
                    <a:pt x="154937" y="117965"/>
                  </a:lnTo>
                  <a:lnTo>
                    <a:pt x="154168" y="127583"/>
                  </a:lnTo>
                  <a:lnTo>
                    <a:pt x="153656" y="138890"/>
                  </a:lnTo>
                  <a:lnTo>
                    <a:pt x="153314" y="151321"/>
                  </a:lnTo>
                  <a:lnTo>
                    <a:pt x="155534" y="163280"/>
                  </a:lnTo>
                  <a:lnTo>
                    <a:pt x="159460" y="174922"/>
                  </a:lnTo>
                  <a:lnTo>
                    <a:pt x="164525" y="186355"/>
                  </a:lnTo>
                  <a:lnTo>
                    <a:pt x="171572" y="196423"/>
                  </a:lnTo>
                  <a:lnTo>
                    <a:pt x="179941" y="205582"/>
                  </a:lnTo>
                  <a:lnTo>
                    <a:pt x="189190" y="214135"/>
                  </a:lnTo>
                  <a:lnTo>
                    <a:pt x="201474" y="219838"/>
                  </a:lnTo>
                  <a:lnTo>
                    <a:pt x="215781" y="223639"/>
                  </a:lnTo>
                  <a:lnTo>
                    <a:pt x="231436" y="226173"/>
                  </a:lnTo>
                  <a:lnTo>
                    <a:pt x="246767" y="226640"/>
                  </a:lnTo>
                  <a:lnTo>
                    <a:pt x="261881" y="225727"/>
                  </a:lnTo>
                  <a:lnTo>
                    <a:pt x="276852" y="223895"/>
                  </a:lnTo>
                  <a:lnTo>
                    <a:pt x="290503" y="221450"/>
                  </a:lnTo>
                  <a:lnTo>
                    <a:pt x="303273" y="218596"/>
                  </a:lnTo>
                  <a:lnTo>
                    <a:pt x="315459" y="215471"/>
                  </a:lnTo>
                  <a:lnTo>
                    <a:pt x="324805" y="209716"/>
                  </a:lnTo>
                  <a:lnTo>
                    <a:pt x="332259" y="202210"/>
                  </a:lnTo>
                  <a:lnTo>
                    <a:pt x="338453" y="193534"/>
                  </a:lnTo>
                  <a:lnTo>
                    <a:pt x="343805" y="182857"/>
                  </a:lnTo>
                  <a:lnTo>
                    <a:pt x="348597" y="170845"/>
                  </a:lnTo>
                  <a:lnTo>
                    <a:pt x="353015" y="157943"/>
                  </a:lnTo>
                  <a:lnTo>
                    <a:pt x="354737" y="144447"/>
                  </a:lnTo>
                  <a:lnTo>
                    <a:pt x="354662" y="130557"/>
                  </a:lnTo>
                  <a:lnTo>
                    <a:pt x="353387" y="116402"/>
                  </a:lnTo>
                  <a:lnTo>
                    <a:pt x="350091" y="103295"/>
                  </a:lnTo>
                  <a:lnTo>
                    <a:pt x="345447" y="90887"/>
                  </a:lnTo>
                  <a:lnTo>
                    <a:pt x="339904" y="78944"/>
                  </a:lnTo>
                  <a:lnTo>
                    <a:pt x="332537" y="68535"/>
                  </a:lnTo>
                  <a:lnTo>
                    <a:pt x="323956" y="59149"/>
                  </a:lnTo>
                  <a:lnTo>
                    <a:pt x="284770" y="220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7378700" y="6719107"/>
            <a:ext cx="748787" cy="363382"/>
            <a:chOff x="7378700" y="6719107"/>
            <a:chExt cx="748787" cy="363382"/>
          </a:xfrm>
        </p:grpSpPr>
        <p:sp>
          <p:nvSpPr>
            <p:cNvPr id="171" name="Freeform 170"/>
            <p:cNvSpPr/>
            <p:nvPr/>
          </p:nvSpPr>
          <p:spPr>
            <a:xfrm>
              <a:off x="7378700" y="6873269"/>
              <a:ext cx="132140" cy="22024"/>
            </a:xfrm>
            <a:custGeom>
              <a:avLst/>
              <a:gdLst/>
              <a:ahLst/>
              <a:cxnLst/>
              <a:rect l="0" t="0" r="0" b="0"/>
              <a:pathLst>
                <a:path w="132140" h="22024">
                  <a:moveTo>
                    <a:pt x="0" y="0"/>
                  </a:moveTo>
                  <a:lnTo>
                    <a:pt x="23382" y="5845"/>
                  </a:lnTo>
                  <a:lnTo>
                    <a:pt x="35164" y="7567"/>
                  </a:lnTo>
                  <a:lnTo>
                    <a:pt x="47913" y="8715"/>
                  </a:lnTo>
                  <a:lnTo>
                    <a:pt x="61306" y="9480"/>
                  </a:lnTo>
                  <a:lnTo>
                    <a:pt x="73905" y="11214"/>
                  </a:lnTo>
                  <a:lnTo>
                    <a:pt x="132139" y="220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7422746" y="6961361"/>
              <a:ext cx="176186" cy="11013"/>
            </a:xfrm>
            <a:custGeom>
              <a:avLst/>
              <a:gdLst/>
              <a:ahLst/>
              <a:cxnLst/>
              <a:rect l="0" t="0" r="0" b="0"/>
              <a:pathLst>
                <a:path w="176186" h="11013">
                  <a:moveTo>
                    <a:pt x="0" y="0"/>
                  </a:moveTo>
                  <a:lnTo>
                    <a:pt x="114097" y="0"/>
                  </a:lnTo>
                  <a:lnTo>
                    <a:pt x="127452" y="1224"/>
                  </a:lnTo>
                  <a:lnTo>
                    <a:pt x="140026" y="3263"/>
                  </a:lnTo>
                  <a:lnTo>
                    <a:pt x="176185" y="110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7775116" y="6741131"/>
              <a:ext cx="11012" cy="341358"/>
            </a:xfrm>
            <a:custGeom>
              <a:avLst/>
              <a:gdLst/>
              <a:ahLst/>
              <a:cxnLst/>
              <a:rect l="0" t="0" r="0" b="0"/>
              <a:pathLst>
                <a:path w="11012" h="341358">
                  <a:moveTo>
                    <a:pt x="11011" y="0"/>
                  </a:moveTo>
                  <a:lnTo>
                    <a:pt x="11011" y="76632"/>
                  </a:lnTo>
                  <a:lnTo>
                    <a:pt x="9788" y="96358"/>
                  </a:lnTo>
                  <a:lnTo>
                    <a:pt x="7749" y="118073"/>
                  </a:lnTo>
                  <a:lnTo>
                    <a:pt x="5166" y="141114"/>
                  </a:lnTo>
                  <a:lnTo>
                    <a:pt x="3444" y="163815"/>
                  </a:lnTo>
                  <a:lnTo>
                    <a:pt x="2296" y="186291"/>
                  </a:lnTo>
                  <a:lnTo>
                    <a:pt x="1020" y="229617"/>
                  </a:lnTo>
                  <a:lnTo>
                    <a:pt x="0" y="34135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7896243" y="6796188"/>
              <a:ext cx="140296" cy="277650"/>
            </a:xfrm>
            <a:custGeom>
              <a:avLst/>
              <a:gdLst/>
              <a:ahLst/>
              <a:cxnLst/>
              <a:rect l="0" t="0" r="0" b="0"/>
              <a:pathLst>
                <a:path w="140296" h="277650">
                  <a:moveTo>
                    <a:pt x="55058" y="0"/>
                  </a:moveTo>
                  <a:lnTo>
                    <a:pt x="43366" y="23382"/>
                  </a:lnTo>
                  <a:lnTo>
                    <a:pt x="38699" y="33941"/>
                  </a:lnTo>
                  <a:lnTo>
                    <a:pt x="34364" y="44650"/>
                  </a:lnTo>
                  <a:lnTo>
                    <a:pt x="30250" y="55461"/>
                  </a:lnTo>
                  <a:lnTo>
                    <a:pt x="31178" y="65114"/>
                  </a:lnTo>
                  <a:lnTo>
                    <a:pt x="35468" y="73997"/>
                  </a:lnTo>
                  <a:lnTo>
                    <a:pt x="41998" y="82366"/>
                  </a:lnTo>
                  <a:lnTo>
                    <a:pt x="50022" y="89169"/>
                  </a:lnTo>
                  <a:lnTo>
                    <a:pt x="59041" y="94928"/>
                  </a:lnTo>
                  <a:lnTo>
                    <a:pt x="68725" y="99991"/>
                  </a:lnTo>
                  <a:lnTo>
                    <a:pt x="77628" y="105813"/>
                  </a:lnTo>
                  <a:lnTo>
                    <a:pt x="86010" y="112141"/>
                  </a:lnTo>
                  <a:lnTo>
                    <a:pt x="94046" y="118807"/>
                  </a:lnTo>
                  <a:lnTo>
                    <a:pt x="101849" y="126921"/>
                  </a:lnTo>
                  <a:lnTo>
                    <a:pt x="109499" y="136002"/>
                  </a:lnTo>
                  <a:lnTo>
                    <a:pt x="117046" y="145726"/>
                  </a:lnTo>
                  <a:lnTo>
                    <a:pt x="123300" y="155879"/>
                  </a:lnTo>
                  <a:lnTo>
                    <a:pt x="128693" y="166318"/>
                  </a:lnTo>
                  <a:lnTo>
                    <a:pt x="133512" y="176948"/>
                  </a:lnTo>
                  <a:lnTo>
                    <a:pt x="136724" y="188929"/>
                  </a:lnTo>
                  <a:lnTo>
                    <a:pt x="138866" y="201810"/>
                  </a:lnTo>
                  <a:lnTo>
                    <a:pt x="140295" y="215291"/>
                  </a:lnTo>
                  <a:lnTo>
                    <a:pt x="140023" y="227949"/>
                  </a:lnTo>
                  <a:lnTo>
                    <a:pt x="138618" y="240059"/>
                  </a:lnTo>
                  <a:lnTo>
                    <a:pt x="136458" y="251802"/>
                  </a:lnTo>
                  <a:lnTo>
                    <a:pt x="131348" y="260854"/>
                  </a:lnTo>
                  <a:lnTo>
                    <a:pt x="124270" y="268113"/>
                  </a:lnTo>
                  <a:lnTo>
                    <a:pt x="115881" y="274175"/>
                  </a:lnTo>
                  <a:lnTo>
                    <a:pt x="104171" y="276994"/>
                  </a:lnTo>
                  <a:lnTo>
                    <a:pt x="90247" y="277649"/>
                  </a:lnTo>
                  <a:lnTo>
                    <a:pt x="74847" y="276862"/>
                  </a:lnTo>
                  <a:lnTo>
                    <a:pt x="62133" y="273891"/>
                  </a:lnTo>
                  <a:lnTo>
                    <a:pt x="51210" y="269463"/>
                  </a:lnTo>
                  <a:lnTo>
                    <a:pt x="41481" y="264064"/>
                  </a:lnTo>
                  <a:lnTo>
                    <a:pt x="32548" y="256794"/>
                  </a:lnTo>
                  <a:lnTo>
                    <a:pt x="24145" y="248278"/>
                  </a:lnTo>
                  <a:lnTo>
                    <a:pt x="0" y="19820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7885231" y="6719107"/>
              <a:ext cx="242256" cy="55059"/>
            </a:xfrm>
            <a:custGeom>
              <a:avLst/>
              <a:gdLst/>
              <a:ahLst/>
              <a:cxnLst/>
              <a:rect l="0" t="0" r="0" b="0"/>
              <a:pathLst>
                <a:path w="242256" h="55059">
                  <a:moveTo>
                    <a:pt x="242255" y="55058"/>
                  </a:moveTo>
                  <a:lnTo>
                    <a:pt x="213026" y="55058"/>
                  </a:lnTo>
                  <a:lnTo>
                    <a:pt x="200745" y="52611"/>
                  </a:lnTo>
                  <a:lnTo>
                    <a:pt x="188889" y="48533"/>
                  </a:lnTo>
                  <a:lnTo>
                    <a:pt x="177313" y="43367"/>
                  </a:lnTo>
                  <a:lnTo>
                    <a:pt x="151400" y="31101"/>
                  </a:lnTo>
                  <a:lnTo>
                    <a:pt x="137639" y="24405"/>
                  </a:lnTo>
                  <a:lnTo>
                    <a:pt x="122347" y="18717"/>
                  </a:lnTo>
                  <a:lnTo>
                    <a:pt x="106035" y="13702"/>
                  </a:lnTo>
                  <a:lnTo>
                    <a:pt x="89042" y="9135"/>
                  </a:lnTo>
                  <a:lnTo>
                    <a:pt x="72821" y="6090"/>
                  </a:lnTo>
                  <a:lnTo>
                    <a:pt x="57112" y="406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6519798" y="6653038"/>
            <a:ext cx="1651735" cy="1508584"/>
            <a:chOff x="6519798" y="6653038"/>
            <a:chExt cx="1651735" cy="1508584"/>
          </a:xfrm>
        </p:grpSpPr>
        <p:sp>
          <p:nvSpPr>
            <p:cNvPr id="177" name="Freeform 176"/>
            <p:cNvSpPr/>
            <p:nvPr/>
          </p:nvSpPr>
          <p:spPr>
            <a:xfrm>
              <a:off x="6519798" y="7225639"/>
              <a:ext cx="715752" cy="54924"/>
            </a:xfrm>
            <a:custGeom>
              <a:avLst/>
              <a:gdLst/>
              <a:ahLst/>
              <a:cxnLst/>
              <a:rect l="0" t="0" r="0" b="0"/>
              <a:pathLst>
                <a:path w="715752" h="54924">
                  <a:moveTo>
                    <a:pt x="0" y="44046"/>
                  </a:moveTo>
                  <a:lnTo>
                    <a:pt x="23382" y="44046"/>
                  </a:lnTo>
                  <a:lnTo>
                    <a:pt x="33941" y="45269"/>
                  </a:lnTo>
                  <a:lnTo>
                    <a:pt x="44650" y="47309"/>
                  </a:lnTo>
                  <a:lnTo>
                    <a:pt x="55461" y="49892"/>
                  </a:lnTo>
                  <a:lnTo>
                    <a:pt x="67561" y="51613"/>
                  </a:lnTo>
                  <a:lnTo>
                    <a:pt x="80523" y="52761"/>
                  </a:lnTo>
                  <a:lnTo>
                    <a:pt x="94057" y="53526"/>
                  </a:lnTo>
                  <a:lnTo>
                    <a:pt x="128673" y="54377"/>
                  </a:lnTo>
                  <a:lnTo>
                    <a:pt x="199019" y="54923"/>
                  </a:lnTo>
                  <a:lnTo>
                    <a:pt x="214654" y="53744"/>
                  </a:lnTo>
                  <a:lnTo>
                    <a:pt x="229972" y="51735"/>
                  </a:lnTo>
                  <a:lnTo>
                    <a:pt x="263713" y="46240"/>
                  </a:lnTo>
                  <a:lnTo>
                    <a:pt x="307257" y="39719"/>
                  </a:lnTo>
                  <a:lnTo>
                    <a:pt x="327188" y="37491"/>
                  </a:lnTo>
                  <a:lnTo>
                    <a:pt x="345370" y="36006"/>
                  </a:lnTo>
                  <a:lnTo>
                    <a:pt x="362385" y="35016"/>
                  </a:lnTo>
                  <a:lnTo>
                    <a:pt x="378623" y="33131"/>
                  </a:lnTo>
                  <a:lnTo>
                    <a:pt x="394342" y="30652"/>
                  </a:lnTo>
                  <a:lnTo>
                    <a:pt x="409716" y="27777"/>
                  </a:lnTo>
                  <a:lnTo>
                    <a:pt x="449636" y="21317"/>
                  </a:lnTo>
                  <a:lnTo>
                    <a:pt x="472272" y="17882"/>
                  </a:lnTo>
                  <a:lnTo>
                    <a:pt x="495927" y="15592"/>
                  </a:lnTo>
                  <a:lnTo>
                    <a:pt x="520262" y="14065"/>
                  </a:lnTo>
                  <a:lnTo>
                    <a:pt x="567691" y="12369"/>
                  </a:lnTo>
                  <a:lnTo>
                    <a:pt x="609163" y="11615"/>
                  </a:lnTo>
                  <a:lnTo>
                    <a:pt x="628787" y="10190"/>
                  </a:lnTo>
                  <a:lnTo>
                    <a:pt x="71575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6872168" y="7379801"/>
              <a:ext cx="132140" cy="254258"/>
            </a:xfrm>
            <a:custGeom>
              <a:avLst/>
              <a:gdLst/>
              <a:ahLst/>
              <a:cxnLst/>
              <a:rect l="0" t="0" r="0" b="0"/>
              <a:pathLst>
                <a:path w="132140" h="254258">
                  <a:moveTo>
                    <a:pt x="132139" y="0"/>
                  </a:moveTo>
                  <a:lnTo>
                    <a:pt x="108757" y="11691"/>
                  </a:lnTo>
                  <a:lnTo>
                    <a:pt x="99421" y="18806"/>
                  </a:lnTo>
                  <a:lnTo>
                    <a:pt x="90751" y="27219"/>
                  </a:lnTo>
                  <a:lnTo>
                    <a:pt x="82524" y="36499"/>
                  </a:lnTo>
                  <a:lnTo>
                    <a:pt x="63594" y="56597"/>
                  </a:lnTo>
                  <a:lnTo>
                    <a:pt x="53408" y="67095"/>
                  </a:lnTo>
                  <a:lnTo>
                    <a:pt x="44170" y="77765"/>
                  </a:lnTo>
                  <a:lnTo>
                    <a:pt x="35564" y="88548"/>
                  </a:lnTo>
                  <a:lnTo>
                    <a:pt x="27380" y="99408"/>
                  </a:lnTo>
                  <a:lnTo>
                    <a:pt x="20700" y="110318"/>
                  </a:lnTo>
                  <a:lnTo>
                    <a:pt x="15024" y="121262"/>
                  </a:lnTo>
                  <a:lnTo>
                    <a:pt x="10015" y="132229"/>
                  </a:lnTo>
                  <a:lnTo>
                    <a:pt x="6677" y="144434"/>
                  </a:lnTo>
                  <a:lnTo>
                    <a:pt x="4451" y="157465"/>
                  </a:lnTo>
                  <a:lnTo>
                    <a:pt x="2967" y="171046"/>
                  </a:lnTo>
                  <a:lnTo>
                    <a:pt x="3202" y="186217"/>
                  </a:lnTo>
                  <a:lnTo>
                    <a:pt x="4581" y="202449"/>
                  </a:lnTo>
                  <a:lnTo>
                    <a:pt x="6724" y="219388"/>
                  </a:lnTo>
                  <a:lnTo>
                    <a:pt x="11824" y="231904"/>
                  </a:lnTo>
                  <a:lnTo>
                    <a:pt x="18894" y="241472"/>
                  </a:lnTo>
                  <a:lnTo>
                    <a:pt x="27278" y="249074"/>
                  </a:lnTo>
                  <a:lnTo>
                    <a:pt x="36538" y="252918"/>
                  </a:lnTo>
                  <a:lnTo>
                    <a:pt x="46382" y="254257"/>
                  </a:lnTo>
                  <a:lnTo>
                    <a:pt x="56615" y="253927"/>
                  </a:lnTo>
                  <a:lnTo>
                    <a:pt x="68331" y="250036"/>
                  </a:lnTo>
                  <a:lnTo>
                    <a:pt x="81036" y="243771"/>
                  </a:lnTo>
                  <a:lnTo>
                    <a:pt x="94400" y="235924"/>
                  </a:lnTo>
                  <a:lnTo>
                    <a:pt x="104533" y="227023"/>
                  </a:lnTo>
                  <a:lnTo>
                    <a:pt x="112511" y="217418"/>
                  </a:lnTo>
                  <a:lnTo>
                    <a:pt x="119054" y="207344"/>
                  </a:lnTo>
                  <a:lnTo>
                    <a:pt x="120968" y="196958"/>
                  </a:lnTo>
                  <a:lnTo>
                    <a:pt x="119799" y="186363"/>
                  </a:lnTo>
                  <a:lnTo>
                    <a:pt x="116571" y="175629"/>
                  </a:lnTo>
                  <a:lnTo>
                    <a:pt x="109525" y="169697"/>
                  </a:lnTo>
                  <a:lnTo>
                    <a:pt x="99934" y="166966"/>
                  </a:lnTo>
                  <a:lnTo>
                    <a:pt x="88645" y="166369"/>
                  </a:lnTo>
                  <a:lnTo>
                    <a:pt x="78673" y="168418"/>
                  </a:lnTo>
                  <a:lnTo>
                    <a:pt x="69578" y="172231"/>
                  </a:lnTo>
                  <a:lnTo>
                    <a:pt x="61067" y="177219"/>
                  </a:lnTo>
                  <a:lnTo>
                    <a:pt x="41823" y="189287"/>
                  </a:lnTo>
                  <a:lnTo>
                    <a:pt x="0" y="20921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7709047" y="7269685"/>
              <a:ext cx="462486" cy="1"/>
            </a:xfrm>
            <a:custGeom>
              <a:avLst/>
              <a:gdLst/>
              <a:ahLst/>
              <a:cxnLst/>
              <a:rect l="0" t="0" r="0" b="0"/>
              <a:pathLst>
                <a:path w="462486" h="1">
                  <a:moveTo>
                    <a:pt x="0" y="0"/>
                  </a:moveTo>
                  <a:lnTo>
                    <a:pt x="462485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7896243" y="7335755"/>
              <a:ext cx="165175" cy="314176"/>
            </a:xfrm>
            <a:custGeom>
              <a:avLst/>
              <a:gdLst/>
              <a:ahLst/>
              <a:cxnLst/>
              <a:rect l="0" t="0" r="0" b="0"/>
              <a:pathLst>
                <a:path w="165175" h="314176">
                  <a:moveTo>
                    <a:pt x="165174" y="0"/>
                  </a:moveTo>
                  <a:lnTo>
                    <a:pt x="125040" y="40134"/>
                  </a:lnTo>
                  <a:lnTo>
                    <a:pt x="117618" y="48778"/>
                  </a:lnTo>
                  <a:lnTo>
                    <a:pt x="110223" y="58213"/>
                  </a:lnTo>
                  <a:lnTo>
                    <a:pt x="102847" y="68172"/>
                  </a:lnTo>
                  <a:lnTo>
                    <a:pt x="95481" y="77259"/>
                  </a:lnTo>
                  <a:lnTo>
                    <a:pt x="88124" y="85764"/>
                  </a:lnTo>
                  <a:lnTo>
                    <a:pt x="80773" y="93882"/>
                  </a:lnTo>
                  <a:lnTo>
                    <a:pt x="73424" y="104186"/>
                  </a:lnTo>
                  <a:lnTo>
                    <a:pt x="66079" y="115951"/>
                  </a:lnTo>
                  <a:lnTo>
                    <a:pt x="58735" y="128687"/>
                  </a:lnTo>
                  <a:lnTo>
                    <a:pt x="51392" y="139626"/>
                  </a:lnTo>
                  <a:lnTo>
                    <a:pt x="44049" y="149365"/>
                  </a:lnTo>
                  <a:lnTo>
                    <a:pt x="36707" y="158305"/>
                  </a:lnTo>
                  <a:lnTo>
                    <a:pt x="30589" y="169159"/>
                  </a:lnTo>
                  <a:lnTo>
                    <a:pt x="25286" y="181289"/>
                  </a:lnTo>
                  <a:lnTo>
                    <a:pt x="20528" y="194269"/>
                  </a:lnTo>
                  <a:lnTo>
                    <a:pt x="16132" y="207817"/>
                  </a:lnTo>
                  <a:lnTo>
                    <a:pt x="11978" y="221743"/>
                  </a:lnTo>
                  <a:lnTo>
                    <a:pt x="7986" y="235921"/>
                  </a:lnTo>
                  <a:lnTo>
                    <a:pt x="6548" y="249044"/>
                  </a:lnTo>
                  <a:lnTo>
                    <a:pt x="6812" y="261462"/>
                  </a:lnTo>
                  <a:lnTo>
                    <a:pt x="8212" y="273412"/>
                  </a:lnTo>
                  <a:lnTo>
                    <a:pt x="11592" y="283826"/>
                  </a:lnTo>
                  <a:lnTo>
                    <a:pt x="16293" y="293214"/>
                  </a:lnTo>
                  <a:lnTo>
                    <a:pt x="21873" y="301922"/>
                  </a:lnTo>
                  <a:lnTo>
                    <a:pt x="30487" y="307726"/>
                  </a:lnTo>
                  <a:lnTo>
                    <a:pt x="41125" y="311596"/>
                  </a:lnTo>
                  <a:lnTo>
                    <a:pt x="53110" y="314175"/>
                  </a:lnTo>
                  <a:lnTo>
                    <a:pt x="63547" y="313448"/>
                  </a:lnTo>
                  <a:lnTo>
                    <a:pt x="72953" y="310516"/>
                  </a:lnTo>
                  <a:lnTo>
                    <a:pt x="81670" y="306114"/>
                  </a:lnTo>
                  <a:lnTo>
                    <a:pt x="88705" y="299509"/>
                  </a:lnTo>
                  <a:lnTo>
                    <a:pt x="94618" y="291436"/>
                  </a:lnTo>
                  <a:lnTo>
                    <a:pt x="99784" y="282383"/>
                  </a:lnTo>
                  <a:lnTo>
                    <a:pt x="102005" y="271454"/>
                  </a:lnTo>
                  <a:lnTo>
                    <a:pt x="102261" y="259273"/>
                  </a:lnTo>
                  <a:lnTo>
                    <a:pt x="101209" y="246259"/>
                  </a:lnTo>
                  <a:lnTo>
                    <a:pt x="96837" y="236360"/>
                  </a:lnTo>
                  <a:lnTo>
                    <a:pt x="90251" y="228536"/>
                  </a:lnTo>
                  <a:lnTo>
                    <a:pt x="82190" y="222098"/>
                  </a:lnTo>
                  <a:lnTo>
                    <a:pt x="73146" y="220252"/>
                  </a:lnTo>
                  <a:lnTo>
                    <a:pt x="63447" y="221468"/>
                  </a:lnTo>
                  <a:lnTo>
                    <a:pt x="53309" y="224726"/>
                  </a:lnTo>
                  <a:lnTo>
                    <a:pt x="42880" y="230569"/>
                  </a:lnTo>
                  <a:lnTo>
                    <a:pt x="32257" y="238135"/>
                  </a:lnTo>
                  <a:lnTo>
                    <a:pt x="0" y="26427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6574856" y="6653038"/>
              <a:ext cx="616648" cy="1079134"/>
            </a:xfrm>
            <a:custGeom>
              <a:avLst/>
              <a:gdLst/>
              <a:ahLst/>
              <a:cxnLst/>
              <a:rect l="0" t="0" r="0" b="0"/>
              <a:pathLst>
                <a:path w="616648" h="1079134">
                  <a:moveTo>
                    <a:pt x="0" y="0"/>
                  </a:moveTo>
                  <a:lnTo>
                    <a:pt x="0" y="29227"/>
                  </a:lnTo>
                  <a:lnTo>
                    <a:pt x="3262" y="59891"/>
                  </a:lnTo>
                  <a:lnTo>
                    <a:pt x="8790" y="91464"/>
                  </a:lnTo>
                  <a:lnTo>
                    <a:pt x="15327" y="117731"/>
                  </a:lnTo>
                  <a:lnTo>
                    <a:pt x="25572" y="141641"/>
                  </a:lnTo>
                  <a:lnTo>
                    <a:pt x="37059" y="164503"/>
                  </a:lnTo>
                  <a:lnTo>
                    <a:pt x="51627" y="199233"/>
                  </a:lnTo>
                  <a:lnTo>
                    <a:pt x="64137" y="225989"/>
                  </a:lnTo>
                  <a:lnTo>
                    <a:pt x="84936" y="268566"/>
                  </a:lnTo>
                  <a:lnTo>
                    <a:pt x="99332" y="294323"/>
                  </a:lnTo>
                  <a:lnTo>
                    <a:pt x="113887" y="320454"/>
                  </a:lnTo>
                  <a:lnTo>
                    <a:pt x="150504" y="399026"/>
                  </a:lnTo>
                  <a:lnTo>
                    <a:pt x="168442" y="428979"/>
                  </a:lnTo>
                  <a:lnTo>
                    <a:pt x="178364" y="443818"/>
                  </a:lnTo>
                  <a:lnTo>
                    <a:pt x="199177" y="473358"/>
                  </a:lnTo>
                  <a:lnTo>
                    <a:pt x="209865" y="488086"/>
                  </a:lnTo>
                  <a:lnTo>
                    <a:pt x="228266" y="520765"/>
                  </a:lnTo>
                  <a:lnTo>
                    <a:pt x="245826" y="554456"/>
                  </a:lnTo>
                  <a:lnTo>
                    <a:pt x="255647" y="570293"/>
                  </a:lnTo>
                  <a:lnTo>
                    <a:pt x="265865" y="585744"/>
                  </a:lnTo>
                  <a:lnTo>
                    <a:pt x="287006" y="615963"/>
                  </a:lnTo>
                  <a:lnTo>
                    <a:pt x="330486" y="675241"/>
                  </a:lnTo>
                  <a:lnTo>
                    <a:pt x="349169" y="704680"/>
                  </a:lnTo>
                  <a:lnTo>
                    <a:pt x="366853" y="732853"/>
                  </a:lnTo>
                  <a:lnTo>
                    <a:pt x="376708" y="745505"/>
                  </a:lnTo>
                  <a:lnTo>
                    <a:pt x="386947" y="757611"/>
                  </a:lnTo>
                  <a:lnTo>
                    <a:pt x="404851" y="784111"/>
                  </a:lnTo>
                  <a:lnTo>
                    <a:pt x="422188" y="810980"/>
                  </a:lnTo>
                  <a:lnTo>
                    <a:pt x="431950" y="823283"/>
                  </a:lnTo>
                  <a:lnTo>
                    <a:pt x="442128" y="835156"/>
                  </a:lnTo>
                  <a:lnTo>
                    <a:pt x="459964" y="861398"/>
                  </a:lnTo>
                  <a:lnTo>
                    <a:pt x="476046" y="888152"/>
                  </a:lnTo>
                  <a:lnTo>
                    <a:pt x="491352" y="912277"/>
                  </a:lnTo>
                  <a:lnTo>
                    <a:pt x="506310" y="931971"/>
                  </a:lnTo>
                  <a:lnTo>
                    <a:pt x="521116" y="950106"/>
                  </a:lnTo>
                  <a:lnTo>
                    <a:pt x="572819" y="1020905"/>
                  </a:lnTo>
                  <a:lnTo>
                    <a:pt x="581311" y="1032973"/>
                  </a:lnTo>
                  <a:lnTo>
                    <a:pt x="616647" y="107913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7357130" y="7853298"/>
              <a:ext cx="268285" cy="286453"/>
            </a:xfrm>
            <a:custGeom>
              <a:avLst/>
              <a:gdLst/>
              <a:ahLst/>
              <a:cxnLst/>
              <a:rect l="0" t="0" r="0" b="0"/>
              <a:pathLst>
                <a:path w="268285" h="286453">
                  <a:moveTo>
                    <a:pt x="10558" y="0"/>
                  </a:moveTo>
                  <a:lnTo>
                    <a:pt x="4712" y="17537"/>
                  </a:lnTo>
                  <a:lnTo>
                    <a:pt x="2991" y="28820"/>
                  </a:lnTo>
                  <a:lnTo>
                    <a:pt x="1843" y="42461"/>
                  </a:lnTo>
                  <a:lnTo>
                    <a:pt x="1078" y="57671"/>
                  </a:lnTo>
                  <a:lnTo>
                    <a:pt x="227" y="87623"/>
                  </a:lnTo>
                  <a:lnTo>
                    <a:pt x="0" y="102462"/>
                  </a:lnTo>
                  <a:lnTo>
                    <a:pt x="1073" y="117248"/>
                  </a:lnTo>
                  <a:lnTo>
                    <a:pt x="3011" y="131999"/>
                  </a:lnTo>
                  <a:lnTo>
                    <a:pt x="5526" y="146728"/>
                  </a:lnTo>
                  <a:lnTo>
                    <a:pt x="7204" y="161441"/>
                  </a:lnTo>
                  <a:lnTo>
                    <a:pt x="8321" y="176143"/>
                  </a:lnTo>
                  <a:lnTo>
                    <a:pt x="9067" y="190839"/>
                  </a:lnTo>
                  <a:lnTo>
                    <a:pt x="12011" y="203083"/>
                  </a:lnTo>
                  <a:lnTo>
                    <a:pt x="16420" y="213694"/>
                  </a:lnTo>
                  <a:lnTo>
                    <a:pt x="21807" y="223214"/>
                  </a:lnTo>
                  <a:lnTo>
                    <a:pt x="27846" y="232008"/>
                  </a:lnTo>
                  <a:lnTo>
                    <a:pt x="34318" y="240318"/>
                  </a:lnTo>
                  <a:lnTo>
                    <a:pt x="41081" y="248304"/>
                  </a:lnTo>
                  <a:lnTo>
                    <a:pt x="49259" y="252405"/>
                  </a:lnTo>
                  <a:lnTo>
                    <a:pt x="58382" y="253915"/>
                  </a:lnTo>
                  <a:lnTo>
                    <a:pt x="68134" y="253699"/>
                  </a:lnTo>
                  <a:lnTo>
                    <a:pt x="78306" y="251108"/>
                  </a:lnTo>
                  <a:lnTo>
                    <a:pt x="88758" y="246933"/>
                  </a:lnTo>
                  <a:lnTo>
                    <a:pt x="99397" y="241703"/>
                  </a:lnTo>
                  <a:lnTo>
                    <a:pt x="108936" y="234546"/>
                  </a:lnTo>
                  <a:lnTo>
                    <a:pt x="117743" y="226104"/>
                  </a:lnTo>
                  <a:lnTo>
                    <a:pt x="126061" y="216805"/>
                  </a:lnTo>
                  <a:lnTo>
                    <a:pt x="131606" y="215500"/>
                  </a:lnTo>
                  <a:lnTo>
                    <a:pt x="135303" y="219524"/>
                  </a:lnTo>
                  <a:lnTo>
                    <a:pt x="137768" y="227101"/>
                  </a:lnTo>
                  <a:lnTo>
                    <a:pt x="140634" y="237046"/>
                  </a:lnTo>
                  <a:lnTo>
                    <a:pt x="147082" y="261147"/>
                  </a:lnTo>
                  <a:lnTo>
                    <a:pt x="152961" y="270755"/>
                  </a:lnTo>
                  <a:lnTo>
                    <a:pt x="160552" y="278383"/>
                  </a:lnTo>
                  <a:lnTo>
                    <a:pt x="169282" y="284693"/>
                  </a:lnTo>
                  <a:lnTo>
                    <a:pt x="177549" y="286452"/>
                  </a:lnTo>
                  <a:lnTo>
                    <a:pt x="185508" y="285178"/>
                  </a:lnTo>
                  <a:lnTo>
                    <a:pt x="193261" y="281882"/>
                  </a:lnTo>
                  <a:lnTo>
                    <a:pt x="200876" y="276014"/>
                  </a:lnTo>
                  <a:lnTo>
                    <a:pt x="208401" y="268431"/>
                  </a:lnTo>
                  <a:lnTo>
                    <a:pt x="215864" y="259706"/>
                  </a:lnTo>
                  <a:lnTo>
                    <a:pt x="223286" y="248995"/>
                  </a:lnTo>
                  <a:lnTo>
                    <a:pt x="230682" y="236960"/>
                  </a:lnTo>
                  <a:lnTo>
                    <a:pt x="238059" y="224043"/>
                  </a:lnTo>
                  <a:lnTo>
                    <a:pt x="244200" y="210537"/>
                  </a:lnTo>
                  <a:lnTo>
                    <a:pt x="249518" y="196639"/>
                  </a:lnTo>
                  <a:lnTo>
                    <a:pt x="266844" y="145016"/>
                  </a:lnTo>
                  <a:lnTo>
                    <a:pt x="268284" y="133382"/>
                  </a:lnTo>
                  <a:lnTo>
                    <a:pt x="268020" y="121957"/>
                  </a:lnTo>
                  <a:lnTo>
                    <a:pt x="252813" y="660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7797139" y="7996448"/>
              <a:ext cx="121128" cy="44048"/>
            </a:xfrm>
            <a:custGeom>
              <a:avLst/>
              <a:gdLst/>
              <a:ahLst/>
              <a:cxnLst/>
              <a:rect l="0" t="0" r="0" b="0"/>
              <a:pathLst>
                <a:path w="121128" h="44048">
                  <a:moveTo>
                    <a:pt x="121127" y="0"/>
                  </a:moveTo>
                  <a:lnTo>
                    <a:pt x="103590" y="5845"/>
                  </a:lnTo>
                  <a:lnTo>
                    <a:pt x="93530" y="8791"/>
                  </a:lnTo>
                  <a:lnTo>
                    <a:pt x="57212" y="18782"/>
                  </a:lnTo>
                  <a:lnTo>
                    <a:pt x="45483" y="22309"/>
                  </a:lnTo>
                  <a:lnTo>
                    <a:pt x="0" y="440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7797139" y="8106564"/>
              <a:ext cx="132140" cy="55058"/>
            </a:xfrm>
            <a:custGeom>
              <a:avLst/>
              <a:gdLst/>
              <a:ahLst/>
              <a:cxnLst/>
              <a:rect l="0" t="0" r="0" b="0"/>
              <a:pathLst>
                <a:path w="132140" h="55058">
                  <a:moveTo>
                    <a:pt x="132139" y="0"/>
                  </a:moveTo>
                  <a:lnTo>
                    <a:pt x="86159" y="15327"/>
                  </a:lnTo>
                  <a:lnTo>
                    <a:pt x="75792" y="20005"/>
                  </a:lnTo>
                  <a:lnTo>
                    <a:pt x="65211" y="25572"/>
                  </a:lnTo>
                  <a:lnTo>
                    <a:pt x="54485" y="31730"/>
                  </a:lnTo>
                  <a:lnTo>
                    <a:pt x="43665" y="37059"/>
                  </a:lnTo>
                  <a:lnTo>
                    <a:pt x="32780" y="41834"/>
                  </a:lnTo>
                  <a:lnTo>
                    <a:pt x="0" y="5505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" name="Freeform 185"/>
          <p:cNvSpPr/>
          <p:nvPr/>
        </p:nvSpPr>
        <p:spPr>
          <a:xfrm>
            <a:off x="8160521" y="7875321"/>
            <a:ext cx="352371" cy="435254"/>
          </a:xfrm>
          <a:custGeom>
            <a:avLst/>
            <a:gdLst/>
            <a:ahLst/>
            <a:cxnLst/>
            <a:rect l="0" t="0" r="0" b="0"/>
            <a:pathLst>
              <a:path w="352371" h="435254">
                <a:moveTo>
                  <a:pt x="0" y="0"/>
                </a:moveTo>
                <a:lnTo>
                  <a:pt x="17537" y="5846"/>
                </a:lnTo>
                <a:lnTo>
                  <a:pt x="27597" y="8791"/>
                </a:lnTo>
                <a:lnTo>
                  <a:pt x="65137" y="18782"/>
                </a:lnTo>
                <a:lnTo>
                  <a:pt x="92979" y="25884"/>
                </a:lnTo>
                <a:lnTo>
                  <a:pt x="106032" y="31938"/>
                </a:lnTo>
                <a:lnTo>
                  <a:pt x="118405" y="39645"/>
                </a:lnTo>
                <a:lnTo>
                  <a:pt x="130324" y="48453"/>
                </a:lnTo>
                <a:lnTo>
                  <a:pt x="140717" y="57996"/>
                </a:lnTo>
                <a:lnTo>
                  <a:pt x="150092" y="68029"/>
                </a:lnTo>
                <a:lnTo>
                  <a:pt x="158789" y="78387"/>
                </a:lnTo>
                <a:lnTo>
                  <a:pt x="165811" y="90187"/>
                </a:lnTo>
                <a:lnTo>
                  <a:pt x="171716" y="102947"/>
                </a:lnTo>
                <a:lnTo>
                  <a:pt x="181540" y="128953"/>
                </a:lnTo>
                <a:lnTo>
                  <a:pt x="189984" y="152746"/>
                </a:lnTo>
                <a:lnTo>
                  <a:pt x="192725" y="165453"/>
                </a:lnTo>
                <a:lnTo>
                  <a:pt x="194552" y="178819"/>
                </a:lnTo>
                <a:lnTo>
                  <a:pt x="195771" y="192623"/>
                </a:lnTo>
                <a:lnTo>
                  <a:pt x="195359" y="205496"/>
                </a:lnTo>
                <a:lnTo>
                  <a:pt x="193862" y="217750"/>
                </a:lnTo>
                <a:lnTo>
                  <a:pt x="191640" y="229588"/>
                </a:lnTo>
                <a:lnTo>
                  <a:pt x="188936" y="241151"/>
                </a:lnTo>
                <a:lnTo>
                  <a:pt x="185909" y="252530"/>
                </a:lnTo>
                <a:lnTo>
                  <a:pt x="182667" y="263787"/>
                </a:lnTo>
                <a:lnTo>
                  <a:pt x="178059" y="277409"/>
                </a:lnTo>
                <a:lnTo>
                  <a:pt x="166414" y="308858"/>
                </a:lnTo>
                <a:lnTo>
                  <a:pt x="158659" y="324585"/>
                </a:lnTo>
                <a:lnTo>
                  <a:pt x="149819" y="339964"/>
                </a:lnTo>
                <a:lnTo>
                  <a:pt x="140255" y="355111"/>
                </a:lnTo>
                <a:lnTo>
                  <a:pt x="130208" y="368879"/>
                </a:lnTo>
                <a:lnTo>
                  <a:pt x="119840" y="381729"/>
                </a:lnTo>
                <a:lnTo>
                  <a:pt x="109257" y="393966"/>
                </a:lnTo>
                <a:lnTo>
                  <a:pt x="99755" y="404571"/>
                </a:lnTo>
                <a:lnTo>
                  <a:pt x="82672" y="422880"/>
                </a:lnTo>
                <a:lnTo>
                  <a:pt x="71020" y="428741"/>
                </a:lnTo>
                <a:lnTo>
                  <a:pt x="57134" y="432647"/>
                </a:lnTo>
                <a:lnTo>
                  <a:pt x="41760" y="435253"/>
                </a:lnTo>
                <a:lnTo>
                  <a:pt x="30286" y="433319"/>
                </a:lnTo>
                <a:lnTo>
                  <a:pt x="21414" y="428359"/>
                </a:lnTo>
                <a:lnTo>
                  <a:pt x="14276" y="421382"/>
                </a:lnTo>
                <a:lnTo>
                  <a:pt x="9517" y="410613"/>
                </a:lnTo>
                <a:lnTo>
                  <a:pt x="6344" y="397316"/>
                </a:lnTo>
                <a:lnTo>
                  <a:pt x="4230" y="382334"/>
                </a:lnTo>
                <a:lnTo>
                  <a:pt x="4043" y="368675"/>
                </a:lnTo>
                <a:lnTo>
                  <a:pt x="5142" y="355899"/>
                </a:lnTo>
                <a:lnTo>
                  <a:pt x="7099" y="343711"/>
                </a:lnTo>
                <a:lnTo>
                  <a:pt x="13297" y="335586"/>
                </a:lnTo>
                <a:lnTo>
                  <a:pt x="22323" y="330169"/>
                </a:lnTo>
                <a:lnTo>
                  <a:pt x="33235" y="326558"/>
                </a:lnTo>
                <a:lnTo>
                  <a:pt x="44179" y="326597"/>
                </a:lnTo>
                <a:lnTo>
                  <a:pt x="55147" y="329071"/>
                </a:lnTo>
                <a:lnTo>
                  <a:pt x="66128" y="333167"/>
                </a:lnTo>
                <a:lnTo>
                  <a:pt x="78344" y="338344"/>
                </a:lnTo>
                <a:lnTo>
                  <a:pt x="91381" y="344243"/>
                </a:lnTo>
                <a:lnTo>
                  <a:pt x="104967" y="350623"/>
                </a:lnTo>
                <a:lnTo>
                  <a:pt x="118918" y="356099"/>
                </a:lnTo>
                <a:lnTo>
                  <a:pt x="133113" y="360973"/>
                </a:lnTo>
                <a:lnTo>
                  <a:pt x="147471" y="365447"/>
                </a:lnTo>
                <a:lnTo>
                  <a:pt x="163159" y="368429"/>
                </a:lnTo>
                <a:lnTo>
                  <a:pt x="179735" y="370417"/>
                </a:lnTo>
                <a:lnTo>
                  <a:pt x="196904" y="371742"/>
                </a:lnTo>
                <a:lnTo>
                  <a:pt x="213244" y="372625"/>
                </a:lnTo>
                <a:lnTo>
                  <a:pt x="244451" y="373608"/>
                </a:lnTo>
                <a:lnTo>
                  <a:pt x="277896" y="374044"/>
                </a:lnTo>
                <a:lnTo>
                  <a:pt x="352370" y="36338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9" name="Group 188"/>
          <p:cNvGrpSpPr/>
          <p:nvPr/>
        </p:nvGrpSpPr>
        <p:grpSpPr>
          <a:xfrm>
            <a:off x="7709047" y="6774165"/>
            <a:ext cx="767948" cy="340058"/>
            <a:chOff x="7709047" y="6774165"/>
            <a:chExt cx="767948" cy="340058"/>
          </a:xfrm>
        </p:grpSpPr>
        <p:sp>
          <p:nvSpPr>
            <p:cNvPr id="187" name="Freeform 186"/>
            <p:cNvSpPr/>
            <p:nvPr/>
          </p:nvSpPr>
          <p:spPr>
            <a:xfrm>
              <a:off x="7709047" y="6774165"/>
              <a:ext cx="462486" cy="264279"/>
            </a:xfrm>
            <a:custGeom>
              <a:avLst/>
              <a:gdLst/>
              <a:ahLst/>
              <a:cxnLst/>
              <a:rect l="0" t="0" r="0" b="0"/>
              <a:pathLst>
                <a:path w="462486" h="264279">
                  <a:moveTo>
                    <a:pt x="462485" y="0"/>
                  </a:moveTo>
                  <a:lnTo>
                    <a:pt x="444948" y="5845"/>
                  </a:lnTo>
                  <a:lnTo>
                    <a:pt x="437335" y="10014"/>
                  </a:lnTo>
                  <a:lnTo>
                    <a:pt x="429813" y="15240"/>
                  </a:lnTo>
                  <a:lnTo>
                    <a:pt x="422352" y="21172"/>
                  </a:lnTo>
                  <a:lnTo>
                    <a:pt x="412482" y="27573"/>
                  </a:lnTo>
                  <a:lnTo>
                    <a:pt x="401009" y="34288"/>
                  </a:lnTo>
                  <a:lnTo>
                    <a:pt x="388466" y="41212"/>
                  </a:lnTo>
                  <a:lnTo>
                    <a:pt x="373987" y="48274"/>
                  </a:lnTo>
                  <a:lnTo>
                    <a:pt x="358216" y="55430"/>
                  </a:lnTo>
                  <a:lnTo>
                    <a:pt x="341585" y="62647"/>
                  </a:lnTo>
                  <a:lnTo>
                    <a:pt x="310056" y="77191"/>
                  </a:lnTo>
                  <a:lnTo>
                    <a:pt x="294796" y="84495"/>
                  </a:lnTo>
                  <a:lnTo>
                    <a:pt x="280952" y="91812"/>
                  </a:lnTo>
                  <a:lnTo>
                    <a:pt x="268053" y="99136"/>
                  </a:lnTo>
                  <a:lnTo>
                    <a:pt x="255783" y="106466"/>
                  </a:lnTo>
                  <a:lnTo>
                    <a:pt x="241485" y="113800"/>
                  </a:lnTo>
                  <a:lnTo>
                    <a:pt x="225836" y="121137"/>
                  </a:lnTo>
                  <a:lnTo>
                    <a:pt x="209285" y="128474"/>
                  </a:lnTo>
                  <a:lnTo>
                    <a:pt x="177845" y="143153"/>
                  </a:lnTo>
                  <a:lnTo>
                    <a:pt x="162609" y="150493"/>
                  </a:lnTo>
                  <a:lnTo>
                    <a:pt x="150005" y="157834"/>
                  </a:lnTo>
                  <a:lnTo>
                    <a:pt x="139156" y="165174"/>
                  </a:lnTo>
                  <a:lnTo>
                    <a:pt x="129476" y="172515"/>
                  </a:lnTo>
                  <a:lnTo>
                    <a:pt x="118127" y="179856"/>
                  </a:lnTo>
                  <a:lnTo>
                    <a:pt x="105669" y="187197"/>
                  </a:lnTo>
                  <a:lnTo>
                    <a:pt x="92469" y="194538"/>
                  </a:lnTo>
                  <a:lnTo>
                    <a:pt x="81222" y="201878"/>
                  </a:lnTo>
                  <a:lnTo>
                    <a:pt x="71277" y="209219"/>
                  </a:lnTo>
                  <a:lnTo>
                    <a:pt x="62200" y="216561"/>
                  </a:lnTo>
                  <a:lnTo>
                    <a:pt x="52478" y="223901"/>
                  </a:lnTo>
                  <a:lnTo>
                    <a:pt x="42327" y="231243"/>
                  </a:lnTo>
                  <a:lnTo>
                    <a:pt x="0" y="26427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8336705" y="6863788"/>
              <a:ext cx="140290" cy="250435"/>
            </a:xfrm>
            <a:custGeom>
              <a:avLst/>
              <a:gdLst/>
              <a:ahLst/>
              <a:cxnLst/>
              <a:rect l="0" t="0" r="0" b="0"/>
              <a:pathLst>
                <a:path w="140290" h="250435">
                  <a:moveTo>
                    <a:pt x="22024" y="9481"/>
                  </a:moveTo>
                  <a:lnTo>
                    <a:pt x="39561" y="3636"/>
                  </a:lnTo>
                  <a:lnTo>
                    <a:pt x="49621" y="1913"/>
                  </a:lnTo>
                  <a:lnTo>
                    <a:pt x="61221" y="765"/>
                  </a:lnTo>
                  <a:lnTo>
                    <a:pt x="73849" y="0"/>
                  </a:lnTo>
                  <a:lnTo>
                    <a:pt x="85938" y="1937"/>
                  </a:lnTo>
                  <a:lnTo>
                    <a:pt x="97668" y="5674"/>
                  </a:lnTo>
                  <a:lnTo>
                    <a:pt x="109159" y="10614"/>
                  </a:lnTo>
                  <a:lnTo>
                    <a:pt x="119266" y="16354"/>
                  </a:lnTo>
                  <a:lnTo>
                    <a:pt x="128451" y="22628"/>
                  </a:lnTo>
                  <a:lnTo>
                    <a:pt x="137021" y="29257"/>
                  </a:lnTo>
                  <a:lnTo>
                    <a:pt x="140289" y="37347"/>
                  </a:lnTo>
                  <a:lnTo>
                    <a:pt x="140019" y="46411"/>
                  </a:lnTo>
                  <a:lnTo>
                    <a:pt x="137393" y="56124"/>
                  </a:lnTo>
                  <a:lnTo>
                    <a:pt x="131971" y="63824"/>
                  </a:lnTo>
                  <a:lnTo>
                    <a:pt x="124686" y="70179"/>
                  </a:lnTo>
                  <a:lnTo>
                    <a:pt x="116158" y="75640"/>
                  </a:lnTo>
                  <a:lnTo>
                    <a:pt x="105580" y="79281"/>
                  </a:lnTo>
                  <a:lnTo>
                    <a:pt x="93633" y="81708"/>
                  </a:lnTo>
                  <a:lnTo>
                    <a:pt x="80775" y="83326"/>
                  </a:lnTo>
                  <a:lnTo>
                    <a:pt x="68532" y="85628"/>
                  </a:lnTo>
                  <a:lnTo>
                    <a:pt x="56700" y="88386"/>
                  </a:lnTo>
                  <a:lnTo>
                    <a:pt x="45141" y="91449"/>
                  </a:lnTo>
                  <a:lnTo>
                    <a:pt x="41106" y="95937"/>
                  </a:lnTo>
                  <a:lnTo>
                    <a:pt x="42085" y="101377"/>
                  </a:lnTo>
                  <a:lnTo>
                    <a:pt x="46410" y="107450"/>
                  </a:lnTo>
                  <a:lnTo>
                    <a:pt x="51740" y="113946"/>
                  </a:lnTo>
                  <a:lnTo>
                    <a:pt x="57739" y="120724"/>
                  </a:lnTo>
                  <a:lnTo>
                    <a:pt x="64187" y="127689"/>
                  </a:lnTo>
                  <a:lnTo>
                    <a:pt x="72156" y="134780"/>
                  </a:lnTo>
                  <a:lnTo>
                    <a:pt x="81139" y="141954"/>
                  </a:lnTo>
                  <a:lnTo>
                    <a:pt x="90798" y="149183"/>
                  </a:lnTo>
                  <a:lnTo>
                    <a:pt x="98461" y="157674"/>
                  </a:lnTo>
                  <a:lnTo>
                    <a:pt x="104792" y="167004"/>
                  </a:lnTo>
                  <a:lnTo>
                    <a:pt x="110238" y="176896"/>
                  </a:lnTo>
                  <a:lnTo>
                    <a:pt x="115091" y="187160"/>
                  </a:lnTo>
                  <a:lnTo>
                    <a:pt x="119550" y="197673"/>
                  </a:lnTo>
                  <a:lnTo>
                    <a:pt x="123747" y="208353"/>
                  </a:lnTo>
                  <a:lnTo>
                    <a:pt x="125321" y="219144"/>
                  </a:lnTo>
                  <a:lnTo>
                    <a:pt x="125147" y="230007"/>
                  </a:lnTo>
                  <a:lnTo>
                    <a:pt x="123808" y="240920"/>
                  </a:lnTo>
                  <a:lnTo>
                    <a:pt x="118020" y="246972"/>
                  </a:lnTo>
                  <a:lnTo>
                    <a:pt x="109268" y="249783"/>
                  </a:lnTo>
                  <a:lnTo>
                    <a:pt x="98539" y="250434"/>
                  </a:lnTo>
                  <a:lnTo>
                    <a:pt x="87716" y="248421"/>
                  </a:lnTo>
                  <a:lnTo>
                    <a:pt x="76831" y="244631"/>
                  </a:lnTo>
                  <a:lnTo>
                    <a:pt x="65903" y="239659"/>
                  </a:lnTo>
                  <a:lnTo>
                    <a:pt x="54947" y="235119"/>
                  </a:lnTo>
                  <a:lnTo>
                    <a:pt x="43972" y="230870"/>
                  </a:lnTo>
                  <a:lnTo>
                    <a:pt x="0" y="19667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8589971" y="7776217"/>
            <a:ext cx="462487" cy="432058"/>
            <a:chOff x="8589971" y="7776217"/>
            <a:chExt cx="462487" cy="432058"/>
          </a:xfrm>
        </p:grpSpPr>
        <p:sp>
          <p:nvSpPr>
            <p:cNvPr id="190" name="Freeform 189"/>
            <p:cNvSpPr/>
            <p:nvPr/>
          </p:nvSpPr>
          <p:spPr>
            <a:xfrm>
              <a:off x="8589971" y="8183645"/>
              <a:ext cx="22025" cy="11013"/>
            </a:xfrm>
            <a:custGeom>
              <a:avLst/>
              <a:gdLst/>
              <a:ahLst/>
              <a:cxnLst/>
              <a:rect l="0" t="0" r="0" b="0"/>
              <a:pathLst>
                <a:path w="22025" h="11013">
                  <a:moveTo>
                    <a:pt x="0" y="0"/>
                  </a:moveTo>
                  <a:lnTo>
                    <a:pt x="22024" y="110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8807605" y="7798240"/>
              <a:ext cx="175907" cy="410035"/>
            </a:xfrm>
            <a:custGeom>
              <a:avLst/>
              <a:gdLst/>
              <a:ahLst/>
              <a:cxnLst/>
              <a:rect l="0" t="0" r="0" b="0"/>
              <a:pathLst>
                <a:path w="175907" h="410035">
                  <a:moveTo>
                    <a:pt x="57656" y="0"/>
                  </a:moveTo>
                  <a:lnTo>
                    <a:pt x="45964" y="17537"/>
                  </a:lnTo>
                  <a:lnTo>
                    <a:pt x="41297" y="26373"/>
                  </a:lnTo>
                  <a:lnTo>
                    <a:pt x="36962" y="35935"/>
                  </a:lnTo>
                  <a:lnTo>
                    <a:pt x="32848" y="45980"/>
                  </a:lnTo>
                  <a:lnTo>
                    <a:pt x="27658" y="56347"/>
                  </a:lnTo>
                  <a:lnTo>
                    <a:pt x="21752" y="66928"/>
                  </a:lnTo>
                  <a:lnTo>
                    <a:pt x="15367" y="77653"/>
                  </a:lnTo>
                  <a:lnTo>
                    <a:pt x="9887" y="88474"/>
                  </a:lnTo>
                  <a:lnTo>
                    <a:pt x="5010" y="99358"/>
                  </a:lnTo>
                  <a:lnTo>
                    <a:pt x="535" y="110285"/>
                  </a:lnTo>
                  <a:lnTo>
                    <a:pt x="0" y="120017"/>
                  </a:lnTo>
                  <a:lnTo>
                    <a:pt x="2089" y="128952"/>
                  </a:lnTo>
                  <a:lnTo>
                    <a:pt x="5929" y="137355"/>
                  </a:lnTo>
                  <a:lnTo>
                    <a:pt x="13383" y="144181"/>
                  </a:lnTo>
                  <a:lnTo>
                    <a:pt x="23246" y="149955"/>
                  </a:lnTo>
                  <a:lnTo>
                    <a:pt x="34716" y="155028"/>
                  </a:lnTo>
                  <a:lnTo>
                    <a:pt x="46033" y="159633"/>
                  </a:lnTo>
                  <a:lnTo>
                    <a:pt x="57249" y="163927"/>
                  </a:lnTo>
                  <a:lnTo>
                    <a:pt x="68396" y="168014"/>
                  </a:lnTo>
                  <a:lnTo>
                    <a:pt x="79498" y="173185"/>
                  </a:lnTo>
                  <a:lnTo>
                    <a:pt x="90570" y="179079"/>
                  </a:lnTo>
                  <a:lnTo>
                    <a:pt x="101621" y="185455"/>
                  </a:lnTo>
                  <a:lnTo>
                    <a:pt x="111436" y="193376"/>
                  </a:lnTo>
                  <a:lnTo>
                    <a:pt x="120426" y="202329"/>
                  </a:lnTo>
                  <a:lnTo>
                    <a:pt x="128867" y="211967"/>
                  </a:lnTo>
                  <a:lnTo>
                    <a:pt x="136941" y="222062"/>
                  </a:lnTo>
                  <a:lnTo>
                    <a:pt x="144771" y="232464"/>
                  </a:lnTo>
                  <a:lnTo>
                    <a:pt x="152438" y="243068"/>
                  </a:lnTo>
                  <a:lnTo>
                    <a:pt x="158772" y="255032"/>
                  </a:lnTo>
                  <a:lnTo>
                    <a:pt x="164219" y="267901"/>
                  </a:lnTo>
                  <a:lnTo>
                    <a:pt x="169074" y="281376"/>
                  </a:lnTo>
                  <a:lnTo>
                    <a:pt x="172310" y="296475"/>
                  </a:lnTo>
                  <a:lnTo>
                    <a:pt x="174467" y="312660"/>
                  </a:lnTo>
                  <a:lnTo>
                    <a:pt x="175906" y="329567"/>
                  </a:lnTo>
                  <a:lnTo>
                    <a:pt x="174418" y="344509"/>
                  </a:lnTo>
                  <a:lnTo>
                    <a:pt x="170979" y="358141"/>
                  </a:lnTo>
                  <a:lnTo>
                    <a:pt x="166239" y="370900"/>
                  </a:lnTo>
                  <a:lnTo>
                    <a:pt x="159408" y="380628"/>
                  </a:lnTo>
                  <a:lnTo>
                    <a:pt x="151185" y="388339"/>
                  </a:lnTo>
                  <a:lnTo>
                    <a:pt x="142031" y="394701"/>
                  </a:lnTo>
                  <a:lnTo>
                    <a:pt x="131035" y="400167"/>
                  </a:lnTo>
                  <a:lnTo>
                    <a:pt x="118811" y="405034"/>
                  </a:lnTo>
                  <a:lnTo>
                    <a:pt x="105767" y="409503"/>
                  </a:lnTo>
                  <a:lnTo>
                    <a:pt x="93400" y="410034"/>
                  </a:lnTo>
                  <a:lnTo>
                    <a:pt x="81485" y="407942"/>
                  </a:lnTo>
                  <a:lnTo>
                    <a:pt x="69871" y="404100"/>
                  </a:lnTo>
                  <a:lnTo>
                    <a:pt x="58458" y="399092"/>
                  </a:lnTo>
                  <a:lnTo>
                    <a:pt x="47180" y="393306"/>
                  </a:lnTo>
                  <a:lnTo>
                    <a:pt x="35990" y="387002"/>
                  </a:lnTo>
                  <a:lnTo>
                    <a:pt x="27306" y="379129"/>
                  </a:lnTo>
                  <a:lnTo>
                    <a:pt x="20293" y="370209"/>
                  </a:lnTo>
                  <a:lnTo>
                    <a:pt x="2598" y="3413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8799191" y="7776217"/>
              <a:ext cx="253267" cy="22024"/>
            </a:xfrm>
            <a:custGeom>
              <a:avLst/>
              <a:gdLst/>
              <a:ahLst/>
              <a:cxnLst/>
              <a:rect l="0" t="0" r="0" b="0"/>
              <a:pathLst>
                <a:path w="253267" h="22024">
                  <a:moveTo>
                    <a:pt x="253266" y="0"/>
                  </a:moveTo>
                  <a:lnTo>
                    <a:pt x="229884" y="0"/>
                  </a:lnTo>
                  <a:lnTo>
                    <a:pt x="218102" y="1224"/>
                  </a:lnTo>
                  <a:lnTo>
                    <a:pt x="205353" y="3263"/>
                  </a:lnTo>
                  <a:lnTo>
                    <a:pt x="191960" y="5845"/>
                  </a:lnTo>
                  <a:lnTo>
                    <a:pt x="178137" y="7568"/>
                  </a:lnTo>
                  <a:lnTo>
                    <a:pt x="164028" y="8716"/>
                  </a:lnTo>
                  <a:lnTo>
                    <a:pt x="149727" y="9481"/>
                  </a:lnTo>
                  <a:lnTo>
                    <a:pt x="134076" y="11215"/>
                  </a:lnTo>
                  <a:lnTo>
                    <a:pt x="117525" y="13594"/>
                  </a:lnTo>
                  <a:lnTo>
                    <a:pt x="100374" y="16404"/>
                  </a:lnTo>
                  <a:lnTo>
                    <a:pt x="82821" y="18277"/>
                  </a:lnTo>
                  <a:lnTo>
                    <a:pt x="65002" y="19525"/>
                  </a:lnTo>
                  <a:lnTo>
                    <a:pt x="0" y="220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8945822" y="3865997"/>
            <a:ext cx="1022284" cy="320452"/>
            <a:chOff x="8945822" y="3865997"/>
            <a:chExt cx="1022284" cy="320452"/>
          </a:xfrm>
        </p:grpSpPr>
        <p:sp>
          <p:nvSpPr>
            <p:cNvPr id="194" name="Freeform 193"/>
            <p:cNvSpPr/>
            <p:nvPr/>
          </p:nvSpPr>
          <p:spPr>
            <a:xfrm>
              <a:off x="8945822" y="3865997"/>
              <a:ext cx="175889" cy="221348"/>
            </a:xfrm>
            <a:custGeom>
              <a:avLst/>
              <a:gdLst/>
              <a:ahLst/>
              <a:cxnLst/>
              <a:rect l="0" t="0" r="0" b="0"/>
              <a:pathLst>
                <a:path w="175889" h="221348">
                  <a:moveTo>
                    <a:pt x="95623" y="45162"/>
                  </a:moveTo>
                  <a:lnTo>
                    <a:pt x="89778" y="27625"/>
                  </a:lnTo>
                  <a:lnTo>
                    <a:pt x="90503" y="20012"/>
                  </a:lnTo>
                  <a:lnTo>
                    <a:pt x="93433" y="12490"/>
                  </a:lnTo>
                  <a:lnTo>
                    <a:pt x="97833" y="5028"/>
                  </a:lnTo>
                  <a:lnTo>
                    <a:pt x="105661" y="1277"/>
                  </a:lnTo>
                  <a:lnTo>
                    <a:pt x="115774" y="0"/>
                  </a:lnTo>
                  <a:lnTo>
                    <a:pt x="127410" y="372"/>
                  </a:lnTo>
                  <a:lnTo>
                    <a:pt x="137614" y="3067"/>
                  </a:lnTo>
                  <a:lnTo>
                    <a:pt x="146864" y="7311"/>
                  </a:lnTo>
                  <a:lnTo>
                    <a:pt x="155478" y="12587"/>
                  </a:lnTo>
                  <a:lnTo>
                    <a:pt x="162443" y="20998"/>
                  </a:lnTo>
                  <a:lnTo>
                    <a:pt x="168310" y="31499"/>
                  </a:lnTo>
                  <a:lnTo>
                    <a:pt x="173446" y="43395"/>
                  </a:lnTo>
                  <a:lnTo>
                    <a:pt x="175646" y="54996"/>
                  </a:lnTo>
                  <a:lnTo>
                    <a:pt x="175888" y="66400"/>
                  </a:lnTo>
                  <a:lnTo>
                    <a:pt x="174827" y="77673"/>
                  </a:lnTo>
                  <a:lnTo>
                    <a:pt x="172896" y="88859"/>
                  </a:lnTo>
                  <a:lnTo>
                    <a:pt x="170385" y="99987"/>
                  </a:lnTo>
                  <a:lnTo>
                    <a:pt x="167488" y="111076"/>
                  </a:lnTo>
                  <a:lnTo>
                    <a:pt x="160662" y="120916"/>
                  </a:lnTo>
                  <a:lnTo>
                    <a:pt x="151218" y="129923"/>
                  </a:lnTo>
                  <a:lnTo>
                    <a:pt x="140028" y="138375"/>
                  </a:lnTo>
                  <a:lnTo>
                    <a:pt x="127673" y="145232"/>
                  </a:lnTo>
                  <a:lnTo>
                    <a:pt x="114543" y="151028"/>
                  </a:lnTo>
                  <a:lnTo>
                    <a:pt x="100896" y="156115"/>
                  </a:lnTo>
                  <a:lnTo>
                    <a:pt x="86903" y="159506"/>
                  </a:lnTo>
                  <a:lnTo>
                    <a:pt x="72681" y="161768"/>
                  </a:lnTo>
                  <a:lnTo>
                    <a:pt x="58305" y="163275"/>
                  </a:lnTo>
                  <a:lnTo>
                    <a:pt x="43827" y="164280"/>
                  </a:lnTo>
                  <a:lnTo>
                    <a:pt x="29282" y="164949"/>
                  </a:lnTo>
                  <a:lnTo>
                    <a:pt x="14690" y="165396"/>
                  </a:lnTo>
                  <a:lnTo>
                    <a:pt x="6186" y="162023"/>
                  </a:lnTo>
                  <a:lnTo>
                    <a:pt x="1740" y="156104"/>
                  </a:lnTo>
                  <a:lnTo>
                    <a:pt x="0" y="148488"/>
                  </a:lnTo>
                  <a:lnTo>
                    <a:pt x="2510" y="142187"/>
                  </a:lnTo>
                  <a:lnTo>
                    <a:pt x="7854" y="136762"/>
                  </a:lnTo>
                  <a:lnTo>
                    <a:pt x="15088" y="131922"/>
                  </a:lnTo>
                  <a:lnTo>
                    <a:pt x="24804" y="129919"/>
                  </a:lnTo>
                  <a:lnTo>
                    <a:pt x="36175" y="129807"/>
                  </a:lnTo>
                  <a:lnTo>
                    <a:pt x="48650" y="130957"/>
                  </a:lnTo>
                  <a:lnTo>
                    <a:pt x="60638" y="132946"/>
                  </a:lnTo>
                  <a:lnTo>
                    <a:pt x="72300" y="135496"/>
                  </a:lnTo>
                  <a:lnTo>
                    <a:pt x="83745" y="138419"/>
                  </a:lnTo>
                  <a:lnTo>
                    <a:pt x="95046" y="142816"/>
                  </a:lnTo>
                  <a:lnTo>
                    <a:pt x="106250" y="148193"/>
                  </a:lnTo>
                  <a:lnTo>
                    <a:pt x="117389" y="154225"/>
                  </a:lnTo>
                  <a:lnTo>
                    <a:pt x="127263" y="161917"/>
                  </a:lnTo>
                  <a:lnTo>
                    <a:pt x="136293" y="170716"/>
                  </a:lnTo>
                  <a:lnTo>
                    <a:pt x="172705" y="2213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9250665" y="3988240"/>
              <a:ext cx="1" cy="11013"/>
            </a:xfrm>
            <a:custGeom>
              <a:avLst/>
              <a:gdLst/>
              <a:ahLst/>
              <a:cxnLst/>
              <a:rect l="0" t="0" r="0" b="0"/>
              <a:pathLst>
                <a:path w="1" h="11013">
                  <a:moveTo>
                    <a:pt x="0" y="0"/>
                  </a:moveTo>
                  <a:lnTo>
                    <a:pt x="0" y="110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9371793" y="3933182"/>
              <a:ext cx="113715" cy="155170"/>
            </a:xfrm>
            <a:custGeom>
              <a:avLst/>
              <a:gdLst/>
              <a:ahLst/>
              <a:cxnLst/>
              <a:rect l="0" t="0" r="0" b="0"/>
              <a:pathLst>
                <a:path w="113715" h="155170">
                  <a:moveTo>
                    <a:pt x="55057" y="0"/>
                  </a:moveTo>
                  <a:lnTo>
                    <a:pt x="37520" y="5846"/>
                  </a:lnTo>
                  <a:lnTo>
                    <a:pt x="29907" y="10015"/>
                  </a:lnTo>
                  <a:lnTo>
                    <a:pt x="22384" y="15241"/>
                  </a:lnTo>
                  <a:lnTo>
                    <a:pt x="14923" y="21172"/>
                  </a:lnTo>
                  <a:lnTo>
                    <a:pt x="12396" y="28797"/>
                  </a:lnTo>
                  <a:lnTo>
                    <a:pt x="13157" y="37551"/>
                  </a:lnTo>
                  <a:lnTo>
                    <a:pt x="16112" y="47057"/>
                  </a:lnTo>
                  <a:lnTo>
                    <a:pt x="21753" y="55842"/>
                  </a:lnTo>
                  <a:lnTo>
                    <a:pt x="29183" y="64145"/>
                  </a:lnTo>
                  <a:lnTo>
                    <a:pt x="37807" y="72128"/>
                  </a:lnTo>
                  <a:lnTo>
                    <a:pt x="67483" y="100899"/>
                  </a:lnTo>
                  <a:lnTo>
                    <a:pt x="79247" y="110089"/>
                  </a:lnTo>
                  <a:lnTo>
                    <a:pt x="91983" y="118662"/>
                  </a:lnTo>
                  <a:lnTo>
                    <a:pt x="105368" y="126825"/>
                  </a:lnTo>
                  <a:lnTo>
                    <a:pt x="111844" y="134714"/>
                  </a:lnTo>
                  <a:lnTo>
                    <a:pt x="113714" y="142420"/>
                  </a:lnTo>
                  <a:lnTo>
                    <a:pt x="112514" y="150005"/>
                  </a:lnTo>
                  <a:lnTo>
                    <a:pt x="108044" y="153837"/>
                  </a:lnTo>
                  <a:lnTo>
                    <a:pt x="101393" y="155169"/>
                  </a:lnTo>
                  <a:lnTo>
                    <a:pt x="93289" y="154833"/>
                  </a:lnTo>
                  <a:lnTo>
                    <a:pt x="82992" y="153386"/>
                  </a:lnTo>
                  <a:lnTo>
                    <a:pt x="71233" y="151198"/>
                  </a:lnTo>
                  <a:lnTo>
                    <a:pt x="58500" y="148515"/>
                  </a:lnTo>
                  <a:lnTo>
                    <a:pt x="46341" y="144280"/>
                  </a:lnTo>
                  <a:lnTo>
                    <a:pt x="34564" y="139010"/>
                  </a:lnTo>
                  <a:lnTo>
                    <a:pt x="0" y="12112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9492919" y="3933182"/>
              <a:ext cx="77083" cy="22024"/>
            </a:xfrm>
            <a:custGeom>
              <a:avLst/>
              <a:gdLst/>
              <a:ahLst/>
              <a:cxnLst/>
              <a:rect l="0" t="0" r="0" b="0"/>
              <a:pathLst>
                <a:path w="77083" h="22024">
                  <a:moveTo>
                    <a:pt x="0" y="0"/>
                  </a:moveTo>
                  <a:lnTo>
                    <a:pt x="23383" y="0"/>
                  </a:lnTo>
                  <a:lnTo>
                    <a:pt x="33942" y="2447"/>
                  </a:lnTo>
                  <a:lnTo>
                    <a:pt x="44651" y="6526"/>
                  </a:lnTo>
                  <a:lnTo>
                    <a:pt x="77082" y="220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9680116" y="3901688"/>
              <a:ext cx="187198" cy="218692"/>
            </a:xfrm>
            <a:custGeom>
              <a:avLst/>
              <a:gdLst/>
              <a:ahLst/>
              <a:cxnLst/>
              <a:rect l="0" t="0" r="0" b="0"/>
              <a:pathLst>
                <a:path w="187198" h="218692">
                  <a:moveTo>
                    <a:pt x="0" y="218691"/>
                  </a:moveTo>
                  <a:lnTo>
                    <a:pt x="5845" y="201154"/>
                  </a:lnTo>
                  <a:lnTo>
                    <a:pt x="10015" y="191094"/>
                  </a:lnTo>
                  <a:lnTo>
                    <a:pt x="15241" y="179493"/>
                  </a:lnTo>
                  <a:lnTo>
                    <a:pt x="21172" y="166865"/>
                  </a:lnTo>
                  <a:lnTo>
                    <a:pt x="26350" y="153553"/>
                  </a:lnTo>
                  <a:lnTo>
                    <a:pt x="31026" y="139784"/>
                  </a:lnTo>
                  <a:lnTo>
                    <a:pt x="35366" y="125710"/>
                  </a:lnTo>
                  <a:lnTo>
                    <a:pt x="37036" y="111434"/>
                  </a:lnTo>
                  <a:lnTo>
                    <a:pt x="36925" y="97022"/>
                  </a:lnTo>
                  <a:lnTo>
                    <a:pt x="35628" y="82521"/>
                  </a:lnTo>
                  <a:lnTo>
                    <a:pt x="33540" y="69183"/>
                  </a:lnTo>
                  <a:lnTo>
                    <a:pt x="30925" y="56620"/>
                  </a:lnTo>
                  <a:lnTo>
                    <a:pt x="27958" y="44574"/>
                  </a:lnTo>
                  <a:lnTo>
                    <a:pt x="27203" y="32873"/>
                  </a:lnTo>
                  <a:lnTo>
                    <a:pt x="27923" y="21402"/>
                  </a:lnTo>
                  <a:lnTo>
                    <a:pt x="29627" y="10084"/>
                  </a:lnTo>
                  <a:lnTo>
                    <a:pt x="34433" y="3762"/>
                  </a:lnTo>
                  <a:lnTo>
                    <a:pt x="41309" y="771"/>
                  </a:lnTo>
                  <a:lnTo>
                    <a:pt x="49562" y="0"/>
                  </a:lnTo>
                  <a:lnTo>
                    <a:pt x="58735" y="710"/>
                  </a:lnTo>
                  <a:lnTo>
                    <a:pt x="68520" y="2407"/>
                  </a:lnTo>
                  <a:lnTo>
                    <a:pt x="78715" y="4762"/>
                  </a:lnTo>
                  <a:lnTo>
                    <a:pt x="89182" y="7555"/>
                  </a:lnTo>
                  <a:lnTo>
                    <a:pt x="110600" y="13922"/>
                  </a:lnTo>
                  <a:lnTo>
                    <a:pt x="121450" y="18556"/>
                  </a:lnTo>
                  <a:lnTo>
                    <a:pt x="132354" y="24092"/>
                  </a:lnTo>
                  <a:lnTo>
                    <a:pt x="187197" y="5351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9614047" y="4032286"/>
              <a:ext cx="143151" cy="1"/>
            </a:xfrm>
            <a:custGeom>
              <a:avLst/>
              <a:gdLst/>
              <a:ahLst/>
              <a:cxnLst/>
              <a:rect l="0" t="0" r="0" b="0"/>
              <a:pathLst>
                <a:path w="143151" h="1">
                  <a:moveTo>
                    <a:pt x="0" y="0"/>
                  </a:moveTo>
                  <a:lnTo>
                    <a:pt x="1431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9922371" y="4054309"/>
              <a:ext cx="11012" cy="132140"/>
            </a:xfrm>
            <a:custGeom>
              <a:avLst/>
              <a:gdLst/>
              <a:ahLst/>
              <a:cxnLst/>
              <a:rect l="0" t="0" r="0" b="0"/>
              <a:pathLst>
                <a:path w="11012" h="132140">
                  <a:moveTo>
                    <a:pt x="0" y="0"/>
                  </a:moveTo>
                  <a:lnTo>
                    <a:pt x="0" y="29229"/>
                  </a:lnTo>
                  <a:lnTo>
                    <a:pt x="1223" y="41509"/>
                  </a:lnTo>
                  <a:lnTo>
                    <a:pt x="3262" y="53367"/>
                  </a:lnTo>
                  <a:lnTo>
                    <a:pt x="5845" y="64942"/>
                  </a:lnTo>
                  <a:lnTo>
                    <a:pt x="7567" y="77553"/>
                  </a:lnTo>
                  <a:lnTo>
                    <a:pt x="8715" y="90854"/>
                  </a:lnTo>
                  <a:lnTo>
                    <a:pt x="11011" y="13213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9823267" y="4087344"/>
              <a:ext cx="121127" cy="11013"/>
            </a:xfrm>
            <a:custGeom>
              <a:avLst/>
              <a:gdLst/>
              <a:ahLst/>
              <a:cxnLst/>
              <a:rect l="0" t="0" r="0" b="0"/>
              <a:pathLst>
                <a:path w="121127" h="11013">
                  <a:moveTo>
                    <a:pt x="0" y="0"/>
                  </a:moveTo>
                  <a:lnTo>
                    <a:pt x="23382" y="0"/>
                  </a:lnTo>
                  <a:lnTo>
                    <a:pt x="35163" y="1223"/>
                  </a:lnTo>
                  <a:lnTo>
                    <a:pt x="47912" y="3263"/>
                  </a:lnTo>
                  <a:lnTo>
                    <a:pt x="121126" y="110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9955405" y="410936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1139162" y="8307709"/>
            <a:ext cx="4868893" cy="826051"/>
            <a:chOff x="1139162" y="8307709"/>
            <a:chExt cx="4868893" cy="826051"/>
          </a:xfrm>
        </p:grpSpPr>
        <p:sp>
          <p:nvSpPr>
            <p:cNvPr id="204" name="Freeform 203"/>
            <p:cNvSpPr/>
            <p:nvPr/>
          </p:nvSpPr>
          <p:spPr>
            <a:xfrm>
              <a:off x="1139162" y="8397701"/>
              <a:ext cx="290212" cy="452841"/>
            </a:xfrm>
            <a:custGeom>
              <a:avLst/>
              <a:gdLst/>
              <a:ahLst/>
              <a:cxnLst/>
              <a:rect l="0" t="0" r="0" b="0"/>
              <a:pathLst>
                <a:path w="290212" h="452841">
                  <a:moveTo>
                    <a:pt x="54197" y="75218"/>
                  </a:moveTo>
                  <a:lnTo>
                    <a:pt x="66726" y="37630"/>
                  </a:lnTo>
                  <a:lnTo>
                    <a:pt x="78284" y="23936"/>
                  </a:lnTo>
                  <a:lnTo>
                    <a:pt x="93857" y="12184"/>
                  </a:lnTo>
                  <a:lnTo>
                    <a:pt x="112106" y="1727"/>
                  </a:lnTo>
                  <a:lnTo>
                    <a:pt x="132139" y="0"/>
                  </a:lnTo>
                  <a:lnTo>
                    <a:pt x="153361" y="4093"/>
                  </a:lnTo>
                  <a:lnTo>
                    <a:pt x="175376" y="12067"/>
                  </a:lnTo>
                  <a:lnTo>
                    <a:pt x="195298" y="25250"/>
                  </a:lnTo>
                  <a:lnTo>
                    <a:pt x="213824" y="41906"/>
                  </a:lnTo>
                  <a:lnTo>
                    <a:pt x="231420" y="60877"/>
                  </a:lnTo>
                  <a:lnTo>
                    <a:pt x="245772" y="81392"/>
                  </a:lnTo>
                  <a:lnTo>
                    <a:pt x="257963" y="102935"/>
                  </a:lnTo>
                  <a:lnTo>
                    <a:pt x="268713" y="125165"/>
                  </a:lnTo>
                  <a:lnTo>
                    <a:pt x="275879" y="150474"/>
                  </a:lnTo>
                  <a:lnTo>
                    <a:pt x="280656" y="177836"/>
                  </a:lnTo>
                  <a:lnTo>
                    <a:pt x="283841" y="206567"/>
                  </a:lnTo>
                  <a:lnTo>
                    <a:pt x="280720" y="236211"/>
                  </a:lnTo>
                  <a:lnTo>
                    <a:pt x="273394" y="266463"/>
                  </a:lnTo>
                  <a:lnTo>
                    <a:pt x="263266" y="297120"/>
                  </a:lnTo>
                  <a:lnTo>
                    <a:pt x="251269" y="322803"/>
                  </a:lnTo>
                  <a:lnTo>
                    <a:pt x="238026" y="345169"/>
                  </a:lnTo>
                  <a:lnTo>
                    <a:pt x="223952" y="365326"/>
                  </a:lnTo>
                  <a:lnTo>
                    <a:pt x="206703" y="384007"/>
                  </a:lnTo>
                  <a:lnTo>
                    <a:pt x="187336" y="401707"/>
                  </a:lnTo>
                  <a:lnTo>
                    <a:pt x="166558" y="418752"/>
                  </a:lnTo>
                  <a:lnTo>
                    <a:pt x="144839" y="427492"/>
                  </a:lnTo>
                  <a:lnTo>
                    <a:pt x="122492" y="430697"/>
                  </a:lnTo>
                  <a:lnTo>
                    <a:pt x="99727" y="430211"/>
                  </a:lnTo>
                  <a:lnTo>
                    <a:pt x="79306" y="424642"/>
                  </a:lnTo>
                  <a:lnTo>
                    <a:pt x="60447" y="415685"/>
                  </a:lnTo>
                  <a:lnTo>
                    <a:pt x="42629" y="404469"/>
                  </a:lnTo>
                  <a:lnTo>
                    <a:pt x="28129" y="389124"/>
                  </a:lnTo>
                  <a:lnTo>
                    <a:pt x="15839" y="371027"/>
                  </a:lnTo>
                  <a:lnTo>
                    <a:pt x="5024" y="351095"/>
                  </a:lnTo>
                  <a:lnTo>
                    <a:pt x="436" y="329940"/>
                  </a:lnTo>
                  <a:lnTo>
                    <a:pt x="0" y="307970"/>
                  </a:lnTo>
                  <a:lnTo>
                    <a:pt x="2331" y="285456"/>
                  </a:lnTo>
                  <a:lnTo>
                    <a:pt x="9131" y="265202"/>
                  </a:lnTo>
                  <a:lnTo>
                    <a:pt x="18908" y="246454"/>
                  </a:lnTo>
                  <a:lnTo>
                    <a:pt x="30671" y="228711"/>
                  </a:lnTo>
                  <a:lnTo>
                    <a:pt x="43758" y="222127"/>
                  </a:lnTo>
                  <a:lnTo>
                    <a:pt x="57727" y="222982"/>
                  </a:lnTo>
                  <a:lnTo>
                    <a:pt x="72285" y="228798"/>
                  </a:lnTo>
                  <a:lnTo>
                    <a:pt x="87235" y="237919"/>
                  </a:lnTo>
                  <a:lnTo>
                    <a:pt x="102446" y="249244"/>
                  </a:lnTo>
                  <a:lnTo>
                    <a:pt x="117832" y="262040"/>
                  </a:lnTo>
                  <a:lnTo>
                    <a:pt x="133334" y="275815"/>
                  </a:lnTo>
                  <a:lnTo>
                    <a:pt x="164544" y="305107"/>
                  </a:lnTo>
                  <a:lnTo>
                    <a:pt x="202891" y="342601"/>
                  </a:lnTo>
                  <a:lnTo>
                    <a:pt x="290211" y="4528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1641787" y="8496520"/>
              <a:ext cx="377624" cy="397261"/>
            </a:xfrm>
            <a:custGeom>
              <a:avLst/>
              <a:gdLst/>
              <a:ahLst/>
              <a:cxnLst/>
              <a:rect l="0" t="0" r="0" b="0"/>
              <a:pathLst>
                <a:path w="377624" h="397261">
                  <a:moveTo>
                    <a:pt x="0" y="0"/>
                  </a:moveTo>
                  <a:lnTo>
                    <a:pt x="0" y="50117"/>
                  </a:lnTo>
                  <a:lnTo>
                    <a:pt x="2622" y="75369"/>
                  </a:lnTo>
                  <a:lnTo>
                    <a:pt x="6993" y="102693"/>
                  </a:lnTo>
                  <a:lnTo>
                    <a:pt x="12529" y="131399"/>
                  </a:lnTo>
                  <a:lnTo>
                    <a:pt x="13598" y="158404"/>
                  </a:lnTo>
                  <a:lnTo>
                    <a:pt x="11688" y="184274"/>
                  </a:lnTo>
                  <a:lnTo>
                    <a:pt x="7792" y="209388"/>
                  </a:lnTo>
                  <a:lnTo>
                    <a:pt x="5194" y="236620"/>
                  </a:lnTo>
                  <a:lnTo>
                    <a:pt x="3463" y="265264"/>
                  </a:lnTo>
                  <a:lnTo>
                    <a:pt x="2309" y="294850"/>
                  </a:lnTo>
                  <a:lnTo>
                    <a:pt x="4161" y="322441"/>
                  </a:lnTo>
                  <a:lnTo>
                    <a:pt x="8019" y="348702"/>
                  </a:lnTo>
                  <a:lnTo>
                    <a:pt x="13213" y="374077"/>
                  </a:lnTo>
                  <a:lnTo>
                    <a:pt x="24543" y="388371"/>
                  </a:lnTo>
                  <a:lnTo>
                    <a:pt x="39964" y="395278"/>
                  </a:lnTo>
                  <a:lnTo>
                    <a:pt x="58111" y="397260"/>
                  </a:lnTo>
                  <a:lnTo>
                    <a:pt x="78076" y="395959"/>
                  </a:lnTo>
                  <a:lnTo>
                    <a:pt x="99254" y="392469"/>
                  </a:lnTo>
                  <a:lnTo>
                    <a:pt x="121239" y="387521"/>
                  </a:lnTo>
                  <a:lnTo>
                    <a:pt x="146386" y="384221"/>
                  </a:lnTo>
                  <a:lnTo>
                    <a:pt x="173639" y="382022"/>
                  </a:lnTo>
                  <a:lnTo>
                    <a:pt x="202298" y="380555"/>
                  </a:lnTo>
                  <a:lnTo>
                    <a:pt x="262114" y="378927"/>
                  </a:lnTo>
                  <a:lnTo>
                    <a:pt x="377623" y="3776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2241827" y="8543723"/>
              <a:ext cx="84403" cy="401225"/>
            </a:xfrm>
            <a:custGeom>
              <a:avLst/>
              <a:gdLst/>
              <a:ahLst/>
              <a:cxnLst/>
              <a:rect l="0" t="0" r="0" b="0"/>
              <a:pathLst>
                <a:path w="84403" h="401225">
                  <a:moveTo>
                    <a:pt x="13598" y="0"/>
                  </a:moveTo>
                  <a:lnTo>
                    <a:pt x="1068" y="37588"/>
                  </a:lnTo>
                  <a:lnTo>
                    <a:pt x="0" y="56527"/>
                  </a:lnTo>
                  <a:lnTo>
                    <a:pt x="1910" y="77020"/>
                  </a:lnTo>
                  <a:lnTo>
                    <a:pt x="5806" y="98550"/>
                  </a:lnTo>
                  <a:lnTo>
                    <a:pt x="8403" y="123392"/>
                  </a:lnTo>
                  <a:lnTo>
                    <a:pt x="10135" y="150443"/>
                  </a:lnTo>
                  <a:lnTo>
                    <a:pt x="11289" y="178967"/>
                  </a:lnTo>
                  <a:lnTo>
                    <a:pt x="14681" y="205850"/>
                  </a:lnTo>
                  <a:lnTo>
                    <a:pt x="19564" y="231639"/>
                  </a:lnTo>
                  <a:lnTo>
                    <a:pt x="25442" y="256699"/>
                  </a:lnTo>
                  <a:lnTo>
                    <a:pt x="31984" y="281273"/>
                  </a:lnTo>
                  <a:lnTo>
                    <a:pt x="38967" y="305522"/>
                  </a:lnTo>
                  <a:lnTo>
                    <a:pt x="84402" y="40122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2137417" y="8688612"/>
              <a:ext cx="354023" cy="20322"/>
            </a:xfrm>
            <a:custGeom>
              <a:avLst/>
              <a:gdLst/>
              <a:ahLst/>
              <a:cxnLst/>
              <a:rect l="0" t="0" r="0" b="0"/>
              <a:pathLst>
                <a:path w="354023" h="20322">
                  <a:moveTo>
                    <a:pt x="0" y="20321"/>
                  </a:moveTo>
                  <a:lnTo>
                    <a:pt x="50117" y="7792"/>
                  </a:lnTo>
                  <a:lnTo>
                    <a:pt x="75369" y="4101"/>
                  </a:lnTo>
                  <a:lnTo>
                    <a:pt x="102694" y="1640"/>
                  </a:lnTo>
                  <a:lnTo>
                    <a:pt x="131400" y="0"/>
                  </a:lnTo>
                  <a:lnTo>
                    <a:pt x="161027" y="1528"/>
                  </a:lnTo>
                  <a:lnTo>
                    <a:pt x="191267" y="5170"/>
                  </a:lnTo>
                  <a:lnTo>
                    <a:pt x="221918" y="10220"/>
                  </a:lnTo>
                  <a:lnTo>
                    <a:pt x="250218" y="13587"/>
                  </a:lnTo>
                  <a:lnTo>
                    <a:pt x="276952" y="15832"/>
                  </a:lnTo>
                  <a:lnTo>
                    <a:pt x="354022" y="2032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2491439" y="870893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2749474" y="8536957"/>
              <a:ext cx="379205" cy="391300"/>
            </a:xfrm>
            <a:custGeom>
              <a:avLst/>
              <a:gdLst/>
              <a:ahLst/>
              <a:cxnLst/>
              <a:rect l="0" t="0" r="0" b="0"/>
              <a:pathLst>
                <a:path w="379205" h="391300">
                  <a:moveTo>
                    <a:pt x="1581" y="30368"/>
                  </a:moveTo>
                  <a:lnTo>
                    <a:pt x="26639" y="5309"/>
                  </a:lnTo>
                  <a:lnTo>
                    <a:pt x="41887" y="550"/>
                  </a:lnTo>
                  <a:lnTo>
                    <a:pt x="59920" y="0"/>
                  </a:lnTo>
                  <a:lnTo>
                    <a:pt x="79809" y="2255"/>
                  </a:lnTo>
                  <a:lnTo>
                    <a:pt x="100936" y="9004"/>
                  </a:lnTo>
                  <a:lnTo>
                    <a:pt x="122888" y="18747"/>
                  </a:lnTo>
                  <a:lnTo>
                    <a:pt x="145389" y="30488"/>
                  </a:lnTo>
                  <a:lnTo>
                    <a:pt x="165635" y="43559"/>
                  </a:lnTo>
                  <a:lnTo>
                    <a:pt x="184377" y="57519"/>
                  </a:lnTo>
                  <a:lnTo>
                    <a:pt x="202116" y="72070"/>
                  </a:lnTo>
                  <a:lnTo>
                    <a:pt x="219188" y="92260"/>
                  </a:lnTo>
                  <a:lnTo>
                    <a:pt x="235813" y="116210"/>
                  </a:lnTo>
                  <a:lnTo>
                    <a:pt x="252142" y="142665"/>
                  </a:lnTo>
                  <a:lnTo>
                    <a:pt x="265649" y="168170"/>
                  </a:lnTo>
                  <a:lnTo>
                    <a:pt x="277277" y="193040"/>
                  </a:lnTo>
                  <a:lnTo>
                    <a:pt x="287651" y="217487"/>
                  </a:lnTo>
                  <a:lnTo>
                    <a:pt x="291945" y="241652"/>
                  </a:lnTo>
                  <a:lnTo>
                    <a:pt x="292185" y="265630"/>
                  </a:lnTo>
                  <a:lnTo>
                    <a:pt x="289723" y="289482"/>
                  </a:lnTo>
                  <a:lnTo>
                    <a:pt x="282837" y="310628"/>
                  </a:lnTo>
                  <a:lnTo>
                    <a:pt x="273001" y="329970"/>
                  </a:lnTo>
                  <a:lnTo>
                    <a:pt x="261199" y="348109"/>
                  </a:lnTo>
                  <a:lnTo>
                    <a:pt x="242842" y="362825"/>
                  </a:lnTo>
                  <a:lnTo>
                    <a:pt x="220114" y="375258"/>
                  </a:lnTo>
                  <a:lnTo>
                    <a:pt x="194472" y="386168"/>
                  </a:lnTo>
                  <a:lnTo>
                    <a:pt x="169511" y="390820"/>
                  </a:lnTo>
                  <a:lnTo>
                    <a:pt x="145003" y="391299"/>
                  </a:lnTo>
                  <a:lnTo>
                    <a:pt x="120797" y="388995"/>
                  </a:lnTo>
                  <a:lnTo>
                    <a:pt x="96792" y="384837"/>
                  </a:lnTo>
                  <a:lnTo>
                    <a:pt x="72922" y="379444"/>
                  </a:lnTo>
                  <a:lnTo>
                    <a:pt x="49142" y="373225"/>
                  </a:lnTo>
                  <a:lnTo>
                    <a:pt x="30666" y="361212"/>
                  </a:lnTo>
                  <a:lnTo>
                    <a:pt x="15726" y="345337"/>
                  </a:lnTo>
                  <a:lnTo>
                    <a:pt x="3144" y="326885"/>
                  </a:lnTo>
                  <a:lnTo>
                    <a:pt x="0" y="306717"/>
                  </a:lnTo>
                  <a:lnTo>
                    <a:pt x="3150" y="285405"/>
                  </a:lnTo>
                  <a:lnTo>
                    <a:pt x="10494" y="263329"/>
                  </a:lnTo>
                  <a:lnTo>
                    <a:pt x="23257" y="243368"/>
                  </a:lnTo>
                  <a:lnTo>
                    <a:pt x="39633" y="224815"/>
                  </a:lnTo>
                  <a:lnTo>
                    <a:pt x="58418" y="207203"/>
                  </a:lnTo>
                  <a:lnTo>
                    <a:pt x="81430" y="198082"/>
                  </a:lnTo>
                  <a:lnTo>
                    <a:pt x="107262" y="194625"/>
                  </a:lnTo>
                  <a:lnTo>
                    <a:pt x="134972" y="194943"/>
                  </a:lnTo>
                  <a:lnTo>
                    <a:pt x="161313" y="197777"/>
                  </a:lnTo>
                  <a:lnTo>
                    <a:pt x="186740" y="202289"/>
                  </a:lnTo>
                  <a:lnTo>
                    <a:pt x="211559" y="207919"/>
                  </a:lnTo>
                  <a:lnTo>
                    <a:pt x="233350" y="216917"/>
                  </a:lnTo>
                  <a:lnTo>
                    <a:pt x="253121" y="228160"/>
                  </a:lnTo>
                  <a:lnTo>
                    <a:pt x="271547" y="240901"/>
                  </a:lnTo>
                  <a:lnTo>
                    <a:pt x="289076" y="254639"/>
                  </a:lnTo>
                  <a:lnTo>
                    <a:pt x="306007" y="269043"/>
                  </a:lnTo>
                  <a:lnTo>
                    <a:pt x="379204" y="31358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249376" y="8402115"/>
              <a:ext cx="162520" cy="542833"/>
            </a:xfrm>
            <a:custGeom>
              <a:avLst/>
              <a:gdLst/>
              <a:ahLst/>
              <a:cxnLst/>
              <a:rect l="0" t="0" r="0" b="0"/>
              <a:pathLst>
                <a:path w="162520" h="542833">
                  <a:moveTo>
                    <a:pt x="138917" y="0"/>
                  </a:moveTo>
                  <a:lnTo>
                    <a:pt x="73218" y="65699"/>
                  </a:lnTo>
                  <a:lnTo>
                    <a:pt x="58405" y="85757"/>
                  </a:lnTo>
                  <a:lnTo>
                    <a:pt x="43284" y="109618"/>
                  </a:lnTo>
                  <a:lnTo>
                    <a:pt x="27959" y="136016"/>
                  </a:lnTo>
                  <a:lnTo>
                    <a:pt x="17742" y="164103"/>
                  </a:lnTo>
                  <a:lnTo>
                    <a:pt x="10931" y="193319"/>
                  </a:lnTo>
                  <a:lnTo>
                    <a:pt x="6391" y="223284"/>
                  </a:lnTo>
                  <a:lnTo>
                    <a:pt x="3363" y="256374"/>
                  </a:lnTo>
                  <a:lnTo>
                    <a:pt x="1345" y="291545"/>
                  </a:lnTo>
                  <a:lnTo>
                    <a:pt x="0" y="328104"/>
                  </a:lnTo>
                  <a:lnTo>
                    <a:pt x="6970" y="357723"/>
                  </a:lnTo>
                  <a:lnTo>
                    <a:pt x="19484" y="382713"/>
                  </a:lnTo>
                  <a:lnTo>
                    <a:pt x="35694" y="404617"/>
                  </a:lnTo>
                  <a:lnTo>
                    <a:pt x="51745" y="424465"/>
                  </a:lnTo>
                  <a:lnTo>
                    <a:pt x="67691" y="442942"/>
                  </a:lnTo>
                  <a:lnTo>
                    <a:pt x="83566" y="460505"/>
                  </a:lnTo>
                  <a:lnTo>
                    <a:pt x="115191" y="494004"/>
                  </a:lnTo>
                  <a:lnTo>
                    <a:pt x="162519" y="54283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3529903" y="8540129"/>
              <a:ext cx="259617" cy="335066"/>
            </a:xfrm>
            <a:custGeom>
              <a:avLst/>
              <a:gdLst/>
              <a:ahLst/>
              <a:cxnLst/>
              <a:rect l="0" t="0" r="0" b="0"/>
              <a:pathLst>
                <a:path w="259617" h="335066">
                  <a:moveTo>
                    <a:pt x="0" y="27196"/>
                  </a:moveTo>
                  <a:lnTo>
                    <a:pt x="25058" y="2137"/>
                  </a:lnTo>
                  <a:lnTo>
                    <a:pt x="42929" y="0"/>
                  </a:lnTo>
                  <a:lnTo>
                    <a:pt x="65332" y="3821"/>
                  </a:lnTo>
                  <a:lnTo>
                    <a:pt x="90758" y="11613"/>
                  </a:lnTo>
                  <a:lnTo>
                    <a:pt x="112952" y="24674"/>
                  </a:lnTo>
                  <a:lnTo>
                    <a:pt x="132994" y="41249"/>
                  </a:lnTo>
                  <a:lnTo>
                    <a:pt x="151599" y="60166"/>
                  </a:lnTo>
                  <a:lnTo>
                    <a:pt x="169248" y="80644"/>
                  </a:lnTo>
                  <a:lnTo>
                    <a:pt x="186258" y="102164"/>
                  </a:lnTo>
                  <a:lnTo>
                    <a:pt x="202843" y="124377"/>
                  </a:lnTo>
                  <a:lnTo>
                    <a:pt x="213900" y="149676"/>
                  </a:lnTo>
                  <a:lnTo>
                    <a:pt x="221271" y="177031"/>
                  </a:lnTo>
                  <a:lnTo>
                    <a:pt x="226185" y="205757"/>
                  </a:lnTo>
                  <a:lnTo>
                    <a:pt x="224217" y="232775"/>
                  </a:lnTo>
                  <a:lnTo>
                    <a:pt x="217660" y="258654"/>
                  </a:lnTo>
                  <a:lnTo>
                    <a:pt x="208043" y="283774"/>
                  </a:lnTo>
                  <a:lnTo>
                    <a:pt x="191143" y="303143"/>
                  </a:lnTo>
                  <a:lnTo>
                    <a:pt x="169387" y="318679"/>
                  </a:lnTo>
                  <a:lnTo>
                    <a:pt x="144393" y="331658"/>
                  </a:lnTo>
                  <a:lnTo>
                    <a:pt x="119863" y="335065"/>
                  </a:lnTo>
                  <a:lnTo>
                    <a:pt x="95643" y="332093"/>
                  </a:lnTo>
                  <a:lnTo>
                    <a:pt x="71629" y="324866"/>
                  </a:lnTo>
                  <a:lnTo>
                    <a:pt x="50374" y="314803"/>
                  </a:lnTo>
                  <a:lnTo>
                    <a:pt x="30961" y="302850"/>
                  </a:lnTo>
                  <a:lnTo>
                    <a:pt x="12773" y="289637"/>
                  </a:lnTo>
                  <a:lnTo>
                    <a:pt x="5893" y="275583"/>
                  </a:lnTo>
                  <a:lnTo>
                    <a:pt x="6551" y="260969"/>
                  </a:lnTo>
                  <a:lnTo>
                    <a:pt x="12234" y="245981"/>
                  </a:lnTo>
                  <a:lnTo>
                    <a:pt x="23890" y="238612"/>
                  </a:lnTo>
                  <a:lnTo>
                    <a:pt x="39528" y="236322"/>
                  </a:lnTo>
                  <a:lnTo>
                    <a:pt x="57821" y="237417"/>
                  </a:lnTo>
                  <a:lnTo>
                    <a:pt x="77882" y="240770"/>
                  </a:lnTo>
                  <a:lnTo>
                    <a:pt x="99125" y="245627"/>
                  </a:lnTo>
                  <a:lnTo>
                    <a:pt x="121153" y="251488"/>
                  </a:lnTo>
                  <a:lnTo>
                    <a:pt x="166608" y="264993"/>
                  </a:lnTo>
                  <a:lnTo>
                    <a:pt x="259616" y="3104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3978330" y="8826941"/>
              <a:ext cx="23602" cy="23601"/>
            </a:xfrm>
            <a:custGeom>
              <a:avLst/>
              <a:gdLst/>
              <a:ahLst/>
              <a:cxnLst/>
              <a:rect l="0" t="0" r="0" b="0"/>
              <a:pathLst>
                <a:path w="23602" h="23601">
                  <a:moveTo>
                    <a:pt x="0" y="0"/>
                  </a:moveTo>
                  <a:lnTo>
                    <a:pt x="23601" y="23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4123342" y="8520121"/>
              <a:ext cx="203670" cy="361681"/>
            </a:xfrm>
            <a:custGeom>
              <a:avLst/>
              <a:gdLst/>
              <a:ahLst/>
              <a:cxnLst/>
              <a:rect l="0" t="0" r="0" b="0"/>
              <a:pathLst>
                <a:path w="203670" h="361681">
                  <a:moveTo>
                    <a:pt x="67401" y="0"/>
                  </a:moveTo>
                  <a:lnTo>
                    <a:pt x="42343" y="25059"/>
                  </a:lnTo>
                  <a:lnTo>
                    <a:pt x="29717" y="40308"/>
                  </a:lnTo>
                  <a:lnTo>
                    <a:pt x="16054" y="58341"/>
                  </a:lnTo>
                  <a:lnTo>
                    <a:pt x="1701" y="78230"/>
                  </a:lnTo>
                  <a:lnTo>
                    <a:pt x="0" y="99356"/>
                  </a:lnTo>
                  <a:lnTo>
                    <a:pt x="6733" y="121308"/>
                  </a:lnTo>
                  <a:lnTo>
                    <a:pt x="19088" y="143809"/>
                  </a:lnTo>
                  <a:lnTo>
                    <a:pt x="35192" y="164055"/>
                  </a:lnTo>
                  <a:lnTo>
                    <a:pt x="53796" y="182797"/>
                  </a:lnTo>
                  <a:lnTo>
                    <a:pt x="74065" y="200536"/>
                  </a:lnTo>
                  <a:lnTo>
                    <a:pt x="95445" y="214985"/>
                  </a:lnTo>
                  <a:lnTo>
                    <a:pt x="117566" y="227239"/>
                  </a:lnTo>
                  <a:lnTo>
                    <a:pt x="140180" y="238032"/>
                  </a:lnTo>
                  <a:lnTo>
                    <a:pt x="160501" y="250471"/>
                  </a:lnTo>
                  <a:lnTo>
                    <a:pt x="179293" y="264009"/>
                  </a:lnTo>
                  <a:lnTo>
                    <a:pt x="197065" y="278279"/>
                  </a:lnTo>
                  <a:lnTo>
                    <a:pt x="203669" y="293037"/>
                  </a:lnTo>
                  <a:lnTo>
                    <a:pt x="202827" y="308121"/>
                  </a:lnTo>
                  <a:lnTo>
                    <a:pt x="197021" y="323422"/>
                  </a:lnTo>
                  <a:lnTo>
                    <a:pt x="185283" y="336244"/>
                  </a:lnTo>
                  <a:lnTo>
                    <a:pt x="169590" y="347415"/>
                  </a:lnTo>
                  <a:lnTo>
                    <a:pt x="151261" y="357485"/>
                  </a:lnTo>
                  <a:lnTo>
                    <a:pt x="131175" y="361575"/>
                  </a:lnTo>
                  <a:lnTo>
                    <a:pt x="109917" y="361680"/>
                  </a:lnTo>
                  <a:lnTo>
                    <a:pt x="43799" y="3304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4096337" y="8449317"/>
              <a:ext cx="236015" cy="1"/>
            </a:xfrm>
            <a:custGeom>
              <a:avLst/>
              <a:gdLst/>
              <a:ahLst/>
              <a:cxnLst/>
              <a:rect l="0" t="0" r="0" b="0"/>
              <a:pathLst>
                <a:path w="236015" h="1">
                  <a:moveTo>
                    <a:pt x="0" y="0"/>
                  </a:moveTo>
                  <a:lnTo>
                    <a:pt x="23601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4473961" y="8307709"/>
              <a:ext cx="198547" cy="660841"/>
            </a:xfrm>
            <a:custGeom>
              <a:avLst/>
              <a:gdLst/>
              <a:ahLst/>
              <a:cxnLst/>
              <a:rect l="0" t="0" r="0" b="0"/>
              <a:pathLst>
                <a:path w="198547" h="660841">
                  <a:moveTo>
                    <a:pt x="0" y="0"/>
                  </a:moveTo>
                  <a:lnTo>
                    <a:pt x="12528" y="50117"/>
                  </a:lnTo>
                  <a:lnTo>
                    <a:pt x="24086" y="72746"/>
                  </a:lnTo>
                  <a:lnTo>
                    <a:pt x="39659" y="95700"/>
                  </a:lnTo>
                  <a:lnTo>
                    <a:pt x="57908" y="118870"/>
                  </a:lnTo>
                  <a:lnTo>
                    <a:pt x="72696" y="142184"/>
                  </a:lnTo>
                  <a:lnTo>
                    <a:pt x="85177" y="165593"/>
                  </a:lnTo>
                  <a:lnTo>
                    <a:pt x="108660" y="215206"/>
                  </a:lnTo>
                  <a:lnTo>
                    <a:pt x="136580" y="272220"/>
                  </a:lnTo>
                  <a:lnTo>
                    <a:pt x="148745" y="302110"/>
                  </a:lnTo>
                  <a:lnTo>
                    <a:pt x="159478" y="332525"/>
                  </a:lnTo>
                  <a:lnTo>
                    <a:pt x="169256" y="363292"/>
                  </a:lnTo>
                  <a:lnTo>
                    <a:pt x="187113" y="425449"/>
                  </a:lnTo>
                  <a:lnTo>
                    <a:pt x="195546" y="456710"/>
                  </a:lnTo>
                  <a:lnTo>
                    <a:pt x="198546" y="488040"/>
                  </a:lnTo>
                  <a:lnTo>
                    <a:pt x="197923" y="519416"/>
                  </a:lnTo>
                  <a:lnTo>
                    <a:pt x="165210" y="6608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4922387" y="8665011"/>
              <a:ext cx="236016" cy="20321"/>
            </a:xfrm>
            <a:custGeom>
              <a:avLst/>
              <a:gdLst/>
              <a:ahLst/>
              <a:cxnLst/>
              <a:rect l="0" t="0" r="0" b="0"/>
              <a:pathLst>
                <a:path w="236016" h="20321">
                  <a:moveTo>
                    <a:pt x="0" y="20320"/>
                  </a:moveTo>
                  <a:lnTo>
                    <a:pt x="37588" y="7792"/>
                  </a:lnTo>
                  <a:lnTo>
                    <a:pt x="59150" y="4100"/>
                  </a:lnTo>
                  <a:lnTo>
                    <a:pt x="84014" y="1640"/>
                  </a:lnTo>
                  <a:lnTo>
                    <a:pt x="111079" y="0"/>
                  </a:lnTo>
                  <a:lnTo>
                    <a:pt x="136990" y="1528"/>
                  </a:lnTo>
                  <a:lnTo>
                    <a:pt x="162132" y="5170"/>
                  </a:lnTo>
                  <a:lnTo>
                    <a:pt x="236015" y="203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4898787" y="8826941"/>
              <a:ext cx="212413" cy="47203"/>
            </a:xfrm>
            <a:custGeom>
              <a:avLst/>
              <a:gdLst/>
              <a:ahLst/>
              <a:cxnLst/>
              <a:rect l="0" t="0" r="0" b="0"/>
              <a:pathLst>
                <a:path w="212413" h="47203">
                  <a:moveTo>
                    <a:pt x="0" y="47202"/>
                  </a:moveTo>
                  <a:lnTo>
                    <a:pt x="37587" y="22144"/>
                  </a:lnTo>
                  <a:lnTo>
                    <a:pt x="59149" y="14762"/>
                  </a:lnTo>
                  <a:lnTo>
                    <a:pt x="84013" y="9842"/>
                  </a:lnTo>
                  <a:lnTo>
                    <a:pt x="21241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5465221" y="8567325"/>
              <a:ext cx="47203" cy="566435"/>
            </a:xfrm>
            <a:custGeom>
              <a:avLst/>
              <a:gdLst/>
              <a:ahLst/>
              <a:cxnLst/>
              <a:rect l="0" t="0" r="0" b="0"/>
              <a:pathLst>
                <a:path w="47203" h="566435">
                  <a:moveTo>
                    <a:pt x="47202" y="0"/>
                  </a:moveTo>
                  <a:lnTo>
                    <a:pt x="47202" y="62645"/>
                  </a:lnTo>
                  <a:lnTo>
                    <a:pt x="44580" y="91589"/>
                  </a:lnTo>
                  <a:lnTo>
                    <a:pt x="40210" y="121374"/>
                  </a:lnTo>
                  <a:lnTo>
                    <a:pt x="34674" y="151720"/>
                  </a:lnTo>
                  <a:lnTo>
                    <a:pt x="28361" y="182440"/>
                  </a:lnTo>
                  <a:lnTo>
                    <a:pt x="14353" y="244546"/>
                  </a:lnTo>
                  <a:lnTo>
                    <a:pt x="9569" y="275793"/>
                  </a:lnTo>
                  <a:lnTo>
                    <a:pt x="6379" y="307113"/>
                  </a:lnTo>
                  <a:lnTo>
                    <a:pt x="4253" y="338484"/>
                  </a:lnTo>
                  <a:lnTo>
                    <a:pt x="2835" y="369887"/>
                  </a:lnTo>
                  <a:lnTo>
                    <a:pt x="1890" y="401312"/>
                  </a:lnTo>
                  <a:lnTo>
                    <a:pt x="0" y="56643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5701235" y="8614527"/>
              <a:ext cx="306820" cy="147627"/>
            </a:xfrm>
            <a:custGeom>
              <a:avLst/>
              <a:gdLst/>
              <a:ahLst/>
              <a:cxnLst/>
              <a:rect l="0" t="0" r="0" b="0"/>
              <a:pathLst>
                <a:path w="306820" h="147627">
                  <a:moveTo>
                    <a:pt x="0" y="0"/>
                  </a:moveTo>
                  <a:lnTo>
                    <a:pt x="12530" y="37588"/>
                  </a:lnTo>
                  <a:lnTo>
                    <a:pt x="13598" y="56527"/>
                  </a:lnTo>
                  <a:lnTo>
                    <a:pt x="11688" y="77020"/>
                  </a:lnTo>
                  <a:lnTo>
                    <a:pt x="7792" y="98550"/>
                  </a:lnTo>
                  <a:lnTo>
                    <a:pt x="15684" y="115525"/>
                  </a:lnTo>
                  <a:lnTo>
                    <a:pt x="31436" y="129464"/>
                  </a:lnTo>
                  <a:lnTo>
                    <a:pt x="52426" y="141380"/>
                  </a:lnTo>
                  <a:lnTo>
                    <a:pt x="76909" y="146701"/>
                  </a:lnTo>
                  <a:lnTo>
                    <a:pt x="103720" y="147626"/>
                  </a:lnTo>
                  <a:lnTo>
                    <a:pt x="132084" y="145620"/>
                  </a:lnTo>
                  <a:lnTo>
                    <a:pt x="161483" y="144283"/>
                  </a:lnTo>
                  <a:lnTo>
                    <a:pt x="191571" y="143391"/>
                  </a:lnTo>
                  <a:lnTo>
                    <a:pt x="306819" y="1416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5937250" y="8543723"/>
              <a:ext cx="23602" cy="590037"/>
            </a:xfrm>
            <a:custGeom>
              <a:avLst/>
              <a:gdLst/>
              <a:ahLst/>
              <a:cxnLst/>
              <a:rect l="0" t="0" r="0" b="0"/>
              <a:pathLst>
                <a:path w="23602" h="590037">
                  <a:moveTo>
                    <a:pt x="23601" y="0"/>
                  </a:moveTo>
                  <a:lnTo>
                    <a:pt x="23601" y="50117"/>
                  </a:lnTo>
                  <a:lnTo>
                    <a:pt x="20979" y="72747"/>
                  </a:lnTo>
                  <a:lnTo>
                    <a:pt x="16608" y="95701"/>
                  </a:lnTo>
                  <a:lnTo>
                    <a:pt x="11072" y="118870"/>
                  </a:lnTo>
                  <a:lnTo>
                    <a:pt x="7382" y="144807"/>
                  </a:lnTo>
                  <a:lnTo>
                    <a:pt x="4921" y="172586"/>
                  </a:lnTo>
                  <a:lnTo>
                    <a:pt x="3281" y="201596"/>
                  </a:lnTo>
                  <a:lnTo>
                    <a:pt x="1458" y="261801"/>
                  </a:lnTo>
                  <a:lnTo>
                    <a:pt x="128" y="474293"/>
                  </a:lnTo>
                  <a:lnTo>
                    <a:pt x="0" y="5900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2" name="Freeform 221"/>
          <p:cNvSpPr/>
          <p:nvPr/>
        </p:nvSpPr>
        <p:spPr>
          <a:xfrm>
            <a:off x="2751055" y="8402115"/>
            <a:ext cx="1722907" cy="472029"/>
          </a:xfrm>
          <a:custGeom>
            <a:avLst/>
            <a:gdLst/>
            <a:ahLst/>
            <a:cxnLst/>
            <a:rect l="0" t="0" r="0" b="0"/>
            <a:pathLst>
              <a:path w="1722907" h="472029">
                <a:moveTo>
                  <a:pt x="1722906" y="0"/>
                </a:moveTo>
                <a:lnTo>
                  <a:pt x="1672789" y="0"/>
                </a:lnTo>
                <a:lnTo>
                  <a:pt x="1627205" y="6993"/>
                </a:lnTo>
                <a:lnTo>
                  <a:pt x="1580721" y="21464"/>
                </a:lnTo>
                <a:lnTo>
                  <a:pt x="1557312" y="32666"/>
                </a:lnTo>
                <a:lnTo>
                  <a:pt x="1533838" y="45379"/>
                </a:lnTo>
                <a:lnTo>
                  <a:pt x="1507699" y="56476"/>
                </a:lnTo>
                <a:lnTo>
                  <a:pt x="1479784" y="66497"/>
                </a:lnTo>
                <a:lnTo>
                  <a:pt x="1450685" y="75800"/>
                </a:lnTo>
                <a:lnTo>
                  <a:pt x="1420795" y="87246"/>
                </a:lnTo>
                <a:lnTo>
                  <a:pt x="1390380" y="100122"/>
                </a:lnTo>
                <a:lnTo>
                  <a:pt x="1359613" y="113951"/>
                </a:lnTo>
                <a:lnTo>
                  <a:pt x="1328612" y="125792"/>
                </a:lnTo>
                <a:lnTo>
                  <a:pt x="1297456" y="136309"/>
                </a:lnTo>
                <a:lnTo>
                  <a:pt x="1266195" y="145943"/>
                </a:lnTo>
                <a:lnTo>
                  <a:pt x="1232242" y="157610"/>
                </a:lnTo>
                <a:lnTo>
                  <a:pt x="1159553" y="184559"/>
                </a:lnTo>
                <a:lnTo>
                  <a:pt x="1121812" y="196466"/>
                </a:lnTo>
                <a:lnTo>
                  <a:pt x="1083540" y="207026"/>
                </a:lnTo>
                <a:lnTo>
                  <a:pt x="1044912" y="216689"/>
                </a:lnTo>
                <a:lnTo>
                  <a:pt x="1006049" y="228375"/>
                </a:lnTo>
                <a:lnTo>
                  <a:pt x="967029" y="241410"/>
                </a:lnTo>
                <a:lnTo>
                  <a:pt x="927903" y="255346"/>
                </a:lnTo>
                <a:lnTo>
                  <a:pt x="888707" y="267258"/>
                </a:lnTo>
                <a:lnTo>
                  <a:pt x="849465" y="277823"/>
                </a:lnTo>
                <a:lnTo>
                  <a:pt x="810191" y="287487"/>
                </a:lnTo>
                <a:lnTo>
                  <a:pt x="731589" y="305220"/>
                </a:lnTo>
                <a:lnTo>
                  <a:pt x="692272" y="313620"/>
                </a:lnTo>
                <a:lnTo>
                  <a:pt x="652949" y="324464"/>
                </a:lnTo>
                <a:lnTo>
                  <a:pt x="613621" y="336939"/>
                </a:lnTo>
                <a:lnTo>
                  <a:pt x="574291" y="350500"/>
                </a:lnTo>
                <a:lnTo>
                  <a:pt x="537581" y="359540"/>
                </a:lnTo>
                <a:lnTo>
                  <a:pt x="502618" y="365568"/>
                </a:lnTo>
                <a:lnTo>
                  <a:pt x="468820" y="369586"/>
                </a:lnTo>
                <a:lnTo>
                  <a:pt x="438421" y="374887"/>
                </a:lnTo>
                <a:lnTo>
                  <a:pt x="410288" y="381044"/>
                </a:lnTo>
                <a:lnTo>
                  <a:pt x="141230" y="448516"/>
                </a:lnTo>
                <a:lnTo>
                  <a:pt x="0" y="47202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4" name="Group 233"/>
          <p:cNvGrpSpPr/>
          <p:nvPr/>
        </p:nvGrpSpPr>
        <p:grpSpPr>
          <a:xfrm>
            <a:off x="1830599" y="9487781"/>
            <a:ext cx="3209797" cy="660841"/>
            <a:chOff x="1830599" y="9487781"/>
            <a:chExt cx="3209797" cy="660841"/>
          </a:xfrm>
        </p:grpSpPr>
        <p:sp>
          <p:nvSpPr>
            <p:cNvPr id="223" name="Freeform 222"/>
            <p:cNvSpPr/>
            <p:nvPr/>
          </p:nvSpPr>
          <p:spPr>
            <a:xfrm>
              <a:off x="1830599" y="9593259"/>
              <a:ext cx="377623" cy="531761"/>
            </a:xfrm>
            <a:custGeom>
              <a:avLst/>
              <a:gdLst/>
              <a:ahLst/>
              <a:cxnLst/>
              <a:rect l="0" t="0" r="0" b="0"/>
              <a:pathLst>
                <a:path w="377623" h="531761">
                  <a:moveTo>
                    <a:pt x="0" y="12529"/>
                  </a:moveTo>
                  <a:lnTo>
                    <a:pt x="50116" y="0"/>
                  </a:lnTo>
                  <a:lnTo>
                    <a:pt x="72747" y="1554"/>
                  </a:lnTo>
                  <a:lnTo>
                    <a:pt x="95701" y="7834"/>
                  </a:lnTo>
                  <a:lnTo>
                    <a:pt x="118870" y="17266"/>
                  </a:lnTo>
                  <a:lnTo>
                    <a:pt x="142184" y="28799"/>
                  </a:lnTo>
                  <a:lnTo>
                    <a:pt x="165593" y="41733"/>
                  </a:lnTo>
                  <a:lnTo>
                    <a:pt x="189067" y="55600"/>
                  </a:lnTo>
                  <a:lnTo>
                    <a:pt x="209961" y="75334"/>
                  </a:lnTo>
                  <a:lnTo>
                    <a:pt x="229134" y="98980"/>
                  </a:lnTo>
                  <a:lnTo>
                    <a:pt x="247162" y="125233"/>
                  </a:lnTo>
                  <a:lnTo>
                    <a:pt x="259180" y="153225"/>
                  </a:lnTo>
                  <a:lnTo>
                    <a:pt x="267192" y="182376"/>
                  </a:lnTo>
                  <a:lnTo>
                    <a:pt x="272534" y="212299"/>
                  </a:lnTo>
                  <a:lnTo>
                    <a:pt x="273472" y="242737"/>
                  </a:lnTo>
                  <a:lnTo>
                    <a:pt x="271476" y="273518"/>
                  </a:lnTo>
                  <a:lnTo>
                    <a:pt x="267522" y="304529"/>
                  </a:lnTo>
                  <a:lnTo>
                    <a:pt x="262264" y="333069"/>
                  </a:lnTo>
                  <a:lnTo>
                    <a:pt x="256137" y="359964"/>
                  </a:lnTo>
                  <a:lnTo>
                    <a:pt x="249429" y="385761"/>
                  </a:lnTo>
                  <a:lnTo>
                    <a:pt x="237090" y="408204"/>
                  </a:lnTo>
                  <a:lnTo>
                    <a:pt x="220997" y="428410"/>
                  </a:lnTo>
                  <a:lnTo>
                    <a:pt x="202401" y="447126"/>
                  </a:lnTo>
                  <a:lnTo>
                    <a:pt x="179515" y="456981"/>
                  </a:lnTo>
                  <a:lnTo>
                    <a:pt x="153767" y="460928"/>
                  </a:lnTo>
                  <a:lnTo>
                    <a:pt x="126113" y="460938"/>
                  </a:lnTo>
                  <a:lnTo>
                    <a:pt x="105054" y="453077"/>
                  </a:lnTo>
                  <a:lnTo>
                    <a:pt x="88392" y="439968"/>
                  </a:lnTo>
                  <a:lnTo>
                    <a:pt x="74662" y="423363"/>
                  </a:lnTo>
                  <a:lnTo>
                    <a:pt x="68131" y="404426"/>
                  </a:lnTo>
                  <a:lnTo>
                    <a:pt x="66400" y="383933"/>
                  </a:lnTo>
                  <a:lnTo>
                    <a:pt x="67868" y="362405"/>
                  </a:lnTo>
                  <a:lnTo>
                    <a:pt x="76714" y="345430"/>
                  </a:lnTo>
                  <a:lnTo>
                    <a:pt x="90478" y="331491"/>
                  </a:lnTo>
                  <a:lnTo>
                    <a:pt x="107521" y="319577"/>
                  </a:lnTo>
                  <a:lnTo>
                    <a:pt x="124128" y="316878"/>
                  </a:lnTo>
                  <a:lnTo>
                    <a:pt x="140444" y="320324"/>
                  </a:lnTo>
                  <a:lnTo>
                    <a:pt x="156566" y="327866"/>
                  </a:lnTo>
                  <a:lnTo>
                    <a:pt x="172559" y="338138"/>
                  </a:lnTo>
                  <a:lnTo>
                    <a:pt x="188466" y="350231"/>
                  </a:lnTo>
                  <a:lnTo>
                    <a:pt x="204315" y="363538"/>
                  </a:lnTo>
                  <a:lnTo>
                    <a:pt x="222749" y="380277"/>
                  </a:lnTo>
                  <a:lnTo>
                    <a:pt x="264209" y="419854"/>
                  </a:lnTo>
                  <a:lnTo>
                    <a:pt x="377622" y="53176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2353111" y="9605788"/>
              <a:ext cx="350742" cy="542834"/>
            </a:xfrm>
            <a:custGeom>
              <a:avLst/>
              <a:gdLst/>
              <a:ahLst/>
              <a:cxnLst/>
              <a:rect l="0" t="0" r="0" b="0"/>
              <a:pathLst>
                <a:path w="350742" h="542834">
                  <a:moveTo>
                    <a:pt x="20320" y="0"/>
                  </a:moveTo>
                  <a:lnTo>
                    <a:pt x="20320" y="234447"/>
                  </a:lnTo>
                  <a:lnTo>
                    <a:pt x="17698" y="269060"/>
                  </a:lnTo>
                  <a:lnTo>
                    <a:pt x="13328" y="302625"/>
                  </a:lnTo>
                  <a:lnTo>
                    <a:pt x="7791" y="335492"/>
                  </a:lnTo>
                  <a:lnTo>
                    <a:pt x="4101" y="367892"/>
                  </a:lnTo>
                  <a:lnTo>
                    <a:pt x="1640" y="399982"/>
                  </a:lnTo>
                  <a:lnTo>
                    <a:pt x="0" y="431865"/>
                  </a:lnTo>
                  <a:lnTo>
                    <a:pt x="9396" y="450498"/>
                  </a:lnTo>
                  <a:lnTo>
                    <a:pt x="26149" y="460297"/>
                  </a:lnTo>
                  <a:lnTo>
                    <a:pt x="47808" y="464208"/>
                  </a:lnTo>
                  <a:lnTo>
                    <a:pt x="72736" y="469437"/>
                  </a:lnTo>
                  <a:lnTo>
                    <a:pt x="157937" y="489326"/>
                  </a:lnTo>
                  <a:lnTo>
                    <a:pt x="218722" y="504192"/>
                  </a:lnTo>
                  <a:lnTo>
                    <a:pt x="246994" y="511827"/>
                  </a:lnTo>
                  <a:lnTo>
                    <a:pt x="350741" y="54283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2987069" y="9582187"/>
              <a:ext cx="1" cy="472029"/>
            </a:xfrm>
            <a:custGeom>
              <a:avLst/>
              <a:gdLst/>
              <a:ahLst/>
              <a:cxnLst/>
              <a:rect l="0" t="0" r="0" b="0"/>
              <a:pathLst>
                <a:path w="1" h="472029">
                  <a:moveTo>
                    <a:pt x="0" y="0"/>
                  </a:moveTo>
                  <a:lnTo>
                    <a:pt x="0" y="47202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2821859" y="9865404"/>
              <a:ext cx="377625" cy="47204"/>
            </a:xfrm>
            <a:custGeom>
              <a:avLst/>
              <a:gdLst/>
              <a:ahLst/>
              <a:cxnLst/>
              <a:rect l="0" t="0" r="0" b="0"/>
              <a:pathLst>
                <a:path w="377625" h="47204">
                  <a:moveTo>
                    <a:pt x="0" y="0"/>
                  </a:moveTo>
                  <a:lnTo>
                    <a:pt x="50117" y="0"/>
                  </a:lnTo>
                  <a:lnTo>
                    <a:pt x="77992" y="2623"/>
                  </a:lnTo>
                  <a:lnTo>
                    <a:pt x="109687" y="6993"/>
                  </a:lnTo>
                  <a:lnTo>
                    <a:pt x="143929" y="12529"/>
                  </a:lnTo>
                  <a:lnTo>
                    <a:pt x="177247" y="18843"/>
                  </a:lnTo>
                  <a:lnTo>
                    <a:pt x="209948" y="25673"/>
                  </a:lnTo>
                  <a:lnTo>
                    <a:pt x="377624" y="4720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3359985" y="9582187"/>
              <a:ext cx="241068" cy="499779"/>
            </a:xfrm>
            <a:custGeom>
              <a:avLst/>
              <a:gdLst/>
              <a:ahLst/>
              <a:cxnLst/>
              <a:rect l="0" t="0" r="0" b="0"/>
              <a:pathLst>
                <a:path w="241068" h="499779">
                  <a:moveTo>
                    <a:pt x="99113" y="0"/>
                  </a:moveTo>
                  <a:lnTo>
                    <a:pt x="66263" y="98550"/>
                  </a:lnTo>
                  <a:lnTo>
                    <a:pt x="56234" y="118148"/>
                  </a:lnTo>
                  <a:lnTo>
                    <a:pt x="44304" y="136457"/>
                  </a:lnTo>
                  <a:lnTo>
                    <a:pt x="31105" y="153909"/>
                  </a:lnTo>
                  <a:lnTo>
                    <a:pt x="19683" y="173410"/>
                  </a:lnTo>
                  <a:lnTo>
                    <a:pt x="9447" y="194279"/>
                  </a:lnTo>
                  <a:lnTo>
                    <a:pt x="0" y="216058"/>
                  </a:lnTo>
                  <a:lnTo>
                    <a:pt x="1569" y="233199"/>
                  </a:lnTo>
                  <a:lnTo>
                    <a:pt x="10482" y="247250"/>
                  </a:lnTo>
                  <a:lnTo>
                    <a:pt x="24292" y="259239"/>
                  </a:lnTo>
                  <a:lnTo>
                    <a:pt x="43987" y="267231"/>
                  </a:lnTo>
                  <a:lnTo>
                    <a:pt x="67608" y="272560"/>
                  </a:lnTo>
                  <a:lnTo>
                    <a:pt x="93844" y="276112"/>
                  </a:lnTo>
                  <a:lnTo>
                    <a:pt x="119201" y="283725"/>
                  </a:lnTo>
                  <a:lnTo>
                    <a:pt x="143974" y="294045"/>
                  </a:lnTo>
                  <a:lnTo>
                    <a:pt x="168356" y="306170"/>
                  </a:lnTo>
                  <a:lnTo>
                    <a:pt x="189856" y="319498"/>
                  </a:lnTo>
                  <a:lnTo>
                    <a:pt x="209433" y="333628"/>
                  </a:lnTo>
                  <a:lnTo>
                    <a:pt x="227730" y="348293"/>
                  </a:lnTo>
                  <a:lnTo>
                    <a:pt x="237305" y="365936"/>
                  </a:lnTo>
                  <a:lnTo>
                    <a:pt x="241067" y="385566"/>
                  </a:lnTo>
                  <a:lnTo>
                    <a:pt x="240952" y="406519"/>
                  </a:lnTo>
                  <a:lnTo>
                    <a:pt x="235630" y="425733"/>
                  </a:lnTo>
                  <a:lnTo>
                    <a:pt x="226838" y="443787"/>
                  </a:lnTo>
                  <a:lnTo>
                    <a:pt x="215732" y="461068"/>
                  </a:lnTo>
                  <a:lnTo>
                    <a:pt x="200460" y="475211"/>
                  </a:lnTo>
                  <a:lnTo>
                    <a:pt x="182412" y="487262"/>
                  </a:lnTo>
                  <a:lnTo>
                    <a:pt x="162513" y="497919"/>
                  </a:lnTo>
                  <a:lnTo>
                    <a:pt x="144002" y="499778"/>
                  </a:lnTo>
                  <a:lnTo>
                    <a:pt x="126417" y="495773"/>
                  </a:lnTo>
                  <a:lnTo>
                    <a:pt x="51910" y="44842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3435497" y="9582187"/>
              <a:ext cx="306819" cy="23602"/>
            </a:xfrm>
            <a:custGeom>
              <a:avLst/>
              <a:gdLst/>
              <a:ahLst/>
              <a:cxnLst/>
              <a:rect l="0" t="0" r="0" b="0"/>
              <a:pathLst>
                <a:path w="306819" h="23602">
                  <a:moveTo>
                    <a:pt x="0" y="0"/>
                  </a:moveTo>
                  <a:lnTo>
                    <a:pt x="62646" y="0"/>
                  </a:lnTo>
                  <a:lnTo>
                    <a:pt x="91589" y="2622"/>
                  </a:lnTo>
                  <a:lnTo>
                    <a:pt x="121374" y="6992"/>
                  </a:lnTo>
                  <a:lnTo>
                    <a:pt x="151720" y="12528"/>
                  </a:lnTo>
                  <a:lnTo>
                    <a:pt x="182440" y="16220"/>
                  </a:lnTo>
                  <a:lnTo>
                    <a:pt x="213410" y="18680"/>
                  </a:lnTo>
                  <a:lnTo>
                    <a:pt x="306818" y="2360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3907525" y="9770998"/>
              <a:ext cx="259617" cy="23602"/>
            </a:xfrm>
            <a:custGeom>
              <a:avLst/>
              <a:gdLst/>
              <a:ahLst/>
              <a:cxnLst/>
              <a:rect l="0" t="0" r="0" b="0"/>
              <a:pathLst>
                <a:path w="259617" h="23602">
                  <a:moveTo>
                    <a:pt x="0" y="23601"/>
                  </a:moveTo>
                  <a:lnTo>
                    <a:pt x="37588" y="11073"/>
                  </a:lnTo>
                  <a:lnTo>
                    <a:pt x="61772" y="7382"/>
                  </a:lnTo>
                  <a:lnTo>
                    <a:pt x="91007" y="4922"/>
                  </a:lnTo>
                  <a:lnTo>
                    <a:pt x="25961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3931127" y="9865404"/>
              <a:ext cx="236015" cy="47204"/>
            </a:xfrm>
            <a:custGeom>
              <a:avLst/>
              <a:gdLst/>
              <a:ahLst/>
              <a:cxnLst/>
              <a:rect l="0" t="0" r="0" b="0"/>
              <a:pathLst>
                <a:path w="236015" h="47204">
                  <a:moveTo>
                    <a:pt x="0" y="0"/>
                  </a:moveTo>
                  <a:lnTo>
                    <a:pt x="50117" y="12529"/>
                  </a:lnTo>
                  <a:lnTo>
                    <a:pt x="72747" y="18843"/>
                  </a:lnTo>
                  <a:lnTo>
                    <a:pt x="95701" y="25673"/>
                  </a:lnTo>
                  <a:lnTo>
                    <a:pt x="236014" y="4720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4544765" y="9558585"/>
              <a:ext cx="23602" cy="566435"/>
            </a:xfrm>
            <a:custGeom>
              <a:avLst/>
              <a:gdLst/>
              <a:ahLst/>
              <a:cxnLst/>
              <a:rect l="0" t="0" r="0" b="0"/>
              <a:pathLst>
                <a:path w="23602" h="566435">
                  <a:moveTo>
                    <a:pt x="23601" y="0"/>
                  </a:moveTo>
                  <a:lnTo>
                    <a:pt x="23601" y="234447"/>
                  </a:lnTo>
                  <a:lnTo>
                    <a:pt x="20979" y="271683"/>
                  </a:lnTo>
                  <a:lnTo>
                    <a:pt x="16608" y="309618"/>
                  </a:lnTo>
                  <a:lnTo>
                    <a:pt x="11072" y="348021"/>
                  </a:lnTo>
                  <a:lnTo>
                    <a:pt x="7381" y="384112"/>
                  </a:lnTo>
                  <a:lnTo>
                    <a:pt x="4921" y="418663"/>
                  </a:lnTo>
                  <a:lnTo>
                    <a:pt x="0" y="56643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4699212" y="9605788"/>
              <a:ext cx="341184" cy="279440"/>
            </a:xfrm>
            <a:custGeom>
              <a:avLst/>
              <a:gdLst/>
              <a:ahLst/>
              <a:cxnLst/>
              <a:rect l="0" t="0" r="0" b="0"/>
              <a:pathLst>
                <a:path w="341184" h="279440">
                  <a:moveTo>
                    <a:pt x="57965" y="0"/>
                  </a:moveTo>
                  <a:lnTo>
                    <a:pt x="25116" y="98550"/>
                  </a:lnTo>
                  <a:lnTo>
                    <a:pt x="17709" y="123392"/>
                  </a:lnTo>
                  <a:lnTo>
                    <a:pt x="2487" y="178967"/>
                  </a:lnTo>
                  <a:lnTo>
                    <a:pt x="0" y="205851"/>
                  </a:lnTo>
                  <a:lnTo>
                    <a:pt x="965" y="231640"/>
                  </a:lnTo>
                  <a:lnTo>
                    <a:pt x="4231" y="256699"/>
                  </a:lnTo>
                  <a:lnTo>
                    <a:pt x="14276" y="270784"/>
                  </a:lnTo>
                  <a:lnTo>
                    <a:pt x="28839" y="277550"/>
                  </a:lnTo>
                  <a:lnTo>
                    <a:pt x="46415" y="279439"/>
                  </a:lnTo>
                  <a:lnTo>
                    <a:pt x="68622" y="275454"/>
                  </a:lnTo>
                  <a:lnTo>
                    <a:pt x="93916" y="267553"/>
                  </a:lnTo>
                  <a:lnTo>
                    <a:pt x="121268" y="257040"/>
                  </a:lnTo>
                  <a:lnTo>
                    <a:pt x="152615" y="250032"/>
                  </a:lnTo>
                  <a:lnTo>
                    <a:pt x="186625" y="245359"/>
                  </a:lnTo>
                  <a:lnTo>
                    <a:pt x="341183" y="2124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4993192" y="9487781"/>
              <a:ext cx="23602" cy="637239"/>
            </a:xfrm>
            <a:custGeom>
              <a:avLst/>
              <a:gdLst/>
              <a:ahLst/>
              <a:cxnLst/>
              <a:rect l="0" t="0" r="0" b="0"/>
              <a:pathLst>
                <a:path w="23602" h="637239">
                  <a:moveTo>
                    <a:pt x="23601" y="0"/>
                  </a:moveTo>
                  <a:lnTo>
                    <a:pt x="11073" y="50116"/>
                  </a:lnTo>
                  <a:lnTo>
                    <a:pt x="7382" y="77991"/>
                  </a:lnTo>
                  <a:lnTo>
                    <a:pt x="4921" y="109687"/>
                  </a:lnTo>
                  <a:lnTo>
                    <a:pt x="3281" y="143929"/>
                  </a:lnTo>
                  <a:lnTo>
                    <a:pt x="1458" y="216941"/>
                  </a:lnTo>
                  <a:lnTo>
                    <a:pt x="0" y="63723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1122555" y="9534983"/>
            <a:ext cx="4814696" cy="1935320"/>
            <a:chOff x="1122555" y="9534983"/>
            <a:chExt cx="4814696" cy="1935320"/>
          </a:xfrm>
        </p:grpSpPr>
        <p:sp>
          <p:nvSpPr>
            <p:cNvPr id="235" name="Freeform 234"/>
            <p:cNvSpPr/>
            <p:nvPr/>
          </p:nvSpPr>
          <p:spPr>
            <a:xfrm>
              <a:off x="3081475" y="10715056"/>
              <a:ext cx="188813" cy="23602"/>
            </a:xfrm>
            <a:custGeom>
              <a:avLst/>
              <a:gdLst/>
              <a:ahLst/>
              <a:cxnLst/>
              <a:rect l="0" t="0" r="0" b="0"/>
              <a:pathLst>
                <a:path w="188813" h="23602">
                  <a:moveTo>
                    <a:pt x="0" y="0"/>
                  </a:moveTo>
                  <a:lnTo>
                    <a:pt x="62646" y="0"/>
                  </a:lnTo>
                  <a:lnTo>
                    <a:pt x="88967" y="2622"/>
                  </a:lnTo>
                  <a:lnTo>
                    <a:pt x="114381" y="6992"/>
                  </a:lnTo>
                  <a:lnTo>
                    <a:pt x="188812" y="2360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3564576" y="10526245"/>
              <a:ext cx="215141" cy="551307"/>
            </a:xfrm>
            <a:custGeom>
              <a:avLst/>
              <a:gdLst/>
              <a:ahLst/>
              <a:cxnLst/>
              <a:rect l="0" t="0" r="0" b="0"/>
              <a:pathLst>
                <a:path w="215141" h="551307">
                  <a:moveTo>
                    <a:pt x="12529" y="0"/>
                  </a:moveTo>
                  <a:lnTo>
                    <a:pt x="12529" y="50117"/>
                  </a:lnTo>
                  <a:lnTo>
                    <a:pt x="9907" y="72746"/>
                  </a:lnTo>
                  <a:lnTo>
                    <a:pt x="5536" y="95701"/>
                  </a:lnTo>
                  <a:lnTo>
                    <a:pt x="0" y="118870"/>
                  </a:lnTo>
                  <a:lnTo>
                    <a:pt x="1554" y="139562"/>
                  </a:lnTo>
                  <a:lnTo>
                    <a:pt x="7835" y="158600"/>
                  </a:lnTo>
                  <a:lnTo>
                    <a:pt x="17266" y="176538"/>
                  </a:lnTo>
                  <a:lnTo>
                    <a:pt x="34044" y="193740"/>
                  </a:lnTo>
                  <a:lnTo>
                    <a:pt x="55719" y="210454"/>
                  </a:lnTo>
                  <a:lnTo>
                    <a:pt x="80658" y="226841"/>
                  </a:lnTo>
                  <a:lnTo>
                    <a:pt x="102529" y="243010"/>
                  </a:lnTo>
                  <a:lnTo>
                    <a:pt x="122354" y="259035"/>
                  </a:lnTo>
                  <a:lnTo>
                    <a:pt x="140816" y="274963"/>
                  </a:lnTo>
                  <a:lnTo>
                    <a:pt x="158368" y="296071"/>
                  </a:lnTo>
                  <a:lnTo>
                    <a:pt x="175315" y="320632"/>
                  </a:lnTo>
                  <a:lnTo>
                    <a:pt x="191857" y="347496"/>
                  </a:lnTo>
                  <a:lnTo>
                    <a:pt x="202886" y="375895"/>
                  </a:lnTo>
                  <a:lnTo>
                    <a:pt x="210238" y="405317"/>
                  </a:lnTo>
                  <a:lnTo>
                    <a:pt x="215140" y="435421"/>
                  </a:lnTo>
                  <a:lnTo>
                    <a:pt x="213162" y="463358"/>
                  </a:lnTo>
                  <a:lnTo>
                    <a:pt x="206600" y="489850"/>
                  </a:lnTo>
                  <a:lnTo>
                    <a:pt x="196979" y="515378"/>
                  </a:lnTo>
                  <a:lnTo>
                    <a:pt x="180076" y="532397"/>
                  </a:lnTo>
                  <a:lnTo>
                    <a:pt x="158318" y="543742"/>
                  </a:lnTo>
                  <a:lnTo>
                    <a:pt x="133323" y="551306"/>
                  </a:lnTo>
                  <a:lnTo>
                    <a:pt x="111415" y="551105"/>
                  </a:lnTo>
                  <a:lnTo>
                    <a:pt x="91565" y="545725"/>
                  </a:lnTo>
                  <a:lnTo>
                    <a:pt x="12529" y="47202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3577105" y="10549845"/>
              <a:ext cx="377625" cy="141611"/>
            </a:xfrm>
            <a:custGeom>
              <a:avLst/>
              <a:gdLst/>
              <a:ahLst/>
              <a:cxnLst/>
              <a:rect l="0" t="0" r="0" b="0"/>
              <a:pathLst>
                <a:path w="377625" h="141611">
                  <a:moveTo>
                    <a:pt x="0" y="0"/>
                  </a:moveTo>
                  <a:lnTo>
                    <a:pt x="131400" y="65700"/>
                  </a:lnTo>
                  <a:lnTo>
                    <a:pt x="158404" y="77891"/>
                  </a:lnTo>
                  <a:lnTo>
                    <a:pt x="184275" y="88641"/>
                  </a:lnTo>
                  <a:lnTo>
                    <a:pt x="209389" y="98430"/>
                  </a:lnTo>
                  <a:lnTo>
                    <a:pt x="236621" y="107578"/>
                  </a:lnTo>
                  <a:lnTo>
                    <a:pt x="265265" y="116300"/>
                  </a:lnTo>
                  <a:lnTo>
                    <a:pt x="377624" y="14161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4591967" y="10715056"/>
              <a:ext cx="188813" cy="23602"/>
            </a:xfrm>
            <a:custGeom>
              <a:avLst/>
              <a:gdLst/>
              <a:ahLst/>
              <a:cxnLst/>
              <a:rect l="0" t="0" r="0" b="0"/>
              <a:pathLst>
                <a:path w="188813" h="23602">
                  <a:moveTo>
                    <a:pt x="0" y="23601"/>
                  </a:moveTo>
                  <a:lnTo>
                    <a:pt x="50117" y="11072"/>
                  </a:lnTo>
                  <a:lnTo>
                    <a:pt x="75370" y="7381"/>
                  </a:lnTo>
                  <a:lnTo>
                    <a:pt x="102694" y="4920"/>
                  </a:lnTo>
                  <a:lnTo>
                    <a:pt x="18881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4922387" y="10526245"/>
              <a:ext cx="285220" cy="524763"/>
            </a:xfrm>
            <a:custGeom>
              <a:avLst/>
              <a:gdLst/>
              <a:ahLst/>
              <a:cxnLst/>
              <a:rect l="0" t="0" r="0" b="0"/>
              <a:pathLst>
                <a:path w="285220" h="524763">
                  <a:moveTo>
                    <a:pt x="0" y="0"/>
                  </a:moveTo>
                  <a:lnTo>
                    <a:pt x="12530" y="37586"/>
                  </a:lnTo>
                  <a:lnTo>
                    <a:pt x="16220" y="59149"/>
                  </a:lnTo>
                  <a:lnTo>
                    <a:pt x="18681" y="84012"/>
                  </a:lnTo>
                  <a:lnTo>
                    <a:pt x="20321" y="111078"/>
                  </a:lnTo>
                  <a:lnTo>
                    <a:pt x="24037" y="136989"/>
                  </a:lnTo>
                  <a:lnTo>
                    <a:pt x="29137" y="162130"/>
                  </a:lnTo>
                  <a:lnTo>
                    <a:pt x="35159" y="186758"/>
                  </a:lnTo>
                  <a:lnTo>
                    <a:pt x="49664" y="205799"/>
                  </a:lnTo>
                  <a:lnTo>
                    <a:pt x="69823" y="221115"/>
                  </a:lnTo>
                  <a:lnTo>
                    <a:pt x="93752" y="233948"/>
                  </a:lnTo>
                  <a:lnTo>
                    <a:pt x="117572" y="247749"/>
                  </a:lnTo>
                  <a:lnTo>
                    <a:pt x="165017" y="277069"/>
                  </a:lnTo>
                  <a:lnTo>
                    <a:pt x="186060" y="294852"/>
                  </a:lnTo>
                  <a:lnTo>
                    <a:pt x="205334" y="314575"/>
                  </a:lnTo>
                  <a:lnTo>
                    <a:pt x="223428" y="335591"/>
                  </a:lnTo>
                  <a:lnTo>
                    <a:pt x="240736" y="357468"/>
                  </a:lnTo>
                  <a:lnTo>
                    <a:pt x="257519" y="379921"/>
                  </a:lnTo>
                  <a:lnTo>
                    <a:pt x="273952" y="402756"/>
                  </a:lnTo>
                  <a:lnTo>
                    <a:pt x="282286" y="425846"/>
                  </a:lnTo>
                  <a:lnTo>
                    <a:pt x="285219" y="449108"/>
                  </a:lnTo>
                  <a:lnTo>
                    <a:pt x="284552" y="472482"/>
                  </a:lnTo>
                  <a:lnTo>
                    <a:pt x="276240" y="490688"/>
                  </a:lnTo>
                  <a:lnTo>
                    <a:pt x="262832" y="505447"/>
                  </a:lnTo>
                  <a:lnTo>
                    <a:pt x="246026" y="517909"/>
                  </a:lnTo>
                  <a:lnTo>
                    <a:pt x="226954" y="523595"/>
                  </a:lnTo>
                  <a:lnTo>
                    <a:pt x="206373" y="524762"/>
                  </a:lnTo>
                  <a:lnTo>
                    <a:pt x="184786" y="522919"/>
                  </a:lnTo>
                  <a:lnTo>
                    <a:pt x="162527" y="513822"/>
                  </a:lnTo>
                  <a:lnTo>
                    <a:pt x="139820" y="499891"/>
                  </a:lnTo>
                  <a:lnTo>
                    <a:pt x="23602" y="42482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5016793" y="10573447"/>
              <a:ext cx="330421" cy="94407"/>
            </a:xfrm>
            <a:custGeom>
              <a:avLst/>
              <a:gdLst/>
              <a:ahLst/>
              <a:cxnLst/>
              <a:rect l="0" t="0" r="0" b="0"/>
              <a:pathLst>
                <a:path w="330421" h="94407">
                  <a:moveTo>
                    <a:pt x="0" y="0"/>
                  </a:moveTo>
                  <a:lnTo>
                    <a:pt x="50117" y="12529"/>
                  </a:lnTo>
                  <a:lnTo>
                    <a:pt x="72747" y="18842"/>
                  </a:lnTo>
                  <a:lnTo>
                    <a:pt x="144807" y="40257"/>
                  </a:lnTo>
                  <a:lnTo>
                    <a:pt x="228804" y="63210"/>
                  </a:lnTo>
                  <a:lnTo>
                    <a:pt x="330420" y="9440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1122555" y="11234287"/>
              <a:ext cx="4814696" cy="236016"/>
            </a:xfrm>
            <a:custGeom>
              <a:avLst/>
              <a:gdLst/>
              <a:ahLst/>
              <a:cxnLst/>
              <a:rect l="0" t="0" r="0" b="0"/>
              <a:pathLst>
                <a:path w="4814696" h="236016">
                  <a:moveTo>
                    <a:pt x="4814695" y="0"/>
                  </a:moveTo>
                  <a:lnTo>
                    <a:pt x="4007186" y="0"/>
                  </a:lnTo>
                  <a:lnTo>
                    <a:pt x="3915591" y="6994"/>
                  </a:lnTo>
                  <a:lnTo>
                    <a:pt x="3869138" y="12530"/>
                  </a:lnTo>
                  <a:lnTo>
                    <a:pt x="3768572" y="18681"/>
                  </a:lnTo>
                  <a:lnTo>
                    <a:pt x="3665310" y="24038"/>
                  </a:lnTo>
                  <a:lnTo>
                    <a:pt x="3615745" y="29137"/>
                  </a:lnTo>
                  <a:lnTo>
                    <a:pt x="3410613" y="56164"/>
                  </a:lnTo>
                  <a:lnTo>
                    <a:pt x="3359409" y="61045"/>
                  </a:lnTo>
                  <a:lnTo>
                    <a:pt x="3260556" y="66468"/>
                  </a:lnTo>
                  <a:lnTo>
                    <a:pt x="3209546" y="70536"/>
                  </a:lnTo>
                  <a:lnTo>
                    <a:pt x="3103916" y="82049"/>
                  </a:lnTo>
                  <a:lnTo>
                    <a:pt x="2941245" y="103274"/>
                  </a:lnTo>
                  <a:lnTo>
                    <a:pt x="2886531" y="108185"/>
                  </a:lnTo>
                  <a:lnTo>
                    <a:pt x="2776787" y="113642"/>
                  </a:lnTo>
                  <a:lnTo>
                    <a:pt x="2666823" y="116068"/>
                  </a:lnTo>
                  <a:lnTo>
                    <a:pt x="2281465" y="117894"/>
                  </a:lnTo>
                  <a:lnTo>
                    <a:pt x="2164337" y="124950"/>
                  </a:lnTo>
                  <a:lnTo>
                    <a:pt x="2044972" y="131583"/>
                  </a:lnTo>
                  <a:lnTo>
                    <a:pt x="1763213" y="120313"/>
                  </a:lnTo>
                  <a:lnTo>
                    <a:pt x="1584790" y="118691"/>
                  </a:lnTo>
                  <a:lnTo>
                    <a:pt x="1475332" y="125304"/>
                  </a:lnTo>
                  <a:lnTo>
                    <a:pt x="1424115" y="130740"/>
                  </a:lnTo>
                  <a:lnTo>
                    <a:pt x="1318256" y="136778"/>
                  </a:lnTo>
                  <a:lnTo>
                    <a:pt x="1212641" y="139462"/>
                  </a:lnTo>
                  <a:lnTo>
                    <a:pt x="968840" y="141327"/>
                  </a:lnTo>
                  <a:lnTo>
                    <a:pt x="880771" y="148477"/>
                  </a:lnTo>
                  <a:lnTo>
                    <a:pt x="838930" y="154055"/>
                  </a:lnTo>
                  <a:lnTo>
                    <a:pt x="757474" y="160252"/>
                  </a:lnTo>
                  <a:lnTo>
                    <a:pt x="637899" y="163742"/>
                  </a:lnTo>
                  <a:lnTo>
                    <a:pt x="561483" y="167180"/>
                  </a:lnTo>
                  <a:lnTo>
                    <a:pt x="526420" y="171768"/>
                  </a:lnTo>
                  <a:lnTo>
                    <a:pt x="492556" y="177449"/>
                  </a:lnTo>
                  <a:lnTo>
                    <a:pt x="426956" y="183762"/>
                  </a:lnTo>
                  <a:lnTo>
                    <a:pt x="362835" y="189190"/>
                  </a:lnTo>
                  <a:lnTo>
                    <a:pt x="331051" y="194309"/>
                  </a:lnTo>
                  <a:lnTo>
                    <a:pt x="192141" y="221367"/>
                  </a:lnTo>
                  <a:lnTo>
                    <a:pt x="156941" y="226249"/>
                  </a:lnTo>
                  <a:lnTo>
                    <a:pt x="122984" y="229505"/>
                  </a:lnTo>
                  <a:lnTo>
                    <a:pt x="0" y="23601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2869062" y="9534983"/>
              <a:ext cx="731646" cy="1439689"/>
            </a:xfrm>
            <a:custGeom>
              <a:avLst/>
              <a:gdLst/>
              <a:ahLst/>
              <a:cxnLst/>
              <a:rect l="0" t="0" r="0" b="0"/>
              <a:pathLst>
                <a:path w="731646" h="1439689">
                  <a:moveTo>
                    <a:pt x="731645" y="0"/>
                  </a:moveTo>
                  <a:lnTo>
                    <a:pt x="706586" y="50117"/>
                  </a:lnTo>
                  <a:lnTo>
                    <a:pt x="693960" y="77993"/>
                  </a:lnTo>
                  <a:lnTo>
                    <a:pt x="665945" y="143930"/>
                  </a:lnTo>
                  <a:lnTo>
                    <a:pt x="648509" y="177247"/>
                  </a:lnTo>
                  <a:lnTo>
                    <a:pt x="629018" y="209949"/>
                  </a:lnTo>
                  <a:lnTo>
                    <a:pt x="608157" y="242239"/>
                  </a:lnTo>
                  <a:lnTo>
                    <a:pt x="589005" y="274256"/>
                  </a:lnTo>
                  <a:lnTo>
                    <a:pt x="570992" y="306089"/>
                  </a:lnTo>
                  <a:lnTo>
                    <a:pt x="553739" y="337801"/>
                  </a:lnTo>
                  <a:lnTo>
                    <a:pt x="513589" y="408003"/>
                  </a:lnTo>
                  <a:lnTo>
                    <a:pt x="423711" y="559907"/>
                  </a:lnTo>
                  <a:lnTo>
                    <a:pt x="403104" y="598796"/>
                  </a:lnTo>
                  <a:lnTo>
                    <a:pt x="384121" y="637834"/>
                  </a:lnTo>
                  <a:lnTo>
                    <a:pt x="366221" y="676971"/>
                  </a:lnTo>
                  <a:lnTo>
                    <a:pt x="346420" y="716175"/>
                  </a:lnTo>
                  <a:lnTo>
                    <a:pt x="325352" y="755423"/>
                  </a:lnTo>
                  <a:lnTo>
                    <a:pt x="303440" y="794700"/>
                  </a:lnTo>
                  <a:lnTo>
                    <a:pt x="283587" y="833997"/>
                  </a:lnTo>
                  <a:lnTo>
                    <a:pt x="265107" y="873307"/>
                  </a:lnTo>
                  <a:lnTo>
                    <a:pt x="230588" y="951949"/>
                  </a:lnTo>
                  <a:lnTo>
                    <a:pt x="197763" y="1030607"/>
                  </a:lnTo>
                  <a:lnTo>
                    <a:pt x="181668" y="1067317"/>
                  </a:lnTo>
                  <a:lnTo>
                    <a:pt x="149797" y="1136078"/>
                  </a:lnTo>
                  <a:lnTo>
                    <a:pt x="70847" y="1297467"/>
                  </a:lnTo>
                  <a:lnTo>
                    <a:pt x="0" y="143968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2939867" y="9558585"/>
              <a:ext cx="826051" cy="1557697"/>
            </a:xfrm>
            <a:custGeom>
              <a:avLst/>
              <a:gdLst/>
              <a:ahLst/>
              <a:cxnLst/>
              <a:rect l="0" t="0" r="0" b="0"/>
              <a:pathLst>
                <a:path w="826051" h="1557697">
                  <a:moveTo>
                    <a:pt x="0" y="0"/>
                  </a:moveTo>
                  <a:lnTo>
                    <a:pt x="12528" y="50117"/>
                  </a:lnTo>
                  <a:lnTo>
                    <a:pt x="32666" y="95700"/>
                  </a:lnTo>
                  <a:lnTo>
                    <a:pt x="45378" y="118870"/>
                  </a:lnTo>
                  <a:lnTo>
                    <a:pt x="56476" y="144807"/>
                  </a:lnTo>
                  <a:lnTo>
                    <a:pt x="66497" y="172587"/>
                  </a:lnTo>
                  <a:lnTo>
                    <a:pt x="75800" y="201597"/>
                  </a:lnTo>
                  <a:lnTo>
                    <a:pt x="89869" y="231426"/>
                  </a:lnTo>
                  <a:lnTo>
                    <a:pt x="107115" y="261802"/>
                  </a:lnTo>
                  <a:lnTo>
                    <a:pt x="126480" y="292542"/>
                  </a:lnTo>
                  <a:lnTo>
                    <a:pt x="144635" y="328770"/>
                  </a:lnTo>
                  <a:lnTo>
                    <a:pt x="161983" y="368656"/>
                  </a:lnTo>
                  <a:lnTo>
                    <a:pt x="178792" y="410980"/>
                  </a:lnTo>
                  <a:lnTo>
                    <a:pt x="197866" y="454931"/>
                  </a:lnTo>
                  <a:lnTo>
                    <a:pt x="240038" y="545724"/>
                  </a:lnTo>
                  <a:lnTo>
                    <a:pt x="264920" y="591963"/>
                  </a:lnTo>
                  <a:lnTo>
                    <a:pt x="291998" y="638524"/>
                  </a:lnTo>
                  <a:lnTo>
                    <a:pt x="320540" y="685299"/>
                  </a:lnTo>
                  <a:lnTo>
                    <a:pt x="347434" y="732216"/>
                  </a:lnTo>
                  <a:lnTo>
                    <a:pt x="398296" y="826305"/>
                  </a:lnTo>
                  <a:lnTo>
                    <a:pt x="495052" y="1012290"/>
                  </a:lnTo>
                  <a:lnTo>
                    <a:pt x="542576" y="1096761"/>
                  </a:lnTo>
                  <a:lnTo>
                    <a:pt x="563640" y="1137643"/>
                  </a:lnTo>
                  <a:lnTo>
                    <a:pt x="582928" y="1178010"/>
                  </a:lnTo>
                  <a:lnTo>
                    <a:pt x="601031" y="1218033"/>
                  </a:lnTo>
                  <a:lnTo>
                    <a:pt x="618345" y="1252583"/>
                  </a:lnTo>
                  <a:lnTo>
                    <a:pt x="635133" y="1283483"/>
                  </a:lnTo>
                  <a:lnTo>
                    <a:pt x="651569" y="1311950"/>
                  </a:lnTo>
                  <a:lnTo>
                    <a:pt x="683817" y="1364559"/>
                  </a:lnTo>
                  <a:lnTo>
                    <a:pt x="731459" y="1438407"/>
                  </a:lnTo>
                  <a:lnTo>
                    <a:pt x="747255" y="1462436"/>
                  </a:lnTo>
                  <a:lnTo>
                    <a:pt x="763030" y="1483699"/>
                  </a:lnTo>
                  <a:lnTo>
                    <a:pt x="778792" y="1503120"/>
                  </a:lnTo>
                  <a:lnTo>
                    <a:pt x="826050" y="155769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2962551" y="11800723"/>
            <a:ext cx="1440606" cy="519232"/>
            <a:chOff x="2962551" y="11800723"/>
            <a:chExt cx="1440606" cy="519232"/>
          </a:xfrm>
        </p:grpSpPr>
        <p:sp>
          <p:nvSpPr>
            <p:cNvPr id="245" name="Freeform 244"/>
            <p:cNvSpPr/>
            <p:nvPr/>
          </p:nvSpPr>
          <p:spPr>
            <a:xfrm>
              <a:off x="2962551" y="11933108"/>
              <a:ext cx="354939" cy="386847"/>
            </a:xfrm>
            <a:custGeom>
              <a:avLst/>
              <a:gdLst/>
              <a:ahLst/>
              <a:cxnLst/>
              <a:rect l="0" t="0" r="0" b="0"/>
              <a:pathLst>
                <a:path w="354939" h="386847">
                  <a:moveTo>
                    <a:pt x="24518" y="56426"/>
                  </a:moveTo>
                  <a:lnTo>
                    <a:pt x="62106" y="31367"/>
                  </a:lnTo>
                  <a:lnTo>
                    <a:pt x="81045" y="21363"/>
                  </a:lnTo>
                  <a:lnTo>
                    <a:pt x="101538" y="12072"/>
                  </a:lnTo>
                  <a:lnTo>
                    <a:pt x="123068" y="3255"/>
                  </a:lnTo>
                  <a:lnTo>
                    <a:pt x="150533" y="0"/>
                  </a:lnTo>
                  <a:lnTo>
                    <a:pt x="181954" y="451"/>
                  </a:lnTo>
                  <a:lnTo>
                    <a:pt x="216014" y="3375"/>
                  </a:lnTo>
                  <a:lnTo>
                    <a:pt x="243966" y="13192"/>
                  </a:lnTo>
                  <a:lnTo>
                    <a:pt x="267845" y="27603"/>
                  </a:lnTo>
                  <a:lnTo>
                    <a:pt x="289009" y="45078"/>
                  </a:lnTo>
                  <a:lnTo>
                    <a:pt x="305740" y="67217"/>
                  </a:lnTo>
                  <a:lnTo>
                    <a:pt x="319517" y="92466"/>
                  </a:lnTo>
                  <a:lnTo>
                    <a:pt x="331324" y="119788"/>
                  </a:lnTo>
                  <a:lnTo>
                    <a:pt x="333951" y="145870"/>
                  </a:lnTo>
                  <a:lnTo>
                    <a:pt x="330457" y="171126"/>
                  </a:lnTo>
                  <a:lnTo>
                    <a:pt x="322883" y="195829"/>
                  </a:lnTo>
                  <a:lnTo>
                    <a:pt x="312589" y="220166"/>
                  </a:lnTo>
                  <a:lnTo>
                    <a:pt x="300482" y="244258"/>
                  </a:lnTo>
                  <a:lnTo>
                    <a:pt x="287165" y="268186"/>
                  </a:lnTo>
                  <a:lnTo>
                    <a:pt x="267798" y="289383"/>
                  </a:lnTo>
                  <a:lnTo>
                    <a:pt x="244397" y="308758"/>
                  </a:lnTo>
                  <a:lnTo>
                    <a:pt x="218307" y="326921"/>
                  </a:lnTo>
                  <a:lnTo>
                    <a:pt x="190424" y="339028"/>
                  </a:lnTo>
                  <a:lnTo>
                    <a:pt x="161346" y="347101"/>
                  </a:lnTo>
                  <a:lnTo>
                    <a:pt x="131471" y="352483"/>
                  </a:lnTo>
                  <a:lnTo>
                    <a:pt x="103688" y="353448"/>
                  </a:lnTo>
                  <a:lnTo>
                    <a:pt x="77298" y="351468"/>
                  </a:lnTo>
                  <a:lnTo>
                    <a:pt x="51837" y="347526"/>
                  </a:lnTo>
                  <a:lnTo>
                    <a:pt x="32241" y="337032"/>
                  </a:lnTo>
                  <a:lnTo>
                    <a:pt x="16555" y="322168"/>
                  </a:lnTo>
                  <a:lnTo>
                    <a:pt x="3475" y="304392"/>
                  </a:lnTo>
                  <a:lnTo>
                    <a:pt x="0" y="287297"/>
                  </a:lnTo>
                  <a:lnTo>
                    <a:pt x="2928" y="270654"/>
                  </a:lnTo>
                  <a:lnTo>
                    <a:pt x="10125" y="254315"/>
                  </a:lnTo>
                  <a:lnTo>
                    <a:pt x="22790" y="238177"/>
                  </a:lnTo>
                  <a:lnTo>
                    <a:pt x="39100" y="222174"/>
                  </a:lnTo>
                  <a:lnTo>
                    <a:pt x="57841" y="206260"/>
                  </a:lnTo>
                  <a:lnTo>
                    <a:pt x="80824" y="195651"/>
                  </a:lnTo>
                  <a:lnTo>
                    <a:pt x="106636" y="188579"/>
                  </a:lnTo>
                  <a:lnTo>
                    <a:pt x="134333" y="183864"/>
                  </a:lnTo>
                  <a:lnTo>
                    <a:pt x="160665" y="183343"/>
                  </a:lnTo>
                  <a:lnTo>
                    <a:pt x="186087" y="185617"/>
                  </a:lnTo>
                  <a:lnTo>
                    <a:pt x="210902" y="189756"/>
                  </a:lnTo>
                  <a:lnTo>
                    <a:pt x="232690" y="197760"/>
                  </a:lnTo>
                  <a:lnTo>
                    <a:pt x="252461" y="208341"/>
                  </a:lnTo>
                  <a:lnTo>
                    <a:pt x="270886" y="220640"/>
                  </a:lnTo>
                  <a:lnTo>
                    <a:pt x="285792" y="236707"/>
                  </a:lnTo>
                  <a:lnTo>
                    <a:pt x="298351" y="255286"/>
                  </a:lnTo>
                  <a:lnTo>
                    <a:pt x="309346" y="275538"/>
                  </a:lnTo>
                  <a:lnTo>
                    <a:pt x="319299" y="296906"/>
                  </a:lnTo>
                  <a:lnTo>
                    <a:pt x="328556" y="319020"/>
                  </a:lnTo>
                  <a:lnTo>
                    <a:pt x="354938" y="3868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3544255" y="11800723"/>
              <a:ext cx="339670" cy="424827"/>
            </a:xfrm>
            <a:custGeom>
              <a:avLst/>
              <a:gdLst/>
              <a:ahLst/>
              <a:cxnLst/>
              <a:rect l="0" t="0" r="0" b="0"/>
              <a:pathLst>
                <a:path w="339670" h="424827">
                  <a:moveTo>
                    <a:pt x="32850" y="0"/>
                  </a:moveTo>
                  <a:lnTo>
                    <a:pt x="32850" y="151720"/>
                  </a:lnTo>
                  <a:lnTo>
                    <a:pt x="30228" y="185063"/>
                  </a:lnTo>
                  <a:lnTo>
                    <a:pt x="25857" y="220404"/>
                  </a:lnTo>
                  <a:lnTo>
                    <a:pt x="20321" y="257076"/>
                  </a:lnTo>
                  <a:lnTo>
                    <a:pt x="14008" y="289391"/>
                  </a:lnTo>
                  <a:lnTo>
                    <a:pt x="7177" y="318801"/>
                  </a:lnTo>
                  <a:lnTo>
                    <a:pt x="0" y="346275"/>
                  </a:lnTo>
                  <a:lnTo>
                    <a:pt x="3083" y="367214"/>
                  </a:lnTo>
                  <a:lnTo>
                    <a:pt x="13006" y="383796"/>
                  </a:lnTo>
                  <a:lnTo>
                    <a:pt x="27488" y="397473"/>
                  </a:lnTo>
                  <a:lnTo>
                    <a:pt x="47632" y="406591"/>
                  </a:lnTo>
                  <a:lnTo>
                    <a:pt x="71551" y="412669"/>
                  </a:lnTo>
                  <a:lnTo>
                    <a:pt x="97987" y="416721"/>
                  </a:lnTo>
                  <a:lnTo>
                    <a:pt x="126100" y="419423"/>
                  </a:lnTo>
                  <a:lnTo>
                    <a:pt x="155331" y="421224"/>
                  </a:lnTo>
                  <a:lnTo>
                    <a:pt x="215783" y="423225"/>
                  </a:lnTo>
                  <a:lnTo>
                    <a:pt x="339669" y="42482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4049135" y="11975936"/>
              <a:ext cx="236015" cy="13599"/>
            </a:xfrm>
            <a:custGeom>
              <a:avLst/>
              <a:gdLst/>
              <a:ahLst/>
              <a:cxnLst/>
              <a:rect l="0" t="0" r="0" b="0"/>
              <a:pathLst>
                <a:path w="236015" h="13599">
                  <a:moveTo>
                    <a:pt x="0" y="13598"/>
                  </a:moveTo>
                  <a:lnTo>
                    <a:pt x="37587" y="1068"/>
                  </a:lnTo>
                  <a:lnTo>
                    <a:pt x="56526" y="0"/>
                  </a:lnTo>
                  <a:lnTo>
                    <a:pt x="77020" y="1911"/>
                  </a:lnTo>
                  <a:lnTo>
                    <a:pt x="98549" y="5807"/>
                  </a:lnTo>
                  <a:lnTo>
                    <a:pt x="123392" y="8404"/>
                  </a:lnTo>
                  <a:lnTo>
                    <a:pt x="150443" y="10135"/>
                  </a:lnTo>
                  <a:lnTo>
                    <a:pt x="236014" y="1359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4143540" y="12201947"/>
              <a:ext cx="259617" cy="47204"/>
            </a:xfrm>
            <a:custGeom>
              <a:avLst/>
              <a:gdLst/>
              <a:ahLst/>
              <a:cxnLst/>
              <a:rect l="0" t="0" r="0" b="0"/>
              <a:pathLst>
                <a:path w="259617" h="47204">
                  <a:moveTo>
                    <a:pt x="0" y="0"/>
                  </a:moveTo>
                  <a:lnTo>
                    <a:pt x="50117" y="1"/>
                  </a:lnTo>
                  <a:lnTo>
                    <a:pt x="72747" y="2623"/>
                  </a:lnTo>
                  <a:lnTo>
                    <a:pt x="95701" y="6994"/>
                  </a:lnTo>
                  <a:lnTo>
                    <a:pt x="259616" y="4720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2939867" y="11654649"/>
            <a:ext cx="2147731" cy="2647827"/>
            <a:chOff x="2939867" y="11654649"/>
            <a:chExt cx="2147731" cy="2647827"/>
          </a:xfrm>
        </p:grpSpPr>
        <p:sp>
          <p:nvSpPr>
            <p:cNvPr id="250" name="Freeform 249"/>
            <p:cNvSpPr/>
            <p:nvPr/>
          </p:nvSpPr>
          <p:spPr>
            <a:xfrm>
              <a:off x="4562788" y="11654649"/>
              <a:ext cx="312398" cy="854117"/>
            </a:xfrm>
            <a:custGeom>
              <a:avLst/>
              <a:gdLst/>
              <a:ahLst/>
              <a:cxnLst/>
              <a:rect l="0" t="0" r="0" b="0"/>
              <a:pathLst>
                <a:path w="312398" h="854117">
                  <a:moveTo>
                    <a:pt x="170788" y="146074"/>
                  </a:moveTo>
                  <a:lnTo>
                    <a:pt x="208376" y="133543"/>
                  </a:lnTo>
                  <a:lnTo>
                    <a:pt x="222071" y="121986"/>
                  </a:lnTo>
                  <a:lnTo>
                    <a:pt x="233823" y="106413"/>
                  </a:lnTo>
                  <a:lnTo>
                    <a:pt x="244279" y="88165"/>
                  </a:lnTo>
                  <a:lnTo>
                    <a:pt x="246006" y="70754"/>
                  </a:lnTo>
                  <a:lnTo>
                    <a:pt x="241912" y="53903"/>
                  </a:lnTo>
                  <a:lnTo>
                    <a:pt x="233939" y="37424"/>
                  </a:lnTo>
                  <a:lnTo>
                    <a:pt x="220756" y="23814"/>
                  </a:lnTo>
                  <a:lnTo>
                    <a:pt x="204100" y="12120"/>
                  </a:lnTo>
                  <a:lnTo>
                    <a:pt x="185129" y="1700"/>
                  </a:lnTo>
                  <a:lnTo>
                    <a:pt x="164614" y="0"/>
                  </a:lnTo>
                  <a:lnTo>
                    <a:pt x="143071" y="4110"/>
                  </a:lnTo>
                  <a:lnTo>
                    <a:pt x="120842" y="12096"/>
                  </a:lnTo>
                  <a:lnTo>
                    <a:pt x="98155" y="22664"/>
                  </a:lnTo>
                  <a:lnTo>
                    <a:pt x="75163" y="34955"/>
                  </a:lnTo>
                  <a:lnTo>
                    <a:pt x="51968" y="48394"/>
                  </a:lnTo>
                  <a:lnTo>
                    <a:pt x="33882" y="65219"/>
                  </a:lnTo>
                  <a:lnTo>
                    <a:pt x="19203" y="84304"/>
                  </a:lnTo>
                  <a:lnTo>
                    <a:pt x="6794" y="104894"/>
                  </a:lnTo>
                  <a:lnTo>
                    <a:pt x="1144" y="129110"/>
                  </a:lnTo>
                  <a:lnTo>
                    <a:pt x="0" y="155743"/>
                  </a:lnTo>
                  <a:lnTo>
                    <a:pt x="1859" y="183988"/>
                  </a:lnTo>
                  <a:lnTo>
                    <a:pt x="13588" y="205441"/>
                  </a:lnTo>
                  <a:lnTo>
                    <a:pt x="31897" y="222365"/>
                  </a:lnTo>
                  <a:lnTo>
                    <a:pt x="54593" y="236270"/>
                  </a:lnTo>
                  <a:lnTo>
                    <a:pt x="77590" y="242918"/>
                  </a:lnTo>
                  <a:lnTo>
                    <a:pt x="100789" y="244727"/>
                  </a:lnTo>
                  <a:lnTo>
                    <a:pt x="124122" y="243311"/>
                  </a:lnTo>
                  <a:lnTo>
                    <a:pt x="144922" y="237122"/>
                  </a:lnTo>
                  <a:lnTo>
                    <a:pt x="164034" y="227752"/>
                  </a:lnTo>
                  <a:lnTo>
                    <a:pt x="182020" y="216260"/>
                  </a:lnTo>
                  <a:lnTo>
                    <a:pt x="199255" y="203354"/>
                  </a:lnTo>
                  <a:lnTo>
                    <a:pt x="215990" y="189505"/>
                  </a:lnTo>
                  <a:lnTo>
                    <a:pt x="232391" y="175028"/>
                  </a:lnTo>
                  <a:lnTo>
                    <a:pt x="245947" y="173243"/>
                  </a:lnTo>
                  <a:lnTo>
                    <a:pt x="257608" y="179920"/>
                  </a:lnTo>
                  <a:lnTo>
                    <a:pt x="268003" y="192240"/>
                  </a:lnTo>
                  <a:lnTo>
                    <a:pt x="274934" y="210942"/>
                  </a:lnTo>
                  <a:lnTo>
                    <a:pt x="279554" y="233899"/>
                  </a:lnTo>
                  <a:lnTo>
                    <a:pt x="282635" y="259694"/>
                  </a:lnTo>
                  <a:lnTo>
                    <a:pt x="284688" y="290003"/>
                  </a:lnTo>
                  <a:lnTo>
                    <a:pt x="286057" y="323320"/>
                  </a:lnTo>
                  <a:lnTo>
                    <a:pt x="287578" y="395305"/>
                  </a:lnTo>
                  <a:lnTo>
                    <a:pt x="288635" y="599867"/>
                  </a:lnTo>
                  <a:lnTo>
                    <a:pt x="291311" y="645281"/>
                  </a:lnTo>
                  <a:lnTo>
                    <a:pt x="312397" y="85411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2939867" y="12698838"/>
              <a:ext cx="944058" cy="69544"/>
            </a:xfrm>
            <a:custGeom>
              <a:avLst/>
              <a:gdLst/>
              <a:ahLst/>
              <a:cxnLst/>
              <a:rect l="0" t="0" r="0" b="0"/>
              <a:pathLst>
                <a:path w="944058" h="69544">
                  <a:moveTo>
                    <a:pt x="944057" y="45942"/>
                  </a:moveTo>
                  <a:lnTo>
                    <a:pt x="906469" y="33413"/>
                  </a:lnTo>
                  <a:lnTo>
                    <a:pt x="884908" y="27099"/>
                  </a:lnTo>
                  <a:lnTo>
                    <a:pt x="832978" y="13092"/>
                  </a:lnTo>
                  <a:lnTo>
                    <a:pt x="799200" y="8308"/>
                  </a:lnTo>
                  <a:lnTo>
                    <a:pt x="760947" y="5118"/>
                  </a:lnTo>
                  <a:lnTo>
                    <a:pt x="719711" y="2992"/>
                  </a:lnTo>
                  <a:lnTo>
                    <a:pt x="631935" y="630"/>
                  </a:lnTo>
                  <a:lnTo>
                    <a:pt x="586500" y="0"/>
                  </a:lnTo>
                  <a:lnTo>
                    <a:pt x="548342" y="2202"/>
                  </a:lnTo>
                  <a:lnTo>
                    <a:pt x="515038" y="6292"/>
                  </a:lnTo>
                  <a:lnTo>
                    <a:pt x="484967" y="11641"/>
                  </a:lnTo>
                  <a:lnTo>
                    <a:pt x="454430" y="15208"/>
                  </a:lnTo>
                  <a:lnTo>
                    <a:pt x="423583" y="17585"/>
                  </a:lnTo>
                  <a:lnTo>
                    <a:pt x="392529" y="19170"/>
                  </a:lnTo>
                  <a:lnTo>
                    <a:pt x="363958" y="22849"/>
                  </a:lnTo>
                  <a:lnTo>
                    <a:pt x="337044" y="27924"/>
                  </a:lnTo>
                  <a:lnTo>
                    <a:pt x="311235" y="33930"/>
                  </a:lnTo>
                  <a:lnTo>
                    <a:pt x="278294" y="37934"/>
                  </a:lnTo>
                  <a:lnTo>
                    <a:pt x="240599" y="40604"/>
                  </a:lnTo>
                  <a:lnTo>
                    <a:pt x="199735" y="42383"/>
                  </a:lnTo>
                  <a:lnTo>
                    <a:pt x="162002" y="46192"/>
                  </a:lnTo>
                  <a:lnTo>
                    <a:pt x="0" y="6954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3305534" y="12997629"/>
              <a:ext cx="342376" cy="407992"/>
            </a:xfrm>
            <a:custGeom>
              <a:avLst/>
              <a:gdLst/>
              <a:ahLst/>
              <a:cxnLst/>
              <a:rect l="0" t="0" r="0" b="0"/>
              <a:pathLst>
                <a:path w="342376" h="407992">
                  <a:moveTo>
                    <a:pt x="59159" y="30369"/>
                  </a:moveTo>
                  <a:lnTo>
                    <a:pt x="84217" y="5310"/>
                  </a:lnTo>
                  <a:lnTo>
                    <a:pt x="102088" y="551"/>
                  </a:lnTo>
                  <a:lnTo>
                    <a:pt x="124491" y="0"/>
                  </a:lnTo>
                  <a:lnTo>
                    <a:pt x="149917" y="2256"/>
                  </a:lnTo>
                  <a:lnTo>
                    <a:pt x="174734" y="9004"/>
                  </a:lnTo>
                  <a:lnTo>
                    <a:pt x="199146" y="18748"/>
                  </a:lnTo>
                  <a:lnTo>
                    <a:pt x="223288" y="30490"/>
                  </a:lnTo>
                  <a:lnTo>
                    <a:pt x="242005" y="46184"/>
                  </a:lnTo>
                  <a:lnTo>
                    <a:pt x="257105" y="64513"/>
                  </a:lnTo>
                  <a:lnTo>
                    <a:pt x="269794" y="84600"/>
                  </a:lnTo>
                  <a:lnTo>
                    <a:pt x="275631" y="108481"/>
                  </a:lnTo>
                  <a:lnTo>
                    <a:pt x="276900" y="134891"/>
                  </a:lnTo>
                  <a:lnTo>
                    <a:pt x="275124" y="162987"/>
                  </a:lnTo>
                  <a:lnTo>
                    <a:pt x="266073" y="184341"/>
                  </a:lnTo>
                  <a:lnTo>
                    <a:pt x="252171" y="201199"/>
                  </a:lnTo>
                  <a:lnTo>
                    <a:pt x="235037" y="215059"/>
                  </a:lnTo>
                  <a:lnTo>
                    <a:pt x="213124" y="224300"/>
                  </a:lnTo>
                  <a:lnTo>
                    <a:pt x="188026" y="230459"/>
                  </a:lnTo>
                  <a:lnTo>
                    <a:pt x="160804" y="234566"/>
                  </a:lnTo>
                  <a:lnTo>
                    <a:pt x="134790" y="234682"/>
                  </a:lnTo>
                  <a:lnTo>
                    <a:pt x="109579" y="232137"/>
                  </a:lnTo>
                  <a:lnTo>
                    <a:pt x="84905" y="227817"/>
                  </a:lnTo>
                  <a:lnTo>
                    <a:pt x="60589" y="222316"/>
                  </a:lnTo>
                  <a:lnTo>
                    <a:pt x="36510" y="216026"/>
                  </a:lnTo>
                  <a:lnTo>
                    <a:pt x="12591" y="209211"/>
                  </a:lnTo>
                  <a:lnTo>
                    <a:pt x="1890" y="199421"/>
                  </a:lnTo>
                  <a:lnTo>
                    <a:pt x="0" y="187651"/>
                  </a:lnTo>
                  <a:lnTo>
                    <a:pt x="3985" y="174559"/>
                  </a:lnTo>
                  <a:lnTo>
                    <a:pt x="14509" y="168454"/>
                  </a:lnTo>
                  <a:lnTo>
                    <a:pt x="29392" y="167006"/>
                  </a:lnTo>
                  <a:lnTo>
                    <a:pt x="47181" y="168663"/>
                  </a:lnTo>
                  <a:lnTo>
                    <a:pt x="64285" y="177635"/>
                  </a:lnTo>
                  <a:lnTo>
                    <a:pt x="80933" y="191483"/>
                  </a:lnTo>
                  <a:lnTo>
                    <a:pt x="116039" y="227849"/>
                  </a:lnTo>
                  <a:lnTo>
                    <a:pt x="246464" y="359223"/>
                  </a:lnTo>
                  <a:lnTo>
                    <a:pt x="342375" y="4079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4568366" y="12744780"/>
              <a:ext cx="519232" cy="118008"/>
            </a:xfrm>
            <a:custGeom>
              <a:avLst/>
              <a:gdLst/>
              <a:ahLst/>
              <a:cxnLst/>
              <a:rect l="0" t="0" r="0" b="0"/>
              <a:pathLst>
                <a:path w="519232" h="118008">
                  <a:moveTo>
                    <a:pt x="519231" y="0"/>
                  </a:moveTo>
                  <a:lnTo>
                    <a:pt x="481644" y="12530"/>
                  </a:lnTo>
                  <a:lnTo>
                    <a:pt x="460082" y="18843"/>
                  </a:lnTo>
                  <a:lnTo>
                    <a:pt x="408153" y="32851"/>
                  </a:lnTo>
                  <a:lnTo>
                    <a:pt x="379619" y="37635"/>
                  </a:lnTo>
                  <a:lnTo>
                    <a:pt x="350107" y="40824"/>
                  </a:lnTo>
                  <a:lnTo>
                    <a:pt x="319943" y="42951"/>
                  </a:lnTo>
                  <a:lnTo>
                    <a:pt x="289345" y="46991"/>
                  </a:lnTo>
                  <a:lnTo>
                    <a:pt x="258456" y="52307"/>
                  </a:lnTo>
                  <a:lnTo>
                    <a:pt x="227374" y="58473"/>
                  </a:lnTo>
                  <a:lnTo>
                    <a:pt x="164867" y="72317"/>
                  </a:lnTo>
                  <a:lnTo>
                    <a:pt x="133513" y="79680"/>
                  </a:lnTo>
                  <a:lnTo>
                    <a:pt x="104743" y="87211"/>
                  </a:lnTo>
                  <a:lnTo>
                    <a:pt x="77696" y="94854"/>
                  </a:lnTo>
                  <a:lnTo>
                    <a:pt x="0" y="11800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4792899" y="13051600"/>
              <a:ext cx="247497" cy="542833"/>
            </a:xfrm>
            <a:custGeom>
              <a:avLst/>
              <a:gdLst/>
              <a:ahLst/>
              <a:cxnLst/>
              <a:rect l="0" t="0" r="0" b="0"/>
              <a:pathLst>
                <a:path w="247497" h="542833">
                  <a:moveTo>
                    <a:pt x="11482" y="0"/>
                  </a:moveTo>
                  <a:lnTo>
                    <a:pt x="61598" y="0"/>
                  </a:lnTo>
                  <a:lnTo>
                    <a:pt x="84229" y="2623"/>
                  </a:lnTo>
                  <a:lnTo>
                    <a:pt x="107182" y="6993"/>
                  </a:lnTo>
                  <a:lnTo>
                    <a:pt x="130352" y="12528"/>
                  </a:lnTo>
                  <a:lnTo>
                    <a:pt x="151043" y="24085"/>
                  </a:lnTo>
                  <a:lnTo>
                    <a:pt x="170082" y="39658"/>
                  </a:lnTo>
                  <a:lnTo>
                    <a:pt x="188020" y="57906"/>
                  </a:lnTo>
                  <a:lnTo>
                    <a:pt x="199978" y="83184"/>
                  </a:lnTo>
                  <a:lnTo>
                    <a:pt x="207950" y="113148"/>
                  </a:lnTo>
                  <a:lnTo>
                    <a:pt x="213265" y="146236"/>
                  </a:lnTo>
                  <a:lnTo>
                    <a:pt x="214186" y="176161"/>
                  </a:lnTo>
                  <a:lnTo>
                    <a:pt x="212177" y="203980"/>
                  </a:lnTo>
                  <a:lnTo>
                    <a:pt x="208216" y="230392"/>
                  </a:lnTo>
                  <a:lnTo>
                    <a:pt x="200330" y="255866"/>
                  </a:lnTo>
                  <a:lnTo>
                    <a:pt x="189828" y="280717"/>
                  </a:lnTo>
                  <a:lnTo>
                    <a:pt x="177582" y="305152"/>
                  </a:lnTo>
                  <a:lnTo>
                    <a:pt x="164174" y="326685"/>
                  </a:lnTo>
                  <a:lnTo>
                    <a:pt x="149989" y="346286"/>
                  </a:lnTo>
                  <a:lnTo>
                    <a:pt x="135289" y="364599"/>
                  </a:lnTo>
                  <a:lnTo>
                    <a:pt x="114999" y="376806"/>
                  </a:lnTo>
                  <a:lnTo>
                    <a:pt x="90983" y="384945"/>
                  </a:lnTo>
                  <a:lnTo>
                    <a:pt x="64482" y="390371"/>
                  </a:lnTo>
                  <a:lnTo>
                    <a:pt x="41571" y="388743"/>
                  </a:lnTo>
                  <a:lnTo>
                    <a:pt x="21051" y="382414"/>
                  </a:lnTo>
                  <a:lnTo>
                    <a:pt x="2127" y="372949"/>
                  </a:lnTo>
                  <a:lnTo>
                    <a:pt x="0" y="369262"/>
                  </a:lnTo>
                  <a:lnTo>
                    <a:pt x="9072" y="369427"/>
                  </a:lnTo>
                  <a:lnTo>
                    <a:pt x="25609" y="372158"/>
                  </a:lnTo>
                  <a:lnTo>
                    <a:pt x="41879" y="379225"/>
                  </a:lnTo>
                  <a:lnTo>
                    <a:pt x="57970" y="389179"/>
                  </a:lnTo>
                  <a:lnTo>
                    <a:pt x="73943" y="401061"/>
                  </a:lnTo>
                  <a:lnTo>
                    <a:pt x="89836" y="414227"/>
                  </a:lnTo>
                  <a:lnTo>
                    <a:pt x="105676" y="428250"/>
                  </a:lnTo>
                  <a:lnTo>
                    <a:pt x="137262" y="457815"/>
                  </a:lnTo>
                  <a:lnTo>
                    <a:pt x="153027" y="473042"/>
                  </a:lnTo>
                  <a:lnTo>
                    <a:pt x="247496" y="54283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3923884" y="13806845"/>
              <a:ext cx="337664" cy="443238"/>
            </a:xfrm>
            <a:custGeom>
              <a:avLst/>
              <a:gdLst/>
              <a:ahLst/>
              <a:cxnLst/>
              <a:rect l="0" t="0" r="0" b="0"/>
              <a:pathLst>
                <a:path w="337664" h="443238">
                  <a:moveTo>
                    <a:pt x="125251" y="0"/>
                  </a:moveTo>
                  <a:lnTo>
                    <a:pt x="92400" y="98551"/>
                  </a:lnTo>
                  <a:lnTo>
                    <a:pt x="82371" y="120771"/>
                  </a:lnTo>
                  <a:lnTo>
                    <a:pt x="70441" y="143452"/>
                  </a:lnTo>
                  <a:lnTo>
                    <a:pt x="57242" y="166440"/>
                  </a:lnTo>
                  <a:lnTo>
                    <a:pt x="45820" y="189630"/>
                  </a:lnTo>
                  <a:lnTo>
                    <a:pt x="35584" y="212959"/>
                  </a:lnTo>
                  <a:lnTo>
                    <a:pt x="26137" y="236379"/>
                  </a:lnTo>
                  <a:lnTo>
                    <a:pt x="8647" y="283380"/>
                  </a:lnTo>
                  <a:lnTo>
                    <a:pt x="312" y="306927"/>
                  </a:lnTo>
                  <a:lnTo>
                    <a:pt x="0" y="327870"/>
                  </a:lnTo>
                  <a:lnTo>
                    <a:pt x="5037" y="347077"/>
                  </a:lnTo>
                  <a:lnTo>
                    <a:pt x="13639" y="365127"/>
                  </a:lnTo>
                  <a:lnTo>
                    <a:pt x="27242" y="379782"/>
                  </a:lnTo>
                  <a:lnTo>
                    <a:pt x="44177" y="392175"/>
                  </a:lnTo>
                  <a:lnTo>
                    <a:pt x="63334" y="403059"/>
                  </a:lnTo>
                  <a:lnTo>
                    <a:pt x="83973" y="412938"/>
                  </a:lnTo>
                  <a:lnTo>
                    <a:pt x="105599" y="422146"/>
                  </a:lnTo>
                  <a:lnTo>
                    <a:pt x="127884" y="430907"/>
                  </a:lnTo>
                  <a:lnTo>
                    <a:pt x="153230" y="436747"/>
                  </a:lnTo>
                  <a:lnTo>
                    <a:pt x="180617" y="440640"/>
                  </a:lnTo>
                  <a:lnTo>
                    <a:pt x="209364" y="443237"/>
                  </a:lnTo>
                  <a:lnTo>
                    <a:pt x="236396" y="439722"/>
                  </a:lnTo>
                  <a:lnTo>
                    <a:pt x="262285" y="432135"/>
                  </a:lnTo>
                  <a:lnTo>
                    <a:pt x="337663" y="40122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4403156" y="14042860"/>
              <a:ext cx="259616" cy="47203"/>
            </a:xfrm>
            <a:custGeom>
              <a:avLst/>
              <a:gdLst/>
              <a:ahLst/>
              <a:cxnLst/>
              <a:rect l="0" t="0" r="0" b="0"/>
              <a:pathLst>
                <a:path w="259616" h="47203">
                  <a:moveTo>
                    <a:pt x="259615" y="0"/>
                  </a:moveTo>
                  <a:lnTo>
                    <a:pt x="209499" y="12530"/>
                  </a:lnTo>
                  <a:lnTo>
                    <a:pt x="184247" y="16221"/>
                  </a:lnTo>
                  <a:lnTo>
                    <a:pt x="156922" y="18681"/>
                  </a:lnTo>
                  <a:lnTo>
                    <a:pt x="128216" y="20321"/>
                  </a:lnTo>
                  <a:lnTo>
                    <a:pt x="101212" y="24037"/>
                  </a:lnTo>
                  <a:lnTo>
                    <a:pt x="75341" y="29136"/>
                  </a:lnTo>
                  <a:lnTo>
                    <a:pt x="0" y="472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4544765" y="14288878"/>
              <a:ext cx="165211" cy="13598"/>
            </a:xfrm>
            <a:custGeom>
              <a:avLst/>
              <a:gdLst/>
              <a:ahLst/>
              <a:cxnLst/>
              <a:rect l="0" t="0" r="0" b="0"/>
              <a:pathLst>
                <a:path w="165211" h="13598">
                  <a:moveTo>
                    <a:pt x="165210" y="13597"/>
                  </a:moveTo>
                  <a:lnTo>
                    <a:pt x="127623" y="1068"/>
                  </a:lnTo>
                  <a:lnTo>
                    <a:pt x="106061" y="0"/>
                  </a:lnTo>
                  <a:lnTo>
                    <a:pt x="81196" y="1910"/>
                  </a:lnTo>
                  <a:lnTo>
                    <a:pt x="0" y="1359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4917512" y="13901252"/>
            <a:ext cx="476906" cy="896855"/>
            <a:chOff x="4917512" y="13901252"/>
            <a:chExt cx="476906" cy="896855"/>
          </a:xfrm>
        </p:grpSpPr>
        <p:sp>
          <p:nvSpPr>
            <p:cNvPr id="259" name="Freeform 258"/>
            <p:cNvSpPr/>
            <p:nvPr/>
          </p:nvSpPr>
          <p:spPr>
            <a:xfrm>
              <a:off x="4917512" y="13901252"/>
              <a:ext cx="476906" cy="351727"/>
            </a:xfrm>
            <a:custGeom>
              <a:avLst/>
              <a:gdLst/>
              <a:ahLst/>
              <a:cxnLst/>
              <a:rect l="0" t="0" r="0" b="0"/>
              <a:pathLst>
                <a:path w="476906" h="351727">
                  <a:moveTo>
                    <a:pt x="75680" y="0"/>
                  </a:moveTo>
                  <a:lnTo>
                    <a:pt x="42830" y="98549"/>
                  </a:lnTo>
                  <a:lnTo>
                    <a:pt x="32801" y="118148"/>
                  </a:lnTo>
                  <a:lnTo>
                    <a:pt x="20870" y="136458"/>
                  </a:lnTo>
                  <a:lnTo>
                    <a:pt x="7672" y="153908"/>
                  </a:lnTo>
                  <a:lnTo>
                    <a:pt x="1495" y="173409"/>
                  </a:lnTo>
                  <a:lnTo>
                    <a:pt x="0" y="194278"/>
                  </a:lnTo>
                  <a:lnTo>
                    <a:pt x="1625" y="216056"/>
                  </a:lnTo>
                  <a:lnTo>
                    <a:pt x="10575" y="235821"/>
                  </a:lnTo>
                  <a:lnTo>
                    <a:pt x="24410" y="254243"/>
                  </a:lnTo>
                  <a:lnTo>
                    <a:pt x="41500" y="271768"/>
                  </a:lnTo>
                  <a:lnTo>
                    <a:pt x="63383" y="286074"/>
                  </a:lnTo>
                  <a:lnTo>
                    <a:pt x="88461" y="298234"/>
                  </a:lnTo>
                  <a:lnTo>
                    <a:pt x="115669" y="308962"/>
                  </a:lnTo>
                  <a:lnTo>
                    <a:pt x="144298" y="318737"/>
                  </a:lnTo>
                  <a:lnTo>
                    <a:pt x="173872" y="327876"/>
                  </a:lnTo>
                  <a:lnTo>
                    <a:pt x="204079" y="336592"/>
                  </a:lnTo>
                  <a:lnTo>
                    <a:pt x="234706" y="342401"/>
                  </a:lnTo>
                  <a:lnTo>
                    <a:pt x="265613" y="346275"/>
                  </a:lnTo>
                  <a:lnTo>
                    <a:pt x="296708" y="348856"/>
                  </a:lnTo>
                  <a:lnTo>
                    <a:pt x="327927" y="350578"/>
                  </a:lnTo>
                  <a:lnTo>
                    <a:pt x="359230" y="351726"/>
                  </a:lnTo>
                  <a:lnTo>
                    <a:pt x="476905" y="3304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5111199" y="13924852"/>
              <a:ext cx="259617" cy="873255"/>
            </a:xfrm>
            <a:custGeom>
              <a:avLst/>
              <a:gdLst/>
              <a:ahLst/>
              <a:cxnLst/>
              <a:rect l="0" t="0" r="0" b="0"/>
              <a:pathLst>
                <a:path w="259617" h="873255">
                  <a:moveTo>
                    <a:pt x="259616" y="0"/>
                  </a:moveTo>
                  <a:lnTo>
                    <a:pt x="234558" y="37588"/>
                  </a:lnTo>
                  <a:lnTo>
                    <a:pt x="224554" y="59150"/>
                  </a:lnTo>
                  <a:lnTo>
                    <a:pt x="215262" y="84013"/>
                  </a:lnTo>
                  <a:lnTo>
                    <a:pt x="206445" y="111080"/>
                  </a:lnTo>
                  <a:lnTo>
                    <a:pt x="197945" y="139613"/>
                  </a:lnTo>
                  <a:lnTo>
                    <a:pt x="181507" y="199288"/>
                  </a:lnTo>
                  <a:lnTo>
                    <a:pt x="78674" y="603162"/>
                  </a:lnTo>
                  <a:lnTo>
                    <a:pt x="62939" y="656185"/>
                  </a:lnTo>
                  <a:lnTo>
                    <a:pt x="39336" y="730265"/>
                  </a:lnTo>
                  <a:lnTo>
                    <a:pt x="31469" y="756949"/>
                  </a:lnTo>
                  <a:lnTo>
                    <a:pt x="0" y="87325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4332351" y="11753519"/>
            <a:ext cx="1109269" cy="613639"/>
            <a:chOff x="4332351" y="11753519"/>
            <a:chExt cx="1109269" cy="613639"/>
          </a:xfrm>
        </p:grpSpPr>
        <p:sp>
          <p:nvSpPr>
            <p:cNvPr id="262" name="Freeform 261"/>
            <p:cNvSpPr/>
            <p:nvPr/>
          </p:nvSpPr>
          <p:spPr>
            <a:xfrm>
              <a:off x="4332351" y="11753519"/>
              <a:ext cx="731647" cy="472031"/>
            </a:xfrm>
            <a:custGeom>
              <a:avLst/>
              <a:gdLst/>
              <a:ahLst/>
              <a:cxnLst/>
              <a:rect l="0" t="0" r="0" b="0"/>
              <a:pathLst>
                <a:path w="731647" h="472031">
                  <a:moveTo>
                    <a:pt x="731646" y="0"/>
                  </a:moveTo>
                  <a:lnTo>
                    <a:pt x="633095" y="32850"/>
                  </a:lnTo>
                  <a:lnTo>
                    <a:pt x="610875" y="45502"/>
                  </a:lnTo>
                  <a:lnTo>
                    <a:pt x="588195" y="61803"/>
                  </a:lnTo>
                  <a:lnTo>
                    <a:pt x="565207" y="80538"/>
                  </a:lnTo>
                  <a:lnTo>
                    <a:pt x="542015" y="95650"/>
                  </a:lnTo>
                  <a:lnTo>
                    <a:pt x="518687" y="108348"/>
                  </a:lnTo>
                  <a:lnTo>
                    <a:pt x="495267" y="119436"/>
                  </a:lnTo>
                  <a:lnTo>
                    <a:pt x="469164" y="134694"/>
                  </a:lnTo>
                  <a:lnTo>
                    <a:pt x="441273" y="152734"/>
                  </a:lnTo>
                  <a:lnTo>
                    <a:pt x="412190" y="172627"/>
                  </a:lnTo>
                  <a:lnTo>
                    <a:pt x="384933" y="193756"/>
                  </a:lnTo>
                  <a:lnTo>
                    <a:pt x="358895" y="215710"/>
                  </a:lnTo>
                  <a:lnTo>
                    <a:pt x="333670" y="238213"/>
                  </a:lnTo>
                  <a:lnTo>
                    <a:pt x="306363" y="258459"/>
                  </a:lnTo>
                  <a:lnTo>
                    <a:pt x="277669" y="277202"/>
                  </a:lnTo>
                  <a:lnTo>
                    <a:pt x="248050" y="294941"/>
                  </a:lnTo>
                  <a:lnTo>
                    <a:pt x="223059" y="312012"/>
                  </a:lnTo>
                  <a:lnTo>
                    <a:pt x="201154" y="328638"/>
                  </a:lnTo>
                  <a:lnTo>
                    <a:pt x="181306" y="344967"/>
                  </a:lnTo>
                  <a:lnTo>
                    <a:pt x="162829" y="361097"/>
                  </a:lnTo>
                  <a:lnTo>
                    <a:pt x="145266" y="377096"/>
                  </a:lnTo>
                  <a:lnTo>
                    <a:pt x="128313" y="393007"/>
                  </a:lnTo>
                  <a:lnTo>
                    <a:pt x="109143" y="406235"/>
                  </a:lnTo>
                  <a:lnTo>
                    <a:pt x="88496" y="417678"/>
                  </a:lnTo>
                  <a:lnTo>
                    <a:pt x="0" y="47203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5370815" y="11777121"/>
              <a:ext cx="70805" cy="590037"/>
            </a:xfrm>
            <a:custGeom>
              <a:avLst/>
              <a:gdLst/>
              <a:ahLst/>
              <a:cxnLst/>
              <a:rect l="0" t="0" r="0" b="0"/>
              <a:pathLst>
                <a:path w="70805" h="590037">
                  <a:moveTo>
                    <a:pt x="70804" y="0"/>
                  </a:moveTo>
                  <a:lnTo>
                    <a:pt x="58276" y="37588"/>
                  </a:lnTo>
                  <a:lnTo>
                    <a:pt x="51962" y="59149"/>
                  </a:lnTo>
                  <a:lnTo>
                    <a:pt x="37955" y="111078"/>
                  </a:lnTo>
                  <a:lnTo>
                    <a:pt x="33171" y="142234"/>
                  </a:lnTo>
                  <a:lnTo>
                    <a:pt x="29981" y="176117"/>
                  </a:lnTo>
                  <a:lnTo>
                    <a:pt x="27855" y="211817"/>
                  </a:lnTo>
                  <a:lnTo>
                    <a:pt x="25492" y="279456"/>
                  </a:lnTo>
                  <a:lnTo>
                    <a:pt x="24862" y="312179"/>
                  </a:lnTo>
                  <a:lnTo>
                    <a:pt x="21819" y="347105"/>
                  </a:lnTo>
                  <a:lnTo>
                    <a:pt x="17169" y="383502"/>
                  </a:lnTo>
                  <a:lnTo>
                    <a:pt x="11446" y="420878"/>
                  </a:lnTo>
                  <a:lnTo>
                    <a:pt x="7631" y="456284"/>
                  </a:lnTo>
                  <a:lnTo>
                    <a:pt x="5087" y="490379"/>
                  </a:lnTo>
                  <a:lnTo>
                    <a:pt x="0" y="5900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5512423" y="14514889"/>
            <a:ext cx="778849" cy="484660"/>
            <a:chOff x="5512423" y="14514889"/>
            <a:chExt cx="778849" cy="484660"/>
          </a:xfrm>
        </p:grpSpPr>
        <p:sp>
          <p:nvSpPr>
            <p:cNvPr id="265" name="Freeform 264"/>
            <p:cNvSpPr/>
            <p:nvPr/>
          </p:nvSpPr>
          <p:spPr>
            <a:xfrm>
              <a:off x="5512423" y="1491611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5606829" y="14514889"/>
              <a:ext cx="330422" cy="484660"/>
            </a:xfrm>
            <a:custGeom>
              <a:avLst/>
              <a:gdLst/>
              <a:ahLst/>
              <a:cxnLst/>
              <a:rect l="0" t="0" r="0" b="0"/>
              <a:pathLst>
                <a:path w="330422" h="484660">
                  <a:moveTo>
                    <a:pt x="330421" y="0"/>
                  </a:moveTo>
                  <a:lnTo>
                    <a:pt x="292833" y="12529"/>
                  </a:lnTo>
                  <a:lnTo>
                    <a:pt x="276516" y="21464"/>
                  </a:lnTo>
                  <a:lnTo>
                    <a:pt x="260393" y="32666"/>
                  </a:lnTo>
                  <a:lnTo>
                    <a:pt x="244400" y="45378"/>
                  </a:lnTo>
                  <a:lnTo>
                    <a:pt x="233738" y="64343"/>
                  </a:lnTo>
                  <a:lnTo>
                    <a:pt x="226630" y="87475"/>
                  </a:lnTo>
                  <a:lnTo>
                    <a:pt x="221891" y="113387"/>
                  </a:lnTo>
                  <a:lnTo>
                    <a:pt x="223977" y="135906"/>
                  </a:lnTo>
                  <a:lnTo>
                    <a:pt x="230612" y="156164"/>
                  </a:lnTo>
                  <a:lnTo>
                    <a:pt x="240280" y="174913"/>
                  </a:lnTo>
                  <a:lnTo>
                    <a:pt x="251970" y="195281"/>
                  </a:lnTo>
                  <a:lnTo>
                    <a:pt x="265009" y="216724"/>
                  </a:lnTo>
                  <a:lnTo>
                    <a:pt x="278945" y="238889"/>
                  </a:lnTo>
                  <a:lnTo>
                    <a:pt x="290859" y="264154"/>
                  </a:lnTo>
                  <a:lnTo>
                    <a:pt x="301424" y="291487"/>
                  </a:lnTo>
                  <a:lnTo>
                    <a:pt x="311090" y="320199"/>
                  </a:lnTo>
                  <a:lnTo>
                    <a:pt x="314911" y="347208"/>
                  </a:lnTo>
                  <a:lnTo>
                    <a:pt x="314836" y="373079"/>
                  </a:lnTo>
                  <a:lnTo>
                    <a:pt x="312164" y="398196"/>
                  </a:lnTo>
                  <a:lnTo>
                    <a:pt x="305138" y="420183"/>
                  </a:lnTo>
                  <a:lnTo>
                    <a:pt x="295209" y="440088"/>
                  </a:lnTo>
                  <a:lnTo>
                    <a:pt x="283345" y="458603"/>
                  </a:lnTo>
                  <a:lnTo>
                    <a:pt x="264945" y="470945"/>
                  </a:lnTo>
                  <a:lnTo>
                    <a:pt x="242190" y="479174"/>
                  </a:lnTo>
                  <a:lnTo>
                    <a:pt x="216530" y="484659"/>
                  </a:lnTo>
                  <a:lnTo>
                    <a:pt x="191556" y="483071"/>
                  </a:lnTo>
                  <a:lnTo>
                    <a:pt x="167040" y="476768"/>
                  </a:lnTo>
                  <a:lnTo>
                    <a:pt x="142829" y="467320"/>
                  </a:lnTo>
                  <a:lnTo>
                    <a:pt x="118821" y="455778"/>
                  </a:lnTo>
                  <a:lnTo>
                    <a:pt x="94948" y="442839"/>
                  </a:lnTo>
                  <a:lnTo>
                    <a:pt x="0" y="35402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5866445" y="14514889"/>
              <a:ext cx="424827" cy="118007"/>
            </a:xfrm>
            <a:custGeom>
              <a:avLst/>
              <a:gdLst/>
              <a:ahLst/>
              <a:cxnLst/>
              <a:rect l="0" t="0" r="0" b="0"/>
              <a:pathLst>
                <a:path w="424827" h="118007">
                  <a:moveTo>
                    <a:pt x="0" y="0"/>
                  </a:moveTo>
                  <a:lnTo>
                    <a:pt x="98550" y="32850"/>
                  </a:lnTo>
                  <a:lnTo>
                    <a:pt x="123393" y="40256"/>
                  </a:lnTo>
                  <a:lnTo>
                    <a:pt x="178968" y="55480"/>
                  </a:lnTo>
                  <a:lnTo>
                    <a:pt x="208473" y="65833"/>
                  </a:lnTo>
                  <a:lnTo>
                    <a:pt x="238633" y="77979"/>
                  </a:lnTo>
                  <a:lnTo>
                    <a:pt x="269229" y="91321"/>
                  </a:lnTo>
                  <a:lnTo>
                    <a:pt x="300116" y="100217"/>
                  </a:lnTo>
                  <a:lnTo>
                    <a:pt x="331196" y="106147"/>
                  </a:lnTo>
                  <a:lnTo>
                    <a:pt x="424826" y="11800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7707359" y="4625883"/>
            <a:ext cx="1935320" cy="306820"/>
            <a:chOff x="7707359" y="4625883"/>
            <a:chExt cx="1935320" cy="306820"/>
          </a:xfrm>
        </p:grpSpPr>
        <p:sp>
          <p:nvSpPr>
            <p:cNvPr id="269" name="Freeform 268"/>
            <p:cNvSpPr/>
            <p:nvPr/>
          </p:nvSpPr>
          <p:spPr>
            <a:xfrm>
              <a:off x="7730960" y="4683090"/>
              <a:ext cx="165211" cy="13598"/>
            </a:xfrm>
            <a:custGeom>
              <a:avLst/>
              <a:gdLst/>
              <a:ahLst/>
              <a:cxnLst/>
              <a:rect l="0" t="0" r="0" b="0"/>
              <a:pathLst>
                <a:path w="165211" h="13598">
                  <a:moveTo>
                    <a:pt x="0" y="13597"/>
                  </a:moveTo>
                  <a:lnTo>
                    <a:pt x="37587" y="1068"/>
                  </a:lnTo>
                  <a:lnTo>
                    <a:pt x="56526" y="0"/>
                  </a:lnTo>
                  <a:lnTo>
                    <a:pt x="77019" y="1910"/>
                  </a:lnTo>
                  <a:lnTo>
                    <a:pt x="165210" y="1359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7707359" y="4767491"/>
              <a:ext cx="188812" cy="1"/>
            </a:xfrm>
            <a:custGeom>
              <a:avLst/>
              <a:gdLst/>
              <a:ahLst/>
              <a:cxnLst/>
              <a:rect l="0" t="0" r="0" b="0"/>
              <a:pathLst>
                <a:path w="188812" h="1">
                  <a:moveTo>
                    <a:pt x="0" y="0"/>
                  </a:moveTo>
                  <a:lnTo>
                    <a:pt x="18881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8143257" y="4625883"/>
              <a:ext cx="319348" cy="118008"/>
            </a:xfrm>
            <a:custGeom>
              <a:avLst/>
              <a:gdLst/>
              <a:ahLst/>
              <a:cxnLst/>
              <a:rect l="0" t="0" r="0" b="0"/>
              <a:pathLst>
                <a:path w="319348" h="118008">
                  <a:moveTo>
                    <a:pt x="12528" y="0"/>
                  </a:moveTo>
                  <a:lnTo>
                    <a:pt x="0" y="37587"/>
                  </a:lnTo>
                  <a:lnTo>
                    <a:pt x="1553" y="53904"/>
                  </a:lnTo>
                  <a:lnTo>
                    <a:pt x="7834" y="70027"/>
                  </a:lnTo>
                  <a:lnTo>
                    <a:pt x="17266" y="86021"/>
                  </a:lnTo>
                  <a:lnTo>
                    <a:pt x="36666" y="96683"/>
                  </a:lnTo>
                  <a:lnTo>
                    <a:pt x="62711" y="103791"/>
                  </a:lnTo>
                  <a:lnTo>
                    <a:pt x="93186" y="108530"/>
                  </a:lnTo>
                  <a:lnTo>
                    <a:pt x="123993" y="111689"/>
                  </a:lnTo>
                  <a:lnTo>
                    <a:pt x="155020" y="113795"/>
                  </a:lnTo>
                  <a:lnTo>
                    <a:pt x="319347" y="11800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8320995" y="4649484"/>
              <a:ext cx="70806" cy="188813"/>
            </a:xfrm>
            <a:custGeom>
              <a:avLst/>
              <a:gdLst/>
              <a:ahLst/>
              <a:cxnLst/>
              <a:rect l="0" t="0" r="0" b="0"/>
              <a:pathLst>
                <a:path w="70806" h="188813">
                  <a:moveTo>
                    <a:pt x="70805" y="0"/>
                  </a:moveTo>
                  <a:lnTo>
                    <a:pt x="45132" y="77020"/>
                  </a:lnTo>
                  <a:lnTo>
                    <a:pt x="0" y="1888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8557011" y="483829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8651416" y="4696687"/>
              <a:ext cx="133304" cy="149609"/>
            </a:xfrm>
            <a:custGeom>
              <a:avLst/>
              <a:gdLst/>
              <a:ahLst/>
              <a:cxnLst/>
              <a:rect l="0" t="0" r="0" b="0"/>
              <a:pathLst>
                <a:path w="133304" h="149609">
                  <a:moveTo>
                    <a:pt x="70805" y="0"/>
                  </a:moveTo>
                  <a:lnTo>
                    <a:pt x="20687" y="0"/>
                  </a:lnTo>
                  <a:lnTo>
                    <a:pt x="11169" y="7867"/>
                  </a:lnTo>
                  <a:lnTo>
                    <a:pt x="10068" y="20979"/>
                  </a:lnTo>
                  <a:lnTo>
                    <a:pt x="14579" y="37587"/>
                  </a:lnTo>
                  <a:lnTo>
                    <a:pt x="28076" y="51282"/>
                  </a:lnTo>
                  <a:lnTo>
                    <a:pt x="47564" y="63034"/>
                  </a:lnTo>
                  <a:lnTo>
                    <a:pt x="71046" y="73491"/>
                  </a:lnTo>
                  <a:lnTo>
                    <a:pt x="91944" y="85708"/>
                  </a:lnTo>
                  <a:lnTo>
                    <a:pt x="111122" y="99097"/>
                  </a:lnTo>
                  <a:lnTo>
                    <a:pt x="129151" y="113268"/>
                  </a:lnTo>
                  <a:lnTo>
                    <a:pt x="133303" y="125337"/>
                  </a:lnTo>
                  <a:lnTo>
                    <a:pt x="128205" y="136006"/>
                  </a:lnTo>
                  <a:lnTo>
                    <a:pt x="116938" y="145741"/>
                  </a:lnTo>
                  <a:lnTo>
                    <a:pt x="98939" y="149608"/>
                  </a:lnTo>
                  <a:lnTo>
                    <a:pt x="76448" y="149564"/>
                  </a:lnTo>
                  <a:lnTo>
                    <a:pt x="0" y="1416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8722221" y="4673086"/>
              <a:ext cx="165211" cy="1"/>
            </a:xfrm>
            <a:custGeom>
              <a:avLst/>
              <a:gdLst/>
              <a:ahLst/>
              <a:cxnLst/>
              <a:rect l="0" t="0" r="0" b="0"/>
              <a:pathLst>
                <a:path w="165211" h="1">
                  <a:moveTo>
                    <a:pt x="0" y="0"/>
                  </a:moveTo>
                  <a:lnTo>
                    <a:pt x="16521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9122008" y="4632444"/>
              <a:ext cx="213851" cy="300259"/>
            </a:xfrm>
            <a:custGeom>
              <a:avLst/>
              <a:gdLst/>
              <a:ahLst/>
              <a:cxnLst/>
              <a:rect l="0" t="0" r="0" b="0"/>
              <a:pathLst>
                <a:path w="213851" h="300259">
                  <a:moveTo>
                    <a:pt x="213850" y="40642"/>
                  </a:moveTo>
                  <a:lnTo>
                    <a:pt x="188791" y="15583"/>
                  </a:lnTo>
                  <a:lnTo>
                    <a:pt x="170920" y="8202"/>
                  </a:lnTo>
                  <a:lnTo>
                    <a:pt x="148517" y="3281"/>
                  </a:lnTo>
                  <a:lnTo>
                    <a:pt x="123092" y="0"/>
                  </a:lnTo>
                  <a:lnTo>
                    <a:pt x="98274" y="3058"/>
                  </a:lnTo>
                  <a:lnTo>
                    <a:pt x="73863" y="10341"/>
                  </a:lnTo>
                  <a:lnTo>
                    <a:pt x="49722" y="20441"/>
                  </a:lnTo>
                  <a:lnTo>
                    <a:pt x="31004" y="35042"/>
                  </a:lnTo>
                  <a:lnTo>
                    <a:pt x="15904" y="52643"/>
                  </a:lnTo>
                  <a:lnTo>
                    <a:pt x="3215" y="72244"/>
                  </a:lnTo>
                  <a:lnTo>
                    <a:pt x="0" y="93178"/>
                  </a:lnTo>
                  <a:lnTo>
                    <a:pt x="3101" y="115002"/>
                  </a:lnTo>
                  <a:lnTo>
                    <a:pt x="25531" y="183304"/>
                  </a:lnTo>
                  <a:lnTo>
                    <a:pt x="48639" y="3002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9052641" y="4730293"/>
              <a:ext cx="259616" cy="13598"/>
            </a:xfrm>
            <a:custGeom>
              <a:avLst/>
              <a:gdLst/>
              <a:ahLst/>
              <a:cxnLst/>
              <a:rect l="0" t="0" r="0" b="0"/>
              <a:pathLst>
                <a:path w="259616" h="13598">
                  <a:moveTo>
                    <a:pt x="0" y="13597"/>
                  </a:moveTo>
                  <a:lnTo>
                    <a:pt x="37588" y="1068"/>
                  </a:lnTo>
                  <a:lnTo>
                    <a:pt x="59150" y="0"/>
                  </a:lnTo>
                  <a:lnTo>
                    <a:pt x="84013" y="1910"/>
                  </a:lnTo>
                  <a:lnTo>
                    <a:pt x="111079" y="5805"/>
                  </a:lnTo>
                  <a:lnTo>
                    <a:pt x="139612" y="8403"/>
                  </a:lnTo>
                  <a:lnTo>
                    <a:pt x="169124" y="10134"/>
                  </a:lnTo>
                  <a:lnTo>
                    <a:pt x="259615" y="1359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9505989" y="4720289"/>
              <a:ext cx="18681" cy="212414"/>
            </a:xfrm>
            <a:custGeom>
              <a:avLst/>
              <a:gdLst/>
              <a:ahLst/>
              <a:cxnLst/>
              <a:rect l="0" t="0" r="0" b="0"/>
              <a:pathLst>
                <a:path w="18681" h="212414">
                  <a:moveTo>
                    <a:pt x="18680" y="0"/>
                  </a:moveTo>
                  <a:lnTo>
                    <a:pt x="6152" y="37587"/>
                  </a:lnTo>
                  <a:lnTo>
                    <a:pt x="2460" y="59149"/>
                  </a:lnTo>
                  <a:lnTo>
                    <a:pt x="0" y="84013"/>
                  </a:lnTo>
                  <a:lnTo>
                    <a:pt x="18680" y="2124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9383061" y="4791093"/>
              <a:ext cx="259618" cy="1"/>
            </a:xfrm>
            <a:custGeom>
              <a:avLst/>
              <a:gdLst/>
              <a:ahLst/>
              <a:cxnLst/>
              <a:rect l="0" t="0" r="0" b="0"/>
              <a:pathLst>
                <a:path w="259618" h="1">
                  <a:moveTo>
                    <a:pt x="0" y="0"/>
                  </a:moveTo>
                  <a:lnTo>
                    <a:pt x="25961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0" y="279400"/>
            <a:ext cx="9118600" cy="28931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Oil Change:</a:t>
            </a:r>
          </a:p>
          <a:p>
            <a:endParaRPr lang="en-US" sz="1600" smtClean="0">
              <a:solidFill>
                <a:srgbClr val="000000"/>
              </a:solidFill>
              <a:latin typeface="Arial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Two cars get an oil change at the same service center.  Each customer is </a:t>
            </a:r>
          </a:p>
          <a:p>
            <a:endParaRPr lang="en-US" sz="1600" smtClean="0">
              <a:solidFill>
                <a:srgbClr val="000000"/>
              </a:solidFill>
              <a:latin typeface="Arial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charged a fee of x dollars for the oil change plus y dollars per quart of oil </a:t>
            </a:r>
          </a:p>
          <a:p>
            <a:endParaRPr lang="en-US" sz="1600" smtClean="0">
              <a:solidFill>
                <a:srgbClr val="000000"/>
              </a:solidFill>
              <a:latin typeface="Arial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used.  The oil change for the car that requires 5 quarts of oil costs $22.45.</a:t>
            </a:r>
          </a:p>
          <a:p>
            <a:endParaRPr lang="en-US" sz="1600" smtClean="0">
              <a:solidFill>
                <a:srgbClr val="000000"/>
              </a:solidFill>
              <a:latin typeface="Arial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The oil change for the car that requires 7 quarts of oil costs $25.45.  Find</a:t>
            </a:r>
          </a:p>
          <a:p>
            <a:endParaRPr lang="en-US" sz="1600" smtClean="0">
              <a:solidFill>
                <a:srgbClr val="000000"/>
              </a:solidFill>
              <a:latin typeface="Arial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the fee and the cost per quart of oil.</a:t>
            </a:r>
            <a:endParaRPr lang="en-US" sz="1600">
              <a:solidFill>
                <a:srgbClr val="000000"/>
              </a:solidFill>
              <a:latin typeface="Arial - 2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987949" y="927205"/>
            <a:ext cx="1249129" cy="460252"/>
          </a:xfrm>
          <a:custGeom>
            <a:avLst/>
            <a:gdLst/>
            <a:ahLst/>
            <a:cxnLst/>
            <a:rect l="0" t="0" r="0" b="0"/>
            <a:pathLst>
              <a:path w="1249129" h="460252">
                <a:moveTo>
                  <a:pt x="48092" y="328112"/>
                </a:moveTo>
                <a:lnTo>
                  <a:pt x="83256" y="335680"/>
                </a:lnTo>
                <a:lnTo>
                  <a:pt x="109398" y="337593"/>
                </a:lnTo>
                <a:lnTo>
                  <a:pt x="137330" y="341706"/>
                </a:lnTo>
                <a:lnTo>
                  <a:pt x="167281" y="346389"/>
                </a:lnTo>
                <a:lnTo>
                  <a:pt x="200984" y="348471"/>
                </a:lnTo>
                <a:lnTo>
                  <a:pt x="239618" y="352658"/>
                </a:lnTo>
                <a:lnTo>
                  <a:pt x="260198" y="355488"/>
                </a:lnTo>
                <a:lnTo>
                  <a:pt x="299378" y="361894"/>
                </a:lnTo>
                <a:lnTo>
                  <a:pt x="318390" y="365316"/>
                </a:lnTo>
                <a:lnTo>
                  <a:pt x="339630" y="367597"/>
                </a:lnTo>
                <a:lnTo>
                  <a:pt x="362354" y="369117"/>
                </a:lnTo>
                <a:lnTo>
                  <a:pt x="386068" y="370131"/>
                </a:lnTo>
                <a:lnTo>
                  <a:pt x="409219" y="372031"/>
                </a:lnTo>
                <a:lnTo>
                  <a:pt x="431993" y="374520"/>
                </a:lnTo>
                <a:lnTo>
                  <a:pt x="454517" y="377404"/>
                </a:lnTo>
                <a:lnTo>
                  <a:pt x="476874" y="379326"/>
                </a:lnTo>
                <a:lnTo>
                  <a:pt x="499120" y="380607"/>
                </a:lnTo>
                <a:lnTo>
                  <a:pt x="521292" y="381462"/>
                </a:lnTo>
                <a:lnTo>
                  <a:pt x="544637" y="383255"/>
                </a:lnTo>
                <a:lnTo>
                  <a:pt x="568766" y="385674"/>
                </a:lnTo>
                <a:lnTo>
                  <a:pt x="593416" y="388510"/>
                </a:lnTo>
                <a:lnTo>
                  <a:pt x="618414" y="390400"/>
                </a:lnTo>
                <a:lnTo>
                  <a:pt x="643643" y="391661"/>
                </a:lnTo>
                <a:lnTo>
                  <a:pt x="694515" y="393061"/>
                </a:lnTo>
                <a:lnTo>
                  <a:pt x="745674" y="393684"/>
                </a:lnTo>
                <a:lnTo>
                  <a:pt x="770083" y="392626"/>
                </a:lnTo>
                <a:lnTo>
                  <a:pt x="793696" y="390698"/>
                </a:lnTo>
                <a:lnTo>
                  <a:pt x="840733" y="385292"/>
                </a:lnTo>
                <a:lnTo>
                  <a:pt x="890187" y="378811"/>
                </a:lnTo>
                <a:lnTo>
                  <a:pt x="960334" y="368284"/>
                </a:lnTo>
                <a:lnTo>
                  <a:pt x="1002072" y="361057"/>
                </a:lnTo>
                <a:lnTo>
                  <a:pt x="1041013" y="352542"/>
                </a:lnTo>
                <a:lnTo>
                  <a:pt x="1112597" y="330400"/>
                </a:lnTo>
                <a:lnTo>
                  <a:pt x="1142746" y="320565"/>
                </a:lnTo>
                <a:lnTo>
                  <a:pt x="1168381" y="308037"/>
                </a:lnTo>
                <a:lnTo>
                  <a:pt x="1180356" y="300047"/>
                </a:lnTo>
                <a:lnTo>
                  <a:pt x="1192010" y="291049"/>
                </a:lnTo>
                <a:lnTo>
                  <a:pt x="1203449" y="281381"/>
                </a:lnTo>
                <a:lnTo>
                  <a:pt x="1213523" y="272488"/>
                </a:lnTo>
                <a:lnTo>
                  <a:pt x="1231241" y="256081"/>
                </a:lnTo>
                <a:lnTo>
                  <a:pt x="1238168" y="244610"/>
                </a:lnTo>
                <a:lnTo>
                  <a:pt x="1244010" y="230845"/>
                </a:lnTo>
                <a:lnTo>
                  <a:pt x="1249128" y="215551"/>
                </a:lnTo>
                <a:lnTo>
                  <a:pt x="1248869" y="199237"/>
                </a:lnTo>
                <a:lnTo>
                  <a:pt x="1245026" y="182244"/>
                </a:lnTo>
                <a:lnTo>
                  <a:pt x="1238793" y="164797"/>
                </a:lnTo>
                <a:lnTo>
                  <a:pt x="1230968" y="149496"/>
                </a:lnTo>
                <a:lnTo>
                  <a:pt x="1222081" y="135624"/>
                </a:lnTo>
                <a:lnTo>
                  <a:pt x="1212485" y="122706"/>
                </a:lnTo>
                <a:lnTo>
                  <a:pt x="1202417" y="111647"/>
                </a:lnTo>
                <a:lnTo>
                  <a:pt x="1192035" y="101827"/>
                </a:lnTo>
                <a:lnTo>
                  <a:pt x="1181443" y="92834"/>
                </a:lnTo>
                <a:lnTo>
                  <a:pt x="1168264" y="84391"/>
                </a:lnTo>
                <a:lnTo>
                  <a:pt x="1153361" y="76315"/>
                </a:lnTo>
                <a:lnTo>
                  <a:pt x="1137308" y="68485"/>
                </a:lnTo>
                <a:lnTo>
                  <a:pt x="1120488" y="60817"/>
                </a:lnTo>
                <a:lnTo>
                  <a:pt x="1085486" y="45773"/>
                </a:lnTo>
                <a:lnTo>
                  <a:pt x="1065141" y="39558"/>
                </a:lnTo>
                <a:lnTo>
                  <a:pt x="1043013" y="34192"/>
                </a:lnTo>
                <a:lnTo>
                  <a:pt x="1019696" y="29391"/>
                </a:lnTo>
                <a:lnTo>
                  <a:pt x="970950" y="20794"/>
                </a:lnTo>
                <a:lnTo>
                  <a:pt x="869871" y="5305"/>
                </a:lnTo>
                <a:lnTo>
                  <a:pt x="843093" y="2792"/>
                </a:lnTo>
                <a:lnTo>
                  <a:pt x="815453" y="1117"/>
                </a:lnTo>
                <a:lnTo>
                  <a:pt x="787238" y="0"/>
                </a:lnTo>
                <a:lnTo>
                  <a:pt x="759864" y="478"/>
                </a:lnTo>
                <a:lnTo>
                  <a:pt x="733049" y="2021"/>
                </a:lnTo>
                <a:lnTo>
                  <a:pt x="679194" y="6998"/>
                </a:lnTo>
                <a:lnTo>
                  <a:pt x="622631" y="13288"/>
                </a:lnTo>
                <a:lnTo>
                  <a:pt x="593844" y="17902"/>
                </a:lnTo>
                <a:lnTo>
                  <a:pt x="564865" y="23425"/>
                </a:lnTo>
                <a:lnTo>
                  <a:pt x="535757" y="29554"/>
                </a:lnTo>
                <a:lnTo>
                  <a:pt x="507788" y="36087"/>
                </a:lnTo>
                <a:lnTo>
                  <a:pt x="369522" y="71389"/>
                </a:lnTo>
                <a:lnTo>
                  <a:pt x="343130" y="79882"/>
                </a:lnTo>
                <a:lnTo>
                  <a:pt x="318194" y="89215"/>
                </a:lnTo>
                <a:lnTo>
                  <a:pt x="294229" y="99108"/>
                </a:lnTo>
                <a:lnTo>
                  <a:pt x="270912" y="109373"/>
                </a:lnTo>
                <a:lnTo>
                  <a:pt x="225427" y="130568"/>
                </a:lnTo>
                <a:lnTo>
                  <a:pt x="203021" y="140134"/>
                </a:lnTo>
                <a:lnTo>
                  <a:pt x="180742" y="148959"/>
                </a:lnTo>
                <a:lnTo>
                  <a:pt x="158548" y="157290"/>
                </a:lnTo>
                <a:lnTo>
                  <a:pt x="137635" y="166514"/>
                </a:lnTo>
                <a:lnTo>
                  <a:pt x="117575" y="176334"/>
                </a:lnTo>
                <a:lnTo>
                  <a:pt x="98084" y="186551"/>
                </a:lnTo>
                <a:lnTo>
                  <a:pt x="81420" y="197033"/>
                </a:lnTo>
                <a:lnTo>
                  <a:pt x="66640" y="207691"/>
                </a:lnTo>
                <a:lnTo>
                  <a:pt x="53116" y="218468"/>
                </a:lnTo>
                <a:lnTo>
                  <a:pt x="40430" y="228099"/>
                </a:lnTo>
                <a:lnTo>
                  <a:pt x="16546" y="245325"/>
                </a:lnTo>
                <a:lnTo>
                  <a:pt x="8708" y="257015"/>
                </a:lnTo>
                <a:lnTo>
                  <a:pt x="3483" y="270926"/>
                </a:lnTo>
                <a:lnTo>
                  <a:pt x="0" y="286318"/>
                </a:lnTo>
                <a:lnTo>
                  <a:pt x="2572" y="300249"/>
                </a:lnTo>
                <a:lnTo>
                  <a:pt x="9181" y="313208"/>
                </a:lnTo>
                <a:lnTo>
                  <a:pt x="18481" y="325517"/>
                </a:lnTo>
                <a:lnTo>
                  <a:pt x="28351" y="334947"/>
                </a:lnTo>
                <a:lnTo>
                  <a:pt x="49106" y="348687"/>
                </a:lnTo>
                <a:lnTo>
                  <a:pt x="77091" y="362135"/>
                </a:lnTo>
                <a:lnTo>
                  <a:pt x="109920" y="375045"/>
                </a:lnTo>
                <a:lnTo>
                  <a:pt x="144903" y="384861"/>
                </a:lnTo>
                <a:lnTo>
                  <a:pt x="164020" y="387968"/>
                </a:lnTo>
                <a:lnTo>
                  <a:pt x="184105" y="390039"/>
                </a:lnTo>
                <a:lnTo>
                  <a:pt x="204837" y="391420"/>
                </a:lnTo>
                <a:lnTo>
                  <a:pt x="227222" y="393564"/>
                </a:lnTo>
                <a:lnTo>
                  <a:pt x="274934" y="399209"/>
                </a:lnTo>
                <a:lnTo>
                  <a:pt x="299647" y="401204"/>
                </a:lnTo>
                <a:lnTo>
                  <a:pt x="324688" y="402534"/>
                </a:lnTo>
                <a:lnTo>
                  <a:pt x="349945" y="403420"/>
                </a:lnTo>
                <a:lnTo>
                  <a:pt x="375349" y="405235"/>
                </a:lnTo>
                <a:lnTo>
                  <a:pt x="400849" y="407668"/>
                </a:lnTo>
                <a:lnTo>
                  <a:pt x="426413" y="410514"/>
                </a:lnTo>
                <a:lnTo>
                  <a:pt x="452021" y="412411"/>
                </a:lnTo>
                <a:lnTo>
                  <a:pt x="477657" y="413675"/>
                </a:lnTo>
                <a:lnTo>
                  <a:pt x="503313" y="414519"/>
                </a:lnTo>
                <a:lnTo>
                  <a:pt x="528981" y="416304"/>
                </a:lnTo>
                <a:lnTo>
                  <a:pt x="554657" y="418718"/>
                </a:lnTo>
                <a:lnTo>
                  <a:pt x="580340" y="421551"/>
                </a:lnTo>
                <a:lnTo>
                  <a:pt x="604802" y="423439"/>
                </a:lnTo>
                <a:lnTo>
                  <a:pt x="628452" y="424698"/>
                </a:lnTo>
                <a:lnTo>
                  <a:pt x="651559" y="425538"/>
                </a:lnTo>
                <a:lnTo>
                  <a:pt x="674305" y="427321"/>
                </a:lnTo>
                <a:lnTo>
                  <a:pt x="696810" y="429733"/>
                </a:lnTo>
                <a:lnTo>
                  <a:pt x="719154" y="432565"/>
                </a:lnTo>
                <a:lnTo>
                  <a:pt x="757032" y="438974"/>
                </a:lnTo>
                <a:lnTo>
                  <a:pt x="792627" y="445901"/>
                </a:lnTo>
                <a:lnTo>
                  <a:pt x="873959" y="46025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84905" y="4126228"/>
            <a:ext cx="685963" cy="300420"/>
            <a:chOff x="184905" y="4126228"/>
            <a:chExt cx="685963" cy="300420"/>
          </a:xfrm>
        </p:grpSpPr>
        <p:sp>
          <p:nvSpPr>
            <p:cNvPr id="4" name="Freeform 3"/>
            <p:cNvSpPr/>
            <p:nvPr/>
          </p:nvSpPr>
          <p:spPr>
            <a:xfrm>
              <a:off x="184905" y="4126228"/>
              <a:ext cx="143335" cy="256374"/>
            </a:xfrm>
            <a:custGeom>
              <a:avLst/>
              <a:gdLst/>
              <a:ahLst/>
              <a:cxnLst/>
              <a:rect l="0" t="0" r="0" b="0"/>
              <a:pathLst>
                <a:path w="143335" h="256374">
                  <a:moveTo>
                    <a:pt x="124373" y="102211"/>
                  </a:moveTo>
                  <a:lnTo>
                    <a:pt x="136064" y="84674"/>
                  </a:lnTo>
                  <a:lnTo>
                    <a:pt x="139508" y="74614"/>
                  </a:lnTo>
                  <a:lnTo>
                    <a:pt x="141804" y="63013"/>
                  </a:lnTo>
                  <a:lnTo>
                    <a:pt x="143334" y="50386"/>
                  </a:lnTo>
                  <a:lnTo>
                    <a:pt x="141908" y="39520"/>
                  </a:lnTo>
                  <a:lnTo>
                    <a:pt x="138510" y="29829"/>
                  </a:lnTo>
                  <a:lnTo>
                    <a:pt x="133797" y="20922"/>
                  </a:lnTo>
                  <a:lnTo>
                    <a:pt x="126985" y="13760"/>
                  </a:lnTo>
                  <a:lnTo>
                    <a:pt x="118773" y="7762"/>
                  </a:lnTo>
                  <a:lnTo>
                    <a:pt x="109628" y="2540"/>
                  </a:lnTo>
                  <a:lnTo>
                    <a:pt x="99861" y="282"/>
                  </a:lnTo>
                  <a:lnTo>
                    <a:pt x="89679" y="0"/>
                  </a:lnTo>
                  <a:lnTo>
                    <a:pt x="79220" y="1035"/>
                  </a:lnTo>
                  <a:lnTo>
                    <a:pt x="68577" y="5396"/>
                  </a:lnTo>
                  <a:lnTo>
                    <a:pt x="57812" y="11974"/>
                  </a:lnTo>
                  <a:lnTo>
                    <a:pt x="46964" y="20030"/>
                  </a:lnTo>
                  <a:lnTo>
                    <a:pt x="37285" y="30295"/>
                  </a:lnTo>
                  <a:lnTo>
                    <a:pt x="28386" y="42031"/>
                  </a:lnTo>
                  <a:lnTo>
                    <a:pt x="20005" y="54750"/>
                  </a:lnTo>
                  <a:lnTo>
                    <a:pt x="13195" y="66900"/>
                  </a:lnTo>
                  <a:lnTo>
                    <a:pt x="7432" y="78670"/>
                  </a:lnTo>
                  <a:lnTo>
                    <a:pt x="2366" y="90187"/>
                  </a:lnTo>
                  <a:lnTo>
                    <a:pt x="212" y="103983"/>
                  </a:lnTo>
                  <a:lnTo>
                    <a:pt x="0" y="119298"/>
                  </a:lnTo>
                  <a:lnTo>
                    <a:pt x="1082" y="135626"/>
                  </a:lnTo>
                  <a:lnTo>
                    <a:pt x="4250" y="151405"/>
                  </a:lnTo>
                  <a:lnTo>
                    <a:pt x="8809" y="166818"/>
                  </a:lnTo>
                  <a:lnTo>
                    <a:pt x="14296" y="181987"/>
                  </a:lnTo>
                  <a:lnTo>
                    <a:pt x="21624" y="195771"/>
                  </a:lnTo>
                  <a:lnTo>
                    <a:pt x="30180" y="208631"/>
                  </a:lnTo>
                  <a:lnTo>
                    <a:pt x="39554" y="220874"/>
                  </a:lnTo>
                  <a:lnTo>
                    <a:pt x="50698" y="230260"/>
                  </a:lnTo>
                  <a:lnTo>
                    <a:pt x="63021" y="237741"/>
                  </a:lnTo>
                  <a:lnTo>
                    <a:pt x="102349" y="2563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353193" y="4274016"/>
              <a:ext cx="187328" cy="108586"/>
            </a:xfrm>
            <a:custGeom>
              <a:avLst/>
              <a:gdLst/>
              <a:ahLst/>
              <a:cxnLst/>
              <a:rect l="0" t="0" r="0" b="0"/>
              <a:pathLst>
                <a:path w="187328" h="108586">
                  <a:moveTo>
                    <a:pt x="121258" y="9481"/>
                  </a:moveTo>
                  <a:lnTo>
                    <a:pt x="103721" y="3635"/>
                  </a:lnTo>
                  <a:lnTo>
                    <a:pt x="93661" y="1913"/>
                  </a:lnTo>
                  <a:lnTo>
                    <a:pt x="82060" y="765"/>
                  </a:lnTo>
                  <a:lnTo>
                    <a:pt x="69433" y="0"/>
                  </a:lnTo>
                  <a:lnTo>
                    <a:pt x="57344" y="713"/>
                  </a:lnTo>
                  <a:lnTo>
                    <a:pt x="45614" y="2412"/>
                  </a:lnTo>
                  <a:lnTo>
                    <a:pt x="34123" y="4768"/>
                  </a:lnTo>
                  <a:lnTo>
                    <a:pt x="24016" y="8786"/>
                  </a:lnTo>
                  <a:lnTo>
                    <a:pt x="14831" y="13912"/>
                  </a:lnTo>
                  <a:lnTo>
                    <a:pt x="6260" y="19776"/>
                  </a:lnTo>
                  <a:lnTo>
                    <a:pt x="1770" y="28579"/>
                  </a:lnTo>
                  <a:lnTo>
                    <a:pt x="0" y="39342"/>
                  </a:lnTo>
                  <a:lnTo>
                    <a:pt x="44" y="51411"/>
                  </a:lnTo>
                  <a:lnTo>
                    <a:pt x="3743" y="60681"/>
                  </a:lnTo>
                  <a:lnTo>
                    <a:pt x="9880" y="68084"/>
                  </a:lnTo>
                  <a:lnTo>
                    <a:pt x="17642" y="74243"/>
                  </a:lnTo>
                  <a:lnTo>
                    <a:pt x="28934" y="77126"/>
                  </a:lnTo>
                  <a:lnTo>
                    <a:pt x="42580" y="77824"/>
                  </a:lnTo>
                  <a:lnTo>
                    <a:pt x="57794" y="77066"/>
                  </a:lnTo>
                  <a:lnTo>
                    <a:pt x="71608" y="74114"/>
                  </a:lnTo>
                  <a:lnTo>
                    <a:pt x="84487" y="69699"/>
                  </a:lnTo>
                  <a:lnTo>
                    <a:pt x="96744" y="64308"/>
                  </a:lnTo>
                  <a:lnTo>
                    <a:pt x="107362" y="58268"/>
                  </a:lnTo>
                  <a:lnTo>
                    <a:pt x="116888" y="51793"/>
                  </a:lnTo>
                  <a:lnTo>
                    <a:pt x="125686" y="45030"/>
                  </a:lnTo>
                  <a:lnTo>
                    <a:pt x="132774" y="44192"/>
                  </a:lnTo>
                  <a:lnTo>
                    <a:pt x="138724" y="47303"/>
                  </a:lnTo>
                  <a:lnTo>
                    <a:pt x="143913" y="53048"/>
                  </a:lnTo>
                  <a:lnTo>
                    <a:pt x="149820" y="60549"/>
                  </a:lnTo>
                  <a:lnTo>
                    <a:pt x="156205" y="69220"/>
                  </a:lnTo>
                  <a:lnTo>
                    <a:pt x="187327" y="1085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609027" y="4250462"/>
              <a:ext cx="85656" cy="94933"/>
            </a:xfrm>
            <a:custGeom>
              <a:avLst/>
              <a:gdLst/>
              <a:ahLst/>
              <a:cxnLst/>
              <a:rect l="0" t="0" r="0" b="0"/>
              <a:pathLst>
                <a:path w="85656" h="94933">
                  <a:moveTo>
                    <a:pt x="30597" y="22023"/>
                  </a:moveTo>
                  <a:lnTo>
                    <a:pt x="18906" y="45406"/>
                  </a:lnTo>
                  <a:lnTo>
                    <a:pt x="14239" y="58411"/>
                  </a:lnTo>
                  <a:lnTo>
                    <a:pt x="9904" y="73199"/>
                  </a:lnTo>
                  <a:lnTo>
                    <a:pt x="5790" y="89175"/>
                  </a:lnTo>
                  <a:lnTo>
                    <a:pt x="3047" y="94932"/>
                  </a:lnTo>
                  <a:lnTo>
                    <a:pt x="1219" y="93875"/>
                  </a:lnTo>
                  <a:lnTo>
                    <a:pt x="0" y="88277"/>
                  </a:lnTo>
                  <a:lnTo>
                    <a:pt x="411" y="80875"/>
                  </a:lnTo>
                  <a:lnTo>
                    <a:pt x="1909" y="72269"/>
                  </a:lnTo>
                  <a:lnTo>
                    <a:pt x="4131" y="62862"/>
                  </a:lnTo>
                  <a:lnTo>
                    <a:pt x="6835" y="52919"/>
                  </a:lnTo>
                  <a:lnTo>
                    <a:pt x="13103" y="32084"/>
                  </a:lnTo>
                  <a:lnTo>
                    <a:pt x="18935" y="23836"/>
                  </a:lnTo>
                  <a:lnTo>
                    <a:pt x="26493" y="17114"/>
                  </a:lnTo>
                  <a:lnTo>
                    <a:pt x="8565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859856" y="4173381"/>
              <a:ext cx="11012" cy="253267"/>
            </a:xfrm>
            <a:custGeom>
              <a:avLst/>
              <a:gdLst/>
              <a:ahLst/>
              <a:cxnLst/>
              <a:rect l="0" t="0" r="0" b="0"/>
              <a:pathLst>
                <a:path w="11012" h="253267">
                  <a:moveTo>
                    <a:pt x="0" y="0"/>
                  </a:moveTo>
                  <a:lnTo>
                    <a:pt x="0" y="29229"/>
                  </a:lnTo>
                  <a:lnTo>
                    <a:pt x="1223" y="43956"/>
                  </a:lnTo>
                  <a:lnTo>
                    <a:pt x="3262" y="59892"/>
                  </a:lnTo>
                  <a:lnTo>
                    <a:pt x="5845" y="76633"/>
                  </a:lnTo>
                  <a:lnTo>
                    <a:pt x="7567" y="95135"/>
                  </a:lnTo>
                  <a:lnTo>
                    <a:pt x="8715" y="114811"/>
                  </a:lnTo>
                  <a:lnTo>
                    <a:pt x="9991" y="155025"/>
                  </a:lnTo>
                  <a:lnTo>
                    <a:pt x="11011" y="2532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1529" y="4850252"/>
            <a:ext cx="795408" cy="259113"/>
            <a:chOff x="141529" y="4850252"/>
            <a:chExt cx="795408" cy="259113"/>
          </a:xfrm>
        </p:grpSpPr>
        <p:sp>
          <p:nvSpPr>
            <p:cNvPr id="9" name="Freeform 8"/>
            <p:cNvSpPr/>
            <p:nvPr/>
          </p:nvSpPr>
          <p:spPr>
            <a:xfrm>
              <a:off x="141529" y="4850252"/>
              <a:ext cx="145726" cy="204055"/>
            </a:xfrm>
            <a:custGeom>
              <a:avLst/>
              <a:gdLst/>
              <a:ahLst/>
              <a:cxnLst/>
              <a:rect l="0" t="0" r="0" b="0"/>
              <a:pathLst>
                <a:path w="145726" h="204055">
                  <a:moveTo>
                    <a:pt x="134714" y="5846"/>
                  </a:moveTo>
                  <a:lnTo>
                    <a:pt x="117177" y="0"/>
                  </a:lnTo>
                  <a:lnTo>
                    <a:pt x="108341" y="725"/>
                  </a:lnTo>
                  <a:lnTo>
                    <a:pt x="98779" y="3655"/>
                  </a:lnTo>
                  <a:lnTo>
                    <a:pt x="88734" y="8056"/>
                  </a:lnTo>
                  <a:lnTo>
                    <a:pt x="78367" y="13437"/>
                  </a:lnTo>
                  <a:lnTo>
                    <a:pt x="67785" y="19471"/>
                  </a:lnTo>
                  <a:lnTo>
                    <a:pt x="57060" y="25941"/>
                  </a:lnTo>
                  <a:lnTo>
                    <a:pt x="46239" y="33925"/>
                  </a:lnTo>
                  <a:lnTo>
                    <a:pt x="35355" y="42918"/>
                  </a:lnTo>
                  <a:lnTo>
                    <a:pt x="24429" y="52584"/>
                  </a:lnTo>
                  <a:lnTo>
                    <a:pt x="15921" y="63922"/>
                  </a:lnTo>
                  <a:lnTo>
                    <a:pt x="9025" y="76374"/>
                  </a:lnTo>
                  <a:lnTo>
                    <a:pt x="3205" y="89570"/>
                  </a:lnTo>
                  <a:lnTo>
                    <a:pt x="548" y="103261"/>
                  </a:lnTo>
                  <a:lnTo>
                    <a:pt x="0" y="117283"/>
                  </a:lnTo>
                  <a:lnTo>
                    <a:pt x="858" y="131524"/>
                  </a:lnTo>
                  <a:lnTo>
                    <a:pt x="3878" y="144690"/>
                  </a:lnTo>
                  <a:lnTo>
                    <a:pt x="8337" y="157136"/>
                  </a:lnTo>
                  <a:lnTo>
                    <a:pt x="13758" y="169105"/>
                  </a:lnTo>
                  <a:lnTo>
                    <a:pt x="22265" y="178308"/>
                  </a:lnTo>
                  <a:lnTo>
                    <a:pt x="32831" y="185666"/>
                  </a:lnTo>
                  <a:lnTo>
                    <a:pt x="44769" y="191796"/>
                  </a:lnTo>
                  <a:lnTo>
                    <a:pt x="57621" y="195882"/>
                  </a:lnTo>
                  <a:lnTo>
                    <a:pt x="71084" y="198606"/>
                  </a:lnTo>
                  <a:lnTo>
                    <a:pt x="145725" y="20405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08909" y="4952045"/>
              <a:ext cx="165543" cy="157320"/>
            </a:xfrm>
            <a:custGeom>
              <a:avLst/>
              <a:gdLst/>
              <a:ahLst/>
              <a:cxnLst/>
              <a:rect l="0" t="0" r="0" b="0"/>
              <a:pathLst>
                <a:path w="165543" h="157320">
                  <a:moveTo>
                    <a:pt x="110484" y="14168"/>
                  </a:moveTo>
                  <a:lnTo>
                    <a:pt x="98793" y="2477"/>
                  </a:lnTo>
                  <a:lnTo>
                    <a:pt x="89231" y="257"/>
                  </a:lnTo>
                  <a:lnTo>
                    <a:pt x="76740" y="0"/>
                  </a:lnTo>
                  <a:lnTo>
                    <a:pt x="62294" y="1052"/>
                  </a:lnTo>
                  <a:lnTo>
                    <a:pt x="48993" y="5424"/>
                  </a:lnTo>
                  <a:lnTo>
                    <a:pt x="36456" y="12010"/>
                  </a:lnTo>
                  <a:lnTo>
                    <a:pt x="24427" y="20070"/>
                  </a:lnTo>
                  <a:lnTo>
                    <a:pt x="15184" y="29114"/>
                  </a:lnTo>
                  <a:lnTo>
                    <a:pt x="7798" y="38815"/>
                  </a:lnTo>
                  <a:lnTo>
                    <a:pt x="1651" y="48952"/>
                  </a:lnTo>
                  <a:lnTo>
                    <a:pt x="0" y="59380"/>
                  </a:lnTo>
                  <a:lnTo>
                    <a:pt x="1346" y="70003"/>
                  </a:lnTo>
                  <a:lnTo>
                    <a:pt x="4691" y="80756"/>
                  </a:lnTo>
                  <a:lnTo>
                    <a:pt x="11815" y="89148"/>
                  </a:lnTo>
                  <a:lnTo>
                    <a:pt x="21458" y="95966"/>
                  </a:lnTo>
                  <a:lnTo>
                    <a:pt x="32781" y="101735"/>
                  </a:lnTo>
                  <a:lnTo>
                    <a:pt x="44000" y="103134"/>
                  </a:lnTo>
                  <a:lnTo>
                    <a:pt x="55150" y="101619"/>
                  </a:lnTo>
                  <a:lnTo>
                    <a:pt x="66253" y="98163"/>
                  </a:lnTo>
                  <a:lnTo>
                    <a:pt x="76103" y="93411"/>
                  </a:lnTo>
                  <a:lnTo>
                    <a:pt x="85116" y="87796"/>
                  </a:lnTo>
                  <a:lnTo>
                    <a:pt x="93572" y="81607"/>
                  </a:lnTo>
                  <a:lnTo>
                    <a:pt x="101657" y="75033"/>
                  </a:lnTo>
                  <a:lnTo>
                    <a:pt x="109493" y="68203"/>
                  </a:lnTo>
                  <a:lnTo>
                    <a:pt x="117164" y="61203"/>
                  </a:lnTo>
                  <a:lnTo>
                    <a:pt x="122279" y="61431"/>
                  </a:lnTo>
                  <a:lnTo>
                    <a:pt x="125688" y="66476"/>
                  </a:lnTo>
                  <a:lnTo>
                    <a:pt x="127961" y="74734"/>
                  </a:lnTo>
                  <a:lnTo>
                    <a:pt x="130700" y="86357"/>
                  </a:lnTo>
                  <a:lnTo>
                    <a:pt x="133750" y="100222"/>
                  </a:lnTo>
                  <a:lnTo>
                    <a:pt x="165542" y="1573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01746" y="4974032"/>
              <a:ext cx="137879" cy="81791"/>
            </a:xfrm>
            <a:custGeom>
              <a:avLst/>
              <a:gdLst/>
              <a:ahLst/>
              <a:cxnLst/>
              <a:rect l="0" t="0" r="0" b="0"/>
              <a:pathLst>
                <a:path w="137879" h="81791">
                  <a:moveTo>
                    <a:pt x="27763" y="25216"/>
                  </a:moveTo>
                  <a:lnTo>
                    <a:pt x="16071" y="42753"/>
                  </a:lnTo>
                  <a:lnTo>
                    <a:pt x="12628" y="52813"/>
                  </a:lnTo>
                  <a:lnTo>
                    <a:pt x="10332" y="64414"/>
                  </a:lnTo>
                  <a:lnTo>
                    <a:pt x="8801" y="77042"/>
                  </a:lnTo>
                  <a:lnTo>
                    <a:pt x="6557" y="81790"/>
                  </a:lnTo>
                  <a:lnTo>
                    <a:pt x="3838" y="81285"/>
                  </a:lnTo>
                  <a:lnTo>
                    <a:pt x="801" y="77277"/>
                  </a:lnTo>
                  <a:lnTo>
                    <a:pt x="0" y="69712"/>
                  </a:lnTo>
                  <a:lnTo>
                    <a:pt x="690" y="59773"/>
                  </a:lnTo>
                  <a:lnTo>
                    <a:pt x="2373" y="48254"/>
                  </a:lnTo>
                  <a:lnTo>
                    <a:pt x="5942" y="38128"/>
                  </a:lnTo>
                  <a:lnTo>
                    <a:pt x="10769" y="28930"/>
                  </a:lnTo>
                  <a:lnTo>
                    <a:pt x="16433" y="20351"/>
                  </a:lnTo>
                  <a:lnTo>
                    <a:pt x="23880" y="13408"/>
                  </a:lnTo>
                  <a:lnTo>
                    <a:pt x="32516" y="7556"/>
                  </a:lnTo>
                  <a:lnTo>
                    <a:pt x="41943" y="2431"/>
                  </a:lnTo>
                  <a:lnTo>
                    <a:pt x="53122" y="238"/>
                  </a:lnTo>
                  <a:lnTo>
                    <a:pt x="65468" y="0"/>
                  </a:lnTo>
                  <a:lnTo>
                    <a:pt x="78593" y="1064"/>
                  </a:lnTo>
                  <a:lnTo>
                    <a:pt x="91014" y="2997"/>
                  </a:lnTo>
                  <a:lnTo>
                    <a:pt x="102965" y="5510"/>
                  </a:lnTo>
                  <a:lnTo>
                    <a:pt x="137878" y="142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71763" y="4867109"/>
              <a:ext cx="165174" cy="231244"/>
            </a:xfrm>
            <a:custGeom>
              <a:avLst/>
              <a:gdLst/>
              <a:ahLst/>
              <a:cxnLst/>
              <a:rect l="0" t="0" r="0" b="0"/>
              <a:pathLst>
                <a:path w="165174" h="231244">
                  <a:moveTo>
                    <a:pt x="0" y="0"/>
                  </a:moveTo>
                  <a:lnTo>
                    <a:pt x="29228" y="0"/>
                  </a:lnTo>
                  <a:lnTo>
                    <a:pt x="40285" y="2448"/>
                  </a:lnTo>
                  <a:lnTo>
                    <a:pt x="50103" y="6526"/>
                  </a:lnTo>
                  <a:lnTo>
                    <a:pt x="59096" y="11692"/>
                  </a:lnTo>
                  <a:lnTo>
                    <a:pt x="68762" y="17583"/>
                  </a:lnTo>
                  <a:lnTo>
                    <a:pt x="89289" y="30654"/>
                  </a:lnTo>
                  <a:lnTo>
                    <a:pt x="98678" y="40012"/>
                  </a:lnTo>
                  <a:lnTo>
                    <a:pt x="107385" y="51145"/>
                  </a:lnTo>
                  <a:lnTo>
                    <a:pt x="115636" y="63461"/>
                  </a:lnTo>
                  <a:lnTo>
                    <a:pt x="119914" y="75342"/>
                  </a:lnTo>
                  <a:lnTo>
                    <a:pt x="121542" y="86933"/>
                  </a:lnTo>
                  <a:lnTo>
                    <a:pt x="121403" y="98332"/>
                  </a:lnTo>
                  <a:lnTo>
                    <a:pt x="120088" y="109601"/>
                  </a:lnTo>
                  <a:lnTo>
                    <a:pt x="117987" y="120784"/>
                  </a:lnTo>
                  <a:lnTo>
                    <a:pt x="115363" y="131910"/>
                  </a:lnTo>
                  <a:lnTo>
                    <a:pt x="109944" y="141775"/>
                  </a:lnTo>
                  <a:lnTo>
                    <a:pt x="102660" y="150798"/>
                  </a:lnTo>
                  <a:lnTo>
                    <a:pt x="94134" y="159260"/>
                  </a:lnTo>
                  <a:lnTo>
                    <a:pt x="83555" y="166126"/>
                  </a:lnTo>
                  <a:lnTo>
                    <a:pt x="71609" y="171926"/>
                  </a:lnTo>
                  <a:lnTo>
                    <a:pt x="58751" y="177016"/>
                  </a:lnTo>
                  <a:lnTo>
                    <a:pt x="45285" y="179186"/>
                  </a:lnTo>
                  <a:lnTo>
                    <a:pt x="31413" y="179410"/>
                  </a:lnTo>
                  <a:lnTo>
                    <a:pt x="17272" y="178335"/>
                  </a:lnTo>
                  <a:lnTo>
                    <a:pt x="10291" y="175171"/>
                  </a:lnTo>
                  <a:lnTo>
                    <a:pt x="8084" y="170616"/>
                  </a:lnTo>
                  <a:lnTo>
                    <a:pt x="9060" y="165131"/>
                  </a:lnTo>
                  <a:lnTo>
                    <a:pt x="12158" y="163922"/>
                  </a:lnTo>
                  <a:lnTo>
                    <a:pt x="16670" y="165563"/>
                  </a:lnTo>
                  <a:lnTo>
                    <a:pt x="47339" y="185779"/>
                  </a:lnTo>
                  <a:lnTo>
                    <a:pt x="58477" y="192369"/>
                  </a:lnTo>
                  <a:lnTo>
                    <a:pt x="70796" y="199209"/>
                  </a:lnTo>
                  <a:lnTo>
                    <a:pt x="83902" y="206217"/>
                  </a:lnTo>
                  <a:lnTo>
                    <a:pt x="97534" y="212112"/>
                  </a:lnTo>
                  <a:lnTo>
                    <a:pt x="111516" y="217265"/>
                  </a:lnTo>
                  <a:lnTo>
                    <a:pt x="165173" y="2312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eeform 13"/>
          <p:cNvSpPr/>
          <p:nvPr/>
        </p:nvSpPr>
        <p:spPr>
          <a:xfrm>
            <a:off x="7775067" y="1079119"/>
            <a:ext cx="2048256" cy="22098"/>
          </a:xfrm>
          <a:custGeom>
            <a:avLst/>
            <a:gdLst/>
            <a:ahLst/>
            <a:cxnLst/>
            <a:rect l="0" t="0" r="0" b="0"/>
            <a:pathLst>
              <a:path w="2048256" h="22098">
                <a:moveTo>
                  <a:pt x="0" y="0"/>
                </a:moveTo>
                <a:lnTo>
                  <a:pt x="2048255" y="22097"/>
                </a:lnTo>
              </a:path>
            </a:pathLst>
          </a:custGeom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058036" y="1783842"/>
            <a:ext cx="8732141" cy="22098"/>
          </a:xfrm>
          <a:custGeom>
            <a:avLst/>
            <a:gdLst/>
            <a:ahLst/>
            <a:cxnLst/>
            <a:rect l="0" t="0" r="0" b="0"/>
            <a:pathLst>
              <a:path w="8732141" h="22098">
                <a:moveTo>
                  <a:pt x="0" y="22097"/>
                </a:moveTo>
                <a:lnTo>
                  <a:pt x="8732140" y="0"/>
                </a:lnTo>
              </a:path>
            </a:pathLst>
          </a:custGeom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036066" y="2400554"/>
            <a:ext cx="627635" cy="1"/>
          </a:xfrm>
          <a:custGeom>
            <a:avLst/>
            <a:gdLst/>
            <a:ahLst/>
            <a:cxnLst/>
            <a:rect l="0" t="0" r="0" b="0"/>
            <a:pathLst>
              <a:path w="627635" h="1">
                <a:moveTo>
                  <a:pt x="0" y="0"/>
                </a:moveTo>
                <a:lnTo>
                  <a:pt x="627634" y="0"/>
                </a:lnTo>
              </a:path>
            </a:pathLst>
          </a:custGeom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128237" y="1321387"/>
            <a:ext cx="1200261" cy="198209"/>
            <a:chOff x="3128237" y="1321387"/>
            <a:chExt cx="1200261" cy="198209"/>
          </a:xfrm>
        </p:grpSpPr>
        <p:sp>
          <p:nvSpPr>
            <p:cNvPr id="17" name="Freeform 16"/>
            <p:cNvSpPr/>
            <p:nvPr/>
          </p:nvSpPr>
          <p:spPr>
            <a:xfrm>
              <a:off x="3128237" y="1412954"/>
              <a:ext cx="209221" cy="100207"/>
            </a:xfrm>
            <a:custGeom>
              <a:avLst/>
              <a:gdLst/>
              <a:ahLst/>
              <a:cxnLst/>
              <a:rect l="0" t="0" r="0" b="0"/>
              <a:pathLst>
                <a:path w="209221" h="100207">
                  <a:moveTo>
                    <a:pt x="0" y="73606"/>
                  </a:moveTo>
                  <a:lnTo>
                    <a:pt x="0" y="96989"/>
                  </a:lnTo>
                  <a:lnTo>
                    <a:pt x="1224" y="100206"/>
                  </a:lnTo>
                  <a:lnTo>
                    <a:pt x="3263" y="98681"/>
                  </a:lnTo>
                  <a:lnTo>
                    <a:pt x="5846" y="93993"/>
                  </a:lnTo>
                  <a:lnTo>
                    <a:pt x="8791" y="87197"/>
                  </a:lnTo>
                  <a:lnTo>
                    <a:pt x="11978" y="78996"/>
                  </a:lnTo>
                  <a:lnTo>
                    <a:pt x="15327" y="69859"/>
                  </a:lnTo>
                  <a:lnTo>
                    <a:pt x="20006" y="58873"/>
                  </a:lnTo>
                  <a:lnTo>
                    <a:pt x="31730" y="33616"/>
                  </a:lnTo>
                  <a:lnTo>
                    <a:pt x="38283" y="22476"/>
                  </a:lnTo>
                  <a:lnTo>
                    <a:pt x="45098" y="12602"/>
                  </a:lnTo>
                  <a:lnTo>
                    <a:pt x="52088" y="3573"/>
                  </a:lnTo>
                  <a:lnTo>
                    <a:pt x="59196" y="0"/>
                  </a:lnTo>
                  <a:lnTo>
                    <a:pt x="66381" y="65"/>
                  </a:lnTo>
                  <a:lnTo>
                    <a:pt x="73618" y="2556"/>
                  </a:lnTo>
                  <a:lnTo>
                    <a:pt x="80890" y="7887"/>
                  </a:lnTo>
                  <a:lnTo>
                    <a:pt x="88185" y="15111"/>
                  </a:lnTo>
                  <a:lnTo>
                    <a:pt x="95495" y="23598"/>
                  </a:lnTo>
                  <a:lnTo>
                    <a:pt x="101592" y="32926"/>
                  </a:lnTo>
                  <a:lnTo>
                    <a:pt x="106881" y="42816"/>
                  </a:lnTo>
                  <a:lnTo>
                    <a:pt x="111629" y="53079"/>
                  </a:lnTo>
                  <a:lnTo>
                    <a:pt x="117242" y="56251"/>
                  </a:lnTo>
                  <a:lnTo>
                    <a:pt x="123431" y="54695"/>
                  </a:lnTo>
                  <a:lnTo>
                    <a:pt x="130004" y="49987"/>
                  </a:lnTo>
                  <a:lnTo>
                    <a:pt x="134386" y="41955"/>
                  </a:lnTo>
                  <a:lnTo>
                    <a:pt x="137308" y="31706"/>
                  </a:lnTo>
                  <a:lnTo>
                    <a:pt x="139255" y="19979"/>
                  </a:lnTo>
                  <a:lnTo>
                    <a:pt x="144224" y="13385"/>
                  </a:lnTo>
                  <a:lnTo>
                    <a:pt x="151207" y="10212"/>
                  </a:lnTo>
                  <a:lnTo>
                    <a:pt x="159534" y="9320"/>
                  </a:lnTo>
                  <a:lnTo>
                    <a:pt x="166308" y="12396"/>
                  </a:lnTo>
                  <a:lnTo>
                    <a:pt x="172047" y="18117"/>
                  </a:lnTo>
                  <a:lnTo>
                    <a:pt x="177097" y="25602"/>
                  </a:lnTo>
                  <a:lnTo>
                    <a:pt x="181687" y="34262"/>
                  </a:lnTo>
                  <a:lnTo>
                    <a:pt x="185971" y="43707"/>
                  </a:lnTo>
                  <a:lnTo>
                    <a:pt x="209220" y="846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383808" y="1417542"/>
              <a:ext cx="96800" cy="80031"/>
            </a:xfrm>
            <a:custGeom>
              <a:avLst/>
              <a:gdLst/>
              <a:ahLst/>
              <a:cxnLst/>
              <a:rect l="0" t="0" r="0" b="0"/>
              <a:pathLst>
                <a:path w="96800" h="80031">
                  <a:moveTo>
                    <a:pt x="30730" y="69018"/>
                  </a:moveTo>
                  <a:lnTo>
                    <a:pt x="48267" y="63173"/>
                  </a:lnTo>
                  <a:lnTo>
                    <a:pt x="55880" y="59004"/>
                  </a:lnTo>
                  <a:lnTo>
                    <a:pt x="63402" y="53777"/>
                  </a:lnTo>
                  <a:lnTo>
                    <a:pt x="70864" y="47846"/>
                  </a:lnTo>
                  <a:lnTo>
                    <a:pt x="74615" y="40221"/>
                  </a:lnTo>
                  <a:lnTo>
                    <a:pt x="75892" y="31468"/>
                  </a:lnTo>
                  <a:lnTo>
                    <a:pt x="75520" y="21961"/>
                  </a:lnTo>
                  <a:lnTo>
                    <a:pt x="71602" y="14400"/>
                  </a:lnTo>
                  <a:lnTo>
                    <a:pt x="65319" y="8136"/>
                  </a:lnTo>
                  <a:lnTo>
                    <a:pt x="57460" y="2737"/>
                  </a:lnTo>
                  <a:lnTo>
                    <a:pt x="48549" y="360"/>
                  </a:lnTo>
                  <a:lnTo>
                    <a:pt x="38939" y="0"/>
                  </a:lnTo>
                  <a:lnTo>
                    <a:pt x="28861" y="983"/>
                  </a:lnTo>
                  <a:lnTo>
                    <a:pt x="19696" y="5309"/>
                  </a:lnTo>
                  <a:lnTo>
                    <a:pt x="11139" y="11863"/>
                  </a:lnTo>
                  <a:lnTo>
                    <a:pt x="2987" y="19903"/>
                  </a:lnTo>
                  <a:lnTo>
                    <a:pt x="0" y="28934"/>
                  </a:lnTo>
                  <a:lnTo>
                    <a:pt x="455" y="38625"/>
                  </a:lnTo>
                  <a:lnTo>
                    <a:pt x="3205" y="48756"/>
                  </a:lnTo>
                  <a:lnTo>
                    <a:pt x="9933" y="56734"/>
                  </a:lnTo>
                  <a:lnTo>
                    <a:pt x="19312" y="63275"/>
                  </a:lnTo>
                  <a:lnTo>
                    <a:pt x="30459" y="68860"/>
                  </a:lnTo>
                  <a:lnTo>
                    <a:pt x="42784" y="72583"/>
                  </a:lnTo>
                  <a:lnTo>
                    <a:pt x="55895" y="75066"/>
                  </a:lnTo>
                  <a:lnTo>
                    <a:pt x="96799" y="800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535153" y="1414147"/>
              <a:ext cx="77594" cy="72414"/>
            </a:xfrm>
            <a:custGeom>
              <a:avLst/>
              <a:gdLst/>
              <a:ahLst/>
              <a:cxnLst/>
              <a:rect l="0" t="0" r="0" b="0"/>
              <a:pathLst>
                <a:path w="77594" h="72414">
                  <a:moveTo>
                    <a:pt x="77593" y="6344"/>
                  </a:moveTo>
                  <a:lnTo>
                    <a:pt x="60056" y="498"/>
                  </a:lnTo>
                  <a:lnTo>
                    <a:pt x="51219" y="0"/>
                  </a:lnTo>
                  <a:lnTo>
                    <a:pt x="41658" y="891"/>
                  </a:lnTo>
                  <a:lnTo>
                    <a:pt x="31613" y="2709"/>
                  </a:lnTo>
                  <a:lnTo>
                    <a:pt x="22470" y="7591"/>
                  </a:lnTo>
                  <a:lnTo>
                    <a:pt x="13927" y="14516"/>
                  </a:lnTo>
                  <a:lnTo>
                    <a:pt x="5785" y="22804"/>
                  </a:lnTo>
                  <a:lnTo>
                    <a:pt x="1580" y="31999"/>
                  </a:lnTo>
                  <a:lnTo>
                    <a:pt x="0" y="41800"/>
                  </a:lnTo>
                  <a:lnTo>
                    <a:pt x="171" y="52004"/>
                  </a:lnTo>
                  <a:lnTo>
                    <a:pt x="5179" y="58807"/>
                  </a:lnTo>
                  <a:lnTo>
                    <a:pt x="13411" y="63343"/>
                  </a:lnTo>
                  <a:lnTo>
                    <a:pt x="66581" y="7241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639437" y="1332398"/>
              <a:ext cx="138483" cy="165175"/>
            </a:xfrm>
            <a:custGeom>
              <a:avLst/>
              <a:gdLst/>
              <a:ahLst/>
              <a:cxnLst/>
              <a:rect l="0" t="0" r="0" b="0"/>
              <a:pathLst>
                <a:path w="138483" h="165175">
                  <a:moveTo>
                    <a:pt x="6343" y="0"/>
                  </a:moveTo>
                  <a:lnTo>
                    <a:pt x="498" y="17537"/>
                  </a:lnTo>
                  <a:lnTo>
                    <a:pt x="0" y="27597"/>
                  </a:lnTo>
                  <a:lnTo>
                    <a:pt x="891" y="39198"/>
                  </a:lnTo>
                  <a:lnTo>
                    <a:pt x="2708" y="51826"/>
                  </a:lnTo>
                  <a:lnTo>
                    <a:pt x="5144" y="65138"/>
                  </a:lnTo>
                  <a:lnTo>
                    <a:pt x="7991" y="78907"/>
                  </a:lnTo>
                  <a:lnTo>
                    <a:pt x="11112" y="92981"/>
                  </a:lnTo>
                  <a:lnTo>
                    <a:pt x="14417" y="106034"/>
                  </a:lnTo>
                  <a:lnTo>
                    <a:pt x="17843" y="118406"/>
                  </a:lnTo>
                  <a:lnTo>
                    <a:pt x="21351" y="130325"/>
                  </a:lnTo>
                  <a:lnTo>
                    <a:pt x="26136" y="134600"/>
                  </a:lnTo>
                  <a:lnTo>
                    <a:pt x="31774" y="133780"/>
                  </a:lnTo>
                  <a:lnTo>
                    <a:pt x="37979" y="129562"/>
                  </a:lnTo>
                  <a:lnTo>
                    <a:pt x="44563" y="124304"/>
                  </a:lnTo>
                  <a:lnTo>
                    <a:pt x="51399" y="118351"/>
                  </a:lnTo>
                  <a:lnTo>
                    <a:pt x="58404" y="111936"/>
                  </a:lnTo>
                  <a:lnTo>
                    <a:pt x="66744" y="110106"/>
                  </a:lnTo>
                  <a:lnTo>
                    <a:pt x="75974" y="111332"/>
                  </a:lnTo>
                  <a:lnTo>
                    <a:pt x="85799" y="114598"/>
                  </a:lnTo>
                  <a:lnTo>
                    <a:pt x="94795" y="119221"/>
                  </a:lnTo>
                  <a:lnTo>
                    <a:pt x="103240" y="124751"/>
                  </a:lnTo>
                  <a:lnTo>
                    <a:pt x="138482" y="1651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803557" y="1431502"/>
              <a:ext cx="139537" cy="76122"/>
            </a:xfrm>
            <a:custGeom>
              <a:avLst/>
              <a:gdLst/>
              <a:ahLst/>
              <a:cxnLst/>
              <a:rect l="0" t="0" r="0" b="0"/>
              <a:pathLst>
                <a:path w="139537" h="76122">
                  <a:moveTo>
                    <a:pt x="95489" y="0"/>
                  </a:moveTo>
                  <a:lnTo>
                    <a:pt x="34183" y="15327"/>
                  </a:lnTo>
                  <a:lnTo>
                    <a:pt x="22807" y="21230"/>
                  </a:lnTo>
                  <a:lnTo>
                    <a:pt x="12777" y="28835"/>
                  </a:lnTo>
                  <a:lnTo>
                    <a:pt x="3642" y="37576"/>
                  </a:lnTo>
                  <a:lnTo>
                    <a:pt x="0" y="47074"/>
                  </a:lnTo>
                  <a:lnTo>
                    <a:pt x="18" y="57077"/>
                  </a:lnTo>
                  <a:lnTo>
                    <a:pt x="2478" y="67415"/>
                  </a:lnTo>
                  <a:lnTo>
                    <a:pt x="9012" y="73084"/>
                  </a:lnTo>
                  <a:lnTo>
                    <a:pt x="18262" y="75640"/>
                  </a:lnTo>
                  <a:lnTo>
                    <a:pt x="29322" y="76121"/>
                  </a:lnTo>
                  <a:lnTo>
                    <a:pt x="39143" y="73994"/>
                  </a:lnTo>
                  <a:lnTo>
                    <a:pt x="48137" y="70129"/>
                  </a:lnTo>
                  <a:lnTo>
                    <a:pt x="56580" y="65105"/>
                  </a:lnTo>
                  <a:lnTo>
                    <a:pt x="63432" y="58086"/>
                  </a:lnTo>
                  <a:lnTo>
                    <a:pt x="69224" y="49736"/>
                  </a:lnTo>
                  <a:lnTo>
                    <a:pt x="74309" y="40498"/>
                  </a:lnTo>
                  <a:lnTo>
                    <a:pt x="80146" y="38011"/>
                  </a:lnTo>
                  <a:lnTo>
                    <a:pt x="86484" y="40023"/>
                  </a:lnTo>
                  <a:lnTo>
                    <a:pt x="93156" y="45035"/>
                  </a:lnTo>
                  <a:lnTo>
                    <a:pt x="101275" y="49599"/>
                  </a:lnTo>
                  <a:lnTo>
                    <a:pt x="110358" y="53866"/>
                  </a:lnTo>
                  <a:lnTo>
                    <a:pt x="139536" y="660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987139" y="1420491"/>
              <a:ext cx="132140" cy="99105"/>
            </a:xfrm>
            <a:custGeom>
              <a:avLst/>
              <a:gdLst/>
              <a:ahLst/>
              <a:cxnLst/>
              <a:rect l="0" t="0" r="0" b="0"/>
              <a:pathLst>
                <a:path w="132140" h="99105">
                  <a:moveTo>
                    <a:pt x="0" y="0"/>
                  </a:moveTo>
                  <a:lnTo>
                    <a:pt x="0" y="29228"/>
                  </a:lnTo>
                  <a:lnTo>
                    <a:pt x="1224" y="41509"/>
                  </a:lnTo>
                  <a:lnTo>
                    <a:pt x="3263" y="53366"/>
                  </a:lnTo>
                  <a:lnTo>
                    <a:pt x="5845" y="64941"/>
                  </a:lnTo>
                  <a:lnTo>
                    <a:pt x="8791" y="67764"/>
                  </a:lnTo>
                  <a:lnTo>
                    <a:pt x="11978" y="64752"/>
                  </a:lnTo>
                  <a:lnTo>
                    <a:pt x="15327" y="57850"/>
                  </a:lnTo>
                  <a:lnTo>
                    <a:pt x="18782" y="49578"/>
                  </a:lnTo>
                  <a:lnTo>
                    <a:pt x="22310" y="40393"/>
                  </a:lnTo>
                  <a:lnTo>
                    <a:pt x="25885" y="30599"/>
                  </a:lnTo>
                  <a:lnTo>
                    <a:pt x="31938" y="22847"/>
                  </a:lnTo>
                  <a:lnTo>
                    <a:pt x="39645" y="16455"/>
                  </a:lnTo>
                  <a:lnTo>
                    <a:pt x="48453" y="10970"/>
                  </a:lnTo>
                  <a:lnTo>
                    <a:pt x="56772" y="9760"/>
                  </a:lnTo>
                  <a:lnTo>
                    <a:pt x="64765" y="11401"/>
                  </a:lnTo>
                  <a:lnTo>
                    <a:pt x="72541" y="14941"/>
                  </a:lnTo>
                  <a:lnTo>
                    <a:pt x="80172" y="20972"/>
                  </a:lnTo>
                  <a:lnTo>
                    <a:pt x="87706" y="28664"/>
                  </a:lnTo>
                  <a:lnTo>
                    <a:pt x="95176" y="37462"/>
                  </a:lnTo>
                  <a:lnTo>
                    <a:pt x="101379" y="46998"/>
                  </a:lnTo>
                  <a:lnTo>
                    <a:pt x="106739" y="57025"/>
                  </a:lnTo>
                  <a:lnTo>
                    <a:pt x="132139" y="991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185347" y="1420491"/>
              <a:ext cx="22024" cy="99105"/>
            </a:xfrm>
            <a:custGeom>
              <a:avLst/>
              <a:gdLst/>
              <a:ahLst/>
              <a:cxnLst/>
              <a:rect l="0" t="0" r="0" b="0"/>
              <a:pathLst>
                <a:path w="22024" h="99105">
                  <a:moveTo>
                    <a:pt x="0" y="0"/>
                  </a:moveTo>
                  <a:lnTo>
                    <a:pt x="5846" y="17537"/>
                  </a:lnTo>
                  <a:lnTo>
                    <a:pt x="8791" y="28820"/>
                  </a:lnTo>
                  <a:lnTo>
                    <a:pt x="11978" y="42460"/>
                  </a:lnTo>
                  <a:lnTo>
                    <a:pt x="22023" y="991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252801" y="1431502"/>
              <a:ext cx="75697" cy="88094"/>
            </a:xfrm>
            <a:custGeom>
              <a:avLst/>
              <a:gdLst/>
              <a:ahLst/>
              <a:cxnLst/>
              <a:rect l="0" t="0" r="0" b="0"/>
              <a:pathLst>
                <a:path w="75697" h="88094">
                  <a:moveTo>
                    <a:pt x="42662" y="0"/>
                  </a:moveTo>
                  <a:lnTo>
                    <a:pt x="25125" y="11692"/>
                  </a:lnTo>
                  <a:lnTo>
                    <a:pt x="17512" y="17583"/>
                  </a:lnTo>
                  <a:lnTo>
                    <a:pt x="9989" y="23957"/>
                  </a:lnTo>
                  <a:lnTo>
                    <a:pt x="2528" y="30654"/>
                  </a:lnTo>
                  <a:lnTo>
                    <a:pt x="0" y="38788"/>
                  </a:lnTo>
                  <a:lnTo>
                    <a:pt x="762" y="47882"/>
                  </a:lnTo>
                  <a:lnTo>
                    <a:pt x="3717" y="57615"/>
                  </a:lnTo>
                  <a:lnTo>
                    <a:pt x="10581" y="65328"/>
                  </a:lnTo>
                  <a:lnTo>
                    <a:pt x="20051" y="71693"/>
                  </a:lnTo>
                  <a:lnTo>
                    <a:pt x="75696" y="8809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240405" y="1321387"/>
              <a:ext cx="1" cy="11012"/>
            </a:xfrm>
            <a:custGeom>
              <a:avLst/>
              <a:gdLst/>
              <a:ahLst/>
              <a:cxnLst/>
              <a:rect l="0" t="0" r="0" b="0"/>
              <a:pathLst>
                <a:path w="1" h="11012">
                  <a:moveTo>
                    <a:pt x="0" y="0"/>
                  </a:moveTo>
                  <a:lnTo>
                    <a:pt x="0" y="110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20694" y="1420491"/>
            <a:ext cx="154163" cy="132140"/>
            <a:chOff x="6420694" y="1420491"/>
            <a:chExt cx="154163" cy="132140"/>
          </a:xfrm>
        </p:grpSpPr>
        <p:sp>
          <p:nvSpPr>
            <p:cNvPr id="27" name="Freeform 26"/>
            <p:cNvSpPr/>
            <p:nvPr/>
          </p:nvSpPr>
          <p:spPr>
            <a:xfrm>
              <a:off x="6475752" y="1420491"/>
              <a:ext cx="11012" cy="132140"/>
            </a:xfrm>
            <a:custGeom>
              <a:avLst/>
              <a:gdLst/>
              <a:ahLst/>
              <a:cxnLst/>
              <a:rect l="0" t="0" r="0" b="0"/>
              <a:pathLst>
                <a:path w="11012" h="132140">
                  <a:moveTo>
                    <a:pt x="11011" y="0"/>
                  </a:moveTo>
                  <a:lnTo>
                    <a:pt x="5165" y="17537"/>
                  </a:lnTo>
                  <a:lnTo>
                    <a:pt x="3443" y="27597"/>
                  </a:lnTo>
                  <a:lnTo>
                    <a:pt x="2295" y="39197"/>
                  </a:lnTo>
                  <a:lnTo>
                    <a:pt x="1530" y="51825"/>
                  </a:lnTo>
                  <a:lnTo>
                    <a:pt x="680" y="78907"/>
                  </a:lnTo>
                  <a:lnTo>
                    <a:pt x="0" y="1321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420694" y="1486560"/>
              <a:ext cx="154163" cy="22024"/>
            </a:xfrm>
            <a:custGeom>
              <a:avLst/>
              <a:gdLst/>
              <a:ahLst/>
              <a:cxnLst/>
              <a:rect l="0" t="0" r="0" b="0"/>
              <a:pathLst>
                <a:path w="154163" h="22024">
                  <a:moveTo>
                    <a:pt x="0" y="22023"/>
                  </a:moveTo>
                  <a:lnTo>
                    <a:pt x="11691" y="10332"/>
                  </a:lnTo>
                  <a:lnTo>
                    <a:pt x="20029" y="6888"/>
                  </a:lnTo>
                  <a:lnTo>
                    <a:pt x="30482" y="4592"/>
                  </a:lnTo>
                  <a:lnTo>
                    <a:pt x="42344" y="3062"/>
                  </a:lnTo>
                  <a:lnTo>
                    <a:pt x="55146" y="2041"/>
                  </a:lnTo>
                  <a:lnTo>
                    <a:pt x="68576" y="1361"/>
                  </a:lnTo>
                  <a:lnTo>
                    <a:pt x="96547" y="605"/>
                  </a:lnTo>
                  <a:lnTo>
                    <a:pt x="15416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Freeform 29"/>
          <p:cNvSpPr/>
          <p:nvPr/>
        </p:nvSpPr>
        <p:spPr>
          <a:xfrm>
            <a:off x="7543873" y="1293508"/>
            <a:ext cx="200419" cy="258484"/>
          </a:xfrm>
          <a:custGeom>
            <a:avLst/>
            <a:gdLst/>
            <a:ahLst/>
            <a:cxnLst/>
            <a:rect l="0" t="0" r="0" b="0"/>
            <a:pathLst>
              <a:path w="200419" h="258484">
                <a:moveTo>
                  <a:pt x="0" y="16867"/>
                </a:moveTo>
                <a:lnTo>
                  <a:pt x="0" y="87654"/>
                </a:lnTo>
                <a:lnTo>
                  <a:pt x="6118" y="95870"/>
                </a:lnTo>
                <a:lnTo>
                  <a:pt x="16313" y="100123"/>
                </a:lnTo>
                <a:lnTo>
                  <a:pt x="29228" y="101735"/>
                </a:lnTo>
                <a:lnTo>
                  <a:pt x="41508" y="100363"/>
                </a:lnTo>
                <a:lnTo>
                  <a:pt x="53366" y="97001"/>
                </a:lnTo>
                <a:lnTo>
                  <a:pt x="64942" y="92313"/>
                </a:lnTo>
                <a:lnTo>
                  <a:pt x="75106" y="85517"/>
                </a:lnTo>
                <a:lnTo>
                  <a:pt x="84328" y="77316"/>
                </a:lnTo>
                <a:lnTo>
                  <a:pt x="92925" y="68178"/>
                </a:lnTo>
                <a:lnTo>
                  <a:pt x="99879" y="58415"/>
                </a:lnTo>
                <a:lnTo>
                  <a:pt x="105738" y="48237"/>
                </a:lnTo>
                <a:lnTo>
                  <a:pt x="110868" y="37780"/>
                </a:lnTo>
                <a:lnTo>
                  <a:pt x="113065" y="27139"/>
                </a:lnTo>
                <a:lnTo>
                  <a:pt x="113306" y="16374"/>
                </a:lnTo>
                <a:lnTo>
                  <a:pt x="112242" y="5527"/>
                </a:lnTo>
                <a:lnTo>
                  <a:pt x="109087" y="742"/>
                </a:lnTo>
                <a:lnTo>
                  <a:pt x="104536" y="0"/>
                </a:lnTo>
                <a:lnTo>
                  <a:pt x="99055" y="1952"/>
                </a:lnTo>
                <a:lnTo>
                  <a:pt x="95401" y="9371"/>
                </a:lnTo>
                <a:lnTo>
                  <a:pt x="92965" y="20434"/>
                </a:lnTo>
                <a:lnTo>
                  <a:pt x="91341" y="33927"/>
                </a:lnTo>
                <a:lnTo>
                  <a:pt x="91481" y="46593"/>
                </a:lnTo>
                <a:lnTo>
                  <a:pt x="92798" y="58708"/>
                </a:lnTo>
                <a:lnTo>
                  <a:pt x="94901" y="70454"/>
                </a:lnTo>
                <a:lnTo>
                  <a:pt x="99972" y="81956"/>
                </a:lnTo>
                <a:lnTo>
                  <a:pt x="107024" y="93295"/>
                </a:lnTo>
                <a:lnTo>
                  <a:pt x="115395" y="104524"/>
                </a:lnTo>
                <a:lnTo>
                  <a:pt x="123423" y="114457"/>
                </a:lnTo>
                <a:lnTo>
                  <a:pt x="131222" y="123527"/>
                </a:lnTo>
                <a:lnTo>
                  <a:pt x="138869" y="132020"/>
                </a:lnTo>
                <a:lnTo>
                  <a:pt x="146414" y="141352"/>
                </a:lnTo>
                <a:lnTo>
                  <a:pt x="153891" y="151245"/>
                </a:lnTo>
                <a:lnTo>
                  <a:pt x="161322" y="161510"/>
                </a:lnTo>
                <a:lnTo>
                  <a:pt x="168723" y="170801"/>
                </a:lnTo>
                <a:lnTo>
                  <a:pt x="176105" y="179441"/>
                </a:lnTo>
                <a:lnTo>
                  <a:pt x="183473" y="187649"/>
                </a:lnTo>
                <a:lnTo>
                  <a:pt x="189608" y="196791"/>
                </a:lnTo>
                <a:lnTo>
                  <a:pt x="194922" y="206556"/>
                </a:lnTo>
                <a:lnTo>
                  <a:pt x="199688" y="216737"/>
                </a:lnTo>
                <a:lnTo>
                  <a:pt x="200418" y="225971"/>
                </a:lnTo>
                <a:lnTo>
                  <a:pt x="198458" y="234574"/>
                </a:lnTo>
                <a:lnTo>
                  <a:pt x="194704" y="242757"/>
                </a:lnTo>
                <a:lnTo>
                  <a:pt x="186084" y="248212"/>
                </a:lnTo>
                <a:lnTo>
                  <a:pt x="174220" y="251848"/>
                </a:lnTo>
                <a:lnTo>
                  <a:pt x="160193" y="254273"/>
                </a:lnTo>
                <a:lnTo>
                  <a:pt x="145947" y="255889"/>
                </a:lnTo>
                <a:lnTo>
                  <a:pt x="131556" y="256967"/>
                </a:lnTo>
                <a:lnTo>
                  <a:pt x="117068" y="257685"/>
                </a:lnTo>
                <a:lnTo>
                  <a:pt x="87920" y="258483"/>
                </a:lnTo>
                <a:lnTo>
                  <a:pt x="44046" y="2481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7808151" y="1409479"/>
            <a:ext cx="12701" cy="23713"/>
            <a:chOff x="7808151" y="1409479"/>
            <a:chExt cx="12701" cy="23713"/>
          </a:xfrm>
        </p:grpSpPr>
        <p:sp>
          <p:nvSpPr>
            <p:cNvPr id="31" name="Freeform 30"/>
            <p:cNvSpPr/>
            <p:nvPr/>
          </p:nvSpPr>
          <p:spPr>
            <a:xfrm>
              <a:off x="7808151" y="142049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808151" y="1409479"/>
              <a:ext cx="11012" cy="11013"/>
            </a:xfrm>
            <a:custGeom>
              <a:avLst/>
              <a:gdLst/>
              <a:ahLst/>
              <a:cxnLst/>
              <a:rect l="0" t="0" r="0" b="0"/>
              <a:pathLst>
                <a:path w="11012" h="11013">
                  <a:moveTo>
                    <a:pt x="11011" y="11012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512891" y="1259606"/>
            <a:ext cx="1210473" cy="404425"/>
            <a:chOff x="8512891" y="1259606"/>
            <a:chExt cx="1210473" cy="404425"/>
          </a:xfrm>
        </p:grpSpPr>
        <p:sp>
          <p:nvSpPr>
            <p:cNvPr id="34" name="Freeform 33"/>
            <p:cNvSpPr/>
            <p:nvPr/>
          </p:nvSpPr>
          <p:spPr>
            <a:xfrm>
              <a:off x="8545925" y="1354421"/>
              <a:ext cx="132140" cy="22025"/>
            </a:xfrm>
            <a:custGeom>
              <a:avLst/>
              <a:gdLst/>
              <a:ahLst/>
              <a:cxnLst/>
              <a:rect l="0" t="0" r="0" b="0"/>
              <a:pathLst>
                <a:path w="132140" h="22025">
                  <a:moveTo>
                    <a:pt x="0" y="22024"/>
                  </a:moveTo>
                  <a:lnTo>
                    <a:pt x="23383" y="16178"/>
                  </a:lnTo>
                  <a:lnTo>
                    <a:pt x="35165" y="14456"/>
                  </a:lnTo>
                  <a:lnTo>
                    <a:pt x="47914" y="13308"/>
                  </a:lnTo>
                  <a:lnTo>
                    <a:pt x="61306" y="12543"/>
                  </a:lnTo>
                  <a:lnTo>
                    <a:pt x="75129" y="10809"/>
                  </a:lnTo>
                  <a:lnTo>
                    <a:pt x="89238" y="8430"/>
                  </a:lnTo>
                  <a:lnTo>
                    <a:pt x="13213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512891" y="1442514"/>
              <a:ext cx="99105" cy="11013"/>
            </a:xfrm>
            <a:custGeom>
              <a:avLst/>
              <a:gdLst/>
              <a:ahLst/>
              <a:cxnLst/>
              <a:rect l="0" t="0" r="0" b="0"/>
              <a:pathLst>
                <a:path w="99105" h="11013">
                  <a:moveTo>
                    <a:pt x="0" y="11012"/>
                  </a:moveTo>
                  <a:lnTo>
                    <a:pt x="17537" y="5166"/>
                  </a:lnTo>
                  <a:lnTo>
                    <a:pt x="27597" y="3444"/>
                  </a:lnTo>
                  <a:lnTo>
                    <a:pt x="39197" y="2296"/>
                  </a:lnTo>
                  <a:lnTo>
                    <a:pt x="9910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800762" y="1259606"/>
              <a:ext cx="229673" cy="271001"/>
            </a:xfrm>
            <a:custGeom>
              <a:avLst/>
              <a:gdLst/>
              <a:ahLst/>
              <a:cxnLst/>
              <a:rect l="0" t="0" r="0" b="0"/>
              <a:pathLst>
                <a:path w="229673" h="271001">
                  <a:moveTo>
                    <a:pt x="20452" y="6723"/>
                  </a:moveTo>
                  <a:lnTo>
                    <a:pt x="20452" y="89201"/>
                  </a:lnTo>
                  <a:lnTo>
                    <a:pt x="19229" y="106978"/>
                  </a:lnTo>
                  <a:lnTo>
                    <a:pt x="17189" y="123724"/>
                  </a:lnTo>
                  <a:lnTo>
                    <a:pt x="14606" y="139781"/>
                  </a:lnTo>
                  <a:lnTo>
                    <a:pt x="12885" y="159051"/>
                  </a:lnTo>
                  <a:lnTo>
                    <a:pt x="11737" y="180462"/>
                  </a:lnTo>
                  <a:lnTo>
                    <a:pt x="10461" y="223420"/>
                  </a:lnTo>
                  <a:lnTo>
                    <a:pt x="9894" y="258826"/>
                  </a:lnTo>
                  <a:lnTo>
                    <a:pt x="8519" y="264108"/>
                  </a:lnTo>
                  <a:lnTo>
                    <a:pt x="6380" y="261511"/>
                  </a:lnTo>
                  <a:lnTo>
                    <a:pt x="3730" y="253663"/>
                  </a:lnTo>
                  <a:lnTo>
                    <a:pt x="1962" y="243536"/>
                  </a:lnTo>
                  <a:lnTo>
                    <a:pt x="785" y="231892"/>
                  </a:lnTo>
                  <a:lnTo>
                    <a:pt x="0" y="219234"/>
                  </a:lnTo>
                  <a:lnTo>
                    <a:pt x="699" y="207125"/>
                  </a:lnTo>
                  <a:lnTo>
                    <a:pt x="2389" y="195383"/>
                  </a:lnTo>
                  <a:lnTo>
                    <a:pt x="4740" y="183883"/>
                  </a:lnTo>
                  <a:lnTo>
                    <a:pt x="6307" y="171323"/>
                  </a:lnTo>
                  <a:lnTo>
                    <a:pt x="7352" y="158056"/>
                  </a:lnTo>
                  <a:lnTo>
                    <a:pt x="8048" y="144317"/>
                  </a:lnTo>
                  <a:lnTo>
                    <a:pt x="9736" y="131487"/>
                  </a:lnTo>
                  <a:lnTo>
                    <a:pt x="12085" y="119263"/>
                  </a:lnTo>
                  <a:lnTo>
                    <a:pt x="14874" y="107443"/>
                  </a:lnTo>
                  <a:lnTo>
                    <a:pt x="19181" y="94670"/>
                  </a:lnTo>
                  <a:lnTo>
                    <a:pt x="24498" y="81260"/>
                  </a:lnTo>
                  <a:lnTo>
                    <a:pt x="30491" y="67426"/>
                  </a:lnTo>
                  <a:lnTo>
                    <a:pt x="36932" y="61873"/>
                  </a:lnTo>
                  <a:lnTo>
                    <a:pt x="43674" y="61843"/>
                  </a:lnTo>
                  <a:lnTo>
                    <a:pt x="50616" y="65493"/>
                  </a:lnTo>
                  <a:lnTo>
                    <a:pt x="56467" y="72820"/>
                  </a:lnTo>
                  <a:lnTo>
                    <a:pt x="61591" y="82599"/>
                  </a:lnTo>
                  <a:lnTo>
                    <a:pt x="66230" y="94012"/>
                  </a:lnTo>
                  <a:lnTo>
                    <a:pt x="69324" y="106515"/>
                  </a:lnTo>
                  <a:lnTo>
                    <a:pt x="71386" y="119744"/>
                  </a:lnTo>
                  <a:lnTo>
                    <a:pt x="72760" y="133458"/>
                  </a:lnTo>
                  <a:lnTo>
                    <a:pt x="76124" y="145047"/>
                  </a:lnTo>
                  <a:lnTo>
                    <a:pt x="80813" y="155220"/>
                  </a:lnTo>
                  <a:lnTo>
                    <a:pt x="86387" y="164450"/>
                  </a:lnTo>
                  <a:lnTo>
                    <a:pt x="93772" y="169379"/>
                  </a:lnTo>
                  <a:lnTo>
                    <a:pt x="102367" y="171442"/>
                  </a:lnTo>
                  <a:lnTo>
                    <a:pt x="111767" y="171593"/>
                  </a:lnTo>
                  <a:lnTo>
                    <a:pt x="119257" y="168024"/>
                  </a:lnTo>
                  <a:lnTo>
                    <a:pt x="125474" y="161974"/>
                  </a:lnTo>
                  <a:lnTo>
                    <a:pt x="143333" y="135922"/>
                  </a:lnTo>
                  <a:lnTo>
                    <a:pt x="150090" y="125890"/>
                  </a:lnTo>
                  <a:lnTo>
                    <a:pt x="157041" y="113085"/>
                  </a:lnTo>
                  <a:lnTo>
                    <a:pt x="164122" y="98430"/>
                  </a:lnTo>
                  <a:lnTo>
                    <a:pt x="171290" y="82543"/>
                  </a:lnTo>
                  <a:lnTo>
                    <a:pt x="185780" y="48578"/>
                  </a:lnTo>
                  <a:lnTo>
                    <a:pt x="193069" y="30956"/>
                  </a:lnTo>
                  <a:lnTo>
                    <a:pt x="201600" y="17984"/>
                  </a:lnTo>
                  <a:lnTo>
                    <a:pt x="210957" y="8113"/>
                  </a:lnTo>
                  <a:lnTo>
                    <a:pt x="220866" y="309"/>
                  </a:lnTo>
                  <a:lnTo>
                    <a:pt x="226248" y="0"/>
                  </a:lnTo>
                  <a:lnTo>
                    <a:pt x="228612" y="4688"/>
                  </a:lnTo>
                  <a:lnTo>
                    <a:pt x="228965" y="12707"/>
                  </a:lnTo>
                  <a:lnTo>
                    <a:pt x="229462" y="59068"/>
                  </a:lnTo>
                  <a:lnTo>
                    <a:pt x="229672" y="271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9120510" y="1376445"/>
              <a:ext cx="79256" cy="130779"/>
            </a:xfrm>
            <a:custGeom>
              <a:avLst/>
              <a:gdLst/>
              <a:ahLst/>
              <a:cxnLst/>
              <a:rect l="0" t="0" r="0" b="0"/>
              <a:pathLst>
                <a:path w="79256" h="130779">
                  <a:moveTo>
                    <a:pt x="20039" y="22023"/>
                  </a:moveTo>
                  <a:lnTo>
                    <a:pt x="4713" y="68002"/>
                  </a:lnTo>
                  <a:lnTo>
                    <a:pt x="2481" y="79593"/>
                  </a:lnTo>
                  <a:lnTo>
                    <a:pt x="992" y="92214"/>
                  </a:lnTo>
                  <a:lnTo>
                    <a:pt x="0" y="105522"/>
                  </a:lnTo>
                  <a:lnTo>
                    <a:pt x="3009" y="115618"/>
                  </a:lnTo>
                  <a:lnTo>
                    <a:pt x="8686" y="123572"/>
                  </a:lnTo>
                  <a:lnTo>
                    <a:pt x="16141" y="130098"/>
                  </a:lnTo>
                  <a:lnTo>
                    <a:pt x="24782" y="130778"/>
                  </a:lnTo>
                  <a:lnTo>
                    <a:pt x="34212" y="127561"/>
                  </a:lnTo>
                  <a:lnTo>
                    <a:pt x="44170" y="121746"/>
                  </a:lnTo>
                  <a:lnTo>
                    <a:pt x="52032" y="112975"/>
                  </a:lnTo>
                  <a:lnTo>
                    <a:pt x="58497" y="102234"/>
                  </a:lnTo>
                  <a:lnTo>
                    <a:pt x="64030" y="90179"/>
                  </a:lnTo>
                  <a:lnTo>
                    <a:pt x="68943" y="77248"/>
                  </a:lnTo>
                  <a:lnTo>
                    <a:pt x="73441" y="63734"/>
                  </a:lnTo>
                  <a:lnTo>
                    <a:pt x="77664" y="49830"/>
                  </a:lnTo>
                  <a:lnTo>
                    <a:pt x="79255" y="36890"/>
                  </a:lnTo>
                  <a:lnTo>
                    <a:pt x="79092" y="24593"/>
                  </a:lnTo>
                  <a:lnTo>
                    <a:pt x="77761" y="12725"/>
                  </a:lnTo>
                  <a:lnTo>
                    <a:pt x="73203" y="6036"/>
                  </a:lnTo>
                  <a:lnTo>
                    <a:pt x="66493" y="2800"/>
                  </a:lnTo>
                  <a:lnTo>
                    <a:pt x="2003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9261677" y="1365433"/>
              <a:ext cx="110117" cy="132140"/>
            </a:xfrm>
            <a:custGeom>
              <a:avLst/>
              <a:gdLst/>
              <a:ahLst/>
              <a:cxnLst/>
              <a:rect l="0" t="0" r="0" b="0"/>
              <a:pathLst>
                <a:path w="110117" h="132140">
                  <a:moveTo>
                    <a:pt x="0" y="0"/>
                  </a:moveTo>
                  <a:lnTo>
                    <a:pt x="0" y="76633"/>
                  </a:lnTo>
                  <a:lnTo>
                    <a:pt x="1224" y="82900"/>
                  </a:lnTo>
                  <a:lnTo>
                    <a:pt x="3262" y="82184"/>
                  </a:lnTo>
                  <a:lnTo>
                    <a:pt x="5845" y="76812"/>
                  </a:lnTo>
                  <a:lnTo>
                    <a:pt x="10015" y="70784"/>
                  </a:lnTo>
                  <a:lnTo>
                    <a:pt x="15241" y="64319"/>
                  </a:lnTo>
                  <a:lnTo>
                    <a:pt x="21172" y="57561"/>
                  </a:lnTo>
                  <a:lnTo>
                    <a:pt x="26349" y="49386"/>
                  </a:lnTo>
                  <a:lnTo>
                    <a:pt x="31025" y="40265"/>
                  </a:lnTo>
                  <a:lnTo>
                    <a:pt x="35366" y="30514"/>
                  </a:lnTo>
                  <a:lnTo>
                    <a:pt x="40706" y="21566"/>
                  </a:lnTo>
                  <a:lnTo>
                    <a:pt x="46713" y="13154"/>
                  </a:lnTo>
                  <a:lnTo>
                    <a:pt x="53166" y="5099"/>
                  </a:lnTo>
                  <a:lnTo>
                    <a:pt x="59913" y="3399"/>
                  </a:lnTo>
                  <a:lnTo>
                    <a:pt x="66859" y="5937"/>
                  </a:lnTo>
                  <a:lnTo>
                    <a:pt x="73936" y="11299"/>
                  </a:lnTo>
                  <a:lnTo>
                    <a:pt x="79879" y="18544"/>
                  </a:lnTo>
                  <a:lnTo>
                    <a:pt x="85064" y="27045"/>
                  </a:lnTo>
                  <a:lnTo>
                    <a:pt x="89744" y="36382"/>
                  </a:lnTo>
                  <a:lnTo>
                    <a:pt x="94087" y="47502"/>
                  </a:lnTo>
                  <a:lnTo>
                    <a:pt x="98207" y="59808"/>
                  </a:lnTo>
                  <a:lnTo>
                    <a:pt x="110116" y="1321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9448873" y="1355556"/>
              <a:ext cx="274491" cy="308475"/>
            </a:xfrm>
            <a:custGeom>
              <a:avLst/>
              <a:gdLst/>
              <a:ahLst/>
              <a:cxnLst/>
              <a:rect l="0" t="0" r="0" b="0"/>
              <a:pathLst>
                <a:path w="274491" h="308475">
                  <a:moveTo>
                    <a:pt x="0" y="97970"/>
                  </a:moveTo>
                  <a:lnTo>
                    <a:pt x="11692" y="86278"/>
                  </a:lnTo>
                  <a:lnTo>
                    <a:pt x="18806" y="80387"/>
                  </a:lnTo>
                  <a:lnTo>
                    <a:pt x="27219" y="74013"/>
                  </a:lnTo>
                  <a:lnTo>
                    <a:pt x="36499" y="67316"/>
                  </a:lnTo>
                  <a:lnTo>
                    <a:pt x="45132" y="59182"/>
                  </a:lnTo>
                  <a:lnTo>
                    <a:pt x="53334" y="50088"/>
                  </a:lnTo>
                  <a:lnTo>
                    <a:pt x="61250" y="40355"/>
                  </a:lnTo>
                  <a:lnTo>
                    <a:pt x="68974" y="30196"/>
                  </a:lnTo>
                  <a:lnTo>
                    <a:pt x="84082" y="9119"/>
                  </a:lnTo>
                  <a:lnTo>
                    <a:pt x="85418" y="3254"/>
                  </a:lnTo>
                  <a:lnTo>
                    <a:pt x="82639" y="568"/>
                  </a:lnTo>
                  <a:lnTo>
                    <a:pt x="77116" y="0"/>
                  </a:lnTo>
                  <a:lnTo>
                    <a:pt x="70987" y="3293"/>
                  </a:lnTo>
                  <a:lnTo>
                    <a:pt x="64454" y="9158"/>
                  </a:lnTo>
                  <a:lnTo>
                    <a:pt x="57652" y="16739"/>
                  </a:lnTo>
                  <a:lnTo>
                    <a:pt x="43567" y="31687"/>
                  </a:lnTo>
                  <a:lnTo>
                    <a:pt x="36386" y="39099"/>
                  </a:lnTo>
                  <a:lnTo>
                    <a:pt x="30375" y="48935"/>
                  </a:lnTo>
                  <a:lnTo>
                    <a:pt x="25144" y="60385"/>
                  </a:lnTo>
                  <a:lnTo>
                    <a:pt x="20433" y="72914"/>
                  </a:lnTo>
                  <a:lnTo>
                    <a:pt x="18516" y="84936"/>
                  </a:lnTo>
                  <a:lnTo>
                    <a:pt x="18462" y="96622"/>
                  </a:lnTo>
                  <a:lnTo>
                    <a:pt x="19649" y="108083"/>
                  </a:lnTo>
                  <a:lnTo>
                    <a:pt x="24111" y="116947"/>
                  </a:lnTo>
                  <a:lnTo>
                    <a:pt x="30756" y="124079"/>
                  </a:lnTo>
                  <a:lnTo>
                    <a:pt x="38857" y="130058"/>
                  </a:lnTo>
                  <a:lnTo>
                    <a:pt x="47927" y="132821"/>
                  </a:lnTo>
                  <a:lnTo>
                    <a:pt x="57645" y="133439"/>
                  </a:lnTo>
                  <a:lnTo>
                    <a:pt x="67794" y="132627"/>
                  </a:lnTo>
                  <a:lnTo>
                    <a:pt x="78231" y="129639"/>
                  </a:lnTo>
                  <a:lnTo>
                    <a:pt x="88860" y="125200"/>
                  </a:lnTo>
                  <a:lnTo>
                    <a:pt x="99616" y="119794"/>
                  </a:lnTo>
                  <a:lnTo>
                    <a:pt x="108010" y="111296"/>
                  </a:lnTo>
                  <a:lnTo>
                    <a:pt x="114830" y="100736"/>
                  </a:lnTo>
                  <a:lnTo>
                    <a:pt x="120599" y="88802"/>
                  </a:lnTo>
                  <a:lnTo>
                    <a:pt x="126892" y="77176"/>
                  </a:lnTo>
                  <a:lnTo>
                    <a:pt x="133535" y="65755"/>
                  </a:lnTo>
                  <a:lnTo>
                    <a:pt x="140411" y="54470"/>
                  </a:lnTo>
                  <a:lnTo>
                    <a:pt x="143771" y="51841"/>
                  </a:lnTo>
                  <a:lnTo>
                    <a:pt x="144788" y="54982"/>
                  </a:lnTo>
                  <a:lnTo>
                    <a:pt x="144242" y="61970"/>
                  </a:lnTo>
                  <a:lnTo>
                    <a:pt x="143878" y="71523"/>
                  </a:lnTo>
                  <a:lnTo>
                    <a:pt x="143474" y="95188"/>
                  </a:lnTo>
                  <a:lnTo>
                    <a:pt x="147036" y="104680"/>
                  </a:lnTo>
                  <a:lnTo>
                    <a:pt x="153081" y="112231"/>
                  </a:lnTo>
                  <a:lnTo>
                    <a:pt x="160783" y="118489"/>
                  </a:lnTo>
                  <a:lnTo>
                    <a:pt x="169587" y="118990"/>
                  </a:lnTo>
                  <a:lnTo>
                    <a:pt x="179127" y="115654"/>
                  </a:lnTo>
                  <a:lnTo>
                    <a:pt x="189158" y="109759"/>
                  </a:lnTo>
                  <a:lnTo>
                    <a:pt x="198293" y="102159"/>
                  </a:lnTo>
                  <a:lnTo>
                    <a:pt x="206829" y="93421"/>
                  </a:lnTo>
                  <a:lnTo>
                    <a:pt x="214967" y="83926"/>
                  </a:lnTo>
                  <a:lnTo>
                    <a:pt x="221615" y="73925"/>
                  </a:lnTo>
                  <a:lnTo>
                    <a:pt x="227272" y="63587"/>
                  </a:lnTo>
                  <a:lnTo>
                    <a:pt x="232266" y="53025"/>
                  </a:lnTo>
                  <a:lnTo>
                    <a:pt x="238042" y="43536"/>
                  </a:lnTo>
                  <a:lnTo>
                    <a:pt x="244341" y="34764"/>
                  </a:lnTo>
                  <a:lnTo>
                    <a:pt x="250986" y="26468"/>
                  </a:lnTo>
                  <a:lnTo>
                    <a:pt x="256640" y="24608"/>
                  </a:lnTo>
                  <a:lnTo>
                    <a:pt x="261633" y="27039"/>
                  </a:lnTo>
                  <a:lnTo>
                    <a:pt x="266185" y="32330"/>
                  </a:lnTo>
                  <a:lnTo>
                    <a:pt x="269220" y="40751"/>
                  </a:lnTo>
                  <a:lnTo>
                    <a:pt x="271243" y="51259"/>
                  </a:lnTo>
                  <a:lnTo>
                    <a:pt x="272592" y="63159"/>
                  </a:lnTo>
                  <a:lnTo>
                    <a:pt x="273491" y="78433"/>
                  </a:lnTo>
                  <a:lnTo>
                    <a:pt x="274490" y="114980"/>
                  </a:lnTo>
                  <a:lnTo>
                    <a:pt x="273533" y="131333"/>
                  </a:lnTo>
                  <a:lnTo>
                    <a:pt x="271671" y="145906"/>
                  </a:lnTo>
                  <a:lnTo>
                    <a:pt x="259893" y="207358"/>
                  </a:lnTo>
                  <a:lnTo>
                    <a:pt x="255236" y="223506"/>
                  </a:lnTo>
                  <a:lnTo>
                    <a:pt x="249686" y="239165"/>
                  </a:lnTo>
                  <a:lnTo>
                    <a:pt x="243538" y="254499"/>
                  </a:lnTo>
                  <a:lnTo>
                    <a:pt x="235769" y="267168"/>
                  </a:lnTo>
                  <a:lnTo>
                    <a:pt x="226919" y="278062"/>
                  </a:lnTo>
                  <a:lnTo>
                    <a:pt x="217349" y="287771"/>
                  </a:lnTo>
                  <a:lnTo>
                    <a:pt x="206074" y="295467"/>
                  </a:lnTo>
                  <a:lnTo>
                    <a:pt x="193664" y="301822"/>
                  </a:lnTo>
                  <a:lnTo>
                    <a:pt x="180497" y="307281"/>
                  </a:lnTo>
                  <a:lnTo>
                    <a:pt x="168048" y="308474"/>
                  </a:lnTo>
                  <a:lnTo>
                    <a:pt x="156078" y="306822"/>
                  </a:lnTo>
                  <a:lnTo>
                    <a:pt x="144428" y="303274"/>
                  </a:lnTo>
                  <a:lnTo>
                    <a:pt x="134214" y="298462"/>
                  </a:lnTo>
                  <a:lnTo>
                    <a:pt x="124958" y="292806"/>
                  </a:lnTo>
                  <a:lnTo>
                    <a:pt x="99104" y="27415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289306" y="4198617"/>
            <a:ext cx="374395" cy="194996"/>
            <a:chOff x="1289306" y="4198617"/>
            <a:chExt cx="374395" cy="194996"/>
          </a:xfrm>
        </p:grpSpPr>
        <p:sp>
          <p:nvSpPr>
            <p:cNvPr id="41" name="Freeform 40"/>
            <p:cNvSpPr/>
            <p:nvPr/>
          </p:nvSpPr>
          <p:spPr>
            <a:xfrm>
              <a:off x="1289306" y="4198617"/>
              <a:ext cx="374395" cy="194996"/>
            </a:xfrm>
            <a:custGeom>
              <a:avLst/>
              <a:gdLst/>
              <a:ahLst/>
              <a:cxnLst/>
              <a:rect l="0" t="0" r="0" b="0"/>
              <a:pathLst>
                <a:path w="374395" h="194996">
                  <a:moveTo>
                    <a:pt x="0" y="62856"/>
                  </a:moveTo>
                  <a:lnTo>
                    <a:pt x="11692" y="51165"/>
                  </a:lnTo>
                  <a:lnTo>
                    <a:pt x="17583" y="44051"/>
                  </a:lnTo>
                  <a:lnTo>
                    <a:pt x="23957" y="35637"/>
                  </a:lnTo>
                  <a:lnTo>
                    <a:pt x="30654" y="26358"/>
                  </a:lnTo>
                  <a:lnTo>
                    <a:pt x="38789" y="17724"/>
                  </a:lnTo>
                  <a:lnTo>
                    <a:pt x="47882" y="9521"/>
                  </a:lnTo>
                  <a:lnTo>
                    <a:pt x="57615" y="1606"/>
                  </a:lnTo>
                  <a:lnTo>
                    <a:pt x="67775" y="0"/>
                  </a:lnTo>
                  <a:lnTo>
                    <a:pt x="78218" y="2600"/>
                  </a:lnTo>
                  <a:lnTo>
                    <a:pt x="88851" y="8003"/>
                  </a:lnTo>
                  <a:lnTo>
                    <a:pt x="99610" y="16500"/>
                  </a:lnTo>
                  <a:lnTo>
                    <a:pt x="110453" y="27058"/>
                  </a:lnTo>
                  <a:lnTo>
                    <a:pt x="121352" y="38991"/>
                  </a:lnTo>
                  <a:lnTo>
                    <a:pt x="133512" y="50617"/>
                  </a:lnTo>
                  <a:lnTo>
                    <a:pt x="146513" y="62038"/>
                  </a:lnTo>
                  <a:lnTo>
                    <a:pt x="160075" y="73322"/>
                  </a:lnTo>
                  <a:lnTo>
                    <a:pt x="171562" y="83292"/>
                  </a:lnTo>
                  <a:lnTo>
                    <a:pt x="181668" y="92386"/>
                  </a:lnTo>
                  <a:lnTo>
                    <a:pt x="190852" y="100895"/>
                  </a:lnTo>
                  <a:lnTo>
                    <a:pt x="201869" y="110239"/>
                  </a:lnTo>
                  <a:lnTo>
                    <a:pt x="227160" y="130409"/>
                  </a:lnTo>
                  <a:lnTo>
                    <a:pt x="240756" y="139703"/>
                  </a:lnTo>
                  <a:lnTo>
                    <a:pt x="254714" y="148345"/>
                  </a:lnTo>
                  <a:lnTo>
                    <a:pt x="268914" y="156554"/>
                  </a:lnTo>
                  <a:lnTo>
                    <a:pt x="294479" y="172201"/>
                  </a:lnTo>
                  <a:lnTo>
                    <a:pt x="306435" y="179799"/>
                  </a:lnTo>
                  <a:lnTo>
                    <a:pt x="319300" y="184865"/>
                  </a:lnTo>
                  <a:lnTo>
                    <a:pt x="332770" y="188242"/>
                  </a:lnTo>
                  <a:lnTo>
                    <a:pt x="374394" y="19499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377399" y="4206416"/>
              <a:ext cx="165174" cy="165174"/>
            </a:xfrm>
            <a:custGeom>
              <a:avLst/>
              <a:gdLst/>
              <a:ahLst/>
              <a:cxnLst/>
              <a:rect l="0" t="0" r="0" b="0"/>
              <a:pathLst>
                <a:path w="165174" h="165174">
                  <a:moveTo>
                    <a:pt x="165173" y="0"/>
                  </a:moveTo>
                  <a:lnTo>
                    <a:pt x="141791" y="11691"/>
                  </a:lnTo>
                  <a:lnTo>
                    <a:pt x="131232" y="17582"/>
                  </a:lnTo>
                  <a:lnTo>
                    <a:pt x="120523" y="23956"/>
                  </a:lnTo>
                  <a:lnTo>
                    <a:pt x="109713" y="30653"/>
                  </a:lnTo>
                  <a:lnTo>
                    <a:pt x="100059" y="38788"/>
                  </a:lnTo>
                  <a:lnTo>
                    <a:pt x="91176" y="47882"/>
                  </a:lnTo>
                  <a:lnTo>
                    <a:pt x="82807" y="57615"/>
                  </a:lnTo>
                  <a:lnTo>
                    <a:pt x="74781" y="67774"/>
                  </a:lnTo>
                  <a:lnTo>
                    <a:pt x="66983" y="78217"/>
                  </a:lnTo>
                  <a:lnTo>
                    <a:pt x="59338" y="88850"/>
                  </a:lnTo>
                  <a:lnTo>
                    <a:pt x="51793" y="98385"/>
                  </a:lnTo>
                  <a:lnTo>
                    <a:pt x="44317" y="107189"/>
                  </a:lnTo>
                  <a:lnTo>
                    <a:pt x="36886" y="115506"/>
                  </a:lnTo>
                  <a:lnTo>
                    <a:pt x="29484" y="124720"/>
                  </a:lnTo>
                  <a:lnTo>
                    <a:pt x="22103" y="134534"/>
                  </a:lnTo>
                  <a:lnTo>
                    <a:pt x="0" y="1651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839884" y="4096300"/>
            <a:ext cx="187198" cy="231244"/>
            <a:chOff x="1839884" y="4096300"/>
            <a:chExt cx="187198" cy="231244"/>
          </a:xfrm>
        </p:grpSpPr>
        <p:sp>
          <p:nvSpPr>
            <p:cNvPr id="44" name="Freeform 43"/>
            <p:cNvSpPr/>
            <p:nvPr/>
          </p:nvSpPr>
          <p:spPr>
            <a:xfrm>
              <a:off x="1883931" y="4096300"/>
              <a:ext cx="11012" cy="231244"/>
            </a:xfrm>
            <a:custGeom>
              <a:avLst/>
              <a:gdLst/>
              <a:ahLst/>
              <a:cxnLst/>
              <a:rect l="0" t="0" r="0" b="0"/>
              <a:pathLst>
                <a:path w="11012" h="231244">
                  <a:moveTo>
                    <a:pt x="0" y="0"/>
                  </a:moveTo>
                  <a:lnTo>
                    <a:pt x="5845" y="23383"/>
                  </a:lnTo>
                  <a:lnTo>
                    <a:pt x="7567" y="35165"/>
                  </a:lnTo>
                  <a:lnTo>
                    <a:pt x="8715" y="47913"/>
                  </a:lnTo>
                  <a:lnTo>
                    <a:pt x="9481" y="61307"/>
                  </a:lnTo>
                  <a:lnTo>
                    <a:pt x="10331" y="89238"/>
                  </a:lnTo>
                  <a:lnTo>
                    <a:pt x="10952" y="176286"/>
                  </a:lnTo>
                  <a:lnTo>
                    <a:pt x="11011" y="2312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839884" y="4170224"/>
              <a:ext cx="187198" cy="14170"/>
            </a:xfrm>
            <a:custGeom>
              <a:avLst/>
              <a:gdLst/>
              <a:ahLst/>
              <a:cxnLst/>
              <a:rect l="0" t="0" r="0" b="0"/>
              <a:pathLst>
                <a:path w="187198" h="14170">
                  <a:moveTo>
                    <a:pt x="0" y="14169"/>
                  </a:moveTo>
                  <a:lnTo>
                    <a:pt x="17537" y="2477"/>
                  </a:lnTo>
                  <a:lnTo>
                    <a:pt x="26374" y="257"/>
                  </a:lnTo>
                  <a:lnTo>
                    <a:pt x="35935" y="0"/>
                  </a:lnTo>
                  <a:lnTo>
                    <a:pt x="45980" y="1053"/>
                  </a:lnTo>
                  <a:lnTo>
                    <a:pt x="57571" y="1754"/>
                  </a:lnTo>
                  <a:lnTo>
                    <a:pt x="83500" y="2534"/>
                  </a:lnTo>
                  <a:lnTo>
                    <a:pt x="97266" y="3965"/>
                  </a:lnTo>
                  <a:lnTo>
                    <a:pt x="111337" y="6143"/>
                  </a:lnTo>
                  <a:lnTo>
                    <a:pt x="187197" y="141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357428" y="4074277"/>
            <a:ext cx="1882978" cy="572602"/>
            <a:chOff x="2357428" y="4074277"/>
            <a:chExt cx="1882978" cy="572602"/>
          </a:xfrm>
        </p:grpSpPr>
        <p:sp>
          <p:nvSpPr>
            <p:cNvPr id="47" name="Freeform 46"/>
            <p:cNvSpPr/>
            <p:nvPr/>
          </p:nvSpPr>
          <p:spPr>
            <a:xfrm>
              <a:off x="2357428" y="4151358"/>
              <a:ext cx="124642" cy="270313"/>
            </a:xfrm>
            <a:custGeom>
              <a:avLst/>
              <a:gdLst/>
              <a:ahLst/>
              <a:cxnLst/>
              <a:rect l="0" t="0" r="0" b="0"/>
              <a:pathLst>
                <a:path w="124642" h="270313">
                  <a:moveTo>
                    <a:pt x="33035" y="0"/>
                  </a:moveTo>
                  <a:lnTo>
                    <a:pt x="17708" y="45980"/>
                  </a:lnTo>
                  <a:lnTo>
                    <a:pt x="16699" y="56347"/>
                  </a:lnTo>
                  <a:lnTo>
                    <a:pt x="17250" y="66929"/>
                  </a:lnTo>
                  <a:lnTo>
                    <a:pt x="18841" y="77654"/>
                  </a:lnTo>
                  <a:lnTo>
                    <a:pt x="23572" y="86027"/>
                  </a:lnTo>
                  <a:lnTo>
                    <a:pt x="30397" y="92834"/>
                  </a:lnTo>
                  <a:lnTo>
                    <a:pt x="38617" y="98594"/>
                  </a:lnTo>
                  <a:lnTo>
                    <a:pt x="46545" y="104882"/>
                  </a:lnTo>
                  <a:lnTo>
                    <a:pt x="54276" y="111520"/>
                  </a:lnTo>
                  <a:lnTo>
                    <a:pt x="61878" y="118393"/>
                  </a:lnTo>
                  <a:lnTo>
                    <a:pt x="76849" y="132555"/>
                  </a:lnTo>
                  <a:lnTo>
                    <a:pt x="84267" y="139757"/>
                  </a:lnTo>
                  <a:lnTo>
                    <a:pt x="91660" y="148229"/>
                  </a:lnTo>
                  <a:lnTo>
                    <a:pt x="99035" y="157547"/>
                  </a:lnTo>
                  <a:lnTo>
                    <a:pt x="106399" y="167431"/>
                  </a:lnTo>
                  <a:lnTo>
                    <a:pt x="112532" y="177690"/>
                  </a:lnTo>
                  <a:lnTo>
                    <a:pt x="117844" y="188199"/>
                  </a:lnTo>
                  <a:lnTo>
                    <a:pt x="122609" y="198877"/>
                  </a:lnTo>
                  <a:lnTo>
                    <a:pt x="124562" y="209666"/>
                  </a:lnTo>
                  <a:lnTo>
                    <a:pt x="124641" y="220529"/>
                  </a:lnTo>
                  <a:lnTo>
                    <a:pt x="123469" y="231441"/>
                  </a:lnTo>
                  <a:lnTo>
                    <a:pt x="120242" y="241163"/>
                  </a:lnTo>
                  <a:lnTo>
                    <a:pt x="115643" y="250091"/>
                  </a:lnTo>
                  <a:lnTo>
                    <a:pt x="110130" y="258491"/>
                  </a:lnTo>
                  <a:lnTo>
                    <a:pt x="101560" y="264090"/>
                  </a:lnTo>
                  <a:lnTo>
                    <a:pt x="90953" y="267823"/>
                  </a:lnTo>
                  <a:lnTo>
                    <a:pt x="78988" y="270312"/>
                  </a:lnTo>
                  <a:lnTo>
                    <a:pt x="68565" y="269524"/>
                  </a:lnTo>
                  <a:lnTo>
                    <a:pt x="59168" y="266552"/>
                  </a:lnTo>
                  <a:lnTo>
                    <a:pt x="50457" y="262123"/>
                  </a:lnTo>
                  <a:lnTo>
                    <a:pt x="42203" y="256724"/>
                  </a:lnTo>
                  <a:lnTo>
                    <a:pt x="34253" y="250677"/>
                  </a:lnTo>
                  <a:lnTo>
                    <a:pt x="26505" y="244199"/>
                  </a:lnTo>
                  <a:lnTo>
                    <a:pt x="20117" y="236210"/>
                  </a:lnTo>
                  <a:lnTo>
                    <a:pt x="14635" y="227213"/>
                  </a:lnTo>
                  <a:lnTo>
                    <a:pt x="0" y="1761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379451" y="4074277"/>
              <a:ext cx="132140" cy="66070"/>
            </a:xfrm>
            <a:custGeom>
              <a:avLst/>
              <a:gdLst/>
              <a:ahLst/>
              <a:cxnLst/>
              <a:rect l="0" t="0" r="0" b="0"/>
              <a:pathLst>
                <a:path w="132140" h="66070">
                  <a:moveTo>
                    <a:pt x="0" y="66069"/>
                  </a:moveTo>
                  <a:lnTo>
                    <a:pt x="5846" y="48532"/>
                  </a:lnTo>
                  <a:lnTo>
                    <a:pt x="10015" y="40919"/>
                  </a:lnTo>
                  <a:lnTo>
                    <a:pt x="15241" y="33397"/>
                  </a:lnTo>
                  <a:lnTo>
                    <a:pt x="21172" y="25935"/>
                  </a:lnTo>
                  <a:lnTo>
                    <a:pt x="28797" y="19737"/>
                  </a:lnTo>
                  <a:lnTo>
                    <a:pt x="37551" y="14382"/>
                  </a:lnTo>
                  <a:lnTo>
                    <a:pt x="47057" y="9588"/>
                  </a:lnTo>
                  <a:lnTo>
                    <a:pt x="58288" y="6392"/>
                  </a:lnTo>
                  <a:lnTo>
                    <a:pt x="70670" y="4262"/>
                  </a:lnTo>
                  <a:lnTo>
                    <a:pt x="13213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577659" y="4239450"/>
              <a:ext cx="185023" cy="407429"/>
            </a:xfrm>
            <a:custGeom>
              <a:avLst/>
              <a:gdLst/>
              <a:ahLst/>
              <a:cxnLst/>
              <a:rect l="0" t="0" r="0" b="0"/>
              <a:pathLst>
                <a:path w="185023" h="407429">
                  <a:moveTo>
                    <a:pt x="0" y="0"/>
                  </a:moveTo>
                  <a:lnTo>
                    <a:pt x="0" y="23383"/>
                  </a:lnTo>
                  <a:lnTo>
                    <a:pt x="1224" y="36388"/>
                  </a:lnTo>
                  <a:lnTo>
                    <a:pt x="3263" y="51176"/>
                  </a:lnTo>
                  <a:lnTo>
                    <a:pt x="5846" y="67152"/>
                  </a:lnTo>
                  <a:lnTo>
                    <a:pt x="8791" y="81473"/>
                  </a:lnTo>
                  <a:lnTo>
                    <a:pt x="11979" y="94692"/>
                  </a:lnTo>
                  <a:lnTo>
                    <a:pt x="15327" y="107174"/>
                  </a:lnTo>
                  <a:lnTo>
                    <a:pt x="20006" y="117943"/>
                  </a:lnTo>
                  <a:lnTo>
                    <a:pt x="25572" y="127569"/>
                  </a:lnTo>
                  <a:lnTo>
                    <a:pt x="31730" y="136434"/>
                  </a:lnTo>
                  <a:lnTo>
                    <a:pt x="39506" y="141120"/>
                  </a:lnTo>
                  <a:lnTo>
                    <a:pt x="48361" y="143020"/>
                  </a:lnTo>
                  <a:lnTo>
                    <a:pt x="57934" y="143063"/>
                  </a:lnTo>
                  <a:lnTo>
                    <a:pt x="66763" y="140645"/>
                  </a:lnTo>
                  <a:lnTo>
                    <a:pt x="75097" y="136587"/>
                  </a:lnTo>
                  <a:lnTo>
                    <a:pt x="83099" y="131433"/>
                  </a:lnTo>
                  <a:lnTo>
                    <a:pt x="89658" y="124328"/>
                  </a:lnTo>
                  <a:lnTo>
                    <a:pt x="95254" y="115920"/>
                  </a:lnTo>
                  <a:lnTo>
                    <a:pt x="100208" y="106644"/>
                  </a:lnTo>
                  <a:lnTo>
                    <a:pt x="104734" y="94343"/>
                  </a:lnTo>
                  <a:lnTo>
                    <a:pt x="108975" y="80025"/>
                  </a:lnTo>
                  <a:lnTo>
                    <a:pt x="113026" y="64362"/>
                  </a:lnTo>
                  <a:lnTo>
                    <a:pt x="115726" y="49025"/>
                  </a:lnTo>
                  <a:lnTo>
                    <a:pt x="117527" y="33907"/>
                  </a:lnTo>
                  <a:lnTo>
                    <a:pt x="118727" y="18935"/>
                  </a:lnTo>
                  <a:lnTo>
                    <a:pt x="120751" y="12623"/>
                  </a:lnTo>
                  <a:lnTo>
                    <a:pt x="123323" y="12086"/>
                  </a:lnTo>
                  <a:lnTo>
                    <a:pt x="126262" y="15398"/>
                  </a:lnTo>
                  <a:lnTo>
                    <a:pt x="129444" y="22501"/>
                  </a:lnTo>
                  <a:lnTo>
                    <a:pt x="132790" y="32129"/>
                  </a:lnTo>
                  <a:lnTo>
                    <a:pt x="136243" y="43443"/>
                  </a:lnTo>
                  <a:lnTo>
                    <a:pt x="143343" y="69064"/>
                  </a:lnTo>
                  <a:lnTo>
                    <a:pt x="146949" y="82748"/>
                  </a:lnTo>
                  <a:lnTo>
                    <a:pt x="154219" y="114266"/>
                  </a:lnTo>
                  <a:lnTo>
                    <a:pt x="157870" y="131235"/>
                  </a:lnTo>
                  <a:lnTo>
                    <a:pt x="161528" y="146219"/>
                  </a:lnTo>
                  <a:lnTo>
                    <a:pt x="165190" y="159878"/>
                  </a:lnTo>
                  <a:lnTo>
                    <a:pt x="172522" y="186067"/>
                  </a:lnTo>
                  <a:lnTo>
                    <a:pt x="179859" y="214020"/>
                  </a:lnTo>
                  <a:lnTo>
                    <a:pt x="182305" y="229549"/>
                  </a:lnTo>
                  <a:lnTo>
                    <a:pt x="183936" y="246019"/>
                  </a:lnTo>
                  <a:lnTo>
                    <a:pt x="185022" y="263117"/>
                  </a:lnTo>
                  <a:lnTo>
                    <a:pt x="184524" y="280633"/>
                  </a:lnTo>
                  <a:lnTo>
                    <a:pt x="182968" y="298428"/>
                  </a:lnTo>
                  <a:lnTo>
                    <a:pt x="180707" y="316409"/>
                  </a:lnTo>
                  <a:lnTo>
                    <a:pt x="177976" y="332067"/>
                  </a:lnTo>
                  <a:lnTo>
                    <a:pt x="174932" y="346175"/>
                  </a:lnTo>
                  <a:lnTo>
                    <a:pt x="171679" y="359252"/>
                  </a:lnTo>
                  <a:lnTo>
                    <a:pt x="165840" y="369193"/>
                  </a:lnTo>
                  <a:lnTo>
                    <a:pt x="158277" y="377044"/>
                  </a:lnTo>
                  <a:lnTo>
                    <a:pt x="149564" y="383502"/>
                  </a:lnTo>
                  <a:lnTo>
                    <a:pt x="140085" y="389030"/>
                  </a:lnTo>
                  <a:lnTo>
                    <a:pt x="130095" y="393940"/>
                  </a:lnTo>
                  <a:lnTo>
                    <a:pt x="119765" y="398436"/>
                  </a:lnTo>
                  <a:lnTo>
                    <a:pt x="109208" y="400210"/>
                  </a:lnTo>
                  <a:lnTo>
                    <a:pt x="98499" y="400169"/>
                  </a:lnTo>
                  <a:lnTo>
                    <a:pt x="87689" y="398918"/>
                  </a:lnTo>
                  <a:lnTo>
                    <a:pt x="76812" y="396861"/>
                  </a:lnTo>
                  <a:lnTo>
                    <a:pt x="65890" y="394266"/>
                  </a:lnTo>
                  <a:lnTo>
                    <a:pt x="22023" y="4074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874971" y="4239450"/>
              <a:ext cx="165175" cy="11013"/>
            </a:xfrm>
            <a:custGeom>
              <a:avLst/>
              <a:gdLst/>
              <a:ahLst/>
              <a:cxnLst/>
              <a:rect l="0" t="0" r="0" b="0"/>
              <a:pathLst>
                <a:path w="165175" h="11013">
                  <a:moveTo>
                    <a:pt x="0" y="0"/>
                  </a:moveTo>
                  <a:lnTo>
                    <a:pt x="23383" y="0"/>
                  </a:lnTo>
                  <a:lnTo>
                    <a:pt x="36388" y="1224"/>
                  </a:lnTo>
                  <a:lnTo>
                    <a:pt x="51176" y="3263"/>
                  </a:lnTo>
                  <a:lnTo>
                    <a:pt x="67152" y="5846"/>
                  </a:lnTo>
                  <a:lnTo>
                    <a:pt x="82697" y="7568"/>
                  </a:lnTo>
                  <a:lnTo>
                    <a:pt x="97954" y="8716"/>
                  </a:lnTo>
                  <a:lnTo>
                    <a:pt x="165174" y="110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841936" y="4307050"/>
              <a:ext cx="187198" cy="31505"/>
            </a:xfrm>
            <a:custGeom>
              <a:avLst/>
              <a:gdLst/>
              <a:ahLst/>
              <a:cxnLst/>
              <a:rect l="0" t="0" r="0" b="0"/>
              <a:pathLst>
                <a:path w="187198" h="31505">
                  <a:moveTo>
                    <a:pt x="0" y="9481"/>
                  </a:moveTo>
                  <a:lnTo>
                    <a:pt x="23383" y="3636"/>
                  </a:lnTo>
                  <a:lnTo>
                    <a:pt x="35165" y="1914"/>
                  </a:lnTo>
                  <a:lnTo>
                    <a:pt x="47914" y="766"/>
                  </a:lnTo>
                  <a:lnTo>
                    <a:pt x="61307" y="0"/>
                  </a:lnTo>
                  <a:lnTo>
                    <a:pt x="75130" y="714"/>
                  </a:lnTo>
                  <a:lnTo>
                    <a:pt x="89239" y="2412"/>
                  </a:lnTo>
                  <a:lnTo>
                    <a:pt x="103539" y="4769"/>
                  </a:lnTo>
                  <a:lnTo>
                    <a:pt x="116743" y="7563"/>
                  </a:lnTo>
                  <a:lnTo>
                    <a:pt x="129216" y="10650"/>
                  </a:lnTo>
                  <a:lnTo>
                    <a:pt x="187197" y="315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183295" y="4135628"/>
              <a:ext cx="187197" cy="224951"/>
            </a:xfrm>
            <a:custGeom>
              <a:avLst/>
              <a:gdLst/>
              <a:ahLst/>
              <a:cxnLst/>
              <a:rect l="0" t="0" r="0" b="0"/>
              <a:pathLst>
                <a:path w="187197" h="224951">
                  <a:moveTo>
                    <a:pt x="0" y="37753"/>
                  </a:moveTo>
                  <a:lnTo>
                    <a:pt x="17537" y="26062"/>
                  </a:lnTo>
                  <a:lnTo>
                    <a:pt x="26373" y="21395"/>
                  </a:lnTo>
                  <a:lnTo>
                    <a:pt x="35935" y="17059"/>
                  </a:lnTo>
                  <a:lnTo>
                    <a:pt x="45979" y="12946"/>
                  </a:lnTo>
                  <a:lnTo>
                    <a:pt x="56347" y="8980"/>
                  </a:lnTo>
                  <a:lnTo>
                    <a:pt x="77654" y="1310"/>
                  </a:lnTo>
                  <a:lnTo>
                    <a:pt x="88474" y="0"/>
                  </a:lnTo>
                  <a:lnTo>
                    <a:pt x="99358" y="349"/>
                  </a:lnTo>
                  <a:lnTo>
                    <a:pt x="110285" y="1805"/>
                  </a:lnTo>
                  <a:lnTo>
                    <a:pt x="120017" y="5223"/>
                  </a:lnTo>
                  <a:lnTo>
                    <a:pt x="128951" y="9949"/>
                  </a:lnTo>
                  <a:lnTo>
                    <a:pt x="137355" y="15546"/>
                  </a:lnTo>
                  <a:lnTo>
                    <a:pt x="145404" y="21725"/>
                  </a:lnTo>
                  <a:lnTo>
                    <a:pt x="153218" y="28291"/>
                  </a:lnTo>
                  <a:lnTo>
                    <a:pt x="160873" y="35116"/>
                  </a:lnTo>
                  <a:lnTo>
                    <a:pt x="167201" y="44559"/>
                  </a:lnTo>
                  <a:lnTo>
                    <a:pt x="172643" y="55749"/>
                  </a:lnTo>
                  <a:lnTo>
                    <a:pt x="177494" y="68103"/>
                  </a:lnTo>
                  <a:lnTo>
                    <a:pt x="180728" y="82457"/>
                  </a:lnTo>
                  <a:lnTo>
                    <a:pt x="182884" y="98143"/>
                  </a:lnTo>
                  <a:lnTo>
                    <a:pt x="184322" y="114718"/>
                  </a:lnTo>
                  <a:lnTo>
                    <a:pt x="182833" y="129439"/>
                  </a:lnTo>
                  <a:lnTo>
                    <a:pt x="179393" y="142923"/>
                  </a:lnTo>
                  <a:lnTo>
                    <a:pt x="174653" y="155583"/>
                  </a:lnTo>
                  <a:lnTo>
                    <a:pt x="169046" y="166470"/>
                  </a:lnTo>
                  <a:lnTo>
                    <a:pt x="162861" y="176175"/>
                  </a:lnTo>
                  <a:lnTo>
                    <a:pt x="156291" y="185092"/>
                  </a:lnTo>
                  <a:lnTo>
                    <a:pt x="148240" y="192260"/>
                  </a:lnTo>
                  <a:lnTo>
                    <a:pt x="139202" y="198263"/>
                  </a:lnTo>
                  <a:lnTo>
                    <a:pt x="129507" y="203488"/>
                  </a:lnTo>
                  <a:lnTo>
                    <a:pt x="118149" y="206971"/>
                  </a:lnTo>
                  <a:lnTo>
                    <a:pt x="105683" y="209294"/>
                  </a:lnTo>
                  <a:lnTo>
                    <a:pt x="92479" y="210842"/>
                  </a:lnTo>
                  <a:lnTo>
                    <a:pt x="81228" y="209427"/>
                  </a:lnTo>
                  <a:lnTo>
                    <a:pt x="71281" y="206037"/>
                  </a:lnTo>
                  <a:lnTo>
                    <a:pt x="62203" y="201329"/>
                  </a:lnTo>
                  <a:lnTo>
                    <a:pt x="56151" y="193297"/>
                  </a:lnTo>
                  <a:lnTo>
                    <a:pt x="52116" y="183049"/>
                  </a:lnTo>
                  <a:lnTo>
                    <a:pt x="49426" y="171322"/>
                  </a:lnTo>
                  <a:lnTo>
                    <a:pt x="51303" y="162280"/>
                  </a:lnTo>
                  <a:lnTo>
                    <a:pt x="56225" y="155029"/>
                  </a:lnTo>
                  <a:lnTo>
                    <a:pt x="63177" y="148972"/>
                  </a:lnTo>
                  <a:lnTo>
                    <a:pt x="71483" y="146157"/>
                  </a:lnTo>
                  <a:lnTo>
                    <a:pt x="80690" y="145504"/>
                  </a:lnTo>
                  <a:lnTo>
                    <a:pt x="90498" y="146292"/>
                  </a:lnTo>
                  <a:lnTo>
                    <a:pt x="100708" y="149265"/>
                  </a:lnTo>
                  <a:lnTo>
                    <a:pt x="111185" y="153693"/>
                  </a:lnTo>
                  <a:lnTo>
                    <a:pt x="121840" y="159093"/>
                  </a:lnTo>
                  <a:lnTo>
                    <a:pt x="131391" y="166363"/>
                  </a:lnTo>
                  <a:lnTo>
                    <a:pt x="140204" y="174880"/>
                  </a:lnTo>
                  <a:lnTo>
                    <a:pt x="148527" y="184229"/>
                  </a:lnTo>
                  <a:lnTo>
                    <a:pt x="164300" y="201142"/>
                  </a:lnTo>
                  <a:lnTo>
                    <a:pt x="187196" y="2249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370491" y="436057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425549" y="4156524"/>
              <a:ext cx="165175" cy="215066"/>
            </a:xfrm>
            <a:custGeom>
              <a:avLst/>
              <a:gdLst/>
              <a:ahLst/>
              <a:cxnLst/>
              <a:rect l="0" t="0" r="0" b="0"/>
              <a:pathLst>
                <a:path w="165175" h="215066">
                  <a:moveTo>
                    <a:pt x="0" y="5845"/>
                  </a:moveTo>
                  <a:lnTo>
                    <a:pt x="23383" y="0"/>
                  </a:lnTo>
                  <a:lnTo>
                    <a:pt x="33941" y="725"/>
                  </a:lnTo>
                  <a:lnTo>
                    <a:pt x="44651" y="3655"/>
                  </a:lnTo>
                  <a:lnTo>
                    <a:pt x="55461" y="8056"/>
                  </a:lnTo>
                  <a:lnTo>
                    <a:pt x="65115" y="13437"/>
                  </a:lnTo>
                  <a:lnTo>
                    <a:pt x="73997" y="19471"/>
                  </a:lnTo>
                  <a:lnTo>
                    <a:pt x="82366" y="25941"/>
                  </a:lnTo>
                  <a:lnTo>
                    <a:pt x="90393" y="32701"/>
                  </a:lnTo>
                  <a:lnTo>
                    <a:pt x="98190" y="39655"/>
                  </a:lnTo>
                  <a:lnTo>
                    <a:pt x="105836" y="46738"/>
                  </a:lnTo>
                  <a:lnTo>
                    <a:pt x="112157" y="56354"/>
                  </a:lnTo>
                  <a:lnTo>
                    <a:pt x="117594" y="67658"/>
                  </a:lnTo>
                  <a:lnTo>
                    <a:pt x="122442" y="80089"/>
                  </a:lnTo>
                  <a:lnTo>
                    <a:pt x="124451" y="93270"/>
                  </a:lnTo>
                  <a:lnTo>
                    <a:pt x="124567" y="106951"/>
                  </a:lnTo>
                  <a:lnTo>
                    <a:pt x="123420" y="120966"/>
                  </a:lnTo>
                  <a:lnTo>
                    <a:pt x="121432" y="133980"/>
                  </a:lnTo>
                  <a:lnTo>
                    <a:pt x="118884" y="146326"/>
                  </a:lnTo>
                  <a:lnTo>
                    <a:pt x="115961" y="158228"/>
                  </a:lnTo>
                  <a:lnTo>
                    <a:pt x="110342" y="167385"/>
                  </a:lnTo>
                  <a:lnTo>
                    <a:pt x="102926" y="174714"/>
                  </a:lnTo>
                  <a:lnTo>
                    <a:pt x="94311" y="180824"/>
                  </a:lnTo>
                  <a:lnTo>
                    <a:pt x="84897" y="183673"/>
                  </a:lnTo>
                  <a:lnTo>
                    <a:pt x="74951" y="184349"/>
                  </a:lnTo>
                  <a:lnTo>
                    <a:pt x="64649" y="183576"/>
                  </a:lnTo>
                  <a:lnTo>
                    <a:pt x="56558" y="179390"/>
                  </a:lnTo>
                  <a:lnTo>
                    <a:pt x="49941" y="172929"/>
                  </a:lnTo>
                  <a:lnTo>
                    <a:pt x="44305" y="164952"/>
                  </a:lnTo>
                  <a:lnTo>
                    <a:pt x="44219" y="158409"/>
                  </a:lnTo>
                  <a:lnTo>
                    <a:pt x="47832" y="152824"/>
                  </a:lnTo>
                  <a:lnTo>
                    <a:pt x="53911" y="147878"/>
                  </a:lnTo>
                  <a:lnTo>
                    <a:pt x="61635" y="147027"/>
                  </a:lnTo>
                  <a:lnTo>
                    <a:pt x="70454" y="148907"/>
                  </a:lnTo>
                  <a:lnTo>
                    <a:pt x="80004" y="152607"/>
                  </a:lnTo>
                  <a:lnTo>
                    <a:pt x="88818" y="157521"/>
                  </a:lnTo>
                  <a:lnTo>
                    <a:pt x="97141" y="163244"/>
                  </a:lnTo>
                  <a:lnTo>
                    <a:pt x="105136" y="169506"/>
                  </a:lnTo>
                  <a:lnTo>
                    <a:pt x="114137" y="176128"/>
                  </a:lnTo>
                  <a:lnTo>
                    <a:pt x="123808" y="182989"/>
                  </a:lnTo>
                  <a:lnTo>
                    <a:pt x="165174" y="21506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667804" y="4327543"/>
              <a:ext cx="1" cy="11012"/>
            </a:xfrm>
            <a:custGeom>
              <a:avLst/>
              <a:gdLst/>
              <a:ahLst/>
              <a:cxnLst/>
              <a:rect l="0" t="0" r="0" b="0"/>
              <a:pathLst>
                <a:path w="1" h="11012">
                  <a:moveTo>
                    <a:pt x="0" y="1101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779450" y="4140346"/>
              <a:ext cx="218701" cy="142252"/>
            </a:xfrm>
            <a:custGeom>
              <a:avLst/>
              <a:gdLst/>
              <a:ahLst/>
              <a:cxnLst/>
              <a:rect l="0" t="0" r="0" b="0"/>
              <a:pathLst>
                <a:path w="218701" h="142252">
                  <a:moveTo>
                    <a:pt x="9481" y="0"/>
                  </a:moveTo>
                  <a:lnTo>
                    <a:pt x="3635" y="17537"/>
                  </a:lnTo>
                  <a:lnTo>
                    <a:pt x="1913" y="27598"/>
                  </a:lnTo>
                  <a:lnTo>
                    <a:pt x="765" y="39198"/>
                  </a:lnTo>
                  <a:lnTo>
                    <a:pt x="0" y="51826"/>
                  </a:lnTo>
                  <a:lnTo>
                    <a:pt x="713" y="63915"/>
                  </a:lnTo>
                  <a:lnTo>
                    <a:pt x="2412" y="75645"/>
                  </a:lnTo>
                  <a:lnTo>
                    <a:pt x="4769" y="87135"/>
                  </a:lnTo>
                  <a:lnTo>
                    <a:pt x="8786" y="97243"/>
                  </a:lnTo>
                  <a:lnTo>
                    <a:pt x="13912" y="106428"/>
                  </a:lnTo>
                  <a:lnTo>
                    <a:pt x="19776" y="114998"/>
                  </a:lnTo>
                  <a:lnTo>
                    <a:pt x="27356" y="121936"/>
                  </a:lnTo>
                  <a:lnTo>
                    <a:pt x="36079" y="127784"/>
                  </a:lnTo>
                  <a:lnTo>
                    <a:pt x="45566" y="132906"/>
                  </a:lnTo>
                  <a:lnTo>
                    <a:pt x="58008" y="136321"/>
                  </a:lnTo>
                  <a:lnTo>
                    <a:pt x="72419" y="138597"/>
                  </a:lnTo>
                  <a:lnTo>
                    <a:pt x="88145" y="140115"/>
                  </a:lnTo>
                  <a:lnTo>
                    <a:pt x="104747" y="141127"/>
                  </a:lnTo>
                  <a:lnTo>
                    <a:pt x="139506" y="142251"/>
                  </a:lnTo>
                  <a:lnTo>
                    <a:pt x="154892" y="141327"/>
                  </a:lnTo>
                  <a:lnTo>
                    <a:pt x="168821" y="139488"/>
                  </a:lnTo>
                  <a:lnTo>
                    <a:pt x="218700" y="1321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910512" y="4129335"/>
              <a:ext cx="32582" cy="297313"/>
            </a:xfrm>
            <a:custGeom>
              <a:avLst/>
              <a:gdLst/>
              <a:ahLst/>
              <a:cxnLst/>
              <a:rect l="0" t="0" r="0" b="0"/>
              <a:pathLst>
                <a:path w="32582" h="297313">
                  <a:moveTo>
                    <a:pt x="10557" y="0"/>
                  </a:moveTo>
                  <a:lnTo>
                    <a:pt x="4712" y="17537"/>
                  </a:lnTo>
                  <a:lnTo>
                    <a:pt x="2990" y="27597"/>
                  </a:lnTo>
                  <a:lnTo>
                    <a:pt x="1842" y="39197"/>
                  </a:lnTo>
                  <a:lnTo>
                    <a:pt x="1077" y="51825"/>
                  </a:lnTo>
                  <a:lnTo>
                    <a:pt x="227" y="85432"/>
                  </a:lnTo>
                  <a:lnTo>
                    <a:pt x="0" y="104672"/>
                  </a:lnTo>
                  <a:lnTo>
                    <a:pt x="1072" y="124839"/>
                  </a:lnTo>
                  <a:lnTo>
                    <a:pt x="3010" y="145624"/>
                  </a:lnTo>
                  <a:lnTo>
                    <a:pt x="5526" y="166823"/>
                  </a:lnTo>
                  <a:lnTo>
                    <a:pt x="8427" y="187073"/>
                  </a:lnTo>
                  <a:lnTo>
                    <a:pt x="14913" y="225886"/>
                  </a:lnTo>
                  <a:lnTo>
                    <a:pt x="18355" y="242353"/>
                  </a:lnTo>
                  <a:lnTo>
                    <a:pt x="21873" y="257003"/>
                  </a:lnTo>
                  <a:lnTo>
                    <a:pt x="32581" y="2973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020173" y="4162369"/>
              <a:ext cx="129826" cy="218670"/>
            </a:xfrm>
            <a:custGeom>
              <a:avLst/>
              <a:gdLst/>
              <a:ahLst/>
              <a:cxnLst/>
              <a:rect l="0" t="0" r="0" b="0"/>
              <a:pathLst>
                <a:path w="129826" h="218670">
                  <a:moveTo>
                    <a:pt x="22024" y="0"/>
                  </a:moveTo>
                  <a:lnTo>
                    <a:pt x="10332" y="17537"/>
                  </a:lnTo>
                  <a:lnTo>
                    <a:pt x="8112" y="26374"/>
                  </a:lnTo>
                  <a:lnTo>
                    <a:pt x="7855" y="35935"/>
                  </a:lnTo>
                  <a:lnTo>
                    <a:pt x="8908" y="45980"/>
                  </a:lnTo>
                  <a:lnTo>
                    <a:pt x="12056" y="56347"/>
                  </a:lnTo>
                  <a:lnTo>
                    <a:pt x="16602" y="66929"/>
                  </a:lnTo>
                  <a:lnTo>
                    <a:pt x="22080" y="77654"/>
                  </a:lnTo>
                  <a:lnTo>
                    <a:pt x="29402" y="88475"/>
                  </a:lnTo>
                  <a:lnTo>
                    <a:pt x="37954" y="99360"/>
                  </a:lnTo>
                  <a:lnTo>
                    <a:pt x="47326" y="110286"/>
                  </a:lnTo>
                  <a:lnTo>
                    <a:pt x="56021" y="120018"/>
                  </a:lnTo>
                  <a:lnTo>
                    <a:pt x="72208" y="137355"/>
                  </a:lnTo>
                  <a:lnTo>
                    <a:pt x="118673" y="184621"/>
                  </a:lnTo>
                  <a:lnTo>
                    <a:pt x="126833" y="192821"/>
                  </a:lnTo>
                  <a:lnTo>
                    <a:pt x="129825" y="200734"/>
                  </a:lnTo>
                  <a:lnTo>
                    <a:pt x="129373" y="208457"/>
                  </a:lnTo>
                  <a:lnTo>
                    <a:pt x="126625" y="216053"/>
                  </a:lnTo>
                  <a:lnTo>
                    <a:pt x="119898" y="218669"/>
                  </a:lnTo>
                  <a:lnTo>
                    <a:pt x="110520" y="217967"/>
                  </a:lnTo>
                  <a:lnTo>
                    <a:pt x="99373" y="215051"/>
                  </a:lnTo>
                  <a:lnTo>
                    <a:pt x="87049" y="210660"/>
                  </a:lnTo>
                  <a:lnTo>
                    <a:pt x="73938" y="205286"/>
                  </a:lnTo>
                  <a:lnTo>
                    <a:pt x="60304" y="199257"/>
                  </a:lnTo>
                  <a:lnTo>
                    <a:pt x="47544" y="192790"/>
                  </a:lnTo>
                  <a:lnTo>
                    <a:pt x="35367" y="186032"/>
                  </a:lnTo>
                  <a:lnTo>
                    <a:pt x="0" y="1651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075231" y="4148201"/>
              <a:ext cx="165175" cy="25181"/>
            </a:xfrm>
            <a:custGeom>
              <a:avLst/>
              <a:gdLst/>
              <a:ahLst/>
              <a:cxnLst/>
              <a:rect l="0" t="0" r="0" b="0"/>
              <a:pathLst>
                <a:path w="165175" h="25181">
                  <a:moveTo>
                    <a:pt x="0" y="14168"/>
                  </a:moveTo>
                  <a:lnTo>
                    <a:pt x="23383" y="2477"/>
                  </a:lnTo>
                  <a:lnTo>
                    <a:pt x="33941" y="257"/>
                  </a:lnTo>
                  <a:lnTo>
                    <a:pt x="44651" y="0"/>
                  </a:lnTo>
                  <a:lnTo>
                    <a:pt x="55461" y="1053"/>
                  </a:lnTo>
                  <a:lnTo>
                    <a:pt x="68785" y="2978"/>
                  </a:lnTo>
                  <a:lnTo>
                    <a:pt x="99904" y="8379"/>
                  </a:lnTo>
                  <a:lnTo>
                    <a:pt x="114319" y="11532"/>
                  </a:lnTo>
                  <a:lnTo>
                    <a:pt x="127600" y="14858"/>
                  </a:lnTo>
                  <a:lnTo>
                    <a:pt x="165174" y="251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377399" y="4801040"/>
            <a:ext cx="2565695" cy="517544"/>
            <a:chOff x="1377399" y="4801040"/>
            <a:chExt cx="2565695" cy="517544"/>
          </a:xfrm>
        </p:grpSpPr>
        <p:sp>
          <p:nvSpPr>
            <p:cNvPr id="61" name="Freeform 60"/>
            <p:cNvSpPr/>
            <p:nvPr/>
          </p:nvSpPr>
          <p:spPr>
            <a:xfrm>
              <a:off x="1377399" y="4877441"/>
              <a:ext cx="242255" cy="242935"/>
            </a:xfrm>
            <a:custGeom>
              <a:avLst/>
              <a:gdLst/>
              <a:ahLst/>
              <a:cxnLst/>
              <a:rect l="0" t="0" r="0" b="0"/>
              <a:pathLst>
                <a:path w="242255" h="242935">
                  <a:moveTo>
                    <a:pt x="0" y="11691"/>
                  </a:moveTo>
                  <a:lnTo>
                    <a:pt x="11691" y="0"/>
                  </a:lnTo>
                  <a:lnTo>
                    <a:pt x="17582" y="1450"/>
                  </a:lnTo>
                  <a:lnTo>
                    <a:pt x="23956" y="7311"/>
                  </a:lnTo>
                  <a:lnTo>
                    <a:pt x="30653" y="16112"/>
                  </a:lnTo>
                  <a:lnTo>
                    <a:pt x="44619" y="35680"/>
                  </a:lnTo>
                  <a:lnTo>
                    <a:pt x="73524" y="78149"/>
                  </a:lnTo>
                  <a:lnTo>
                    <a:pt x="82050" y="89031"/>
                  </a:lnTo>
                  <a:lnTo>
                    <a:pt x="91405" y="99957"/>
                  </a:lnTo>
                  <a:lnTo>
                    <a:pt x="101313" y="110911"/>
                  </a:lnTo>
                  <a:lnTo>
                    <a:pt x="122109" y="132870"/>
                  </a:lnTo>
                  <a:lnTo>
                    <a:pt x="165367" y="176875"/>
                  </a:lnTo>
                  <a:lnTo>
                    <a:pt x="176314" y="186660"/>
                  </a:lnTo>
                  <a:lnTo>
                    <a:pt x="187283" y="195630"/>
                  </a:lnTo>
                  <a:lnTo>
                    <a:pt x="198265" y="204057"/>
                  </a:lnTo>
                  <a:lnTo>
                    <a:pt x="208034" y="212122"/>
                  </a:lnTo>
                  <a:lnTo>
                    <a:pt x="216994" y="219946"/>
                  </a:lnTo>
                  <a:lnTo>
                    <a:pt x="242254" y="24293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465491" y="4933179"/>
              <a:ext cx="55059" cy="154163"/>
            </a:xfrm>
            <a:custGeom>
              <a:avLst/>
              <a:gdLst/>
              <a:ahLst/>
              <a:cxnLst/>
              <a:rect l="0" t="0" r="0" b="0"/>
              <a:pathLst>
                <a:path w="55059" h="154163">
                  <a:moveTo>
                    <a:pt x="55058" y="0"/>
                  </a:moveTo>
                  <a:lnTo>
                    <a:pt x="43367" y="11691"/>
                  </a:lnTo>
                  <a:lnTo>
                    <a:pt x="38700" y="18805"/>
                  </a:lnTo>
                  <a:lnTo>
                    <a:pt x="34364" y="27219"/>
                  </a:lnTo>
                  <a:lnTo>
                    <a:pt x="30251" y="36499"/>
                  </a:lnTo>
                  <a:lnTo>
                    <a:pt x="25061" y="46355"/>
                  </a:lnTo>
                  <a:lnTo>
                    <a:pt x="19155" y="56597"/>
                  </a:lnTo>
                  <a:lnTo>
                    <a:pt x="12770" y="67096"/>
                  </a:lnTo>
                  <a:lnTo>
                    <a:pt x="8513" y="78989"/>
                  </a:lnTo>
                  <a:lnTo>
                    <a:pt x="5676" y="91811"/>
                  </a:lnTo>
                  <a:lnTo>
                    <a:pt x="0" y="15416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773815" y="4889132"/>
              <a:ext cx="22024" cy="198210"/>
            </a:xfrm>
            <a:custGeom>
              <a:avLst/>
              <a:gdLst/>
              <a:ahLst/>
              <a:cxnLst/>
              <a:rect l="0" t="0" r="0" b="0"/>
              <a:pathLst>
                <a:path w="22024" h="198210">
                  <a:moveTo>
                    <a:pt x="0" y="0"/>
                  </a:moveTo>
                  <a:lnTo>
                    <a:pt x="5846" y="17538"/>
                  </a:lnTo>
                  <a:lnTo>
                    <a:pt x="7568" y="28821"/>
                  </a:lnTo>
                  <a:lnTo>
                    <a:pt x="8716" y="42461"/>
                  </a:lnTo>
                  <a:lnTo>
                    <a:pt x="9481" y="57671"/>
                  </a:lnTo>
                  <a:lnTo>
                    <a:pt x="10332" y="90886"/>
                  </a:lnTo>
                  <a:lnTo>
                    <a:pt x="10558" y="108307"/>
                  </a:lnTo>
                  <a:lnTo>
                    <a:pt x="11933" y="124816"/>
                  </a:lnTo>
                  <a:lnTo>
                    <a:pt x="22023" y="1982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718757" y="4988236"/>
              <a:ext cx="154163" cy="22025"/>
            </a:xfrm>
            <a:custGeom>
              <a:avLst/>
              <a:gdLst/>
              <a:ahLst/>
              <a:cxnLst/>
              <a:rect l="0" t="0" r="0" b="0"/>
              <a:pathLst>
                <a:path w="154163" h="22025">
                  <a:moveTo>
                    <a:pt x="0" y="0"/>
                  </a:moveTo>
                  <a:lnTo>
                    <a:pt x="23383" y="0"/>
                  </a:lnTo>
                  <a:lnTo>
                    <a:pt x="35165" y="1224"/>
                  </a:lnTo>
                  <a:lnTo>
                    <a:pt x="47914" y="3263"/>
                  </a:lnTo>
                  <a:lnTo>
                    <a:pt x="92501" y="11979"/>
                  </a:lnTo>
                  <a:lnTo>
                    <a:pt x="154162" y="220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005058" y="4817324"/>
              <a:ext cx="151054" cy="303052"/>
            </a:xfrm>
            <a:custGeom>
              <a:avLst/>
              <a:gdLst/>
              <a:ahLst/>
              <a:cxnLst/>
              <a:rect l="0" t="0" r="0" b="0"/>
              <a:pathLst>
                <a:path w="151054" h="303052">
                  <a:moveTo>
                    <a:pt x="0" y="27762"/>
                  </a:moveTo>
                  <a:lnTo>
                    <a:pt x="17537" y="16071"/>
                  </a:lnTo>
                  <a:lnTo>
                    <a:pt x="28820" y="12627"/>
                  </a:lnTo>
                  <a:lnTo>
                    <a:pt x="42460" y="10331"/>
                  </a:lnTo>
                  <a:lnTo>
                    <a:pt x="57671" y="8801"/>
                  </a:lnTo>
                  <a:lnTo>
                    <a:pt x="71482" y="6557"/>
                  </a:lnTo>
                  <a:lnTo>
                    <a:pt x="84360" y="3837"/>
                  </a:lnTo>
                  <a:lnTo>
                    <a:pt x="96616" y="801"/>
                  </a:lnTo>
                  <a:lnTo>
                    <a:pt x="109680" y="0"/>
                  </a:lnTo>
                  <a:lnTo>
                    <a:pt x="123284" y="690"/>
                  </a:lnTo>
                  <a:lnTo>
                    <a:pt x="137247" y="2373"/>
                  </a:lnTo>
                  <a:lnTo>
                    <a:pt x="145332" y="7166"/>
                  </a:lnTo>
                  <a:lnTo>
                    <a:pt x="149499" y="14031"/>
                  </a:lnTo>
                  <a:lnTo>
                    <a:pt x="151053" y="22279"/>
                  </a:lnTo>
                  <a:lnTo>
                    <a:pt x="150866" y="31447"/>
                  </a:lnTo>
                  <a:lnTo>
                    <a:pt x="149518" y="41230"/>
                  </a:lnTo>
                  <a:lnTo>
                    <a:pt x="128196" y="146652"/>
                  </a:lnTo>
                  <a:lnTo>
                    <a:pt x="125840" y="163303"/>
                  </a:lnTo>
                  <a:lnTo>
                    <a:pt x="124269" y="179298"/>
                  </a:lnTo>
                  <a:lnTo>
                    <a:pt x="123222" y="194856"/>
                  </a:lnTo>
                  <a:lnTo>
                    <a:pt x="122523" y="210121"/>
                  </a:lnTo>
                  <a:lnTo>
                    <a:pt x="122058" y="225193"/>
                  </a:lnTo>
                  <a:lnTo>
                    <a:pt x="121127" y="30305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049104" y="4945721"/>
              <a:ext cx="165175" cy="9482"/>
            </a:xfrm>
            <a:custGeom>
              <a:avLst/>
              <a:gdLst/>
              <a:ahLst/>
              <a:cxnLst/>
              <a:rect l="0" t="0" r="0" b="0"/>
              <a:pathLst>
                <a:path w="165175" h="9482">
                  <a:moveTo>
                    <a:pt x="0" y="9481"/>
                  </a:moveTo>
                  <a:lnTo>
                    <a:pt x="23383" y="3635"/>
                  </a:lnTo>
                  <a:lnTo>
                    <a:pt x="35165" y="1913"/>
                  </a:lnTo>
                  <a:lnTo>
                    <a:pt x="47913" y="765"/>
                  </a:lnTo>
                  <a:lnTo>
                    <a:pt x="61306" y="0"/>
                  </a:lnTo>
                  <a:lnTo>
                    <a:pt x="73906" y="713"/>
                  </a:lnTo>
                  <a:lnTo>
                    <a:pt x="85976" y="2412"/>
                  </a:lnTo>
                  <a:lnTo>
                    <a:pt x="97693" y="4769"/>
                  </a:lnTo>
                  <a:lnTo>
                    <a:pt x="110399" y="6339"/>
                  </a:lnTo>
                  <a:lnTo>
                    <a:pt x="123763" y="7387"/>
                  </a:lnTo>
                  <a:lnTo>
                    <a:pt x="165174" y="94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324393" y="4955202"/>
              <a:ext cx="66071" cy="121128"/>
            </a:xfrm>
            <a:custGeom>
              <a:avLst/>
              <a:gdLst/>
              <a:ahLst/>
              <a:cxnLst/>
              <a:rect l="0" t="0" r="0" b="0"/>
              <a:pathLst>
                <a:path w="66071" h="121128">
                  <a:moveTo>
                    <a:pt x="0" y="0"/>
                  </a:moveTo>
                  <a:lnTo>
                    <a:pt x="5846" y="23382"/>
                  </a:lnTo>
                  <a:lnTo>
                    <a:pt x="10015" y="35165"/>
                  </a:lnTo>
                  <a:lnTo>
                    <a:pt x="15241" y="47913"/>
                  </a:lnTo>
                  <a:lnTo>
                    <a:pt x="21172" y="61306"/>
                  </a:lnTo>
                  <a:lnTo>
                    <a:pt x="27574" y="73905"/>
                  </a:lnTo>
                  <a:lnTo>
                    <a:pt x="34288" y="85975"/>
                  </a:lnTo>
                  <a:lnTo>
                    <a:pt x="66070" y="1211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412486" y="4966213"/>
              <a:ext cx="33035" cy="352371"/>
            </a:xfrm>
            <a:custGeom>
              <a:avLst/>
              <a:gdLst/>
              <a:ahLst/>
              <a:cxnLst/>
              <a:rect l="0" t="0" r="0" b="0"/>
              <a:pathLst>
                <a:path w="33035" h="352371">
                  <a:moveTo>
                    <a:pt x="33034" y="0"/>
                  </a:moveTo>
                  <a:lnTo>
                    <a:pt x="27189" y="23383"/>
                  </a:lnTo>
                  <a:lnTo>
                    <a:pt x="25467" y="36389"/>
                  </a:lnTo>
                  <a:lnTo>
                    <a:pt x="24319" y="51176"/>
                  </a:lnTo>
                  <a:lnTo>
                    <a:pt x="23553" y="67153"/>
                  </a:lnTo>
                  <a:lnTo>
                    <a:pt x="21820" y="83920"/>
                  </a:lnTo>
                  <a:lnTo>
                    <a:pt x="19440" y="101217"/>
                  </a:lnTo>
                  <a:lnTo>
                    <a:pt x="16631" y="118866"/>
                  </a:lnTo>
                  <a:lnTo>
                    <a:pt x="14758" y="137972"/>
                  </a:lnTo>
                  <a:lnTo>
                    <a:pt x="13509" y="158051"/>
                  </a:lnTo>
                  <a:lnTo>
                    <a:pt x="12676" y="178778"/>
                  </a:lnTo>
                  <a:lnTo>
                    <a:pt x="10898" y="196266"/>
                  </a:lnTo>
                  <a:lnTo>
                    <a:pt x="8489" y="211596"/>
                  </a:lnTo>
                  <a:lnTo>
                    <a:pt x="5659" y="225486"/>
                  </a:lnTo>
                  <a:lnTo>
                    <a:pt x="3773" y="240864"/>
                  </a:lnTo>
                  <a:lnTo>
                    <a:pt x="2515" y="257233"/>
                  </a:lnTo>
                  <a:lnTo>
                    <a:pt x="1677" y="274264"/>
                  </a:lnTo>
                  <a:lnTo>
                    <a:pt x="745" y="306237"/>
                  </a:lnTo>
                  <a:lnTo>
                    <a:pt x="0" y="352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632717" y="4955202"/>
              <a:ext cx="110116" cy="22024"/>
            </a:xfrm>
            <a:custGeom>
              <a:avLst/>
              <a:gdLst/>
              <a:ahLst/>
              <a:cxnLst/>
              <a:rect l="0" t="0" r="0" b="0"/>
              <a:pathLst>
                <a:path w="110116" h="22024">
                  <a:moveTo>
                    <a:pt x="0" y="0"/>
                  </a:moveTo>
                  <a:lnTo>
                    <a:pt x="23382" y="0"/>
                  </a:lnTo>
                  <a:lnTo>
                    <a:pt x="33941" y="1224"/>
                  </a:lnTo>
                  <a:lnTo>
                    <a:pt x="44650" y="3263"/>
                  </a:lnTo>
                  <a:lnTo>
                    <a:pt x="55460" y="5846"/>
                  </a:lnTo>
                  <a:lnTo>
                    <a:pt x="66338" y="8791"/>
                  </a:lnTo>
                  <a:lnTo>
                    <a:pt x="110115" y="220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643728" y="5043294"/>
              <a:ext cx="110117" cy="22024"/>
            </a:xfrm>
            <a:custGeom>
              <a:avLst/>
              <a:gdLst/>
              <a:ahLst/>
              <a:cxnLst/>
              <a:rect l="0" t="0" r="0" b="0"/>
              <a:pathLst>
                <a:path w="110117" h="22024">
                  <a:moveTo>
                    <a:pt x="0" y="22023"/>
                  </a:moveTo>
                  <a:lnTo>
                    <a:pt x="45980" y="6697"/>
                  </a:lnTo>
                  <a:lnTo>
                    <a:pt x="57571" y="4465"/>
                  </a:lnTo>
                  <a:lnTo>
                    <a:pt x="70192" y="2977"/>
                  </a:lnTo>
                  <a:lnTo>
                    <a:pt x="11011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931348" y="4830918"/>
              <a:ext cx="174867" cy="201988"/>
            </a:xfrm>
            <a:custGeom>
              <a:avLst/>
              <a:gdLst/>
              <a:ahLst/>
              <a:cxnLst/>
              <a:rect l="0" t="0" r="0" b="0"/>
              <a:pathLst>
                <a:path w="174867" h="201988">
                  <a:moveTo>
                    <a:pt x="20704" y="14168"/>
                  </a:moveTo>
                  <a:lnTo>
                    <a:pt x="38241" y="2477"/>
                  </a:lnTo>
                  <a:lnTo>
                    <a:pt x="47078" y="257"/>
                  </a:lnTo>
                  <a:lnTo>
                    <a:pt x="56639" y="0"/>
                  </a:lnTo>
                  <a:lnTo>
                    <a:pt x="66684" y="1052"/>
                  </a:lnTo>
                  <a:lnTo>
                    <a:pt x="77051" y="5424"/>
                  </a:lnTo>
                  <a:lnTo>
                    <a:pt x="87633" y="12009"/>
                  </a:lnTo>
                  <a:lnTo>
                    <a:pt x="98358" y="20070"/>
                  </a:lnTo>
                  <a:lnTo>
                    <a:pt x="106732" y="29114"/>
                  </a:lnTo>
                  <a:lnTo>
                    <a:pt x="113538" y="38814"/>
                  </a:lnTo>
                  <a:lnTo>
                    <a:pt x="119298" y="48952"/>
                  </a:lnTo>
                  <a:lnTo>
                    <a:pt x="123139" y="61827"/>
                  </a:lnTo>
                  <a:lnTo>
                    <a:pt x="125699" y="76529"/>
                  </a:lnTo>
                  <a:lnTo>
                    <a:pt x="127406" y="92447"/>
                  </a:lnTo>
                  <a:lnTo>
                    <a:pt x="127320" y="107953"/>
                  </a:lnTo>
                  <a:lnTo>
                    <a:pt x="126040" y="123185"/>
                  </a:lnTo>
                  <a:lnTo>
                    <a:pt x="123962" y="138233"/>
                  </a:lnTo>
                  <a:lnTo>
                    <a:pt x="118907" y="150713"/>
                  </a:lnTo>
                  <a:lnTo>
                    <a:pt x="111867" y="161479"/>
                  </a:lnTo>
                  <a:lnTo>
                    <a:pt x="103502" y="171104"/>
                  </a:lnTo>
                  <a:lnTo>
                    <a:pt x="94256" y="179968"/>
                  </a:lnTo>
                  <a:lnTo>
                    <a:pt x="84421" y="188324"/>
                  </a:lnTo>
                  <a:lnTo>
                    <a:pt x="74193" y="196341"/>
                  </a:lnTo>
                  <a:lnTo>
                    <a:pt x="63705" y="200463"/>
                  </a:lnTo>
                  <a:lnTo>
                    <a:pt x="53042" y="201987"/>
                  </a:lnTo>
                  <a:lnTo>
                    <a:pt x="42262" y="201780"/>
                  </a:lnTo>
                  <a:lnTo>
                    <a:pt x="31406" y="197971"/>
                  </a:lnTo>
                  <a:lnTo>
                    <a:pt x="20497" y="191761"/>
                  </a:lnTo>
                  <a:lnTo>
                    <a:pt x="9555" y="183951"/>
                  </a:lnTo>
                  <a:lnTo>
                    <a:pt x="3483" y="173850"/>
                  </a:lnTo>
                  <a:lnTo>
                    <a:pt x="659" y="162222"/>
                  </a:lnTo>
                  <a:lnTo>
                    <a:pt x="0" y="149576"/>
                  </a:lnTo>
                  <a:lnTo>
                    <a:pt x="4454" y="139922"/>
                  </a:lnTo>
                  <a:lnTo>
                    <a:pt x="12318" y="132262"/>
                  </a:lnTo>
                  <a:lnTo>
                    <a:pt x="22454" y="125932"/>
                  </a:lnTo>
                  <a:lnTo>
                    <a:pt x="32883" y="124159"/>
                  </a:lnTo>
                  <a:lnTo>
                    <a:pt x="43505" y="125424"/>
                  </a:lnTo>
                  <a:lnTo>
                    <a:pt x="54257" y="128715"/>
                  </a:lnTo>
                  <a:lnTo>
                    <a:pt x="66320" y="133355"/>
                  </a:lnTo>
                  <a:lnTo>
                    <a:pt x="79255" y="138896"/>
                  </a:lnTo>
                  <a:lnTo>
                    <a:pt x="92773" y="145037"/>
                  </a:lnTo>
                  <a:lnTo>
                    <a:pt x="105455" y="151578"/>
                  </a:lnTo>
                  <a:lnTo>
                    <a:pt x="117581" y="158385"/>
                  </a:lnTo>
                  <a:lnTo>
                    <a:pt x="174866" y="1793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139249" y="4845086"/>
              <a:ext cx="124462" cy="235879"/>
            </a:xfrm>
            <a:custGeom>
              <a:avLst/>
              <a:gdLst/>
              <a:ahLst/>
              <a:cxnLst/>
              <a:rect l="0" t="0" r="0" b="0"/>
              <a:pathLst>
                <a:path w="124462" h="235879">
                  <a:moveTo>
                    <a:pt x="33034" y="0"/>
                  </a:moveTo>
                  <a:lnTo>
                    <a:pt x="27188" y="17537"/>
                  </a:lnTo>
                  <a:lnTo>
                    <a:pt x="25466" y="27597"/>
                  </a:lnTo>
                  <a:lnTo>
                    <a:pt x="24319" y="39198"/>
                  </a:lnTo>
                  <a:lnTo>
                    <a:pt x="23553" y="51826"/>
                  </a:lnTo>
                  <a:lnTo>
                    <a:pt x="25490" y="62691"/>
                  </a:lnTo>
                  <a:lnTo>
                    <a:pt x="29228" y="72382"/>
                  </a:lnTo>
                  <a:lnTo>
                    <a:pt x="34168" y="81289"/>
                  </a:lnTo>
                  <a:lnTo>
                    <a:pt x="39907" y="89675"/>
                  </a:lnTo>
                  <a:lnTo>
                    <a:pt x="46181" y="97712"/>
                  </a:lnTo>
                  <a:lnTo>
                    <a:pt x="52810" y="105517"/>
                  </a:lnTo>
                  <a:lnTo>
                    <a:pt x="60900" y="114391"/>
                  </a:lnTo>
                  <a:lnTo>
                    <a:pt x="79677" y="134039"/>
                  </a:lnTo>
                  <a:lnTo>
                    <a:pt x="105039" y="159891"/>
                  </a:lnTo>
                  <a:lnTo>
                    <a:pt x="111625" y="168993"/>
                  </a:lnTo>
                  <a:lnTo>
                    <a:pt x="117240" y="178732"/>
                  </a:lnTo>
                  <a:lnTo>
                    <a:pt x="122206" y="188894"/>
                  </a:lnTo>
                  <a:lnTo>
                    <a:pt x="124293" y="199340"/>
                  </a:lnTo>
                  <a:lnTo>
                    <a:pt x="124461" y="209974"/>
                  </a:lnTo>
                  <a:lnTo>
                    <a:pt x="123350" y="220735"/>
                  </a:lnTo>
                  <a:lnTo>
                    <a:pt x="117715" y="227908"/>
                  </a:lnTo>
                  <a:lnTo>
                    <a:pt x="109064" y="232690"/>
                  </a:lnTo>
                  <a:lnTo>
                    <a:pt x="98403" y="235878"/>
                  </a:lnTo>
                  <a:lnTo>
                    <a:pt x="88849" y="234333"/>
                  </a:lnTo>
                  <a:lnTo>
                    <a:pt x="80032" y="229632"/>
                  </a:lnTo>
                  <a:lnTo>
                    <a:pt x="71707" y="222828"/>
                  </a:lnTo>
                  <a:lnTo>
                    <a:pt x="62487" y="214622"/>
                  </a:lnTo>
                  <a:lnTo>
                    <a:pt x="42454" y="195715"/>
                  </a:lnTo>
                  <a:lnTo>
                    <a:pt x="34420" y="185535"/>
                  </a:lnTo>
                  <a:lnTo>
                    <a:pt x="0" y="1321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3205318" y="4827730"/>
              <a:ext cx="88093" cy="17357"/>
            </a:xfrm>
            <a:custGeom>
              <a:avLst/>
              <a:gdLst/>
              <a:ahLst/>
              <a:cxnLst/>
              <a:rect l="0" t="0" r="0" b="0"/>
              <a:pathLst>
                <a:path w="88093" h="17357">
                  <a:moveTo>
                    <a:pt x="0" y="6345"/>
                  </a:moveTo>
                  <a:lnTo>
                    <a:pt x="17537" y="499"/>
                  </a:lnTo>
                  <a:lnTo>
                    <a:pt x="26374" y="0"/>
                  </a:lnTo>
                  <a:lnTo>
                    <a:pt x="35935" y="892"/>
                  </a:lnTo>
                  <a:lnTo>
                    <a:pt x="88092" y="1735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381503" y="4977225"/>
              <a:ext cx="11013" cy="22024"/>
            </a:xfrm>
            <a:custGeom>
              <a:avLst/>
              <a:gdLst/>
              <a:ahLst/>
              <a:cxnLst/>
              <a:rect l="0" t="0" r="0" b="0"/>
              <a:pathLst>
                <a:path w="11013" h="22024">
                  <a:moveTo>
                    <a:pt x="0" y="0"/>
                  </a:moveTo>
                  <a:lnTo>
                    <a:pt x="11012" y="220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520338" y="4812052"/>
              <a:ext cx="147467" cy="99105"/>
            </a:xfrm>
            <a:custGeom>
              <a:avLst/>
              <a:gdLst/>
              <a:ahLst/>
              <a:cxnLst/>
              <a:rect l="0" t="0" r="0" b="0"/>
              <a:pathLst>
                <a:path w="147467" h="99105">
                  <a:moveTo>
                    <a:pt x="15327" y="0"/>
                  </a:moveTo>
                  <a:lnTo>
                    <a:pt x="9481" y="23382"/>
                  </a:lnTo>
                  <a:lnTo>
                    <a:pt x="6536" y="33940"/>
                  </a:lnTo>
                  <a:lnTo>
                    <a:pt x="0" y="55460"/>
                  </a:lnTo>
                  <a:lnTo>
                    <a:pt x="2662" y="63891"/>
                  </a:lnTo>
                  <a:lnTo>
                    <a:pt x="9331" y="70734"/>
                  </a:lnTo>
                  <a:lnTo>
                    <a:pt x="18671" y="76520"/>
                  </a:lnTo>
                  <a:lnTo>
                    <a:pt x="28568" y="81601"/>
                  </a:lnTo>
                  <a:lnTo>
                    <a:pt x="38836" y="86212"/>
                  </a:lnTo>
                  <a:lnTo>
                    <a:pt x="49352" y="90509"/>
                  </a:lnTo>
                  <a:lnTo>
                    <a:pt x="61257" y="93374"/>
                  </a:lnTo>
                  <a:lnTo>
                    <a:pt x="74088" y="95284"/>
                  </a:lnTo>
                  <a:lnTo>
                    <a:pt x="147466" y="991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623757" y="4801040"/>
              <a:ext cx="22024" cy="297313"/>
            </a:xfrm>
            <a:custGeom>
              <a:avLst/>
              <a:gdLst/>
              <a:ahLst/>
              <a:cxnLst/>
              <a:rect l="0" t="0" r="0" b="0"/>
              <a:pathLst>
                <a:path w="22024" h="297313">
                  <a:moveTo>
                    <a:pt x="22023" y="0"/>
                  </a:moveTo>
                  <a:lnTo>
                    <a:pt x="16178" y="23383"/>
                  </a:lnTo>
                  <a:lnTo>
                    <a:pt x="13233" y="33941"/>
                  </a:lnTo>
                  <a:lnTo>
                    <a:pt x="6697" y="55461"/>
                  </a:lnTo>
                  <a:lnTo>
                    <a:pt x="4465" y="70009"/>
                  </a:lnTo>
                  <a:lnTo>
                    <a:pt x="2977" y="87048"/>
                  </a:lnTo>
                  <a:lnTo>
                    <a:pt x="1984" y="105749"/>
                  </a:lnTo>
                  <a:lnTo>
                    <a:pt x="882" y="142841"/>
                  </a:lnTo>
                  <a:lnTo>
                    <a:pt x="78" y="249976"/>
                  </a:lnTo>
                  <a:lnTo>
                    <a:pt x="0" y="2973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3721065" y="4823063"/>
              <a:ext cx="101768" cy="245571"/>
            </a:xfrm>
            <a:custGeom>
              <a:avLst/>
              <a:gdLst/>
              <a:ahLst/>
              <a:cxnLst/>
              <a:rect l="0" t="0" r="0" b="0"/>
              <a:pathLst>
                <a:path w="101768" h="245571">
                  <a:moveTo>
                    <a:pt x="34831" y="0"/>
                  </a:moveTo>
                  <a:lnTo>
                    <a:pt x="4178" y="45980"/>
                  </a:lnTo>
                  <a:lnTo>
                    <a:pt x="937" y="57570"/>
                  </a:lnTo>
                  <a:lnTo>
                    <a:pt x="0" y="70191"/>
                  </a:lnTo>
                  <a:lnTo>
                    <a:pt x="599" y="83499"/>
                  </a:lnTo>
                  <a:lnTo>
                    <a:pt x="3445" y="94818"/>
                  </a:lnTo>
                  <a:lnTo>
                    <a:pt x="7789" y="104811"/>
                  </a:lnTo>
                  <a:lnTo>
                    <a:pt x="13133" y="113920"/>
                  </a:lnTo>
                  <a:lnTo>
                    <a:pt x="21589" y="122440"/>
                  </a:lnTo>
                  <a:lnTo>
                    <a:pt x="32121" y="130567"/>
                  </a:lnTo>
                  <a:lnTo>
                    <a:pt x="44035" y="138432"/>
                  </a:lnTo>
                  <a:lnTo>
                    <a:pt x="54426" y="146122"/>
                  </a:lnTo>
                  <a:lnTo>
                    <a:pt x="63800" y="153696"/>
                  </a:lnTo>
                  <a:lnTo>
                    <a:pt x="72496" y="161193"/>
                  </a:lnTo>
                  <a:lnTo>
                    <a:pt x="80741" y="169861"/>
                  </a:lnTo>
                  <a:lnTo>
                    <a:pt x="88685" y="179310"/>
                  </a:lnTo>
                  <a:lnTo>
                    <a:pt x="96427" y="189280"/>
                  </a:lnTo>
                  <a:lnTo>
                    <a:pt x="100365" y="200821"/>
                  </a:lnTo>
                  <a:lnTo>
                    <a:pt x="101767" y="213409"/>
                  </a:lnTo>
                  <a:lnTo>
                    <a:pt x="101478" y="226694"/>
                  </a:lnTo>
                  <a:lnTo>
                    <a:pt x="96391" y="235552"/>
                  </a:lnTo>
                  <a:lnTo>
                    <a:pt x="88107" y="241456"/>
                  </a:lnTo>
                  <a:lnTo>
                    <a:pt x="77689" y="245393"/>
                  </a:lnTo>
                  <a:lnTo>
                    <a:pt x="67074" y="245570"/>
                  </a:lnTo>
                  <a:lnTo>
                    <a:pt x="56326" y="243242"/>
                  </a:lnTo>
                  <a:lnTo>
                    <a:pt x="12808" y="2202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3733873" y="4834075"/>
              <a:ext cx="209221" cy="1"/>
            </a:xfrm>
            <a:custGeom>
              <a:avLst/>
              <a:gdLst/>
              <a:ahLst/>
              <a:cxnLst/>
              <a:rect l="0" t="0" r="0" b="0"/>
              <a:pathLst>
                <a:path w="209221" h="1">
                  <a:moveTo>
                    <a:pt x="0" y="0"/>
                  </a:moveTo>
                  <a:lnTo>
                    <a:pt x="20922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09513" y="4536763"/>
            <a:ext cx="321552" cy="312739"/>
            <a:chOff x="809513" y="4536763"/>
            <a:chExt cx="321552" cy="312739"/>
          </a:xfrm>
        </p:grpSpPr>
        <p:sp>
          <p:nvSpPr>
            <p:cNvPr id="80" name="Freeform 79"/>
            <p:cNvSpPr/>
            <p:nvPr/>
          </p:nvSpPr>
          <p:spPr>
            <a:xfrm>
              <a:off x="891592" y="4690936"/>
              <a:ext cx="166473" cy="16349"/>
            </a:xfrm>
            <a:custGeom>
              <a:avLst/>
              <a:gdLst/>
              <a:ahLst/>
              <a:cxnLst/>
              <a:rect l="0" t="0" r="0" b="0"/>
              <a:pathLst>
                <a:path w="166473" h="16349">
                  <a:moveTo>
                    <a:pt x="23321" y="11000"/>
                  </a:moveTo>
                  <a:lnTo>
                    <a:pt x="40858" y="5154"/>
                  </a:lnTo>
                  <a:lnTo>
                    <a:pt x="50918" y="3432"/>
                  </a:lnTo>
                  <a:lnTo>
                    <a:pt x="62519" y="2284"/>
                  </a:lnTo>
                  <a:lnTo>
                    <a:pt x="75147" y="1519"/>
                  </a:lnTo>
                  <a:lnTo>
                    <a:pt x="102228" y="669"/>
                  </a:lnTo>
                  <a:lnTo>
                    <a:pt x="164265" y="78"/>
                  </a:lnTo>
                  <a:lnTo>
                    <a:pt x="162554" y="48"/>
                  </a:lnTo>
                  <a:lnTo>
                    <a:pt x="118797" y="0"/>
                  </a:lnTo>
                  <a:lnTo>
                    <a:pt x="105324" y="1220"/>
                  </a:lnTo>
                  <a:lnTo>
                    <a:pt x="92672" y="3256"/>
                  </a:lnTo>
                  <a:lnTo>
                    <a:pt x="80567" y="5838"/>
                  </a:lnTo>
                  <a:lnTo>
                    <a:pt x="67602" y="7558"/>
                  </a:lnTo>
                  <a:lnTo>
                    <a:pt x="54066" y="8706"/>
                  </a:lnTo>
                  <a:lnTo>
                    <a:pt x="40147" y="9470"/>
                  </a:lnTo>
                  <a:lnTo>
                    <a:pt x="27197" y="8757"/>
                  </a:lnTo>
                  <a:lnTo>
                    <a:pt x="14894" y="7057"/>
                  </a:lnTo>
                  <a:lnTo>
                    <a:pt x="3021" y="4701"/>
                  </a:lnTo>
                  <a:lnTo>
                    <a:pt x="0" y="3130"/>
                  </a:lnTo>
                  <a:lnTo>
                    <a:pt x="2880" y="2083"/>
                  </a:lnTo>
                  <a:lnTo>
                    <a:pt x="9694" y="1385"/>
                  </a:lnTo>
                  <a:lnTo>
                    <a:pt x="19130" y="919"/>
                  </a:lnTo>
                  <a:lnTo>
                    <a:pt x="42666" y="402"/>
                  </a:lnTo>
                  <a:lnTo>
                    <a:pt x="54570" y="1488"/>
                  </a:lnTo>
                  <a:lnTo>
                    <a:pt x="66177" y="3435"/>
                  </a:lnTo>
                  <a:lnTo>
                    <a:pt x="77586" y="5957"/>
                  </a:lnTo>
                  <a:lnTo>
                    <a:pt x="88862" y="8861"/>
                  </a:lnTo>
                  <a:lnTo>
                    <a:pt x="100050" y="12021"/>
                  </a:lnTo>
                  <a:lnTo>
                    <a:pt x="111179" y="15351"/>
                  </a:lnTo>
                  <a:lnTo>
                    <a:pt x="122269" y="16348"/>
                  </a:lnTo>
                  <a:lnTo>
                    <a:pt x="133332" y="15789"/>
                  </a:lnTo>
                  <a:lnTo>
                    <a:pt x="166472" y="11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09513" y="4536763"/>
              <a:ext cx="321552" cy="312739"/>
            </a:xfrm>
            <a:custGeom>
              <a:avLst/>
              <a:gdLst/>
              <a:ahLst/>
              <a:cxnLst/>
              <a:rect l="0" t="0" r="0" b="0"/>
              <a:pathLst>
                <a:path w="321552" h="312739">
                  <a:moveTo>
                    <a:pt x="259562" y="55057"/>
                  </a:moveTo>
                  <a:lnTo>
                    <a:pt x="181908" y="29173"/>
                  </a:lnTo>
                  <a:lnTo>
                    <a:pt x="171088" y="28013"/>
                  </a:lnTo>
                  <a:lnTo>
                    <a:pt x="160204" y="28463"/>
                  </a:lnTo>
                  <a:lnTo>
                    <a:pt x="149277" y="29987"/>
                  </a:lnTo>
                  <a:lnTo>
                    <a:pt x="137098" y="32226"/>
                  </a:lnTo>
                  <a:lnTo>
                    <a:pt x="124085" y="34943"/>
                  </a:lnTo>
                  <a:lnTo>
                    <a:pt x="96576" y="41224"/>
                  </a:lnTo>
                  <a:lnTo>
                    <a:pt x="68036" y="48093"/>
                  </a:lnTo>
                  <a:lnTo>
                    <a:pt x="56020" y="54085"/>
                  </a:lnTo>
                  <a:lnTo>
                    <a:pt x="45563" y="61750"/>
                  </a:lnTo>
                  <a:lnTo>
                    <a:pt x="36145" y="70531"/>
                  </a:lnTo>
                  <a:lnTo>
                    <a:pt x="27419" y="80055"/>
                  </a:lnTo>
                  <a:lnTo>
                    <a:pt x="19155" y="90075"/>
                  </a:lnTo>
                  <a:lnTo>
                    <a:pt x="11198" y="100426"/>
                  </a:lnTo>
                  <a:lnTo>
                    <a:pt x="5894" y="113443"/>
                  </a:lnTo>
                  <a:lnTo>
                    <a:pt x="2357" y="128240"/>
                  </a:lnTo>
                  <a:lnTo>
                    <a:pt x="0" y="144221"/>
                  </a:lnTo>
                  <a:lnTo>
                    <a:pt x="2099" y="159770"/>
                  </a:lnTo>
                  <a:lnTo>
                    <a:pt x="7168" y="175029"/>
                  </a:lnTo>
                  <a:lnTo>
                    <a:pt x="14219" y="190096"/>
                  </a:lnTo>
                  <a:lnTo>
                    <a:pt x="22589" y="203812"/>
                  </a:lnTo>
                  <a:lnTo>
                    <a:pt x="31840" y="216626"/>
                  </a:lnTo>
                  <a:lnTo>
                    <a:pt x="41678" y="228839"/>
                  </a:lnTo>
                  <a:lnTo>
                    <a:pt x="50684" y="239428"/>
                  </a:lnTo>
                  <a:lnTo>
                    <a:pt x="59135" y="248935"/>
                  </a:lnTo>
                  <a:lnTo>
                    <a:pt x="67216" y="257719"/>
                  </a:lnTo>
                  <a:lnTo>
                    <a:pt x="76273" y="266023"/>
                  </a:lnTo>
                  <a:lnTo>
                    <a:pt x="85982" y="274005"/>
                  </a:lnTo>
                  <a:lnTo>
                    <a:pt x="96126" y="281774"/>
                  </a:lnTo>
                  <a:lnTo>
                    <a:pt x="107782" y="288177"/>
                  </a:lnTo>
                  <a:lnTo>
                    <a:pt x="120446" y="293669"/>
                  </a:lnTo>
                  <a:lnTo>
                    <a:pt x="146346" y="303034"/>
                  </a:lnTo>
                  <a:lnTo>
                    <a:pt x="170092" y="311274"/>
                  </a:lnTo>
                  <a:lnTo>
                    <a:pt x="182786" y="312738"/>
                  </a:lnTo>
                  <a:lnTo>
                    <a:pt x="196143" y="312490"/>
                  </a:lnTo>
                  <a:lnTo>
                    <a:pt x="209942" y="311101"/>
                  </a:lnTo>
                  <a:lnTo>
                    <a:pt x="222811" y="308952"/>
                  </a:lnTo>
                  <a:lnTo>
                    <a:pt x="235062" y="306295"/>
                  </a:lnTo>
                  <a:lnTo>
                    <a:pt x="246899" y="303301"/>
                  </a:lnTo>
                  <a:lnTo>
                    <a:pt x="256014" y="297634"/>
                  </a:lnTo>
                  <a:lnTo>
                    <a:pt x="263314" y="290185"/>
                  </a:lnTo>
                  <a:lnTo>
                    <a:pt x="269405" y="281549"/>
                  </a:lnTo>
                  <a:lnTo>
                    <a:pt x="275912" y="273345"/>
                  </a:lnTo>
                  <a:lnTo>
                    <a:pt x="282697" y="265428"/>
                  </a:lnTo>
                  <a:lnTo>
                    <a:pt x="289668" y="257704"/>
                  </a:lnTo>
                  <a:lnTo>
                    <a:pt x="303938" y="242595"/>
                  </a:lnTo>
                  <a:lnTo>
                    <a:pt x="311169" y="235140"/>
                  </a:lnTo>
                  <a:lnTo>
                    <a:pt x="315990" y="225276"/>
                  </a:lnTo>
                  <a:lnTo>
                    <a:pt x="319204" y="213807"/>
                  </a:lnTo>
                  <a:lnTo>
                    <a:pt x="321347" y="201266"/>
                  </a:lnTo>
                  <a:lnTo>
                    <a:pt x="321551" y="186788"/>
                  </a:lnTo>
                  <a:lnTo>
                    <a:pt x="320464" y="171018"/>
                  </a:lnTo>
                  <a:lnTo>
                    <a:pt x="318516" y="154387"/>
                  </a:lnTo>
                  <a:lnTo>
                    <a:pt x="315994" y="138407"/>
                  </a:lnTo>
                  <a:lnTo>
                    <a:pt x="313089" y="122859"/>
                  </a:lnTo>
                  <a:lnTo>
                    <a:pt x="309929" y="107600"/>
                  </a:lnTo>
                  <a:lnTo>
                    <a:pt x="306599" y="93756"/>
                  </a:lnTo>
                  <a:lnTo>
                    <a:pt x="303155" y="80857"/>
                  </a:lnTo>
                  <a:lnTo>
                    <a:pt x="299636" y="68586"/>
                  </a:lnTo>
                  <a:lnTo>
                    <a:pt x="293619" y="57959"/>
                  </a:lnTo>
                  <a:lnTo>
                    <a:pt x="285937" y="48428"/>
                  </a:lnTo>
                  <a:lnTo>
                    <a:pt x="277145" y="39626"/>
                  </a:lnTo>
                  <a:lnTo>
                    <a:pt x="267614" y="32535"/>
                  </a:lnTo>
                  <a:lnTo>
                    <a:pt x="257589" y="26584"/>
                  </a:lnTo>
                  <a:lnTo>
                    <a:pt x="247235" y="21393"/>
                  </a:lnTo>
                  <a:lnTo>
                    <a:pt x="236662" y="16709"/>
                  </a:lnTo>
                  <a:lnTo>
                    <a:pt x="225943" y="12362"/>
                  </a:lnTo>
                  <a:lnTo>
                    <a:pt x="19349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936936" y="4558786"/>
            <a:ext cx="2004346" cy="421860"/>
            <a:chOff x="936936" y="4558786"/>
            <a:chExt cx="2004346" cy="421860"/>
          </a:xfrm>
        </p:grpSpPr>
        <p:sp>
          <p:nvSpPr>
            <p:cNvPr id="83" name="Freeform 82"/>
            <p:cNvSpPr/>
            <p:nvPr/>
          </p:nvSpPr>
          <p:spPr>
            <a:xfrm>
              <a:off x="936936" y="4558786"/>
              <a:ext cx="33036" cy="330347"/>
            </a:xfrm>
            <a:custGeom>
              <a:avLst/>
              <a:gdLst/>
              <a:ahLst/>
              <a:cxnLst/>
              <a:rect l="0" t="0" r="0" b="0"/>
              <a:pathLst>
                <a:path w="33036" h="330347">
                  <a:moveTo>
                    <a:pt x="33035" y="0"/>
                  </a:moveTo>
                  <a:lnTo>
                    <a:pt x="27190" y="17536"/>
                  </a:lnTo>
                  <a:lnTo>
                    <a:pt x="25468" y="27597"/>
                  </a:lnTo>
                  <a:lnTo>
                    <a:pt x="24320" y="39197"/>
                  </a:lnTo>
                  <a:lnTo>
                    <a:pt x="23554" y="51825"/>
                  </a:lnTo>
                  <a:lnTo>
                    <a:pt x="22704" y="78907"/>
                  </a:lnTo>
                  <a:lnTo>
                    <a:pt x="22113" y="151955"/>
                  </a:lnTo>
                  <a:lnTo>
                    <a:pt x="22027" y="287996"/>
                  </a:lnTo>
                  <a:lnTo>
                    <a:pt x="20803" y="299666"/>
                  </a:lnTo>
                  <a:lnTo>
                    <a:pt x="18763" y="308669"/>
                  </a:lnTo>
                  <a:lnTo>
                    <a:pt x="16179" y="315895"/>
                  </a:lnTo>
                  <a:lnTo>
                    <a:pt x="15680" y="320712"/>
                  </a:lnTo>
                  <a:lnTo>
                    <a:pt x="16571" y="323924"/>
                  </a:lnTo>
                  <a:lnTo>
                    <a:pt x="0" y="3303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1234249" y="4867109"/>
              <a:ext cx="99105" cy="11013"/>
            </a:xfrm>
            <a:custGeom>
              <a:avLst/>
              <a:gdLst/>
              <a:ahLst/>
              <a:cxnLst/>
              <a:rect l="0" t="0" r="0" b="0"/>
              <a:pathLst>
                <a:path w="99105" h="11013">
                  <a:moveTo>
                    <a:pt x="99104" y="0"/>
                  </a:moveTo>
                  <a:lnTo>
                    <a:pt x="75721" y="0"/>
                  </a:lnTo>
                  <a:lnTo>
                    <a:pt x="65163" y="1224"/>
                  </a:lnTo>
                  <a:lnTo>
                    <a:pt x="54453" y="3263"/>
                  </a:lnTo>
                  <a:lnTo>
                    <a:pt x="0" y="110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209710" y="4783684"/>
              <a:ext cx="171737" cy="196962"/>
            </a:xfrm>
            <a:custGeom>
              <a:avLst/>
              <a:gdLst/>
              <a:ahLst/>
              <a:cxnLst/>
              <a:rect l="0" t="0" r="0" b="0"/>
              <a:pathLst>
                <a:path w="171737" h="196962">
                  <a:moveTo>
                    <a:pt x="145666" y="6344"/>
                  </a:moveTo>
                  <a:lnTo>
                    <a:pt x="128129" y="499"/>
                  </a:lnTo>
                  <a:lnTo>
                    <a:pt x="118069" y="0"/>
                  </a:lnTo>
                  <a:lnTo>
                    <a:pt x="106468" y="892"/>
                  </a:lnTo>
                  <a:lnTo>
                    <a:pt x="93841" y="2709"/>
                  </a:lnTo>
                  <a:lnTo>
                    <a:pt x="81751" y="5145"/>
                  </a:lnTo>
                  <a:lnTo>
                    <a:pt x="70022" y="7992"/>
                  </a:lnTo>
                  <a:lnTo>
                    <a:pt x="58531" y="11113"/>
                  </a:lnTo>
                  <a:lnTo>
                    <a:pt x="47200" y="15641"/>
                  </a:lnTo>
                  <a:lnTo>
                    <a:pt x="35976" y="21107"/>
                  </a:lnTo>
                  <a:lnTo>
                    <a:pt x="24822" y="27197"/>
                  </a:lnTo>
                  <a:lnTo>
                    <a:pt x="16163" y="34929"/>
                  </a:lnTo>
                  <a:lnTo>
                    <a:pt x="9167" y="43753"/>
                  </a:lnTo>
                  <a:lnTo>
                    <a:pt x="3279" y="53307"/>
                  </a:lnTo>
                  <a:lnTo>
                    <a:pt x="578" y="64570"/>
                  </a:lnTo>
                  <a:lnTo>
                    <a:pt x="0" y="76972"/>
                  </a:lnTo>
                  <a:lnTo>
                    <a:pt x="839" y="90135"/>
                  </a:lnTo>
                  <a:lnTo>
                    <a:pt x="2621" y="102580"/>
                  </a:lnTo>
                  <a:lnTo>
                    <a:pt x="5033" y="114548"/>
                  </a:lnTo>
                  <a:lnTo>
                    <a:pt x="7864" y="126197"/>
                  </a:lnTo>
                  <a:lnTo>
                    <a:pt x="12199" y="136410"/>
                  </a:lnTo>
                  <a:lnTo>
                    <a:pt x="17536" y="145666"/>
                  </a:lnTo>
                  <a:lnTo>
                    <a:pt x="23540" y="154283"/>
                  </a:lnTo>
                  <a:lnTo>
                    <a:pt x="29991" y="162475"/>
                  </a:lnTo>
                  <a:lnTo>
                    <a:pt x="36738" y="170384"/>
                  </a:lnTo>
                  <a:lnTo>
                    <a:pt x="43683" y="178103"/>
                  </a:lnTo>
                  <a:lnTo>
                    <a:pt x="51984" y="184472"/>
                  </a:lnTo>
                  <a:lnTo>
                    <a:pt x="61188" y="189942"/>
                  </a:lnTo>
                  <a:lnTo>
                    <a:pt x="70995" y="194812"/>
                  </a:lnTo>
                  <a:lnTo>
                    <a:pt x="81203" y="196836"/>
                  </a:lnTo>
                  <a:lnTo>
                    <a:pt x="91679" y="196961"/>
                  </a:lnTo>
                  <a:lnTo>
                    <a:pt x="102334" y="195821"/>
                  </a:lnTo>
                  <a:lnTo>
                    <a:pt x="113107" y="192614"/>
                  </a:lnTo>
                  <a:lnTo>
                    <a:pt x="123960" y="188029"/>
                  </a:lnTo>
                  <a:lnTo>
                    <a:pt x="134866" y="182525"/>
                  </a:lnTo>
                  <a:lnTo>
                    <a:pt x="143360" y="175186"/>
                  </a:lnTo>
                  <a:lnTo>
                    <a:pt x="150246" y="166622"/>
                  </a:lnTo>
                  <a:lnTo>
                    <a:pt x="156060" y="157243"/>
                  </a:lnTo>
                  <a:lnTo>
                    <a:pt x="161160" y="147319"/>
                  </a:lnTo>
                  <a:lnTo>
                    <a:pt x="165783" y="137033"/>
                  </a:lnTo>
                  <a:lnTo>
                    <a:pt x="170089" y="126505"/>
                  </a:lnTo>
                  <a:lnTo>
                    <a:pt x="171736" y="115815"/>
                  </a:lnTo>
                  <a:lnTo>
                    <a:pt x="171611" y="105019"/>
                  </a:lnTo>
                  <a:lnTo>
                    <a:pt x="170303" y="94150"/>
                  </a:lnTo>
                  <a:lnTo>
                    <a:pt x="168208" y="83234"/>
                  </a:lnTo>
                  <a:lnTo>
                    <a:pt x="165588" y="72287"/>
                  </a:lnTo>
                  <a:lnTo>
                    <a:pt x="162618" y="61317"/>
                  </a:lnTo>
                  <a:lnTo>
                    <a:pt x="156967" y="51558"/>
                  </a:lnTo>
                  <a:lnTo>
                    <a:pt x="149530" y="42604"/>
                  </a:lnTo>
                  <a:lnTo>
                    <a:pt x="140901" y="34188"/>
                  </a:lnTo>
                  <a:lnTo>
                    <a:pt x="131477" y="27354"/>
                  </a:lnTo>
                  <a:lnTo>
                    <a:pt x="121525" y="21574"/>
                  </a:lnTo>
                  <a:lnTo>
                    <a:pt x="111219" y="16498"/>
                  </a:lnTo>
                  <a:lnTo>
                    <a:pt x="100678" y="11890"/>
                  </a:lnTo>
                  <a:lnTo>
                    <a:pt x="89981" y="7594"/>
                  </a:lnTo>
                  <a:lnTo>
                    <a:pt x="79178" y="3507"/>
                  </a:lnTo>
                  <a:lnTo>
                    <a:pt x="68306" y="2006"/>
                  </a:lnTo>
                  <a:lnTo>
                    <a:pt x="57387" y="2229"/>
                  </a:lnTo>
                  <a:lnTo>
                    <a:pt x="24539" y="634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1784827" y="4779017"/>
              <a:ext cx="132139" cy="11012"/>
            </a:xfrm>
            <a:custGeom>
              <a:avLst/>
              <a:gdLst/>
              <a:ahLst/>
              <a:cxnLst/>
              <a:rect l="0" t="0" r="0" b="0"/>
              <a:pathLst>
                <a:path w="132139" h="11012">
                  <a:moveTo>
                    <a:pt x="132138" y="0"/>
                  </a:moveTo>
                  <a:lnTo>
                    <a:pt x="70832" y="0"/>
                  </a:lnTo>
                  <a:lnTo>
                    <a:pt x="58233" y="1224"/>
                  </a:lnTo>
                  <a:lnTo>
                    <a:pt x="0" y="110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1736467" y="4675610"/>
              <a:ext cx="249785" cy="210688"/>
            </a:xfrm>
            <a:custGeom>
              <a:avLst/>
              <a:gdLst/>
              <a:ahLst/>
              <a:cxnLst/>
              <a:rect l="0" t="0" r="0" b="0"/>
              <a:pathLst>
                <a:path w="249785" h="210688">
                  <a:moveTo>
                    <a:pt x="180498" y="26326"/>
                  </a:moveTo>
                  <a:lnTo>
                    <a:pt x="162962" y="14635"/>
                  </a:lnTo>
                  <a:lnTo>
                    <a:pt x="154125" y="9967"/>
                  </a:lnTo>
                  <a:lnTo>
                    <a:pt x="144564" y="5632"/>
                  </a:lnTo>
                  <a:lnTo>
                    <a:pt x="134519" y="1518"/>
                  </a:lnTo>
                  <a:lnTo>
                    <a:pt x="122928" y="0"/>
                  </a:lnTo>
                  <a:lnTo>
                    <a:pt x="110307" y="211"/>
                  </a:lnTo>
                  <a:lnTo>
                    <a:pt x="96999" y="1575"/>
                  </a:lnTo>
                  <a:lnTo>
                    <a:pt x="84456" y="3708"/>
                  </a:lnTo>
                  <a:lnTo>
                    <a:pt x="72424" y="6353"/>
                  </a:lnTo>
                  <a:lnTo>
                    <a:pt x="60732" y="9340"/>
                  </a:lnTo>
                  <a:lnTo>
                    <a:pt x="50490" y="13779"/>
                  </a:lnTo>
                  <a:lnTo>
                    <a:pt x="41215" y="19184"/>
                  </a:lnTo>
                  <a:lnTo>
                    <a:pt x="32585" y="25236"/>
                  </a:lnTo>
                  <a:lnTo>
                    <a:pt x="25608" y="32940"/>
                  </a:lnTo>
                  <a:lnTo>
                    <a:pt x="19733" y="41747"/>
                  </a:lnTo>
                  <a:lnTo>
                    <a:pt x="14593" y="51289"/>
                  </a:lnTo>
                  <a:lnTo>
                    <a:pt x="9943" y="61321"/>
                  </a:lnTo>
                  <a:lnTo>
                    <a:pt x="5620" y="71679"/>
                  </a:lnTo>
                  <a:lnTo>
                    <a:pt x="1514" y="82255"/>
                  </a:lnTo>
                  <a:lnTo>
                    <a:pt x="0" y="92976"/>
                  </a:lnTo>
                  <a:lnTo>
                    <a:pt x="214" y="103794"/>
                  </a:lnTo>
                  <a:lnTo>
                    <a:pt x="1581" y="114677"/>
                  </a:lnTo>
                  <a:lnTo>
                    <a:pt x="4939" y="124379"/>
                  </a:lnTo>
                  <a:lnTo>
                    <a:pt x="9624" y="133294"/>
                  </a:lnTo>
                  <a:lnTo>
                    <a:pt x="15195" y="141684"/>
                  </a:lnTo>
                  <a:lnTo>
                    <a:pt x="21356" y="149724"/>
                  </a:lnTo>
                  <a:lnTo>
                    <a:pt x="27910" y="157532"/>
                  </a:lnTo>
                  <a:lnTo>
                    <a:pt x="34727" y="165184"/>
                  </a:lnTo>
                  <a:lnTo>
                    <a:pt x="42942" y="172732"/>
                  </a:lnTo>
                  <a:lnTo>
                    <a:pt x="52089" y="180212"/>
                  </a:lnTo>
                  <a:lnTo>
                    <a:pt x="61857" y="187645"/>
                  </a:lnTo>
                  <a:lnTo>
                    <a:pt x="72040" y="193824"/>
                  </a:lnTo>
                  <a:lnTo>
                    <a:pt x="82499" y="199166"/>
                  </a:lnTo>
                  <a:lnTo>
                    <a:pt x="93143" y="203952"/>
                  </a:lnTo>
                  <a:lnTo>
                    <a:pt x="105132" y="207142"/>
                  </a:lnTo>
                  <a:lnTo>
                    <a:pt x="118019" y="209269"/>
                  </a:lnTo>
                  <a:lnTo>
                    <a:pt x="131505" y="210687"/>
                  </a:lnTo>
                  <a:lnTo>
                    <a:pt x="144165" y="210409"/>
                  </a:lnTo>
                  <a:lnTo>
                    <a:pt x="156276" y="208999"/>
                  </a:lnTo>
                  <a:lnTo>
                    <a:pt x="168021" y="206837"/>
                  </a:lnTo>
                  <a:lnTo>
                    <a:pt x="179521" y="204171"/>
                  </a:lnTo>
                  <a:lnTo>
                    <a:pt x="190858" y="201171"/>
                  </a:lnTo>
                  <a:lnTo>
                    <a:pt x="202087" y="197947"/>
                  </a:lnTo>
                  <a:lnTo>
                    <a:pt x="212020" y="193351"/>
                  </a:lnTo>
                  <a:lnTo>
                    <a:pt x="221089" y="187840"/>
                  </a:lnTo>
                  <a:lnTo>
                    <a:pt x="229582" y="181719"/>
                  </a:lnTo>
                  <a:lnTo>
                    <a:pt x="236468" y="173968"/>
                  </a:lnTo>
                  <a:lnTo>
                    <a:pt x="242281" y="165129"/>
                  </a:lnTo>
                  <a:lnTo>
                    <a:pt x="247381" y="155567"/>
                  </a:lnTo>
                  <a:lnTo>
                    <a:pt x="249557" y="144298"/>
                  </a:lnTo>
                  <a:lnTo>
                    <a:pt x="249784" y="131891"/>
                  </a:lnTo>
                  <a:lnTo>
                    <a:pt x="248712" y="118726"/>
                  </a:lnTo>
                  <a:lnTo>
                    <a:pt x="246774" y="106279"/>
                  </a:lnTo>
                  <a:lnTo>
                    <a:pt x="244258" y="94310"/>
                  </a:lnTo>
                  <a:lnTo>
                    <a:pt x="241358" y="82660"/>
                  </a:lnTo>
                  <a:lnTo>
                    <a:pt x="235753" y="73670"/>
                  </a:lnTo>
                  <a:lnTo>
                    <a:pt x="228347" y="66453"/>
                  </a:lnTo>
                  <a:lnTo>
                    <a:pt x="210329" y="53948"/>
                  </a:lnTo>
                  <a:lnTo>
                    <a:pt x="190086" y="40234"/>
                  </a:lnTo>
                  <a:lnTo>
                    <a:pt x="178326" y="35598"/>
                  </a:lnTo>
                  <a:lnTo>
                    <a:pt x="165591" y="32507"/>
                  </a:lnTo>
                  <a:lnTo>
                    <a:pt x="125441" y="263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2742832" y="4756994"/>
              <a:ext cx="121129" cy="33035"/>
            </a:xfrm>
            <a:custGeom>
              <a:avLst/>
              <a:gdLst/>
              <a:ahLst/>
              <a:cxnLst/>
              <a:rect l="0" t="0" r="0" b="0"/>
              <a:pathLst>
                <a:path w="121129" h="33035">
                  <a:moveTo>
                    <a:pt x="121128" y="0"/>
                  </a:moveTo>
                  <a:lnTo>
                    <a:pt x="97745" y="5846"/>
                  </a:lnTo>
                  <a:lnTo>
                    <a:pt x="85963" y="7567"/>
                  </a:lnTo>
                  <a:lnTo>
                    <a:pt x="73215" y="8716"/>
                  </a:lnTo>
                  <a:lnTo>
                    <a:pt x="59821" y="9481"/>
                  </a:lnTo>
                  <a:lnTo>
                    <a:pt x="47222" y="11214"/>
                  </a:lnTo>
                  <a:lnTo>
                    <a:pt x="35152" y="13594"/>
                  </a:lnTo>
                  <a:lnTo>
                    <a:pt x="0" y="330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702300" y="4702659"/>
              <a:ext cx="238982" cy="161864"/>
            </a:xfrm>
            <a:custGeom>
              <a:avLst/>
              <a:gdLst/>
              <a:ahLst/>
              <a:cxnLst/>
              <a:rect l="0" t="0" r="0" b="0"/>
              <a:pathLst>
                <a:path w="238982" h="161864">
                  <a:moveTo>
                    <a:pt x="216717" y="32312"/>
                  </a:moveTo>
                  <a:lnTo>
                    <a:pt x="205026" y="20620"/>
                  </a:lnTo>
                  <a:lnTo>
                    <a:pt x="197912" y="15953"/>
                  </a:lnTo>
                  <a:lnTo>
                    <a:pt x="189498" y="11618"/>
                  </a:lnTo>
                  <a:lnTo>
                    <a:pt x="180219" y="7504"/>
                  </a:lnTo>
                  <a:lnTo>
                    <a:pt x="169138" y="4762"/>
                  </a:lnTo>
                  <a:lnTo>
                    <a:pt x="156858" y="2934"/>
                  </a:lnTo>
                  <a:lnTo>
                    <a:pt x="143776" y="1715"/>
                  </a:lnTo>
                  <a:lnTo>
                    <a:pt x="130161" y="902"/>
                  </a:lnTo>
                  <a:lnTo>
                    <a:pt x="101983" y="0"/>
                  </a:lnTo>
                  <a:lnTo>
                    <a:pt x="88841" y="2206"/>
                  </a:lnTo>
                  <a:lnTo>
                    <a:pt x="76408" y="6124"/>
                  </a:lnTo>
                  <a:lnTo>
                    <a:pt x="64450" y="11183"/>
                  </a:lnTo>
                  <a:lnTo>
                    <a:pt x="52807" y="15778"/>
                  </a:lnTo>
                  <a:lnTo>
                    <a:pt x="30082" y="24148"/>
                  </a:lnTo>
                  <a:lnTo>
                    <a:pt x="21331" y="30540"/>
                  </a:lnTo>
                  <a:lnTo>
                    <a:pt x="14273" y="38471"/>
                  </a:lnTo>
                  <a:lnTo>
                    <a:pt x="8344" y="47430"/>
                  </a:lnTo>
                  <a:lnTo>
                    <a:pt x="4391" y="58296"/>
                  </a:lnTo>
                  <a:lnTo>
                    <a:pt x="1756" y="70434"/>
                  </a:lnTo>
                  <a:lnTo>
                    <a:pt x="0" y="83420"/>
                  </a:lnTo>
                  <a:lnTo>
                    <a:pt x="1276" y="95748"/>
                  </a:lnTo>
                  <a:lnTo>
                    <a:pt x="4573" y="107638"/>
                  </a:lnTo>
                  <a:lnTo>
                    <a:pt x="9219" y="119234"/>
                  </a:lnTo>
                  <a:lnTo>
                    <a:pt x="15986" y="128189"/>
                  </a:lnTo>
                  <a:lnTo>
                    <a:pt x="24168" y="135382"/>
                  </a:lnTo>
                  <a:lnTo>
                    <a:pt x="33294" y="141401"/>
                  </a:lnTo>
                  <a:lnTo>
                    <a:pt x="43047" y="146637"/>
                  </a:lnTo>
                  <a:lnTo>
                    <a:pt x="53221" y="151351"/>
                  </a:lnTo>
                  <a:lnTo>
                    <a:pt x="63673" y="155718"/>
                  </a:lnTo>
                  <a:lnTo>
                    <a:pt x="75536" y="158629"/>
                  </a:lnTo>
                  <a:lnTo>
                    <a:pt x="88338" y="160569"/>
                  </a:lnTo>
                  <a:lnTo>
                    <a:pt x="101767" y="161863"/>
                  </a:lnTo>
                  <a:lnTo>
                    <a:pt x="114390" y="161502"/>
                  </a:lnTo>
                  <a:lnTo>
                    <a:pt x="126476" y="160037"/>
                  </a:lnTo>
                  <a:lnTo>
                    <a:pt x="138204" y="157838"/>
                  </a:lnTo>
                  <a:lnTo>
                    <a:pt x="149693" y="155148"/>
                  </a:lnTo>
                  <a:lnTo>
                    <a:pt x="161023" y="152131"/>
                  </a:lnTo>
                  <a:lnTo>
                    <a:pt x="172247" y="148897"/>
                  </a:lnTo>
                  <a:lnTo>
                    <a:pt x="183400" y="144293"/>
                  </a:lnTo>
                  <a:lnTo>
                    <a:pt x="194506" y="138777"/>
                  </a:lnTo>
                  <a:lnTo>
                    <a:pt x="205580" y="132653"/>
                  </a:lnTo>
                  <a:lnTo>
                    <a:pt x="215410" y="126123"/>
                  </a:lnTo>
                  <a:lnTo>
                    <a:pt x="224410" y="119323"/>
                  </a:lnTo>
                  <a:lnTo>
                    <a:pt x="232858" y="112342"/>
                  </a:lnTo>
                  <a:lnTo>
                    <a:pt x="237266" y="104018"/>
                  </a:lnTo>
                  <a:lnTo>
                    <a:pt x="238981" y="94798"/>
                  </a:lnTo>
                  <a:lnTo>
                    <a:pt x="216717" y="543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936936" y="4030231"/>
            <a:ext cx="3854048" cy="1299365"/>
            <a:chOff x="936936" y="4030231"/>
            <a:chExt cx="3854048" cy="1299365"/>
          </a:xfrm>
        </p:grpSpPr>
        <p:sp>
          <p:nvSpPr>
            <p:cNvPr id="91" name="Freeform 90"/>
            <p:cNvSpPr/>
            <p:nvPr/>
          </p:nvSpPr>
          <p:spPr>
            <a:xfrm>
              <a:off x="936936" y="5175441"/>
              <a:ext cx="3854048" cy="88086"/>
            </a:xfrm>
            <a:custGeom>
              <a:avLst/>
              <a:gdLst/>
              <a:ahLst/>
              <a:cxnLst/>
              <a:rect l="0" t="0" r="0" b="0"/>
              <a:pathLst>
                <a:path w="3854048" h="88086">
                  <a:moveTo>
                    <a:pt x="0" y="88085"/>
                  </a:moveTo>
                  <a:lnTo>
                    <a:pt x="45980" y="72758"/>
                  </a:lnTo>
                  <a:lnTo>
                    <a:pt x="60018" y="69302"/>
                  </a:lnTo>
                  <a:lnTo>
                    <a:pt x="76717" y="65775"/>
                  </a:lnTo>
                  <a:lnTo>
                    <a:pt x="95191" y="62200"/>
                  </a:lnTo>
                  <a:lnTo>
                    <a:pt x="112401" y="59817"/>
                  </a:lnTo>
                  <a:lnTo>
                    <a:pt x="144574" y="57169"/>
                  </a:lnTo>
                  <a:lnTo>
                    <a:pt x="161229" y="55239"/>
                  </a:lnTo>
                  <a:lnTo>
                    <a:pt x="178449" y="52729"/>
                  </a:lnTo>
                  <a:lnTo>
                    <a:pt x="196047" y="49832"/>
                  </a:lnTo>
                  <a:lnTo>
                    <a:pt x="212673" y="47901"/>
                  </a:lnTo>
                  <a:lnTo>
                    <a:pt x="261903" y="45183"/>
                  </a:lnTo>
                  <a:lnTo>
                    <a:pt x="378596" y="45362"/>
                  </a:lnTo>
                  <a:lnTo>
                    <a:pt x="399218" y="47368"/>
                  </a:lnTo>
                  <a:lnTo>
                    <a:pt x="420307" y="49929"/>
                  </a:lnTo>
                  <a:lnTo>
                    <a:pt x="441708" y="51636"/>
                  </a:lnTo>
                  <a:lnTo>
                    <a:pt x="528801" y="54375"/>
                  </a:lnTo>
                  <a:lnTo>
                    <a:pt x="646271" y="53738"/>
                  </a:lnTo>
                  <a:lnTo>
                    <a:pt x="669431" y="51728"/>
                  </a:lnTo>
                  <a:lnTo>
                    <a:pt x="692213" y="49165"/>
                  </a:lnTo>
                  <a:lnTo>
                    <a:pt x="715965" y="47456"/>
                  </a:lnTo>
                  <a:lnTo>
                    <a:pt x="818886" y="44714"/>
                  </a:lnTo>
                  <a:lnTo>
                    <a:pt x="874152" y="43115"/>
                  </a:lnTo>
                  <a:lnTo>
                    <a:pt x="900880" y="40976"/>
                  </a:lnTo>
                  <a:lnTo>
                    <a:pt x="927263" y="38326"/>
                  </a:lnTo>
                  <a:lnTo>
                    <a:pt x="953416" y="36560"/>
                  </a:lnTo>
                  <a:lnTo>
                    <a:pt x="1005315" y="34597"/>
                  </a:lnTo>
                  <a:lnTo>
                    <a:pt x="1032368" y="32850"/>
                  </a:lnTo>
                  <a:lnTo>
                    <a:pt x="1088529" y="27647"/>
                  </a:lnTo>
                  <a:lnTo>
                    <a:pt x="1117208" y="25769"/>
                  </a:lnTo>
                  <a:lnTo>
                    <a:pt x="1204337" y="23128"/>
                  </a:lnTo>
                  <a:lnTo>
                    <a:pt x="1635070" y="22019"/>
                  </a:lnTo>
                  <a:lnTo>
                    <a:pt x="1666318" y="23242"/>
                  </a:lnTo>
                  <a:lnTo>
                    <a:pt x="1698162" y="25280"/>
                  </a:lnTo>
                  <a:lnTo>
                    <a:pt x="1730403" y="27862"/>
                  </a:lnTo>
                  <a:lnTo>
                    <a:pt x="1762909" y="29584"/>
                  </a:lnTo>
                  <a:lnTo>
                    <a:pt x="1861268" y="32007"/>
                  </a:lnTo>
                  <a:lnTo>
                    <a:pt x="2119398" y="32987"/>
                  </a:lnTo>
                  <a:lnTo>
                    <a:pt x="2150707" y="31777"/>
                  </a:lnTo>
                  <a:lnTo>
                    <a:pt x="2182591" y="29747"/>
                  </a:lnTo>
                  <a:lnTo>
                    <a:pt x="2214859" y="27170"/>
                  </a:lnTo>
                  <a:lnTo>
                    <a:pt x="2312883" y="29388"/>
                  </a:lnTo>
                  <a:lnTo>
                    <a:pt x="2405821" y="31949"/>
                  </a:lnTo>
                  <a:lnTo>
                    <a:pt x="2501195" y="32708"/>
                  </a:lnTo>
                  <a:lnTo>
                    <a:pt x="2533706" y="31591"/>
                  </a:lnTo>
                  <a:lnTo>
                    <a:pt x="2566392" y="29622"/>
                  </a:lnTo>
                  <a:lnTo>
                    <a:pt x="2599194" y="27087"/>
                  </a:lnTo>
                  <a:lnTo>
                    <a:pt x="2632074" y="25396"/>
                  </a:lnTo>
                  <a:lnTo>
                    <a:pt x="2697971" y="23518"/>
                  </a:lnTo>
                  <a:lnTo>
                    <a:pt x="2729736" y="21794"/>
                  </a:lnTo>
                  <a:lnTo>
                    <a:pt x="2760701" y="19420"/>
                  </a:lnTo>
                  <a:lnTo>
                    <a:pt x="2791132" y="16615"/>
                  </a:lnTo>
                  <a:lnTo>
                    <a:pt x="2821208" y="14744"/>
                  </a:lnTo>
                  <a:lnTo>
                    <a:pt x="2910302" y="12112"/>
                  </a:lnTo>
                  <a:lnTo>
                    <a:pt x="3227878" y="11017"/>
                  </a:lnTo>
                  <a:lnTo>
                    <a:pt x="3254298" y="9789"/>
                  </a:lnTo>
                  <a:lnTo>
                    <a:pt x="3280477" y="7747"/>
                  </a:lnTo>
                  <a:lnTo>
                    <a:pt x="3306493" y="5162"/>
                  </a:lnTo>
                  <a:lnTo>
                    <a:pt x="3332402" y="3439"/>
                  </a:lnTo>
                  <a:lnTo>
                    <a:pt x="3408563" y="1013"/>
                  </a:lnTo>
                  <a:lnTo>
                    <a:pt x="3647108" y="0"/>
                  </a:lnTo>
                  <a:lnTo>
                    <a:pt x="3694715" y="1218"/>
                  </a:lnTo>
                  <a:lnTo>
                    <a:pt x="3709897" y="3256"/>
                  </a:lnTo>
                  <a:lnTo>
                    <a:pt x="3724912" y="5839"/>
                  </a:lnTo>
                  <a:lnTo>
                    <a:pt x="3742263" y="7560"/>
                  </a:lnTo>
                  <a:lnTo>
                    <a:pt x="3761172" y="8708"/>
                  </a:lnTo>
                  <a:lnTo>
                    <a:pt x="3854047" y="110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1311330" y="4052254"/>
              <a:ext cx="363382" cy="1156215"/>
            </a:xfrm>
            <a:custGeom>
              <a:avLst/>
              <a:gdLst/>
              <a:ahLst/>
              <a:cxnLst/>
              <a:rect l="0" t="0" r="0" b="0"/>
              <a:pathLst>
                <a:path w="363382" h="1156215">
                  <a:moveTo>
                    <a:pt x="363381" y="0"/>
                  </a:moveTo>
                  <a:lnTo>
                    <a:pt x="363381" y="23383"/>
                  </a:lnTo>
                  <a:lnTo>
                    <a:pt x="360118" y="51176"/>
                  </a:lnTo>
                  <a:lnTo>
                    <a:pt x="354590" y="82697"/>
                  </a:lnTo>
                  <a:lnTo>
                    <a:pt x="348054" y="113020"/>
                  </a:lnTo>
                  <a:lnTo>
                    <a:pt x="333890" y="173586"/>
                  </a:lnTo>
                  <a:lnTo>
                    <a:pt x="326619" y="207657"/>
                  </a:lnTo>
                  <a:lnTo>
                    <a:pt x="316047" y="243191"/>
                  </a:lnTo>
                  <a:lnTo>
                    <a:pt x="309802" y="261231"/>
                  </a:lnTo>
                  <a:lnTo>
                    <a:pt x="304415" y="279376"/>
                  </a:lnTo>
                  <a:lnTo>
                    <a:pt x="299600" y="297590"/>
                  </a:lnTo>
                  <a:lnTo>
                    <a:pt x="295167" y="315850"/>
                  </a:lnTo>
                  <a:lnTo>
                    <a:pt x="288541" y="335365"/>
                  </a:lnTo>
                  <a:lnTo>
                    <a:pt x="280453" y="355715"/>
                  </a:lnTo>
                  <a:lnTo>
                    <a:pt x="271390" y="376623"/>
                  </a:lnTo>
                  <a:lnTo>
                    <a:pt x="262902" y="397903"/>
                  </a:lnTo>
                  <a:lnTo>
                    <a:pt x="246945" y="441123"/>
                  </a:lnTo>
                  <a:lnTo>
                    <a:pt x="239263" y="464149"/>
                  </a:lnTo>
                  <a:lnTo>
                    <a:pt x="187236" y="630267"/>
                  </a:lnTo>
                  <a:lnTo>
                    <a:pt x="172532" y="678982"/>
                  </a:lnTo>
                  <a:lnTo>
                    <a:pt x="128469" y="814528"/>
                  </a:lnTo>
                  <a:lnTo>
                    <a:pt x="113786" y="858756"/>
                  </a:lnTo>
                  <a:lnTo>
                    <a:pt x="99104" y="899621"/>
                  </a:lnTo>
                  <a:lnTo>
                    <a:pt x="91763" y="919082"/>
                  </a:lnTo>
                  <a:lnTo>
                    <a:pt x="85645" y="938174"/>
                  </a:lnTo>
                  <a:lnTo>
                    <a:pt x="80343" y="957020"/>
                  </a:lnTo>
                  <a:lnTo>
                    <a:pt x="69966" y="993049"/>
                  </a:lnTo>
                  <a:lnTo>
                    <a:pt x="63773" y="1009509"/>
                  </a:lnTo>
                  <a:lnTo>
                    <a:pt x="57197" y="1025375"/>
                  </a:lnTo>
                  <a:lnTo>
                    <a:pt x="46628" y="1056056"/>
                  </a:lnTo>
                  <a:lnTo>
                    <a:pt x="33799" y="1097581"/>
                  </a:lnTo>
                  <a:lnTo>
                    <a:pt x="24810" y="1121590"/>
                  </a:lnTo>
                  <a:lnTo>
                    <a:pt x="18987" y="1133131"/>
                  </a:lnTo>
                  <a:lnTo>
                    <a:pt x="0" y="115621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1256272" y="4030231"/>
              <a:ext cx="330348" cy="1299365"/>
            </a:xfrm>
            <a:custGeom>
              <a:avLst/>
              <a:gdLst/>
              <a:ahLst/>
              <a:cxnLst/>
              <a:rect l="0" t="0" r="0" b="0"/>
              <a:pathLst>
                <a:path w="330348" h="1299365">
                  <a:moveTo>
                    <a:pt x="0" y="0"/>
                  </a:moveTo>
                  <a:lnTo>
                    <a:pt x="8791" y="28820"/>
                  </a:lnTo>
                  <a:lnTo>
                    <a:pt x="25884" y="102461"/>
                  </a:lnTo>
                  <a:lnTo>
                    <a:pt x="30715" y="118471"/>
                  </a:lnTo>
                  <a:lnTo>
                    <a:pt x="36382" y="135262"/>
                  </a:lnTo>
                  <a:lnTo>
                    <a:pt x="42607" y="152574"/>
                  </a:lnTo>
                  <a:lnTo>
                    <a:pt x="52787" y="188122"/>
                  </a:lnTo>
                  <a:lnTo>
                    <a:pt x="62613" y="225537"/>
                  </a:lnTo>
                  <a:lnTo>
                    <a:pt x="75137" y="266635"/>
                  </a:lnTo>
                  <a:lnTo>
                    <a:pt x="95945" y="331045"/>
                  </a:lnTo>
                  <a:lnTo>
                    <a:pt x="101892" y="354059"/>
                  </a:lnTo>
                  <a:lnTo>
                    <a:pt x="107080" y="377966"/>
                  </a:lnTo>
                  <a:lnTo>
                    <a:pt x="111762" y="402468"/>
                  </a:lnTo>
                  <a:lnTo>
                    <a:pt x="117331" y="426145"/>
                  </a:lnTo>
                  <a:lnTo>
                    <a:pt x="123490" y="449270"/>
                  </a:lnTo>
                  <a:lnTo>
                    <a:pt x="130044" y="472027"/>
                  </a:lnTo>
                  <a:lnTo>
                    <a:pt x="135636" y="495764"/>
                  </a:lnTo>
                  <a:lnTo>
                    <a:pt x="140588" y="520153"/>
                  </a:lnTo>
                  <a:lnTo>
                    <a:pt x="145112" y="544977"/>
                  </a:lnTo>
                  <a:lnTo>
                    <a:pt x="150576" y="570090"/>
                  </a:lnTo>
                  <a:lnTo>
                    <a:pt x="156665" y="595397"/>
                  </a:lnTo>
                  <a:lnTo>
                    <a:pt x="169956" y="646355"/>
                  </a:lnTo>
                  <a:lnTo>
                    <a:pt x="184020" y="697552"/>
                  </a:lnTo>
                  <a:lnTo>
                    <a:pt x="189973" y="721971"/>
                  </a:lnTo>
                  <a:lnTo>
                    <a:pt x="195165" y="745591"/>
                  </a:lnTo>
                  <a:lnTo>
                    <a:pt x="199850" y="768679"/>
                  </a:lnTo>
                  <a:lnTo>
                    <a:pt x="205420" y="792636"/>
                  </a:lnTo>
                  <a:lnTo>
                    <a:pt x="218134" y="842093"/>
                  </a:lnTo>
                  <a:lnTo>
                    <a:pt x="223727" y="866049"/>
                  </a:lnTo>
                  <a:lnTo>
                    <a:pt x="233204" y="912242"/>
                  </a:lnTo>
                  <a:lnTo>
                    <a:pt x="238668" y="933614"/>
                  </a:lnTo>
                  <a:lnTo>
                    <a:pt x="244757" y="953979"/>
                  </a:lnTo>
                  <a:lnTo>
                    <a:pt x="251264" y="973674"/>
                  </a:lnTo>
                  <a:lnTo>
                    <a:pt x="256825" y="994145"/>
                  </a:lnTo>
                  <a:lnTo>
                    <a:pt x="261756" y="1015133"/>
                  </a:lnTo>
                  <a:lnTo>
                    <a:pt x="270498" y="1055582"/>
                  </a:lnTo>
                  <a:lnTo>
                    <a:pt x="286079" y="1121427"/>
                  </a:lnTo>
                  <a:lnTo>
                    <a:pt x="293543" y="1150541"/>
                  </a:lnTo>
                  <a:lnTo>
                    <a:pt x="300939" y="1175716"/>
                  </a:lnTo>
                  <a:lnTo>
                    <a:pt x="308304" y="1205665"/>
                  </a:lnTo>
                  <a:lnTo>
                    <a:pt x="315656" y="1236920"/>
                  </a:lnTo>
                  <a:lnTo>
                    <a:pt x="319329" y="1250394"/>
                  </a:lnTo>
                  <a:lnTo>
                    <a:pt x="330347" y="129936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938989" y="5424396"/>
            <a:ext cx="969018" cy="532859"/>
            <a:chOff x="1938989" y="5424396"/>
            <a:chExt cx="969018" cy="532859"/>
          </a:xfrm>
        </p:grpSpPr>
        <p:sp>
          <p:nvSpPr>
            <p:cNvPr id="95" name="Freeform 94"/>
            <p:cNvSpPr/>
            <p:nvPr/>
          </p:nvSpPr>
          <p:spPr>
            <a:xfrm>
              <a:off x="1938989" y="5527803"/>
              <a:ext cx="99105" cy="11013"/>
            </a:xfrm>
            <a:custGeom>
              <a:avLst/>
              <a:gdLst/>
              <a:ahLst/>
              <a:cxnLst/>
              <a:rect l="0" t="0" r="0" b="0"/>
              <a:pathLst>
                <a:path w="99105" h="11013">
                  <a:moveTo>
                    <a:pt x="0" y="0"/>
                  </a:moveTo>
                  <a:lnTo>
                    <a:pt x="23382" y="0"/>
                  </a:lnTo>
                  <a:lnTo>
                    <a:pt x="35164" y="1224"/>
                  </a:lnTo>
                  <a:lnTo>
                    <a:pt x="99104" y="110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2163260" y="5424396"/>
              <a:ext cx="194169" cy="257570"/>
            </a:xfrm>
            <a:custGeom>
              <a:avLst/>
              <a:gdLst/>
              <a:ahLst/>
              <a:cxnLst/>
              <a:rect l="0" t="0" r="0" b="0"/>
              <a:pathLst>
                <a:path w="194169" h="257570">
                  <a:moveTo>
                    <a:pt x="40006" y="26326"/>
                  </a:moveTo>
                  <a:lnTo>
                    <a:pt x="51697" y="14635"/>
                  </a:lnTo>
                  <a:lnTo>
                    <a:pt x="60035" y="9968"/>
                  </a:lnTo>
                  <a:lnTo>
                    <a:pt x="70488" y="5632"/>
                  </a:lnTo>
                  <a:lnTo>
                    <a:pt x="82350" y="1518"/>
                  </a:lnTo>
                  <a:lnTo>
                    <a:pt x="93929" y="0"/>
                  </a:lnTo>
                  <a:lnTo>
                    <a:pt x="105319" y="210"/>
                  </a:lnTo>
                  <a:lnTo>
                    <a:pt x="116583" y="1575"/>
                  </a:lnTo>
                  <a:lnTo>
                    <a:pt x="126539" y="6155"/>
                  </a:lnTo>
                  <a:lnTo>
                    <a:pt x="135623" y="12879"/>
                  </a:lnTo>
                  <a:lnTo>
                    <a:pt x="144127" y="21032"/>
                  </a:lnTo>
                  <a:lnTo>
                    <a:pt x="151019" y="31361"/>
                  </a:lnTo>
                  <a:lnTo>
                    <a:pt x="156837" y="43141"/>
                  </a:lnTo>
                  <a:lnTo>
                    <a:pt x="161940" y="55889"/>
                  </a:lnTo>
                  <a:lnTo>
                    <a:pt x="165342" y="70505"/>
                  </a:lnTo>
                  <a:lnTo>
                    <a:pt x="167609" y="86366"/>
                  </a:lnTo>
                  <a:lnTo>
                    <a:pt x="169121" y="103058"/>
                  </a:lnTo>
                  <a:lnTo>
                    <a:pt x="168905" y="119080"/>
                  </a:lnTo>
                  <a:lnTo>
                    <a:pt x="167538" y="134655"/>
                  </a:lnTo>
                  <a:lnTo>
                    <a:pt x="165403" y="149933"/>
                  </a:lnTo>
                  <a:lnTo>
                    <a:pt x="160309" y="165012"/>
                  </a:lnTo>
                  <a:lnTo>
                    <a:pt x="153243" y="179959"/>
                  </a:lnTo>
                  <a:lnTo>
                    <a:pt x="144862" y="194817"/>
                  </a:lnTo>
                  <a:lnTo>
                    <a:pt x="135603" y="208393"/>
                  </a:lnTo>
                  <a:lnTo>
                    <a:pt x="125761" y="221115"/>
                  </a:lnTo>
                  <a:lnTo>
                    <a:pt x="115528" y="233266"/>
                  </a:lnTo>
                  <a:lnTo>
                    <a:pt x="103813" y="241367"/>
                  </a:lnTo>
                  <a:lnTo>
                    <a:pt x="91108" y="246768"/>
                  </a:lnTo>
                  <a:lnTo>
                    <a:pt x="77745" y="250368"/>
                  </a:lnTo>
                  <a:lnTo>
                    <a:pt x="63942" y="251545"/>
                  </a:lnTo>
                  <a:lnTo>
                    <a:pt x="49845" y="251106"/>
                  </a:lnTo>
                  <a:lnTo>
                    <a:pt x="35554" y="249590"/>
                  </a:lnTo>
                  <a:lnTo>
                    <a:pt x="24803" y="244908"/>
                  </a:lnTo>
                  <a:lnTo>
                    <a:pt x="16412" y="238117"/>
                  </a:lnTo>
                  <a:lnTo>
                    <a:pt x="9595" y="229919"/>
                  </a:lnTo>
                  <a:lnTo>
                    <a:pt x="5050" y="219559"/>
                  </a:lnTo>
                  <a:lnTo>
                    <a:pt x="2020" y="207759"/>
                  </a:lnTo>
                  <a:lnTo>
                    <a:pt x="0" y="194998"/>
                  </a:lnTo>
                  <a:lnTo>
                    <a:pt x="1100" y="184044"/>
                  </a:lnTo>
                  <a:lnTo>
                    <a:pt x="4281" y="174294"/>
                  </a:lnTo>
                  <a:lnTo>
                    <a:pt x="8848" y="165347"/>
                  </a:lnTo>
                  <a:lnTo>
                    <a:pt x="15563" y="158159"/>
                  </a:lnTo>
                  <a:lnTo>
                    <a:pt x="23711" y="152143"/>
                  </a:lnTo>
                  <a:lnTo>
                    <a:pt x="32813" y="146910"/>
                  </a:lnTo>
                  <a:lnTo>
                    <a:pt x="43775" y="144644"/>
                  </a:lnTo>
                  <a:lnTo>
                    <a:pt x="55977" y="144357"/>
                  </a:lnTo>
                  <a:lnTo>
                    <a:pt x="69006" y="145389"/>
                  </a:lnTo>
                  <a:lnTo>
                    <a:pt x="81363" y="149748"/>
                  </a:lnTo>
                  <a:lnTo>
                    <a:pt x="93271" y="156324"/>
                  </a:lnTo>
                  <a:lnTo>
                    <a:pt x="104880" y="164379"/>
                  </a:lnTo>
                  <a:lnTo>
                    <a:pt x="116290" y="173419"/>
                  </a:lnTo>
                  <a:lnTo>
                    <a:pt x="127567" y="183117"/>
                  </a:lnTo>
                  <a:lnTo>
                    <a:pt x="148662" y="202456"/>
                  </a:lnTo>
                  <a:lnTo>
                    <a:pt x="157713" y="211039"/>
                  </a:lnTo>
                  <a:lnTo>
                    <a:pt x="194168" y="2575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2467543" y="5538815"/>
              <a:ext cx="121129" cy="154162"/>
            </a:xfrm>
            <a:custGeom>
              <a:avLst/>
              <a:gdLst/>
              <a:ahLst/>
              <a:cxnLst/>
              <a:rect l="0" t="0" r="0" b="0"/>
              <a:pathLst>
                <a:path w="121129" h="154162">
                  <a:moveTo>
                    <a:pt x="0" y="0"/>
                  </a:moveTo>
                  <a:lnTo>
                    <a:pt x="5846" y="17536"/>
                  </a:lnTo>
                  <a:lnTo>
                    <a:pt x="11239" y="26373"/>
                  </a:lnTo>
                  <a:lnTo>
                    <a:pt x="18504" y="35935"/>
                  </a:lnTo>
                  <a:lnTo>
                    <a:pt x="27018" y="45980"/>
                  </a:lnTo>
                  <a:lnTo>
                    <a:pt x="46267" y="70191"/>
                  </a:lnTo>
                  <a:lnTo>
                    <a:pt x="56538" y="83499"/>
                  </a:lnTo>
                  <a:lnTo>
                    <a:pt x="65833" y="94818"/>
                  </a:lnTo>
                  <a:lnTo>
                    <a:pt x="74477" y="104811"/>
                  </a:lnTo>
                  <a:lnTo>
                    <a:pt x="82686" y="113920"/>
                  </a:lnTo>
                  <a:lnTo>
                    <a:pt x="98333" y="130567"/>
                  </a:lnTo>
                  <a:lnTo>
                    <a:pt x="121128" y="15416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2555636" y="5549826"/>
              <a:ext cx="88093" cy="407429"/>
            </a:xfrm>
            <a:custGeom>
              <a:avLst/>
              <a:gdLst/>
              <a:ahLst/>
              <a:cxnLst/>
              <a:rect l="0" t="0" r="0" b="0"/>
              <a:pathLst>
                <a:path w="88093" h="407429">
                  <a:moveTo>
                    <a:pt x="88092" y="0"/>
                  </a:moveTo>
                  <a:lnTo>
                    <a:pt x="76401" y="23383"/>
                  </a:lnTo>
                  <a:lnTo>
                    <a:pt x="71734" y="36388"/>
                  </a:lnTo>
                  <a:lnTo>
                    <a:pt x="67399" y="51176"/>
                  </a:lnTo>
                  <a:lnTo>
                    <a:pt x="63285" y="67152"/>
                  </a:lnTo>
                  <a:lnTo>
                    <a:pt x="59319" y="85144"/>
                  </a:lnTo>
                  <a:lnTo>
                    <a:pt x="51650" y="124710"/>
                  </a:lnTo>
                  <a:lnTo>
                    <a:pt x="40453" y="188259"/>
                  </a:lnTo>
                  <a:lnTo>
                    <a:pt x="36757" y="206257"/>
                  </a:lnTo>
                  <a:lnTo>
                    <a:pt x="33069" y="221927"/>
                  </a:lnTo>
                  <a:lnTo>
                    <a:pt x="29387" y="236044"/>
                  </a:lnTo>
                  <a:lnTo>
                    <a:pt x="22033" y="268043"/>
                  </a:lnTo>
                  <a:lnTo>
                    <a:pt x="14687" y="301433"/>
                  </a:lnTo>
                  <a:lnTo>
                    <a:pt x="7343" y="332586"/>
                  </a:lnTo>
                  <a:lnTo>
                    <a:pt x="4895" y="347745"/>
                  </a:lnTo>
                  <a:lnTo>
                    <a:pt x="3264" y="362746"/>
                  </a:lnTo>
                  <a:lnTo>
                    <a:pt x="0" y="4074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2786879" y="5582861"/>
              <a:ext cx="121128" cy="1"/>
            </a:xfrm>
            <a:custGeom>
              <a:avLst/>
              <a:gdLst/>
              <a:ahLst/>
              <a:cxnLst/>
              <a:rect l="0" t="0" r="0" b="0"/>
              <a:pathLst>
                <a:path w="121128" h="1">
                  <a:moveTo>
                    <a:pt x="0" y="0"/>
                  </a:moveTo>
                  <a:lnTo>
                    <a:pt x="12112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797890" y="5637919"/>
              <a:ext cx="110117" cy="33035"/>
            </a:xfrm>
            <a:custGeom>
              <a:avLst/>
              <a:gdLst/>
              <a:ahLst/>
              <a:cxnLst/>
              <a:rect l="0" t="0" r="0" b="0"/>
              <a:pathLst>
                <a:path w="110117" h="33035">
                  <a:moveTo>
                    <a:pt x="0" y="0"/>
                  </a:moveTo>
                  <a:lnTo>
                    <a:pt x="47913" y="11978"/>
                  </a:lnTo>
                  <a:lnTo>
                    <a:pt x="110116" y="3303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985087" y="5414275"/>
            <a:ext cx="344636" cy="284699"/>
            <a:chOff x="2985087" y="5414275"/>
            <a:chExt cx="344636" cy="284699"/>
          </a:xfrm>
        </p:grpSpPr>
        <p:sp>
          <p:nvSpPr>
            <p:cNvPr id="102" name="Freeform 101"/>
            <p:cNvSpPr/>
            <p:nvPr/>
          </p:nvSpPr>
          <p:spPr>
            <a:xfrm>
              <a:off x="3029133" y="5483757"/>
              <a:ext cx="55059" cy="22024"/>
            </a:xfrm>
            <a:custGeom>
              <a:avLst/>
              <a:gdLst/>
              <a:ahLst/>
              <a:cxnLst/>
              <a:rect l="0" t="0" r="0" b="0"/>
              <a:pathLst>
                <a:path w="55059" h="22024">
                  <a:moveTo>
                    <a:pt x="0" y="0"/>
                  </a:moveTo>
                  <a:lnTo>
                    <a:pt x="9788" y="3263"/>
                  </a:lnTo>
                  <a:lnTo>
                    <a:pt x="55058" y="220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3194306" y="5414275"/>
              <a:ext cx="135417" cy="284699"/>
            </a:xfrm>
            <a:custGeom>
              <a:avLst/>
              <a:gdLst/>
              <a:ahLst/>
              <a:cxnLst/>
              <a:rect l="0" t="0" r="0" b="0"/>
              <a:pathLst>
                <a:path w="135417" h="284699">
                  <a:moveTo>
                    <a:pt x="11012" y="36447"/>
                  </a:moveTo>
                  <a:lnTo>
                    <a:pt x="16858" y="18910"/>
                  </a:lnTo>
                  <a:lnTo>
                    <a:pt x="23474" y="12521"/>
                  </a:lnTo>
                  <a:lnTo>
                    <a:pt x="32778" y="7038"/>
                  </a:lnTo>
                  <a:lnTo>
                    <a:pt x="43876" y="2159"/>
                  </a:lnTo>
                  <a:lnTo>
                    <a:pt x="56168" y="130"/>
                  </a:lnTo>
                  <a:lnTo>
                    <a:pt x="69257" y="0"/>
                  </a:lnTo>
                  <a:lnTo>
                    <a:pt x="82876" y="1138"/>
                  </a:lnTo>
                  <a:lnTo>
                    <a:pt x="93180" y="5567"/>
                  </a:lnTo>
                  <a:lnTo>
                    <a:pt x="101272" y="12189"/>
                  </a:lnTo>
                  <a:lnTo>
                    <a:pt x="107891" y="20275"/>
                  </a:lnTo>
                  <a:lnTo>
                    <a:pt x="109856" y="29336"/>
                  </a:lnTo>
                  <a:lnTo>
                    <a:pt x="108719" y="39048"/>
                  </a:lnTo>
                  <a:lnTo>
                    <a:pt x="105514" y="49193"/>
                  </a:lnTo>
                  <a:lnTo>
                    <a:pt x="100931" y="58403"/>
                  </a:lnTo>
                  <a:lnTo>
                    <a:pt x="95428" y="66990"/>
                  </a:lnTo>
                  <a:lnTo>
                    <a:pt x="89312" y="75162"/>
                  </a:lnTo>
                  <a:lnTo>
                    <a:pt x="81565" y="81833"/>
                  </a:lnTo>
                  <a:lnTo>
                    <a:pt x="72729" y="87504"/>
                  </a:lnTo>
                  <a:lnTo>
                    <a:pt x="63168" y="92508"/>
                  </a:lnTo>
                  <a:lnTo>
                    <a:pt x="53124" y="97068"/>
                  </a:lnTo>
                  <a:lnTo>
                    <a:pt x="42757" y="101331"/>
                  </a:lnTo>
                  <a:lnTo>
                    <a:pt x="32175" y="105397"/>
                  </a:lnTo>
                  <a:lnTo>
                    <a:pt x="28792" y="106884"/>
                  </a:lnTo>
                  <a:lnTo>
                    <a:pt x="30206" y="106651"/>
                  </a:lnTo>
                  <a:lnTo>
                    <a:pt x="34820" y="105273"/>
                  </a:lnTo>
                  <a:lnTo>
                    <a:pt x="41566" y="105578"/>
                  </a:lnTo>
                  <a:lnTo>
                    <a:pt x="49734" y="107005"/>
                  </a:lnTo>
                  <a:lnTo>
                    <a:pt x="58850" y="109179"/>
                  </a:lnTo>
                  <a:lnTo>
                    <a:pt x="68597" y="113076"/>
                  </a:lnTo>
                  <a:lnTo>
                    <a:pt x="78767" y="118121"/>
                  </a:lnTo>
                  <a:lnTo>
                    <a:pt x="89216" y="123931"/>
                  </a:lnTo>
                  <a:lnTo>
                    <a:pt x="98630" y="130251"/>
                  </a:lnTo>
                  <a:lnTo>
                    <a:pt x="107353" y="136912"/>
                  </a:lnTo>
                  <a:lnTo>
                    <a:pt x="115615" y="143799"/>
                  </a:lnTo>
                  <a:lnTo>
                    <a:pt x="122346" y="153285"/>
                  </a:lnTo>
                  <a:lnTo>
                    <a:pt x="128058" y="164503"/>
                  </a:lnTo>
                  <a:lnTo>
                    <a:pt x="133089" y="176875"/>
                  </a:lnTo>
                  <a:lnTo>
                    <a:pt x="135219" y="188794"/>
                  </a:lnTo>
                  <a:lnTo>
                    <a:pt x="135416" y="200410"/>
                  </a:lnTo>
                  <a:lnTo>
                    <a:pt x="134324" y="211825"/>
                  </a:lnTo>
                  <a:lnTo>
                    <a:pt x="131149" y="223106"/>
                  </a:lnTo>
                  <a:lnTo>
                    <a:pt x="126585" y="234297"/>
                  </a:lnTo>
                  <a:lnTo>
                    <a:pt x="121095" y="245428"/>
                  </a:lnTo>
                  <a:lnTo>
                    <a:pt x="113765" y="255296"/>
                  </a:lnTo>
                  <a:lnTo>
                    <a:pt x="105208" y="264321"/>
                  </a:lnTo>
                  <a:lnTo>
                    <a:pt x="95832" y="272785"/>
                  </a:lnTo>
                  <a:lnTo>
                    <a:pt x="84688" y="278428"/>
                  </a:lnTo>
                  <a:lnTo>
                    <a:pt x="72364" y="282190"/>
                  </a:lnTo>
                  <a:lnTo>
                    <a:pt x="59255" y="284698"/>
                  </a:lnTo>
                  <a:lnTo>
                    <a:pt x="48068" y="283922"/>
                  </a:lnTo>
                  <a:lnTo>
                    <a:pt x="38163" y="280959"/>
                  </a:lnTo>
                  <a:lnTo>
                    <a:pt x="0" y="2566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2985087" y="5505780"/>
              <a:ext cx="110116" cy="33036"/>
            </a:xfrm>
            <a:custGeom>
              <a:avLst/>
              <a:gdLst/>
              <a:ahLst/>
              <a:cxnLst/>
              <a:rect l="0" t="0" r="0" b="0"/>
              <a:pathLst>
                <a:path w="110116" h="33036">
                  <a:moveTo>
                    <a:pt x="110115" y="33035"/>
                  </a:moveTo>
                  <a:lnTo>
                    <a:pt x="98424" y="21343"/>
                  </a:lnTo>
                  <a:lnTo>
                    <a:pt x="91310" y="16676"/>
                  </a:lnTo>
                  <a:lnTo>
                    <a:pt x="82896" y="12341"/>
                  </a:lnTo>
                  <a:lnTo>
                    <a:pt x="73617" y="8228"/>
                  </a:lnTo>
                  <a:lnTo>
                    <a:pt x="62536" y="5485"/>
                  </a:lnTo>
                  <a:lnTo>
                    <a:pt x="50255" y="3657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894942" y="5461734"/>
            <a:ext cx="1585666" cy="808141"/>
            <a:chOff x="1894942" y="5461734"/>
            <a:chExt cx="1585666" cy="808141"/>
          </a:xfrm>
        </p:grpSpPr>
        <p:sp>
          <p:nvSpPr>
            <p:cNvPr id="106" name="Freeform 105"/>
            <p:cNvSpPr/>
            <p:nvPr/>
          </p:nvSpPr>
          <p:spPr>
            <a:xfrm>
              <a:off x="1894942" y="5803092"/>
              <a:ext cx="737776" cy="55008"/>
            </a:xfrm>
            <a:custGeom>
              <a:avLst/>
              <a:gdLst/>
              <a:ahLst/>
              <a:cxnLst/>
              <a:rect l="0" t="0" r="0" b="0"/>
              <a:pathLst>
                <a:path w="737776" h="55008">
                  <a:moveTo>
                    <a:pt x="0" y="33035"/>
                  </a:moveTo>
                  <a:lnTo>
                    <a:pt x="45980" y="48361"/>
                  </a:lnTo>
                  <a:lnTo>
                    <a:pt x="58794" y="50594"/>
                  </a:lnTo>
                  <a:lnTo>
                    <a:pt x="73454" y="52082"/>
                  </a:lnTo>
                  <a:lnTo>
                    <a:pt x="89345" y="53074"/>
                  </a:lnTo>
                  <a:lnTo>
                    <a:pt x="123316" y="54176"/>
                  </a:lnTo>
                  <a:lnTo>
                    <a:pt x="211955" y="54942"/>
                  </a:lnTo>
                  <a:lnTo>
                    <a:pt x="243878" y="55007"/>
                  </a:lnTo>
                  <a:lnTo>
                    <a:pt x="258019" y="53800"/>
                  </a:lnTo>
                  <a:lnTo>
                    <a:pt x="271117" y="51772"/>
                  </a:lnTo>
                  <a:lnTo>
                    <a:pt x="283519" y="49197"/>
                  </a:lnTo>
                  <a:lnTo>
                    <a:pt x="299129" y="47480"/>
                  </a:lnTo>
                  <a:lnTo>
                    <a:pt x="316876" y="46335"/>
                  </a:lnTo>
                  <a:lnTo>
                    <a:pt x="336048" y="45572"/>
                  </a:lnTo>
                  <a:lnTo>
                    <a:pt x="352501" y="43840"/>
                  </a:lnTo>
                  <a:lnTo>
                    <a:pt x="367139" y="41462"/>
                  </a:lnTo>
                  <a:lnTo>
                    <a:pt x="380569" y="38653"/>
                  </a:lnTo>
                  <a:lnTo>
                    <a:pt x="415067" y="32269"/>
                  </a:lnTo>
                  <a:lnTo>
                    <a:pt x="434544" y="28853"/>
                  </a:lnTo>
                  <a:lnTo>
                    <a:pt x="453646" y="26577"/>
                  </a:lnTo>
                  <a:lnTo>
                    <a:pt x="472498" y="25059"/>
                  </a:lnTo>
                  <a:lnTo>
                    <a:pt x="491184" y="24047"/>
                  </a:lnTo>
                  <a:lnTo>
                    <a:pt x="508535" y="22149"/>
                  </a:lnTo>
                  <a:lnTo>
                    <a:pt x="524997" y="19660"/>
                  </a:lnTo>
                  <a:lnTo>
                    <a:pt x="540865" y="16777"/>
                  </a:lnTo>
                  <a:lnTo>
                    <a:pt x="556338" y="14855"/>
                  </a:lnTo>
                  <a:lnTo>
                    <a:pt x="571547" y="13574"/>
                  </a:lnTo>
                  <a:lnTo>
                    <a:pt x="586581" y="12720"/>
                  </a:lnTo>
                  <a:lnTo>
                    <a:pt x="616335" y="11771"/>
                  </a:lnTo>
                  <a:lnTo>
                    <a:pt x="631122" y="11518"/>
                  </a:lnTo>
                  <a:lnTo>
                    <a:pt x="644650" y="10126"/>
                  </a:lnTo>
                  <a:lnTo>
                    <a:pt x="657339" y="7974"/>
                  </a:lnTo>
                  <a:lnTo>
                    <a:pt x="669469" y="5316"/>
                  </a:lnTo>
                  <a:lnTo>
                    <a:pt x="682449" y="3544"/>
                  </a:lnTo>
                  <a:lnTo>
                    <a:pt x="695997" y="2362"/>
                  </a:lnTo>
                  <a:lnTo>
                    <a:pt x="73777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2148208" y="6034335"/>
              <a:ext cx="77082" cy="11012"/>
            </a:xfrm>
            <a:custGeom>
              <a:avLst/>
              <a:gdLst/>
              <a:ahLst/>
              <a:cxnLst/>
              <a:rect l="0" t="0" r="0" b="0"/>
              <a:pathLst>
                <a:path w="77082" h="11012">
                  <a:moveTo>
                    <a:pt x="0" y="0"/>
                  </a:moveTo>
                  <a:lnTo>
                    <a:pt x="16314" y="0"/>
                  </a:lnTo>
                  <a:lnTo>
                    <a:pt x="77081" y="110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340822" y="6083049"/>
              <a:ext cx="170769" cy="186826"/>
            </a:xfrm>
            <a:custGeom>
              <a:avLst/>
              <a:gdLst/>
              <a:ahLst/>
              <a:cxnLst/>
              <a:rect l="0" t="0" r="0" b="0"/>
              <a:pathLst>
                <a:path w="170769" h="186826">
                  <a:moveTo>
                    <a:pt x="27617" y="6344"/>
                  </a:moveTo>
                  <a:lnTo>
                    <a:pt x="51000" y="498"/>
                  </a:lnTo>
                  <a:lnTo>
                    <a:pt x="64006" y="0"/>
                  </a:lnTo>
                  <a:lnTo>
                    <a:pt x="78793" y="891"/>
                  </a:lnTo>
                  <a:lnTo>
                    <a:pt x="94769" y="2708"/>
                  </a:lnTo>
                  <a:lnTo>
                    <a:pt x="107867" y="6367"/>
                  </a:lnTo>
                  <a:lnTo>
                    <a:pt x="119046" y="11253"/>
                  </a:lnTo>
                  <a:lnTo>
                    <a:pt x="128946" y="16958"/>
                  </a:lnTo>
                  <a:lnTo>
                    <a:pt x="135545" y="26879"/>
                  </a:lnTo>
                  <a:lnTo>
                    <a:pt x="139945" y="39610"/>
                  </a:lnTo>
                  <a:lnTo>
                    <a:pt x="142878" y="54215"/>
                  </a:lnTo>
                  <a:lnTo>
                    <a:pt x="142387" y="68846"/>
                  </a:lnTo>
                  <a:lnTo>
                    <a:pt x="139612" y="83493"/>
                  </a:lnTo>
                  <a:lnTo>
                    <a:pt x="135315" y="98153"/>
                  </a:lnTo>
                  <a:lnTo>
                    <a:pt x="128780" y="111596"/>
                  </a:lnTo>
                  <a:lnTo>
                    <a:pt x="120753" y="124229"/>
                  </a:lnTo>
                  <a:lnTo>
                    <a:pt x="111731" y="136321"/>
                  </a:lnTo>
                  <a:lnTo>
                    <a:pt x="102046" y="148053"/>
                  </a:lnTo>
                  <a:lnTo>
                    <a:pt x="91918" y="159545"/>
                  </a:lnTo>
                  <a:lnTo>
                    <a:pt x="81496" y="170877"/>
                  </a:lnTo>
                  <a:lnTo>
                    <a:pt x="69654" y="178431"/>
                  </a:lnTo>
                  <a:lnTo>
                    <a:pt x="56865" y="183468"/>
                  </a:lnTo>
                  <a:lnTo>
                    <a:pt x="43446" y="186825"/>
                  </a:lnTo>
                  <a:lnTo>
                    <a:pt x="32052" y="186617"/>
                  </a:lnTo>
                  <a:lnTo>
                    <a:pt x="22009" y="184030"/>
                  </a:lnTo>
                  <a:lnTo>
                    <a:pt x="12867" y="179859"/>
                  </a:lnTo>
                  <a:lnTo>
                    <a:pt x="6772" y="172185"/>
                  </a:lnTo>
                  <a:lnTo>
                    <a:pt x="2709" y="162174"/>
                  </a:lnTo>
                  <a:lnTo>
                    <a:pt x="0" y="150606"/>
                  </a:lnTo>
                  <a:lnTo>
                    <a:pt x="642" y="140448"/>
                  </a:lnTo>
                  <a:lnTo>
                    <a:pt x="3516" y="131228"/>
                  </a:lnTo>
                  <a:lnTo>
                    <a:pt x="7879" y="122635"/>
                  </a:lnTo>
                  <a:lnTo>
                    <a:pt x="14459" y="115682"/>
                  </a:lnTo>
                  <a:lnTo>
                    <a:pt x="22515" y="109824"/>
                  </a:lnTo>
                  <a:lnTo>
                    <a:pt x="31557" y="104695"/>
                  </a:lnTo>
                  <a:lnTo>
                    <a:pt x="41256" y="102499"/>
                  </a:lnTo>
                  <a:lnTo>
                    <a:pt x="51392" y="102258"/>
                  </a:lnTo>
                  <a:lnTo>
                    <a:pt x="61819" y="103322"/>
                  </a:lnTo>
                  <a:lnTo>
                    <a:pt x="72442" y="106477"/>
                  </a:lnTo>
                  <a:lnTo>
                    <a:pt x="83194" y="111028"/>
                  </a:lnTo>
                  <a:lnTo>
                    <a:pt x="94033" y="116509"/>
                  </a:lnTo>
                  <a:lnTo>
                    <a:pt x="104929" y="122610"/>
                  </a:lnTo>
                  <a:lnTo>
                    <a:pt x="115864" y="129125"/>
                  </a:lnTo>
                  <a:lnTo>
                    <a:pt x="170768" y="16050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007110" y="5781069"/>
              <a:ext cx="418440" cy="11012"/>
            </a:xfrm>
            <a:custGeom>
              <a:avLst/>
              <a:gdLst/>
              <a:ahLst/>
              <a:cxnLst/>
              <a:rect l="0" t="0" r="0" b="0"/>
              <a:pathLst>
                <a:path w="418440" h="11012">
                  <a:moveTo>
                    <a:pt x="0" y="11011"/>
                  </a:moveTo>
                  <a:lnTo>
                    <a:pt x="35074" y="5166"/>
                  </a:lnTo>
                  <a:lnTo>
                    <a:pt x="50300" y="3444"/>
                  </a:lnTo>
                  <a:lnTo>
                    <a:pt x="65344" y="2296"/>
                  </a:lnTo>
                  <a:lnTo>
                    <a:pt x="80268" y="1530"/>
                  </a:lnTo>
                  <a:lnTo>
                    <a:pt x="116426" y="680"/>
                  </a:lnTo>
                  <a:lnTo>
                    <a:pt x="41843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128237" y="5979277"/>
              <a:ext cx="143151" cy="16336"/>
            </a:xfrm>
            <a:custGeom>
              <a:avLst/>
              <a:gdLst/>
              <a:ahLst/>
              <a:cxnLst/>
              <a:rect l="0" t="0" r="0" b="0"/>
              <a:pathLst>
                <a:path w="143151" h="16336">
                  <a:moveTo>
                    <a:pt x="0" y="0"/>
                  </a:moveTo>
                  <a:lnTo>
                    <a:pt x="17537" y="5846"/>
                  </a:lnTo>
                  <a:lnTo>
                    <a:pt x="27597" y="8791"/>
                  </a:lnTo>
                  <a:lnTo>
                    <a:pt x="51825" y="15327"/>
                  </a:lnTo>
                  <a:lnTo>
                    <a:pt x="63914" y="16335"/>
                  </a:lnTo>
                  <a:lnTo>
                    <a:pt x="75644" y="15784"/>
                  </a:lnTo>
                  <a:lnTo>
                    <a:pt x="87135" y="14193"/>
                  </a:lnTo>
                  <a:lnTo>
                    <a:pt x="98466" y="11909"/>
                  </a:lnTo>
                  <a:lnTo>
                    <a:pt x="109690" y="9163"/>
                  </a:lnTo>
                  <a:lnTo>
                    <a:pt x="1431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312598" y="5946242"/>
              <a:ext cx="168010" cy="242256"/>
            </a:xfrm>
            <a:custGeom>
              <a:avLst/>
              <a:gdLst/>
              <a:ahLst/>
              <a:cxnLst/>
              <a:rect l="0" t="0" r="0" b="0"/>
              <a:pathLst>
                <a:path w="168010" h="242256">
                  <a:moveTo>
                    <a:pt x="46882" y="0"/>
                  </a:moveTo>
                  <a:lnTo>
                    <a:pt x="70265" y="1"/>
                  </a:lnTo>
                  <a:lnTo>
                    <a:pt x="80823" y="2447"/>
                  </a:lnTo>
                  <a:lnTo>
                    <a:pt x="91532" y="6526"/>
                  </a:lnTo>
                  <a:lnTo>
                    <a:pt x="102343" y="11692"/>
                  </a:lnTo>
                  <a:lnTo>
                    <a:pt x="109549" y="20030"/>
                  </a:lnTo>
                  <a:lnTo>
                    <a:pt x="114354" y="30483"/>
                  </a:lnTo>
                  <a:lnTo>
                    <a:pt x="117557" y="42345"/>
                  </a:lnTo>
                  <a:lnTo>
                    <a:pt x="118468" y="56371"/>
                  </a:lnTo>
                  <a:lnTo>
                    <a:pt x="117853" y="71839"/>
                  </a:lnTo>
                  <a:lnTo>
                    <a:pt x="116219" y="88269"/>
                  </a:lnTo>
                  <a:lnTo>
                    <a:pt x="112683" y="101669"/>
                  </a:lnTo>
                  <a:lnTo>
                    <a:pt x="107878" y="113049"/>
                  </a:lnTo>
                  <a:lnTo>
                    <a:pt x="102228" y="123083"/>
                  </a:lnTo>
                  <a:lnTo>
                    <a:pt x="94791" y="132219"/>
                  </a:lnTo>
                  <a:lnTo>
                    <a:pt x="86163" y="140757"/>
                  </a:lnTo>
                  <a:lnTo>
                    <a:pt x="76740" y="148896"/>
                  </a:lnTo>
                  <a:lnTo>
                    <a:pt x="65564" y="154322"/>
                  </a:lnTo>
                  <a:lnTo>
                    <a:pt x="53219" y="157940"/>
                  </a:lnTo>
                  <a:lnTo>
                    <a:pt x="40095" y="160351"/>
                  </a:lnTo>
                  <a:lnTo>
                    <a:pt x="27675" y="160736"/>
                  </a:lnTo>
                  <a:lnTo>
                    <a:pt x="15725" y="159768"/>
                  </a:lnTo>
                  <a:lnTo>
                    <a:pt x="4087" y="157899"/>
                  </a:lnTo>
                  <a:lnTo>
                    <a:pt x="0" y="155430"/>
                  </a:lnTo>
                  <a:lnTo>
                    <a:pt x="945" y="152560"/>
                  </a:lnTo>
                  <a:lnTo>
                    <a:pt x="5246" y="149424"/>
                  </a:lnTo>
                  <a:lnTo>
                    <a:pt x="13007" y="147333"/>
                  </a:lnTo>
                  <a:lnTo>
                    <a:pt x="23075" y="145939"/>
                  </a:lnTo>
                  <a:lnTo>
                    <a:pt x="34681" y="145009"/>
                  </a:lnTo>
                  <a:lnTo>
                    <a:pt x="46089" y="146837"/>
                  </a:lnTo>
                  <a:lnTo>
                    <a:pt x="57365" y="150502"/>
                  </a:lnTo>
                  <a:lnTo>
                    <a:pt x="68553" y="155393"/>
                  </a:lnTo>
                  <a:lnTo>
                    <a:pt x="78458" y="161101"/>
                  </a:lnTo>
                  <a:lnTo>
                    <a:pt x="87509" y="167352"/>
                  </a:lnTo>
                  <a:lnTo>
                    <a:pt x="95990" y="173967"/>
                  </a:lnTo>
                  <a:lnTo>
                    <a:pt x="104091" y="182048"/>
                  </a:lnTo>
                  <a:lnTo>
                    <a:pt x="111938" y="191105"/>
                  </a:lnTo>
                  <a:lnTo>
                    <a:pt x="119617" y="200814"/>
                  </a:lnTo>
                  <a:lnTo>
                    <a:pt x="127183" y="209734"/>
                  </a:lnTo>
                  <a:lnTo>
                    <a:pt x="134674" y="218127"/>
                  </a:lnTo>
                  <a:lnTo>
                    <a:pt x="168009" y="24225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2115173" y="5461734"/>
              <a:ext cx="495522" cy="682717"/>
            </a:xfrm>
            <a:custGeom>
              <a:avLst/>
              <a:gdLst/>
              <a:ahLst/>
              <a:cxnLst/>
              <a:rect l="0" t="0" r="0" b="0"/>
              <a:pathLst>
                <a:path w="495522" h="682717">
                  <a:moveTo>
                    <a:pt x="0" y="0"/>
                  </a:moveTo>
                  <a:lnTo>
                    <a:pt x="23383" y="17537"/>
                  </a:lnTo>
                  <a:lnTo>
                    <a:pt x="32718" y="25150"/>
                  </a:lnTo>
                  <a:lnTo>
                    <a:pt x="41388" y="32672"/>
                  </a:lnTo>
                  <a:lnTo>
                    <a:pt x="49615" y="40134"/>
                  </a:lnTo>
                  <a:lnTo>
                    <a:pt x="57547" y="48779"/>
                  </a:lnTo>
                  <a:lnTo>
                    <a:pt x="72886" y="68173"/>
                  </a:lnTo>
                  <a:lnTo>
                    <a:pt x="80402" y="79706"/>
                  </a:lnTo>
                  <a:lnTo>
                    <a:pt x="87860" y="92290"/>
                  </a:lnTo>
                  <a:lnTo>
                    <a:pt x="95278" y="105573"/>
                  </a:lnTo>
                  <a:lnTo>
                    <a:pt x="103895" y="118098"/>
                  </a:lnTo>
                  <a:lnTo>
                    <a:pt x="113310" y="130120"/>
                  </a:lnTo>
                  <a:lnTo>
                    <a:pt x="123257" y="141804"/>
                  </a:lnTo>
                  <a:lnTo>
                    <a:pt x="132335" y="154488"/>
                  </a:lnTo>
                  <a:lnTo>
                    <a:pt x="140834" y="167837"/>
                  </a:lnTo>
                  <a:lnTo>
                    <a:pt x="148948" y="181632"/>
                  </a:lnTo>
                  <a:lnTo>
                    <a:pt x="156803" y="195721"/>
                  </a:lnTo>
                  <a:lnTo>
                    <a:pt x="172057" y="224428"/>
                  </a:lnTo>
                  <a:lnTo>
                    <a:pt x="216521" y="312040"/>
                  </a:lnTo>
                  <a:lnTo>
                    <a:pt x="225099" y="326707"/>
                  </a:lnTo>
                  <a:lnTo>
                    <a:pt x="234488" y="341379"/>
                  </a:lnTo>
                  <a:lnTo>
                    <a:pt x="244418" y="356054"/>
                  </a:lnTo>
                  <a:lnTo>
                    <a:pt x="253485" y="370731"/>
                  </a:lnTo>
                  <a:lnTo>
                    <a:pt x="261977" y="385411"/>
                  </a:lnTo>
                  <a:lnTo>
                    <a:pt x="277937" y="414771"/>
                  </a:lnTo>
                  <a:lnTo>
                    <a:pt x="293188" y="444134"/>
                  </a:lnTo>
                  <a:lnTo>
                    <a:pt x="300680" y="457592"/>
                  </a:lnTo>
                  <a:lnTo>
                    <a:pt x="308122" y="470235"/>
                  </a:lnTo>
                  <a:lnTo>
                    <a:pt x="315531" y="482334"/>
                  </a:lnTo>
                  <a:lnTo>
                    <a:pt x="322917" y="495294"/>
                  </a:lnTo>
                  <a:lnTo>
                    <a:pt x="337648" y="522744"/>
                  </a:lnTo>
                  <a:lnTo>
                    <a:pt x="346226" y="534469"/>
                  </a:lnTo>
                  <a:lnTo>
                    <a:pt x="355616" y="544733"/>
                  </a:lnTo>
                  <a:lnTo>
                    <a:pt x="365545" y="554022"/>
                  </a:lnTo>
                  <a:lnTo>
                    <a:pt x="375836" y="565109"/>
                  </a:lnTo>
                  <a:lnTo>
                    <a:pt x="386367" y="577395"/>
                  </a:lnTo>
                  <a:lnTo>
                    <a:pt x="397058" y="590479"/>
                  </a:lnTo>
                  <a:lnTo>
                    <a:pt x="406632" y="601648"/>
                  </a:lnTo>
                  <a:lnTo>
                    <a:pt x="415462" y="611542"/>
                  </a:lnTo>
                  <a:lnTo>
                    <a:pt x="431798" y="629060"/>
                  </a:lnTo>
                  <a:lnTo>
                    <a:pt x="447216" y="645003"/>
                  </a:lnTo>
                  <a:lnTo>
                    <a:pt x="455976" y="652680"/>
                  </a:lnTo>
                  <a:lnTo>
                    <a:pt x="465487" y="660246"/>
                  </a:lnTo>
                  <a:lnTo>
                    <a:pt x="495521" y="68271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709798" y="6750087"/>
            <a:ext cx="407429" cy="440463"/>
            <a:chOff x="2709798" y="6750087"/>
            <a:chExt cx="407429" cy="440463"/>
          </a:xfrm>
        </p:grpSpPr>
        <p:sp>
          <p:nvSpPr>
            <p:cNvPr id="114" name="Freeform 113"/>
            <p:cNvSpPr/>
            <p:nvPr/>
          </p:nvSpPr>
          <p:spPr>
            <a:xfrm>
              <a:off x="2709798" y="6750087"/>
              <a:ext cx="110116" cy="220231"/>
            </a:xfrm>
            <a:custGeom>
              <a:avLst/>
              <a:gdLst/>
              <a:ahLst/>
              <a:cxnLst/>
              <a:rect l="0" t="0" r="0" b="0"/>
              <a:pathLst>
                <a:path w="110116" h="220231">
                  <a:moveTo>
                    <a:pt x="0" y="0"/>
                  </a:moveTo>
                  <a:lnTo>
                    <a:pt x="11691" y="11690"/>
                  </a:lnTo>
                  <a:lnTo>
                    <a:pt x="16359" y="18805"/>
                  </a:lnTo>
                  <a:lnTo>
                    <a:pt x="20694" y="27218"/>
                  </a:lnTo>
                  <a:lnTo>
                    <a:pt x="24807" y="36497"/>
                  </a:lnTo>
                  <a:lnTo>
                    <a:pt x="35903" y="59859"/>
                  </a:lnTo>
                  <a:lnTo>
                    <a:pt x="42288" y="72941"/>
                  </a:lnTo>
                  <a:lnTo>
                    <a:pt x="48992" y="87779"/>
                  </a:lnTo>
                  <a:lnTo>
                    <a:pt x="62965" y="120579"/>
                  </a:lnTo>
                  <a:lnTo>
                    <a:pt x="70118" y="135444"/>
                  </a:lnTo>
                  <a:lnTo>
                    <a:pt x="77333" y="149024"/>
                  </a:lnTo>
                  <a:lnTo>
                    <a:pt x="84590" y="161748"/>
                  </a:lnTo>
                  <a:lnTo>
                    <a:pt x="90651" y="173901"/>
                  </a:lnTo>
                  <a:lnTo>
                    <a:pt x="95916" y="185674"/>
                  </a:lnTo>
                  <a:lnTo>
                    <a:pt x="110115" y="2202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2753844" y="6761098"/>
              <a:ext cx="121128" cy="429452"/>
            </a:xfrm>
            <a:custGeom>
              <a:avLst/>
              <a:gdLst/>
              <a:ahLst/>
              <a:cxnLst/>
              <a:rect l="0" t="0" r="0" b="0"/>
              <a:pathLst>
                <a:path w="121128" h="429452">
                  <a:moveTo>
                    <a:pt x="121127" y="0"/>
                  </a:moveTo>
                  <a:lnTo>
                    <a:pt x="115282" y="23382"/>
                  </a:lnTo>
                  <a:lnTo>
                    <a:pt x="112336" y="33941"/>
                  </a:lnTo>
                  <a:lnTo>
                    <a:pt x="105801" y="55461"/>
                  </a:lnTo>
                  <a:lnTo>
                    <a:pt x="102345" y="70009"/>
                  </a:lnTo>
                  <a:lnTo>
                    <a:pt x="98818" y="87048"/>
                  </a:lnTo>
                  <a:lnTo>
                    <a:pt x="88008" y="146103"/>
                  </a:lnTo>
                  <a:lnTo>
                    <a:pt x="84365" y="167141"/>
                  </a:lnTo>
                  <a:lnTo>
                    <a:pt x="80714" y="184838"/>
                  </a:lnTo>
                  <a:lnTo>
                    <a:pt x="77056" y="200307"/>
                  </a:lnTo>
                  <a:lnTo>
                    <a:pt x="73394" y="214290"/>
                  </a:lnTo>
                  <a:lnTo>
                    <a:pt x="66062" y="239614"/>
                  </a:lnTo>
                  <a:lnTo>
                    <a:pt x="55056" y="274506"/>
                  </a:lnTo>
                  <a:lnTo>
                    <a:pt x="29364" y="352324"/>
                  </a:lnTo>
                  <a:lnTo>
                    <a:pt x="25694" y="364574"/>
                  </a:lnTo>
                  <a:lnTo>
                    <a:pt x="22023" y="377636"/>
                  </a:lnTo>
                  <a:lnTo>
                    <a:pt x="0" y="42945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2985087" y="6849191"/>
              <a:ext cx="132140" cy="19048"/>
            </a:xfrm>
            <a:custGeom>
              <a:avLst/>
              <a:gdLst/>
              <a:ahLst/>
              <a:cxnLst/>
              <a:rect l="0" t="0" r="0" b="0"/>
              <a:pathLst>
                <a:path w="132140" h="19048">
                  <a:moveTo>
                    <a:pt x="0" y="0"/>
                  </a:moveTo>
                  <a:lnTo>
                    <a:pt x="45979" y="15326"/>
                  </a:lnTo>
                  <a:lnTo>
                    <a:pt x="57570" y="17558"/>
                  </a:lnTo>
                  <a:lnTo>
                    <a:pt x="70191" y="19047"/>
                  </a:lnTo>
                  <a:lnTo>
                    <a:pt x="132139" y="110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2996098" y="6970317"/>
              <a:ext cx="121129" cy="1"/>
            </a:xfrm>
            <a:custGeom>
              <a:avLst/>
              <a:gdLst/>
              <a:ahLst/>
              <a:cxnLst/>
              <a:rect l="0" t="0" r="0" b="0"/>
              <a:pathLst>
                <a:path w="121129" h="1">
                  <a:moveTo>
                    <a:pt x="0" y="0"/>
                  </a:moveTo>
                  <a:lnTo>
                    <a:pt x="12112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315927" y="6650983"/>
            <a:ext cx="109623" cy="341359"/>
            <a:chOff x="3315927" y="6650983"/>
            <a:chExt cx="109623" cy="341359"/>
          </a:xfrm>
        </p:grpSpPr>
        <p:sp>
          <p:nvSpPr>
            <p:cNvPr id="119" name="Freeform 118"/>
            <p:cNvSpPr/>
            <p:nvPr/>
          </p:nvSpPr>
          <p:spPr>
            <a:xfrm>
              <a:off x="3315927" y="6650983"/>
              <a:ext cx="21531" cy="308324"/>
            </a:xfrm>
            <a:custGeom>
              <a:avLst/>
              <a:gdLst/>
              <a:ahLst/>
              <a:cxnLst/>
              <a:rect l="0" t="0" r="0" b="0"/>
              <a:pathLst>
                <a:path w="21531" h="308324">
                  <a:moveTo>
                    <a:pt x="21530" y="0"/>
                  </a:moveTo>
                  <a:lnTo>
                    <a:pt x="15684" y="23382"/>
                  </a:lnTo>
                  <a:lnTo>
                    <a:pt x="13962" y="35163"/>
                  </a:lnTo>
                  <a:lnTo>
                    <a:pt x="12814" y="47912"/>
                  </a:lnTo>
                  <a:lnTo>
                    <a:pt x="12049" y="61305"/>
                  </a:lnTo>
                  <a:lnTo>
                    <a:pt x="10315" y="73904"/>
                  </a:lnTo>
                  <a:lnTo>
                    <a:pt x="7936" y="85974"/>
                  </a:lnTo>
                  <a:lnTo>
                    <a:pt x="5126" y="97691"/>
                  </a:lnTo>
                  <a:lnTo>
                    <a:pt x="3253" y="111621"/>
                  </a:lnTo>
                  <a:lnTo>
                    <a:pt x="2004" y="127024"/>
                  </a:lnTo>
                  <a:lnTo>
                    <a:pt x="1172" y="143411"/>
                  </a:lnTo>
                  <a:lnTo>
                    <a:pt x="247" y="181194"/>
                  </a:lnTo>
                  <a:lnTo>
                    <a:pt x="0" y="201547"/>
                  </a:lnTo>
                  <a:lnTo>
                    <a:pt x="1059" y="220010"/>
                  </a:lnTo>
                  <a:lnTo>
                    <a:pt x="10518" y="3083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403526" y="6937283"/>
              <a:ext cx="22024" cy="55059"/>
            </a:xfrm>
            <a:custGeom>
              <a:avLst/>
              <a:gdLst/>
              <a:ahLst/>
              <a:cxnLst/>
              <a:rect l="0" t="0" r="0" b="0"/>
              <a:pathLst>
                <a:path w="22024" h="55059">
                  <a:moveTo>
                    <a:pt x="0" y="0"/>
                  </a:moveTo>
                  <a:lnTo>
                    <a:pt x="3263" y="9788"/>
                  </a:lnTo>
                  <a:lnTo>
                    <a:pt x="22023" y="550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Freeform 121"/>
          <p:cNvSpPr/>
          <p:nvPr/>
        </p:nvSpPr>
        <p:spPr>
          <a:xfrm>
            <a:off x="7103411" y="1916011"/>
            <a:ext cx="726763" cy="253267"/>
          </a:xfrm>
          <a:custGeom>
            <a:avLst/>
            <a:gdLst/>
            <a:ahLst/>
            <a:cxnLst/>
            <a:rect l="0" t="0" r="0" b="0"/>
            <a:pathLst>
              <a:path w="726763" h="253267">
                <a:moveTo>
                  <a:pt x="0" y="0"/>
                </a:moveTo>
                <a:lnTo>
                  <a:pt x="29228" y="0"/>
                </a:lnTo>
                <a:lnTo>
                  <a:pt x="42732" y="1224"/>
                </a:lnTo>
                <a:lnTo>
                  <a:pt x="56628" y="3263"/>
                </a:lnTo>
                <a:lnTo>
                  <a:pt x="70787" y="5846"/>
                </a:lnTo>
                <a:lnTo>
                  <a:pt x="87567" y="7568"/>
                </a:lnTo>
                <a:lnTo>
                  <a:pt x="106094" y="8716"/>
                </a:lnTo>
                <a:lnTo>
                  <a:pt x="125788" y="9481"/>
                </a:lnTo>
                <a:lnTo>
                  <a:pt x="142587" y="11215"/>
                </a:lnTo>
                <a:lnTo>
                  <a:pt x="157457" y="13594"/>
                </a:lnTo>
                <a:lnTo>
                  <a:pt x="171041" y="16404"/>
                </a:lnTo>
                <a:lnTo>
                  <a:pt x="184990" y="18277"/>
                </a:lnTo>
                <a:lnTo>
                  <a:pt x="199185" y="19526"/>
                </a:lnTo>
                <a:lnTo>
                  <a:pt x="213541" y="20358"/>
                </a:lnTo>
                <a:lnTo>
                  <a:pt x="229229" y="22137"/>
                </a:lnTo>
                <a:lnTo>
                  <a:pt x="245806" y="24546"/>
                </a:lnTo>
                <a:lnTo>
                  <a:pt x="262975" y="27376"/>
                </a:lnTo>
                <a:lnTo>
                  <a:pt x="280538" y="29262"/>
                </a:lnTo>
                <a:lnTo>
                  <a:pt x="298365" y="30520"/>
                </a:lnTo>
                <a:lnTo>
                  <a:pt x="316366" y="31358"/>
                </a:lnTo>
                <a:lnTo>
                  <a:pt x="352682" y="32290"/>
                </a:lnTo>
                <a:lnTo>
                  <a:pt x="370931" y="32538"/>
                </a:lnTo>
                <a:lnTo>
                  <a:pt x="389214" y="33927"/>
                </a:lnTo>
                <a:lnTo>
                  <a:pt x="407520" y="36077"/>
                </a:lnTo>
                <a:lnTo>
                  <a:pt x="425842" y="38733"/>
                </a:lnTo>
                <a:lnTo>
                  <a:pt x="462513" y="44948"/>
                </a:lnTo>
                <a:lnTo>
                  <a:pt x="480857" y="48318"/>
                </a:lnTo>
                <a:lnTo>
                  <a:pt x="497979" y="50564"/>
                </a:lnTo>
                <a:lnTo>
                  <a:pt x="514289" y="52062"/>
                </a:lnTo>
                <a:lnTo>
                  <a:pt x="530056" y="53061"/>
                </a:lnTo>
                <a:lnTo>
                  <a:pt x="545461" y="54950"/>
                </a:lnTo>
                <a:lnTo>
                  <a:pt x="560625" y="57433"/>
                </a:lnTo>
                <a:lnTo>
                  <a:pt x="575629" y="60312"/>
                </a:lnTo>
                <a:lnTo>
                  <a:pt x="591748" y="62231"/>
                </a:lnTo>
                <a:lnTo>
                  <a:pt x="608612" y="63510"/>
                </a:lnTo>
                <a:lnTo>
                  <a:pt x="625973" y="64363"/>
                </a:lnTo>
                <a:lnTo>
                  <a:pt x="635099" y="62485"/>
                </a:lnTo>
                <a:lnTo>
                  <a:pt x="638736" y="58786"/>
                </a:lnTo>
                <a:lnTo>
                  <a:pt x="638714" y="53873"/>
                </a:lnTo>
                <a:lnTo>
                  <a:pt x="635029" y="49374"/>
                </a:lnTo>
                <a:lnTo>
                  <a:pt x="628902" y="45151"/>
                </a:lnTo>
                <a:lnTo>
                  <a:pt x="621146" y="41112"/>
                </a:lnTo>
                <a:lnTo>
                  <a:pt x="599479" y="36625"/>
                </a:lnTo>
                <a:lnTo>
                  <a:pt x="586849" y="35428"/>
                </a:lnTo>
                <a:lnTo>
                  <a:pt x="573535" y="34630"/>
                </a:lnTo>
                <a:lnTo>
                  <a:pt x="545691" y="33744"/>
                </a:lnTo>
                <a:lnTo>
                  <a:pt x="425279" y="33076"/>
                </a:lnTo>
                <a:lnTo>
                  <a:pt x="233377" y="33035"/>
                </a:lnTo>
                <a:lnTo>
                  <a:pt x="217983" y="34259"/>
                </a:lnTo>
                <a:lnTo>
                  <a:pt x="204050" y="36298"/>
                </a:lnTo>
                <a:lnTo>
                  <a:pt x="143624" y="48361"/>
                </a:lnTo>
                <a:lnTo>
                  <a:pt x="137349" y="54264"/>
                </a:lnTo>
                <a:lnTo>
                  <a:pt x="138060" y="61870"/>
                </a:lnTo>
                <a:lnTo>
                  <a:pt x="143427" y="70611"/>
                </a:lnTo>
                <a:lnTo>
                  <a:pt x="151899" y="77661"/>
                </a:lnTo>
                <a:lnTo>
                  <a:pt x="162442" y="83585"/>
                </a:lnTo>
                <a:lnTo>
                  <a:pt x="174364" y="88758"/>
                </a:lnTo>
                <a:lnTo>
                  <a:pt x="188429" y="92207"/>
                </a:lnTo>
                <a:lnTo>
                  <a:pt x="203924" y="94506"/>
                </a:lnTo>
                <a:lnTo>
                  <a:pt x="220372" y="96039"/>
                </a:lnTo>
                <a:lnTo>
                  <a:pt x="237454" y="98284"/>
                </a:lnTo>
                <a:lnTo>
                  <a:pt x="254960" y="101004"/>
                </a:lnTo>
                <a:lnTo>
                  <a:pt x="372246" y="121294"/>
                </a:lnTo>
                <a:lnTo>
                  <a:pt x="432077" y="132188"/>
                </a:lnTo>
                <a:lnTo>
                  <a:pt x="493035" y="143165"/>
                </a:lnTo>
                <a:lnTo>
                  <a:pt x="568440" y="157835"/>
                </a:lnTo>
                <a:lnTo>
                  <a:pt x="602155" y="165175"/>
                </a:lnTo>
                <a:lnTo>
                  <a:pt x="663676" y="179856"/>
                </a:lnTo>
                <a:lnTo>
                  <a:pt x="670023" y="183526"/>
                </a:lnTo>
                <a:lnTo>
                  <a:pt x="670584" y="187197"/>
                </a:lnTo>
                <a:lnTo>
                  <a:pt x="667287" y="190867"/>
                </a:lnTo>
                <a:lnTo>
                  <a:pt x="656524" y="193314"/>
                </a:lnTo>
                <a:lnTo>
                  <a:pt x="640785" y="194946"/>
                </a:lnTo>
                <a:lnTo>
                  <a:pt x="621727" y="196033"/>
                </a:lnTo>
                <a:lnTo>
                  <a:pt x="587502" y="197242"/>
                </a:lnTo>
                <a:lnTo>
                  <a:pt x="537455" y="197922"/>
                </a:lnTo>
                <a:lnTo>
                  <a:pt x="300971" y="198207"/>
                </a:lnTo>
                <a:lnTo>
                  <a:pt x="283845" y="199431"/>
                </a:lnTo>
                <a:lnTo>
                  <a:pt x="267534" y="201470"/>
                </a:lnTo>
                <a:lnTo>
                  <a:pt x="251767" y="204053"/>
                </a:lnTo>
                <a:lnTo>
                  <a:pt x="235137" y="205776"/>
                </a:lnTo>
                <a:lnTo>
                  <a:pt x="217933" y="206924"/>
                </a:lnTo>
                <a:lnTo>
                  <a:pt x="200347" y="207689"/>
                </a:lnTo>
                <a:lnTo>
                  <a:pt x="194739" y="208199"/>
                </a:lnTo>
                <a:lnTo>
                  <a:pt x="214853" y="208918"/>
                </a:lnTo>
                <a:lnTo>
                  <a:pt x="280184" y="209180"/>
                </a:lnTo>
                <a:lnTo>
                  <a:pt x="295682" y="210417"/>
                </a:lnTo>
                <a:lnTo>
                  <a:pt x="312130" y="212465"/>
                </a:lnTo>
                <a:lnTo>
                  <a:pt x="329214" y="215054"/>
                </a:lnTo>
                <a:lnTo>
                  <a:pt x="346721" y="216780"/>
                </a:lnTo>
                <a:lnTo>
                  <a:pt x="364509" y="217930"/>
                </a:lnTo>
                <a:lnTo>
                  <a:pt x="382485" y="218697"/>
                </a:lnTo>
                <a:lnTo>
                  <a:pt x="418773" y="219550"/>
                </a:lnTo>
                <a:lnTo>
                  <a:pt x="437014" y="219777"/>
                </a:lnTo>
                <a:lnTo>
                  <a:pt x="455292" y="221152"/>
                </a:lnTo>
                <a:lnTo>
                  <a:pt x="473596" y="223292"/>
                </a:lnTo>
                <a:lnTo>
                  <a:pt x="491916" y="225942"/>
                </a:lnTo>
                <a:lnTo>
                  <a:pt x="509022" y="227709"/>
                </a:lnTo>
                <a:lnTo>
                  <a:pt x="525321" y="228887"/>
                </a:lnTo>
                <a:lnTo>
                  <a:pt x="541081" y="229672"/>
                </a:lnTo>
                <a:lnTo>
                  <a:pt x="571643" y="230545"/>
                </a:lnTo>
                <a:lnTo>
                  <a:pt x="586644" y="230778"/>
                </a:lnTo>
                <a:lnTo>
                  <a:pt x="600315" y="232156"/>
                </a:lnTo>
                <a:lnTo>
                  <a:pt x="613100" y="234299"/>
                </a:lnTo>
                <a:lnTo>
                  <a:pt x="625294" y="236951"/>
                </a:lnTo>
                <a:lnTo>
                  <a:pt x="640765" y="238719"/>
                </a:lnTo>
                <a:lnTo>
                  <a:pt x="658419" y="239897"/>
                </a:lnTo>
                <a:lnTo>
                  <a:pt x="726762" y="2532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2349302" y="6356050"/>
            <a:ext cx="1778273" cy="1136910"/>
            <a:chOff x="2349302" y="6356050"/>
            <a:chExt cx="1778273" cy="1136910"/>
          </a:xfrm>
        </p:grpSpPr>
        <p:sp>
          <p:nvSpPr>
            <p:cNvPr id="123" name="Freeform 122"/>
            <p:cNvSpPr/>
            <p:nvPr/>
          </p:nvSpPr>
          <p:spPr>
            <a:xfrm>
              <a:off x="3493603" y="6695029"/>
              <a:ext cx="160186" cy="371317"/>
            </a:xfrm>
            <a:custGeom>
              <a:avLst/>
              <a:gdLst/>
              <a:ahLst/>
              <a:cxnLst/>
              <a:rect l="0" t="0" r="0" b="0"/>
              <a:pathLst>
                <a:path w="160186" h="371317">
                  <a:moveTo>
                    <a:pt x="20039" y="0"/>
                  </a:moveTo>
                  <a:lnTo>
                    <a:pt x="4712" y="45979"/>
                  </a:lnTo>
                  <a:lnTo>
                    <a:pt x="2480" y="58793"/>
                  </a:lnTo>
                  <a:lnTo>
                    <a:pt x="992" y="73453"/>
                  </a:lnTo>
                  <a:lnTo>
                    <a:pt x="0" y="89344"/>
                  </a:lnTo>
                  <a:lnTo>
                    <a:pt x="562" y="103609"/>
                  </a:lnTo>
                  <a:lnTo>
                    <a:pt x="2160" y="116789"/>
                  </a:lnTo>
                  <a:lnTo>
                    <a:pt x="4449" y="129247"/>
                  </a:lnTo>
                  <a:lnTo>
                    <a:pt x="8422" y="139999"/>
                  </a:lnTo>
                  <a:lnTo>
                    <a:pt x="13518" y="149614"/>
                  </a:lnTo>
                  <a:lnTo>
                    <a:pt x="19362" y="158471"/>
                  </a:lnTo>
                  <a:lnTo>
                    <a:pt x="26929" y="163152"/>
                  </a:lnTo>
                  <a:lnTo>
                    <a:pt x="35643" y="165049"/>
                  </a:lnTo>
                  <a:lnTo>
                    <a:pt x="45124" y="165091"/>
                  </a:lnTo>
                  <a:lnTo>
                    <a:pt x="55115" y="166342"/>
                  </a:lnTo>
                  <a:lnTo>
                    <a:pt x="65446" y="168399"/>
                  </a:lnTo>
                  <a:lnTo>
                    <a:pt x="76004" y="170994"/>
                  </a:lnTo>
                  <a:lnTo>
                    <a:pt x="86713" y="175171"/>
                  </a:lnTo>
                  <a:lnTo>
                    <a:pt x="97523" y="180403"/>
                  </a:lnTo>
                  <a:lnTo>
                    <a:pt x="108400" y="186337"/>
                  </a:lnTo>
                  <a:lnTo>
                    <a:pt x="118099" y="195189"/>
                  </a:lnTo>
                  <a:lnTo>
                    <a:pt x="127011" y="205983"/>
                  </a:lnTo>
                  <a:lnTo>
                    <a:pt x="135400" y="218073"/>
                  </a:lnTo>
                  <a:lnTo>
                    <a:pt x="142216" y="231028"/>
                  </a:lnTo>
                  <a:lnTo>
                    <a:pt x="147984" y="244557"/>
                  </a:lnTo>
                  <a:lnTo>
                    <a:pt x="153052" y="258472"/>
                  </a:lnTo>
                  <a:lnTo>
                    <a:pt x="156431" y="272642"/>
                  </a:lnTo>
                  <a:lnTo>
                    <a:pt x="158684" y="286983"/>
                  </a:lnTo>
                  <a:lnTo>
                    <a:pt x="160185" y="301437"/>
                  </a:lnTo>
                  <a:lnTo>
                    <a:pt x="159963" y="314744"/>
                  </a:lnTo>
                  <a:lnTo>
                    <a:pt x="158591" y="327286"/>
                  </a:lnTo>
                  <a:lnTo>
                    <a:pt x="156454" y="339317"/>
                  </a:lnTo>
                  <a:lnTo>
                    <a:pt x="151358" y="349785"/>
                  </a:lnTo>
                  <a:lnTo>
                    <a:pt x="144290" y="359211"/>
                  </a:lnTo>
                  <a:lnTo>
                    <a:pt x="135908" y="367942"/>
                  </a:lnTo>
                  <a:lnTo>
                    <a:pt x="126649" y="371316"/>
                  </a:lnTo>
                  <a:lnTo>
                    <a:pt x="116806" y="371117"/>
                  </a:lnTo>
                  <a:lnTo>
                    <a:pt x="106573" y="368539"/>
                  </a:lnTo>
                  <a:lnTo>
                    <a:pt x="96081" y="364372"/>
                  </a:lnTo>
                  <a:lnTo>
                    <a:pt x="85416" y="359148"/>
                  </a:lnTo>
                  <a:lnTo>
                    <a:pt x="53073" y="33034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3502630" y="6718582"/>
              <a:ext cx="209221" cy="20494"/>
            </a:xfrm>
            <a:custGeom>
              <a:avLst/>
              <a:gdLst/>
              <a:ahLst/>
              <a:cxnLst/>
              <a:rect l="0" t="0" r="0" b="0"/>
              <a:pathLst>
                <a:path w="209221" h="20494">
                  <a:moveTo>
                    <a:pt x="0" y="9481"/>
                  </a:moveTo>
                  <a:lnTo>
                    <a:pt x="17537" y="3636"/>
                  </a:lnTo>
                  <a:lnTo>
                    <a:pt x="28821" y="1913"/>
                  </a:lnTo>
                  <a:lnTo>
                    <a:pt x="42460" y="765"/>
                  </a:lnTo>
                  <a:lnTo>
                    <a:pt x="57671" y="0"/>
                  </a:lnTo>
                  <a:lnTo>
                    <a:pt x="73929" y="714"/>
                  </a:lnTo>
                  <a:lnTo>
                    <a:pt x="90885" y="2412"/>
                  </a:lnTo>
                  <a:lnTo>
                    <a:pt x="108307" y="4768"/>
                  </a:lnTo>
                  <a:lnTo>
                    <a:pt x="123592" y="7563"/>
                  </a:lnTo>
                  <a:lnTo>
                    <a:pt x="137453" y="10649"/>
                  </a:lnTo>
                  <a:lnTo>
                    <a:pt x="209220" y="2049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3785379" y="6717052"/>
              <a:ext cx="186469" cy="267032"/>
            </a:xfrm>
            <a:custGeom>
              <a:avLst/>
              <a:gdLst/>
              <a:ahLst/>
              <a:cxnLst/>
              <a:rect l="0" t="0" r="0" b="0"/>
              <a:pathLst>
                <a:path w="186469" h="267032">
                  <a:moveTo>
                    <a:pt x="80633" y="0"/>
                  </a:moveTo>
                  <a:lnTo>
                    <a:pt x="74787" y="17537"/>
                  </a:lnTo>
                  <a:lnTo>
                    <a:pt x="70618" y="26373"/>
                  </a:lnTo>
                  <a:lnTo>
                    <a:pt x="65392" y="35935"/>
                  </a:lnTo>
                  <a:lnTo>
                    <a:pt x="59461" y="45980"/>
                  </a:lnTo>
                  <a:lnTo>
                    <a:pt x="46345" y="66928"/>
                  </a:lnTo>
                  <a:lnTo>
                    <a:pt x="39422" y="77653"/>
                  </a:lnTo>
                  <a:lnTo>
                    <a:pt x="32359" y="89697"/>
                  </a:lnTo>
                  <a:lnTo>
                    <a:pt x="25204" y="102621"/>
                  </a:lnTo>
                  <a:lnTo>
                    <a:pt x="17986" y="116130"/>
                  </a:lnTo>
                  <a:lnTo>
                    <a:pt x="11952" y="130031"/>
                  </a:lnTo>
                  <a:lnTo>
                    <a:pt x="6705" y="144192"/>
                  </a:lnTo>
                  <a:lnTo>
                    <a:pt x="1983" y="158527"/>
                  </a:lnTo>
                  <a:lnTo>
                    <a:pt x="59" y="174201"/>
                  </a:lnTo>
                  <a:lnTo>
                    <a:pt x="0" y="190768"/>
                  </a:lnTo>
                  <a:lnTo>
                    <a:pt x="1184" y="207929"/>
                  </a:lnTo>
                  <a:lnTo>
                    <a:pt x="4420" y="221819"/>
                  </a:lnTo>
                  <a:lnTo>
                    <a:pt x="9025" y="233524"/>
                  </a:lnTo>
                  <a:lnTo>
                    <a:pt x="14542" y="243775"/>
                  </a:lnTo>
                  <a:lnTo>
                    <a:pt x="23114" y="251833"/>
                  </a:lnTo>
                  <a:lnTo>
                    <a:pt x="33722" y="258428"/>
                  </a:lnTo>
                  <a:lnTo>
                    <a:pt x="45689" y="264049"/>
                  </a:lnTo>
                  <a:lnTo>
                    <a:pt x="58560" y="266572"/>
                  </a:lnTo>
                  <a:lnTo>
                    <a:pt x="72035" y="267031"/>
                  </a:lnTo>
                  <a:lnTo>
                    <a:pt x="85912" y="266113"/>
                  </a:lnTo>
                  <a:lnTo>
                    <a:pt x="98835" y="263054"/>
                  </a:lnTo>
                  <a:lnTo>
                    <a:pt x="111120" y="258567"/>
                  </a:lnTo>
                  <a:lnTo>
                    <a:pt x="122981" y="253130"/>
                  </a:lnTo>
                  <a:lnTo>
                    <a:pt x="133335" y="247057"/>
                  </a:lnTo>
                  <a:lnTo>
                    <a:pt x="142685" y="240562"/>
                  </a:lnTo>
                  <a:lnTo>
                    <a:pt x="151365" y="233785"/>
                  </a:lnTo>
                  <a:lnTo>
                    <a:pt x="159599" y="225597"/>
                  </a:lnTo>
                  <a:lnTo>
                    <a:pt x="167535" y="216467"/>
                  </a:lnTo>
                  <a:lnTo>
                    <a:pt x="175273" y="206710"/>
                  </a:lnTo>
                  <a:lnTo>
                    <a:pt x="180432" y="195311"/>
                  </a:lnTo>
                  <a:lnTo>
                    <a:pt x="183870" y="182818"/>
                  </a:lnTo>
                  <a:lnTo>
                    <a:pt x="186163" y="169595"/>
                  </a:lnTo>
                  <a:lnTo>
                    <a:pt x="186468" y="154662"/>
                  </a:lnTo>
                  <a:lnTo>
                    <a:pt x="185448" y="138590"/>
                  </a:lnTo>
                  <a:lnTo>
                    <a:pt x="183544" y="121757"/>
                  </a:lnTo>
                  <a:lnTo>
                    <a:pt x="177381" y="109311"/>
                  </a:lnTo>
                  <a:lnTo>
                    <a:pt x="168378" y="99792"/>
                  </a:lnTo>
                  <a:lnTo>
                    <a:pt x="157482" y="92222"/>
                  </a:lnTo>
                  <a:lnTo>
                    <a:pt x="145324" y="84728"/>
                  </a:lnTo>
                  <a:lnTo>
                    <a:pt x="132325" y="77284"/>
                  </a:lnTo>
                  <a:lnTo>
                    <a:pt x="69621" y="5505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3128237" y="6434720"/>
              <a:ext cx="143151" cy="268421"/>
            </a:xfrm>
            <a:custGeom>
              <a:avLst/>
              <a:gdLst/>
              <a:ahLst/>
              <a:cxnLst/>
              <a:rect l="0" t="0" r="0" b="0"/>
              <a:pathLst>
                <a:path w="143151" h="268421">
                  <a:moveTo>
                    <a:pt x="143150" y="40077"/>
                  </a:moveTo>
                  <a:lnTo>
                    <a:pt x="112497" y="9424"/>
                  </a:lnTo>
                  <a:lnTo>
                    <a:pt x="103139" y="4960"/>
                  </a:lnTo>
                  <a:lnTo>
                    <a:pt x="92006" y="1984"/>
                  </a:lnTo>
                  <a:lnTo>
                    <a:pt x="79690" y="0"/>
                  </a:lnTo>
                  <a:lnTo>
                    <a:pt x="71479" y="3571"/>
                  </a:lnTo>
                  <a:lnTo>
                    <a:pt x="66006" y="10846"/>
                  </a:lnTo>
                  <a:lnTo>
                    <a:pt x="62357" y="20590"/>
                  </a:lnTo>
                  <a:lnTo>
                    <a:pt x="61147" y="34426"/>
                  </a:lnTo>
                  <a:lnTo>
                    <a:pt x="61565" y="50992"/>
                  </a:lnTo>
                  <a:lnTo>
                    <a:pt x="63066" y="69377"/>
                  </a:lnTo>
                  <a:lnTo>
                    <a:pt x="65291" y="85304"/>
                  </a:lnTo>
                  <a:lnTo>
                    <a:pt x="67997" y="99593"/>
                  </a:lnTo>
                  <a:lnTo>
                    <a:pt x="71025" y="112789"/>
                  </a:lnTo>
                  <a:lnTo>
                    <a:pt x="74267" y="125257"/>
                  </a:lnTo>
                  <a:lnTo>
                    <a:pt x="77652" y="137240"/>
                  </a:lnTo>
                  <a:lnTo>
                    <a:pt x="84676" y="160341"/>
                  </a:lnTo>
                  <a:lnTo>
                    <a:pt x="102808" y="216149"/>
                  </a:lnTo>
                  <a:lnTo>
                    <a:pt x="104020" y="228422"/>
                  </a:lnTo>
                  <a:lnTo>
                    <a:pt x="103605" y="241498"/>
                  </a:lnTo>
                  <a:lnTo>
                    <a:pt x="102105" y="255109"/>
                  </a:lnTo>
                  <a:lnTo>
                    <a:pt x="96211" y="262960"/>
                  </a:lnTo>
                  <a:lnTo>
                    <a:pt x="87387" y="266970"/>
                  </a:lnTo>
                  <a:lnTo>
                    <a:pt x="76611" y="268420"/>
                  </a:lnTo>
                  <a:lnTo>
                    <a:pt x="66979" y="265716"/>
                  </a:lnTo>
                  <a:lnTo>
                    <a:pt x="58112" y="260243"/>
                  </a:lnTo>
                  <a:lnTo>
                    <a:pt x="49753" y="252924"/>
                  </a:lnTo>
                  <a:lnTo>
                    <a:pt x="41733" y="244374"/>
                  </a:lnTo>
                  <a:lnTo>
                    <a:pt x="33939" y="235003"/>
                  </a:lnTo>
                  <a:lnTo>
                    <a:pt x="0" y="1832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3161272" y="6408728"/>
              <a:ext cx="132139" cy="308325"/>
            </a:xfrm>
            <a:custGeom>
              <a:avLst/>
              <a:gdLst/>
              <a:ahLst/>
              <a:cxnLst/>
              <a:rect l="0" t="0" r="0" b="0"/>
              <a:pathLst>
                <a:path w="132139" h="308325">
                  <a:moveTo>
                    <a:pt x="132138" y="0"/>
                  </a:moveTo>
                  <a:lnTo>
                    <a:pt x="120447" y="17537"/>
                  </a:lnTo>
                  <a:lnTo>
                    <a:pt x="114556" y="27597"/>
                  </a:lnTo>
                  <a:lnTo>
                    <a:pt x="108182" y="39198"/>
                  </a:lnTo>
                  <a:lnTo>
                    <a:pt x="101485" y="51826"/>
                  </a:lnTo>
                  <a:lnTo>
                    <a:pt x="94574" y="66362"/>
                  </a:lnTo>
                  <a:lnTo>
                    <a:pt x="87519" y="82170"/>
                  </a:lnTo>
                  <a:lnTo>
                    <a:pt x="80369" y="98826"/>
                  </a:lnTo>
                  <a:lnTo>
                    <a:pt x="74379" y="113601"/>
                  </a:lnTo>
                  <a:lnTo>
                    <a:pt x="64461" y="139805"/>
                  </a:lnTo>
                  <a:lnTo>
                    <a:pt x="46900" y="188983"/>
                  </a:lnTo>
                  <a:lnTo>
                    <a:pt x="34711" y="220617"/>
                  </a:lnTo>
                  <a:lnTo>
                    <a:pt x="28035" y="236394"/>
                  </a:lnTo>
                  <a:lnTo>
                    <a:pt x="21137" y="251805"/>
                  </a:lnTo>
                  <a:lnTo>
                    <a:pt x="0" y="3083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3260376" y="6441763"/>
              <a:ext cx="22024" cy="264278"/>
            </a:xfrm>
            <a:custGeom>
              <a:avLst/>
              <a:gdLst/>
              <a:ahLst/>
              <a:cxnLst/>
              <a:rect l="0" t="0" r="0" b="0"/>
              <a:pathLst>
                <a:path w="22024" h="264278">
                  <a:moveTo>
                    <a:pt x="22023" y="0"/>
                  </a:moveTo>
                  <a:lnTo>
                    <a:pt x="16177" y="23382"/>
                  </a:lnTo>
                  <a:lnTo>
                    <a:pt x="14455" y="36388"/>
                  </a:lnTo>
                  <a:lnTo>
                    <a:pt x="13307" y="51175"/>
                  </a:lnTo>
                  <a:lnTo>
                    <a:pt x="12542" y="67152"/>
                  </a:lnTo>
                  <a:lnTo>
                    <a:pt x="11692" y="101216"/>
                  </a:lnTo>
                  <a:lnTo>
                    <a:pt x="11465" y="118865"/>
                  </a:lnTo>
                  <a:lnTo>
                    <a:pt x="10091" y="134301"/>
                  </a:lnTo>
                  <a:lnTo>
                    <a:pt x="7950" y="148262"/>
                  </a:lnTo>
                  <a:lnTo>
                    <a:pt x="5301" y="161240"/>
                  </a:lnTo>
                  <a:lnTo>
                    <a:pt x="3534" y="176010"/>
                  </a:lnTo>
                  <a:lnTo>
                    <a:pt x="2356" y="191974"/>
                  </a:lnTo>
                  <a:lnTo>
                    <a:pt x="0" y="26427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2349302" y="6356050"/>
              <a:ext cx="1778273" cy="1136910"/>
            </a:xfrm>
            <a:custGeom>
              <a:avLst/>
              <a:gdLst/>
              <a:ahLst/>
              <a:cxnLst/>
              <a:rect l="0" t="0" r="0" b="0"/>
              <a:pathLst>
                <a:path w="1778273" h="1136910">
                  <a:moveTo>
                    <a:pt x="1626825" y="217851"/>
                  </a:moveTo>
                  <a:lnTo>
                    <a:pt x="1578912" y="190632"/>
                  </a:lnTo>
                  <a:lnTo>
                    <a:pt x="1529133" y="156602"/>
                  </a:lnTo>
                  <a:lnTo>
                    <a:pt x="1475163" y="126315"/>
                  </a:lnTo>
                  <a:lnTo>
                    <a:pt x="1431941" y="105356"/>
                  </a:lnTo>
                  <a:lnTo>
                    <a:pt x="1352986" y="76849"/>
                  </a:lnTo>
                  <a:lnTo>
                    <a:pt x="1299491" y="61743"/>
                  </a:lnTo>
                  <a:lnTo>
                    <a:pt x="1226609" y="38110"/>
                  </a:lnTo>
                  <a:lnTo>
                    <a:pt x="1189976" y="28666"/>
                  </a:lnTo>
                  <a:lnTo>
                    <a:pt x="1150040" y="20391"/>
                  </a:lnTo>
                  <a:lnTo>
                    <a:pt x="1107821" y="13858"/>
                  </a:lnTo>
                  <a:lnTo>
                    <a:pt x="1042780" y="8957"/>
                  </a:lnTo>
                  <a:lnTo>
                    <a:pt x="998974" y="3474"/>
                  </a:lnTo>
                  <a:lnTo>
                    <a:pt x="955035" y="222"/>
                  </a:lnTo>
                  <a:lnTo>
                    <a:pt x="911036" y="0"/>
                  </a:lnTo>
                  <a:lnTo>
                    <a:pt x="843770" y="5530"/>
                  </a:lnTo>
                  <a:lnTo>
                    <a:pt x="795108" y="7253"/>
                  </a:lnTo>
                  <a:lnTo>
                    <a:pt x="748194" y="11282"/>
                  </a:lnTo>
                  <a:lnTo>
                    <a:pt x="702874" y="17150"/>
                  </a:lnTo>
                  <a:lnTo>
                    <a:pt x="658261" y="23837"/>
                  </a:lnTo>
                  <a:lnTo>
                    <a:pt x="610701" y="34150"/>
                  </a:lnTo>
                  <a:lnTo>
                    <a:pt x="562237" y="45667"/>
                  </a:lnTo>
                  <a:lnTo>
                    <a:pt x="516228" y="54864"/>
                  </a:lnTo>
                  <a:lnTo>
                    <a:pt x="471309" y="69555"/>
                  </a:lnTo>
                  <a:lnTo>
                    <a:pt x="426875" y="87096"/>
                  </a:lnTo>
                  <a:lnTo>
                    <a:pt x="382657" y="103049"/>
                  </a:lnTo>
                  <a:lnTo>
                    <a:pt x="341797" y="121558"/>
                  </a:lnTo>
                  <a:lnTo>
                    <a:pt x="302021" y="143243"/>
                  </a:lnTo>
                  <a:lnTo>
                    <a:pt x="259873" y="169195"/>
                  </a:lnTo>
                  <a:lnTo>
                    <a:pt x="223196" y="197042"/>
                  </a:lnTo>
                  <a:lnTo>
                    <a:pt x="189358" y="224508"/>
                  </a:lnTo>
                  <a:lnTo>
                    <a:pt x="153927" y="248951"/>
                  </a:lnTo>
                  <a:lnTo>
                    <a:pt x="124314" y="275312"/>
                  </a:lnTo>
                  <a:lnTo>
                    <a:pt x="98917" y="304565"/>
                  </a:lnTo>
                  <a:lnTo>
                    <a:pt x="75395" y="337957"/>
                  </a:lnTo>
                  <a:lnTo>
                    <a:pt x="55968" y="369928"/>
                  </a:lnTo>
                  <a:lnTo>
                    <a:pt x="39177" y="400450"/>
                  </a:lnTo>
                  <a:lnTo>
                    <a:pt x="23558" y="430329"/>
                  </a:lnTo>
                  <a:lnTo>
                    <a:pt x="11722" y="459922"/>
                  </a:lnTo>
                  <a:lnTo>
                    <a:pt x="3607" y="489388"/>
                  </a:lnTo>
                  <a:lnTo>
                    <a:pt x="0" y="518797"/>
                  </a:lnTo>
                  <a:lnTo>
                    <a:pt x="4922" y="548182"/>
                  </a:lnTo>
                  <a:lnTo>
                    <a:pt x="14043" y="577555"/>
                  </a:lnTo>
                  <a:lnTo>
                    <a:pt x="22175" y="606924"/>
                  </a:lnTo>
                  <a:lnTo>
                    <a:pt x="36393" y="636289"/>
                  </a:lnTo>
                  <a:lnTo>
                    <a:pt x="54947" y="665654"/>
                  </a:lnTo>
                  <a:lnTo>
                    <a:pt x="75429" y="695019"/>
                  </a:lnTo>
                  <a:lnTo>
                    <a:pt x="100029" y="724382"/>
                  </a:lnTo>
                  <a:lnTo>
                    <a:pt x="128500" y="753747"/>
                  </a:lnTo>
                  <a:lnTo>
                    <a:pt x="161545" y="783111"/>
                  </a:lnTo>
                  <a:lnTo>
                    <a:pt x="196624" y="812476"/>
                  </a:lnTo>
                  <a:lnTo>
                    <a:pt x="268990" y="871204"/>
                  </a:lnTo>
                  <a:lnTo>
                    <a:pt x="308815" y="897305"/>
                  </a:lnTo>
                  <a:lnTo>
                    <a:pt x="350985" y="922364"/>
                  </a:lnTo>
                  <a:lnTo>
                    <a:pt x="394198" y="949815"/>
                  </a:lnTo>
                  <a:lnTo>
                    <a:pt x="441136" y="975066"/>
                  </a:lnTo>
                  <a:lnTo>
                    <a:pt x="489322" y="997301"/>
                  </a:lnTo>
                  <a:lnTo>
                    <a:pt x="608160" y="1045098"/>
                  </a:lnTo>
                  <a:lnTo>
                    <a:pt x="658581" y="1063092"/>
                  </a:lnTo>
                  <a:lnTo>
                    <a:pt x="709539" y="1078023"/>
                  </a:lnTo>
                  <a:lnTo>
                    <a:pt x="786378" y="1094530"/>
                  </a:lnTo>
                  <a:lnTo>
                    <a:pt x="837708" y="1107493"/>
                  </a:lnTo>
                  <a:lnTo>
                    <a:pt x="889071" y="1118148"/>
                  </a:lnTo>
                  <a:lnTo>
                    <a:pt x="939224" y="1125739"/>
                  </a:lnTo>
                  <a:lnTo>
                    <a:pt x="1009954" y="1131235"/>
                  </a:lnTo>
                  <a:lnTo>
                    <a:pt x="1059427" y="1136857"/>
                  </a:lnTo>
                  <a:lnTo>
                    <a:pt x="1109963" y="1136909"/>
                  </a:lnTo>
                  <a:lnTo>
                    <a:pt x="1159748" y="1132853"/>
                  </a:lnTo>
                  <a:lnTo>
                    <a:pt x="1206346" y="1126973"/>
                  </a:lnTo>
                  <a:lnTo>
                    <a:pt x="1273851" y="1116783"/>
                  </a:lnTo>
                  <a:lnTo>
                    <a:pt x="1318233" y="1106371"/>
                  </a:lnTo>
                  <a:lnTo>
                    <a:pt x="1361205" y="1093587"/>
                  </a:lnTo>
                  <a:lnTo>
                    <a:pt x="1400695" y="1079749"/>
                  </a:lnTo>
                  <a:lnTo>
                    <a:pt x="1457321" y="1058201"/>
                  </a:lnTo>
                  <a:lnTo>
                    <a:pt x="1506998" y="1030472"/>
                  </a:lnTo>
                  <a:lnTo>
                    <a:pt x="1558558" y="999010"/>
                  </a:lnTo>
                  <a:lnTo>
                    <a:pt x="1587920" y="974092"/>
                  </a:lnTo>
                  <a:lnTo>
                    <a:pt x="1614428" y="947928"/>
                  </a:lnTo>
                  <a:lnTo>
                    <a:pt x="1642523" y="924064"/>
                  </a:lnTo>
                  <a:lnTo>
                    <a:pt x="1668060" y="897959"/>
                  </a:lnTo>
                  <a:lnTo>
                    <a:pt x="1690422" y="870045"/>
                  </a:lnTo>
                  <a:lnTo>
                    <a:pt x="1708517" y="841324"/>
                  </a:lnTo>
                  <a:lnTo>
                    <a:pt x="1724716" y="808984"/>
                  </a:lnTo>
                  <a:lnTo>
                    <a:pt x="1738848" y="775442"/>
                  </a:lnTo>
                  <a:lnTo>
                    <a:pt x="1749208" y="744222"/>
                  </a:lnTo>
                  <a:lnTo>
                    <a:pt x="1757891" y="714032"/>
                  </a:lnTo>
                  <a:lnTo>
                    <a:pt x="1765828" y="683077"/>
                  </a:lnTo>
                  <a:lnTo>
                    <a:pt x="1773434" y="648927"/>
                  </a:lnTo>
                  <a:lnTo>
                    <a:pt x="1777630" y="616622"/>
                  </a:lnTo>
                  <a:lnTo>
                    <a:pt x="1778272" y="585950"/>
                  </a:lnTo>
                  <a:lnTo>
                    <a:pt x="1774478" y="556004"/>
                  </a:lnTo>
                  <a:lnTo>
                    <a:pt x="1768714" y="526382"/>
                  </a:lnTo>
                  <a:lnTo>
                    <a:pt x="1762074" y="496903"/>
                  </a:lnTo>
                  <a:lnTo>
                    <a:pt x="1755044" y="467488"/>
                  </a:lnTo>
                  <a:lnTo>
                    <a:pt x="1744579" y="434838"/>
                  </a:lnTo>
                  <a:lnTo>
                    <a:pt x="1730547" y="402383"/>
                  </a:lnTo>
                  <a:lnTo>
                    <a:pt x="1712076" y="375722"/>
                  </a:lnTo>
                  <a:lnTo>
                    <a:pt x="1648599" y="290943"/>
                  </a:lnTo>
                  <a:lnTo>
                    <a:pt x="1623452" y="261756"/>
                  </a:lnTo>
                  <a:lnTo>
                    <a:pt x="1597186" y="233694"/>
                  </a:lnTo>
                  <a:lnTo>
                    <a:pt x="1573276" y="208987"/>
                  </a:lnTo>
                  <a:lnTo>
                    <a:pt x="1533334" y="174442"/>
                  </a:lnTo>
                  <a:lnTo>
                    <a:pt x="1484658" y="146805"/>
                  </a:lnTo>
                  <a:lnTo>
                    <a:pt x="1431492" y="123118"/>
                  </a:lnTo>
                  <a:lnTo>
                    <a:pt x="1376994" y="100602"/>
                  </a:lnTo>
                  <a:lnTo>
                    <a:pt x="1333794" y="84278"/>
                  </a:lnTo>
                  <a:lnTo>
                    <a:pt x="1274455" y="636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Freeform 130"/>
          <p:cNvSpPr/>
          <p:nvPr/>
        </p:nvSpPr>
        <p:spPr>
          <a:xfrm>
            <a:off x="826821" y="4790028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914913" y="4768005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2664472" y="3426334"/>
            <a:ext cx="1917145" cy="2938349"/>
          </a:xfrm>
          <a:custGeom>
            <a:avLst/>
            <a:gdLst/>
            <a:ahLst/>
            <a:cxnLst/>
            <a:rect l="0" t="0" r="0" b="0"/>
            <a:pathLst>
              <a:path w="1917145" h="2938349">
                <a:moveTo>
                  <a:pt x="1135470" y="2938348"/>
                </a:moveTo>
                <a:lnTo>
                  <a:pt x="1188170" y="2893216"/>
                </a:lnTo>
                <a:lnTo>
                  <a:pt x="1247730" y="2838021"/>
                </a:lnTo>
                <a:lnTo>
                  <a:pt x="1304400" y="2789871"/>
                </a:lnTo>
                <a:lnTo>
                  <a:pt x="1363408" y="2738142"/>
                </a:lnTo>
                <a:lnTo>
                  <a:pt x="1418073" y="2696797"/>
                </a:lnTo>
                <a:lnTo>
                  <a:pt x="1468755" y="2652109"/>
                </a:lnTo>
                <a:lnTo>
                  <a:pt x="1533589" y="2600664"/>
                </a:lnTo>
                <a:lnTo>
                  <a:pt x="1559580" y="2572792"/>
                </a:lnTo>
                <a:lnTo>
                  <a:pt x="1614631" y="2499225"/>
                </a:lnTo>
                <a:lnTo>
                  <a:pt x="1661508" y="2422310"/>
                </a:lnTo>
                <a:lnTo>
                  <a:pt x="1700399" y="2338801"/>
                </a:lnTo>
                <a:lnTo>
                  <a:pt x="1759446" y="2193183"/>
                </a:lnTo>
                <a:lnTo>
                  <a:pt x="1787446" y="2092747"/>
                </a:lnTo>
                <a:lnTo>
                  <a:pt x="1809124" y="2011654"/>
                </a:lnTo>
                <a:lnTo>
                  <a:pt x="1826412" y="1924944"/>
                </a:lnTo>
                <a:lnTo>
                  <a:pt x="1848859" y="1837124"/>
                </a:lnTo>
                <a:lnTo>
                  <a:pt x="1861533" y="1767840"/>
                </a:lnTo>
                <a:lnTo>
                  <a:pt x="1887886" y="1600556"/>
                </a:lnTo>
                <a:lnTo>
                  <a:pt x="1893081" y="1524687"/>
                </a:lnTo>
                <a:lnTo>
                  <a:pt x="1902404" y="1423545"/>
                </a:lnTo>
                <a:lnTo>
                  <a:pt x="1906355" y="1352880"/>
                </a:lnTo>
                <a:lnTo>
                  <a:pt x="1913507" y="1278243"/>
                </a:lnTo>
                <a:lnTo>
                  <a:pt x="1916170" y="1201887"/>
                </a:lnTo>
                <a:lnTo>
                  <a:pt x="1917144" y="1079529"/>
                </a:lnTo>
                <a:lnTo>
                  <a:pt x="1911402" y="1006111"/>
                </a:lnTo>
                <a:lnTo>
                  <a:pt x="1901951" y="935962"/>
                </a:lnTo>
                <a:lnTo>
                  <a:pt x="1886574" y="846491"/>
                </a:lnTo>
                <a:lnTo>
                  <a:pt x="1864504" y="761388"/>
                </a:lnTo>
                <a:lnTo>
                  <a:pt x="1842154" y="679460"/>
                </a:lnTo>
                <a:lnTo>
                  <a:pt x="1805385" y="601377"/>
                </a:lnTo>
                <a:lnTo>
                  <a:pt x="1762775" y="527043"/>
                </a:lnTo>
                <a:lnTo>
                  <a:pt x="1719013" y="453450"/>
                </a:lnTo>
                <a:lnTo>
                  <a:pt x="1666232" y="381227"/>
                </a:lnTo>
                <a:lnTo>
                  <a:pt x="1608678" y="318565"/>
                </a:lnTo>
                <a:lnTo>
                  <a:pt x="1561573" y="273837"/>
                </a:lnTo>
                <a:lnTo>
                  <a:pt x="1508871" y="232851"/>
                </a:lnTo>
                <a:lnTo>
                  <a:pt x="1457774" y="197461"/>
                </a:lnTo>
                <a:lnTo>
                  <a:pt x="1408376" y="163728"/>
                </a:lnTo>
                <a:lnTo>
                  <a:pt x="1354995" y="130487"/>
                </a:lnTo>
                <a:lnTo>
                  <a:pt x="1297172" y="100654"/>
                </a:lnTo>
                <a:lnTo>
                  <a:pt x="1161605" y="46170"/>
                </a:lnTo>
                <a:lnTo>
                  <a:pt x="1121392" y="34644"/>
                </a:lnTo>
                <a:lnTo>
                  <a:pt x="1060744" y="21276"/>
                </a:lnTo>
                <a:lnTo>
                  <a:pt x="1021507" y="14607"/>
                </a:lnTo>
                <a:lnTo>
                  <a:pt x="959369" y="9630"/>
                </a:lnTo>
                <a:lnTo>
                  <a:pt x="900446" y="2174"/>
                </a:lnTo>
                <a:lnTo>
                  <a:pt x="858500" y="0"/>
                </a:lnTo>
                <a:lnTo>
                  <a:pt x="799459" y="4622"/>
                </a:lnTo>
                <a:lnTo>
                  <a:pt x="758560" y="10468"/>
                </a:lnTo>
                <a:lnTo>
                  <a:pt x="717136" y="18368"/>
                </a:lnTo>
                <a:lnTo>
                  <a:pt x="659422" y="36574"/>
                </a:lnTo>
                <a:lnTo>
                  <a:pt x="603576" y="57466"/>
                </a:lnTo>
                <a:lnTo>
                  <a:pt x="511526" y="93757"/>
                </a:lnTo>
                <a:lnTo>
                  <a:pt x="462283" y="121582"/>
                </a:lnTo>
                <a:lnTo>
                  <a:pt x="410851" y="153073"/>
                </a:lnTo>
                <a:lnTo>
                  <a:pt x="355025" y="204165"/>
                </a:lnTo>
                <a:lnTo>
                  <a:pt x="301401" y="254134"/>
                </a:lnTo>
                <a:lnTo>
                  <a:pt x="269652" y="296346"/>
                </a:lnTo>
                <a:lnTo>
                  <a:pt x="213155" y="383733"/>
                </a:lnTo>
                <a:lnTo>
                  <a:pt x="166686" y="468501"/>
                </a:lnTo>
                <a:lnTo>
                  <a:pt x="153098" y="493557"/>
                </a:lnTo>
                <a:lnTo>
                  <a:pt x="122699" y="581109"/>
                </a:lnTo>
                <a:lnTo>
                  <a:pt x="105316" y="638054"/>
                </a:lnTo>
                <a:lnTo>
                  <a:pt x="101033" y="707302"/>
                </a:lnTo>
                <a:lnTo>
                  <a:pt x="97146" y="714433"/>
                </a:lnTo>
                <a:lnTo>
                  <a:pt x="90884" y="716740"/>
                </a:lnTo>
                <a:lnTo>
                  <a:pt x="83039" y="715830"/>
                </a:lnTo>
                <a:lnTo>
                  <a:pt x="76586" y="711554"/>
                </a:lnTo>
                <a:lnTo>
                  <a:pt x="71060" y="705032"/>
                </a:lnTo>
                <a:lnTo>
                  <a:pt x="12101" y="617938"/>
                </a:lnTo>
                <a:lnTo>
                  <a:pt x="4823" y="609587"/>
                </a:lnTo>
                <a:lnTo>
                  <a:pt x="1195" y="607690"/>
                </a:lnTo>
                <a:lnTo>
                  <a:pt x="0" y="610097"/>
                </a:lnTo>
                <a:lnTo>
                  <a:pt x="426" y="615371"/>
                </a:lnTo>
                <a:lnTo>
                  <a:pt x="4381" y="621334"/>
                </a:lnTo>
                <a:lnTo>
                  <a:pt x="18564" y="634486"/>
                </a:lnTo>
                <a:lnTo>
                  <a:pt x="47184" y="649801"/>
                </a:lnTo>
                <a:lnTo>
                  <a:pt x="71438" y="654887"/>
                </a:lnTo>
                <a:lnTo>
                  <a:pt x="84757" y="656243"/>
                </a:lnTo>
                <a:lnTo>
                  <a:pt x="96083" y="654699"/>
                </a:lnTo>
                <a:lnTo>
                  <a:pt x="115194" y="646460"/>
                </a:lnTo>
                <a:lnTo>
                  <a:pt x="122492" y="639613"/>
                </a:lnTo>
                <a:lnTo>
                  <a:pt x="133864" y="622218"/>
                </a:lnTo>
                <a:lnTo>
                  <a:pt x="142997" y="602251"/>
                </a:lnTo>
                <a:lnTo>
                  <a:pt x="155441" y="559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Group 152"/>
          <p:cNvGrpSpPr/>
          <p:nvPr/>
        </p:nvGrpSpPr>
        <p:grpSpPr>
          <a:xfrm>
            <a:off x="5451676" y="3964161"/>
            <a:ext cx="3476533" cy="451475"/>
            <a:chOff x="5451676" y="3964161"/>
            <a:chExt cx="3476533" cy="451475"/>
          </a:xfrm>
        </p:grpSpPr>
        <p:sp>
          <p:nvSpPr>
            <p:cNvPr id="134" name="Freeform 133"/>
            <p:cNvSpPr/>
            <p:nvPr/>
          </p:nvSpPr>
          <p:spPr>
            <a:xfrm>
              <a:off x="5451676" y="4125847"/>
              <a:ext cx="242256" cy="201697"/>
            </a:xfrm>
            <a:custGeom>
              <a:avLst/>
              <a:gdLst/>
              <a:ahLst/>
              <a:cxnLst/>
              <a:rect l="0" t="0" r="0" b="0"/>
              <a:pathLst>
                <a:path w="242256" h="201697">
                  <a:moveTo>
                    <a:pt x="0" y="58546"/>
                  </a:moveTo>
                  <a:lnTo>
                    <a:pt x="11692" y="41009"/>
                  </a:lnTo>
                  <a:lnTo>
                    <a:pt x="17583" y="33396"/>
                  </a:lnTo>
                  <a:lnTo>
                    <a:pt x="23957" y="25874"/>
                  </a:lnTo>
                  <a:lnTo>
                    <a:pt x="30654" y="18412"/>
                  </a:lnTo>
                  <a:lnTo>
                    <a:pt x="38788" y="12213"/>
                  </a:lnTo>
                  <a:lnTo>
                    <a:pt x="47882" y="6858"/>
                  </a:lnTo>
                  <a:lnTo>
                    <a:pt x="57615" y="2064"/>
                  </a:lnTo>
                  <a:lnTo>
                    <a:pt x="68998" y="92"/>
                  </a:lnTo>
                  <a:lnTo>
                    <a:pt x="81480" y="0"/>
                  </a:lnTo>
                  <a:lnTo>
                    <a:pt x="94696" y="1163"/>
                  </a:lnTo>
                  <a:lnTo>
                    <a:pt x="105954" y="4385"/>
                  </a:lnTo>
                  <a:lnTo>
                    <a:pt x="115906" y="8980"/>
                  </a:lnTo>
                  <a:lnTo>
                    <a:pt x="124987" y="14490"/>
                  </a:lnTo>
                  <a:lnTo>
                    <a:pt x="132266" y="21834"/>
                  </a:lnTo>
                  <a:lnTo>
                    <a:pt x="138341" y="30401"/>
                  </a:lnTo>
                  <a:lnTo>
                    <a:pt x="143615" y="39782"/>
                  </a:lnTo>
                  <a:lnTo>
                    <a:pt x="148354" y="50931"/>
                  </a:lnTo>
                  <a:lnTo>
                    <a:pt x="152737" y="63257"/>
                  </a:lnTo>
                  <a:lnTo>
                    <a:pt x="179772" y="146270"/>
                  </a:lnTo>
                  <a:lnTo>
                    <a:pt x="185918" y="156180"/>
                  </a:lnTo>
                  <a:lnTo>
                    <a:pt x="193686" y="165235"/>
                  </a:lnTo>
                  <a:lnTo>
                    <a:pt x="242255" y="20169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5517746" y="4085289"/>
              <a:ext cx="187197" cy="242255"/>
            </a:xfrm>
            <a:custGeom>
              <a:avLst/>
              <a:gdLst/>
              <a:ahLst/>
              <a:cxnLst/>
              <a:rect l="0" t="0" r="0" b="0"/>
              <a:pathLst>
                <a:path w="187197" h="242255">
                  <a:moveTo>
                    <a:pt x="187196" y="0"/>
                  </a:moveTo>
                  <a:lnTo>
                    <a:pt x="163814" y="11691"/>
                  </a:lnTo>
                  <a:lnTo>
                    <a:pt x="154479" y="18805"/>
                  </a:lnTo>
                  <a:lnTo>
                    <a:pt x="145809" y="27219"/>
                  </a:lnTo>
                  <a:lnTo>
                    <a:pt x="137582" y="36498"/>
                  </a:lnTo>
                  <a:lnTo>
                    <a:pt x="121915" y="53334"/>
                  </a:lnTo>
                  <a:lnTo>
                    <a:pt x="114311" y="61250"/>
                  </a:lnTo>
                  <a:lnTo>
                    <a:pt x="108019" y="70197"/>
                  </a:lnTo>
                  <a:lnTo>
                    <a:pt x="102600" y="79833"/>
                  </a:lnTo>
                  <a:lnTo>
                    <a:pt x="97764" y="89927"/>
                  </a:lnTo>
                  <a:lnTo>
                    <a:pt x="92093" y="99104"/>
                  </a:lnTo>
                  <a:lnTo>
                    <a:pt x="85866" y="107668"/>
                  </a:lnTo>
                  <a:lnTo>
                    <a:pt x="79267" y="115825"/>
                  </a:lnTo>
                  <a:lnTo>
                    <a:pt x="52443" y="150687"/>
                  </a:lnTo>
                  <a:lnTo>
                    <a:pt x="44750" y="162857"/>
                  </a:lnTo>
                  <a:lnTo>
                    <a:pt x="38398" y="174641"/>
                  </a:lnTo>
                  <a:lnTo>
                    <a:pt x="32939" y="186167"/>
                  </a:lnTo>
                  <a:lnTo>
                    <a:pt x="26854" y="196298"/>
                  </a:lnTo>
                  <a:lnTo>
                    <a:pt x="20350" y="205499"/>
                  </a:lnTo>
                  <a:lnTo>
                    <a:pt x="0" y="24225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947197" y="4151358"/>
              <a:ext cx="11012" cy="165174"/>
            </a:xfrm>
            <a:custGeom>
              <a:avLst/>
              <a:gdLst/>
              <a:ahLst/>
              <a:cxnLst/>
              <a:rect l="0" t="0" r="0" b="0"/>
              <a:pathLst>
                <a:path w="11012" h="165174">
                  <a:moveTo>
                    <a:pt x="11011" y="0"/>
                  </a:moveTo>
                  <a:lnTo>
                    <a:pt x="5166" y="35074"/>
                  </a:lnTo>
                  <a:lnTo>
                    <a:pt x="3444" y="50300"/>
                  </a:lnTo>
                  <a:lnTo>
                    <a:pt x="2296" y="65344"/>
                  </a:lnTo>
                  <a:lnTo>
                    <a:pt x="1530" y="80268"/>
                  </a:lnTo>
                  <a:lnTo>
                    <a:pt x="680" y="113163"/>
                  </a:lnTo>
                  <a:lnTo>
                    <a:pt x="0" y="1651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5903150" y="4228439"/>
              <a:ext cx="165175" cy="1"/>
            </a:xfrm>
            <a:custGeom>
              <a:avLst/>
              <a:gdLst/>
              <a:ahLst/>
              <a:cxnLst/>
              <a:rect l="0" t="0" r="0" b="0"/>
              <a:pathLst>
                <a:path w="165175" h="1">
                  <a:moveTo>
                    <a:pt x="0" y="0"/>
                  </a:moveTo>
                  <a:lnTo>
                    <a:pt x="16517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6277543" y="4118323"/>
              <a:ext cx="11013" cy="253267"/>
            </a:xfrm>
            <a:custGeom>
              <a:avLst/>
              <a:gdLst/>
              <a:ahLst/>
              <a:cxnLst/>
              <a:rect l="0" t="0" r="0" b="0"/>
              <a:pathLst>
                <a:path w="11013" h="253267">
                  <a:moveTo>
                    <a:pt x="0" y="0"/>
                  </a:moveTo>
                  <a:lnTo>
                    <a:pt x="5846" y="23383"/>
                  </a:lnTo>
                  <a:lnTo>
                    <a:pt x="7568" y="36388"/>
                  </a:lnTo>
                  <a:lnTo>
                    <a:pt x="8717" y="51176"/>
                  </a:lnTo>
                  <a:lnTo>
                    <a:pt x="9482" y="67152"/>
                  </a:lnTo>
                  <a:lnTo>
                    <a:pt x="10332" y="101217"/>
                  </a:lnTo>
                  <a:lnTo>
                    <a:pt x="11012" y="2532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6442717" y="4305520"/>
              <a:ext cx="1" cy="22024"/>
            </a:xfrm>
            <a:custGeom>
              <a:avLst/>
              <a:gdLst/>
              <a:ahLst/>
              <a:cxnLst/>
              <a:rect l="0" t="0" r="0" b="0"/>
              <a:pathLst>
                <a:path w="1" h="22024">
                  <a:moveTo>
                    <a:pt x="0" y="0"/>
                  </a:moveTo>
                  <a:lnTo>
                    <a:pt x="0" y="220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6530034" y="4074277"/>
              <a:ext cx="157969" cy="253267"/>
            </a:xfrm>
            <a:custGeom>
              <a:avLst/>
              <a:gdLst/>
              <a:ahLst/>
              <a:cxnLst/>
              <a:rect l="0" t="0" r="0" b="0"/>
              <a:pathLst>
                <a:path w="157969" h="253267">
                  <a:moveTo>
                    <a:pt x="132914" y="0"/>
                  </a:moveTo>
                  <a:lnTo>
                    <a:pt x="121223" y="11692"/>
                  </a:lnTo>
                  <a:lnTo>
                    <a:pt x="114109" y="17582"/>
                  </a:lnTo>
                  <a:lnTo>
                    <a:pt x="105695" y="23957"/>
                  </a:lnTo>
                  <a:lnTo>
                    <a:pt x="96416" y="30653"/>
                  </a:lnTo>
                  <a:lnTo>
                    <a:pt x="85335" y="35117"/>
                  </a:lnTo>
                  <a:lnTo>
                    <a:pt x="73055" y="38094"/>
                  </a:lnTo>
                  <a:lnTo>
                    <a:pt x="59973" y="40078"/>
                  </a:lnTo>
                  <a:lnTo>
                    <a:pt x="48805" y="38954"/>
                  </a:lnTo>
                  <a:lnTo>
                    <a:pt x="38913" y="35757"/>
                  </a:lnTo>
                  <a:lnTo>
                    <a:pt x="29871" y="31179"/>
                  </a:lnTo>
                  <a:lnTo>
                    <a:pt x="21396" y="25680"/>
                  </a:lnTo>
                  <a:lnTo>
                    <a:pt x="13299" y="19567"/>
                  </a:lnTo>
                  <a:lnTo>
                    <a:pt x="5454" y="13045"/>
                  </a:lnTo>
                  <a:lnTo>
                    <a:pt x="1447" y="13591"/>
                  </a:lnTo>
                  <a:lnTo>
                    <a:pt x="0" y="18849"/>
                  </a:lnTo>
                  <a:lnTo>
                    <a:pt x="258" y="27248"/>
                  </a:lnTo>
                  <a:lnTo>
                    <a:pt x="622" y="62451"/>
                  </a:lnTo>
                  <a:lnTo>
                    <a:pt x="1897" y="74669"/>
                  </a:lnTo>
                  <a:lnTo>
                    <a:pt x="3970" y="86484"/>
                  </a:lnTo>
                  <a:lnTo>
                    <a:pt x="6576" y="98032"/>
                  </a:lnTo>
                  <a:lnTo>
                    <a:pt x="13207" y="105731"/>
                  </a:lnTo>
                  <a:lnTo>
                    <a:pt x="22522" y="110863"/>
                  </a:lnTo>
                  <a:lnTo>
                    <a:pt x="33626" y="114284"/>
                  </a:lnTo>
                  <a:lnTo>
                    <a:pt x="44699" y="115342"/>
                  </a:lnTo>
                  <a:lnTo>
                    <a:pt x="55751" y="114823"/>
                  </a:lnTo>
                  <a:lnTo>
                    <a:pt x="66790" y="113254"/>
                  </a:lnTo>
                  <a:lnTo>
                    <a:pt x="79043" y="112208"/>
                  </a:lnTo>
                  <a:lnTo>
                    <a:pt x="92106" y="111510"/>
                  </a:lnTo>
                  <a:lnTo>
                    <a:pt x="105709" y="111045"/>
                  </a:lnTo>
                  <a:lnTo>
                    <a:pt x="117224" y="114406"/>
                  </a:lnTo>
                  <a:lnTo>
                    <a:pt x="127348" y="120317"/>
                  </a:lnTo>
                  <a:lnTo>
                    <a:pt x="136545" y="127928"/>
                  </a:lnTo>
                  <a:lnTo>
                    <a:pt x="143899" y="137896"/>
                  </a:lnTo>
                  <a:lnTo>
                    <a:pt x="150026" y="149436"/>
                  </a:lnTo>
                  <a:lnTo>
                    <a:pt x="155333" y="162022"/>
                  </a:lnTo>
                  <a:lnTo>
                    <a:pt x="157649" y="174085"/>
                  </a:lnTo>
                  <a:lnTo>
                    <a:pt x="157968" y="185796"/>
                  </a:lnTo>
                  <a:lnTo>
                    <a:pt x="156958" y="197275"/>
                  </a:lnTo>
                  <a:lnTo>
                    <a:pt x="153837" y="207374"/>
                  </a:lnTo>
                  <a:lnTo>
                    <a:pt x="149310" y="216554"/>
                  </a:lnTo>
                  <a:lnTo>
                    <a:pt x="143844" y="225121"/>
                  </a:lnTo>
                  <a:lnTo>
                    <a:pt x="135307" y="232055"/>
                  </a:lnTo>
                  <a:lnTo>
                    <a:pt x="124721" y="237902"/>
                  </a:lnTo>
                  <a:lnTo>
                    <a:pt x="112770" y="243023"/>
                  </a:lnTo>
                  <a:lnTo>
                    <a:pt x="99909" y="246437"/>
                  </a:lnTo>
                  <a:lnTo>
                    <a:pt x="86440" y="248714"/>
                  </a:lnTo>
                  <a:lnTo>
                    <a:pt x="44822" y="2532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6784075" y="4138133"/>
              <a:ext cx="151270" cy="236984"/>
            </a:xfrm>
            <a:custGeom>
              <a:avLst/>
              <a:gdLst/>
              <a:ahLst/>
              <a:cxnLst/>
              <a:rect l="0" t="0" r="0" b="0"/>
              <a:pathLst>
                <a:path w="151270" h="236984">
                  <a:moveTo>
                    <a:pt x="11012" y="68283"/>
                  </a:moveTo>
                  <a:lnTo>
                    <a:pt x="11012" y="91665"/>
                  </a:lnTo>
                  <a:lnTo>
                    <a:pt x="12236" y="103447"/>
                  </a:lnTo>
                  <a:lnTo>
                    <a:pt x="14275" y="116196"/>
                  </a:lnTo>
                  <a:lnTo>
                    <a:pt x="26338" y="177667"/>
                  </a:lnTo>
                  <a:lnTo>
                    <a:pt x="31018" y="192593"/>
                  </a:lnTo>
                  <a:lnTo>
                    <a:pt x="36584" y="206214"/>
                  </a:lnTo>
                  <a:lnTo>
                    <a:pt x="42742" y="218965"/>
                  </a:lnTo>
                  <a:lnTo>
                    <a:pt x="51741" y="227466"/>
                  </a:lnTo>
                  <a:lnTo>
                    <a:pt x="62635" y="233133"/>
                  </a:lnTo>
                  <a:lnTo>
                    <a:pt x="74791" y="236911"/>
                  </a:lnTo>
                  <a:lnTo>
                    <a:pt x="85342" y="236983"/>
                  </a:lnTo>
                  <a:lnTo>
                    <a:pt x="94824" y="234584"/>
                  </a:lnTo>
                  <a:lnTo>
                    <a:pt x="103592" y="230537"/>
                  </a:lnTo>
                  <a:lnTo>
                    <a:pt x="111884" y="222946"/>
                  </a:lnTo>
                  <a:lnTo>
                    <a:pt x="119860" y="212991"/>
                  </a:lnTo>
                  <a:lnTo>
                    <a:pt x="127623" y="201460"/>
                  </a:lnTo>
                  <a:lnTo>
                    <a:pt x="134022" y="188879"/>
                  </a:lnTo>
                  <a:lnTo>
                    <a:pt x="139512" y="175597"/>
                  </a:lnTo>
                  <a:lnTo>
                    <a:pt x="144395" y="161849"/>
                  </a:lnTo>
                  <a:lnTo>
                    <a:pt x="147651" y="146566"/>
                  </a:lnTo>
                  <a:lnTo>
                    <a:pt x="149821" y="130259"/>
                  </a:lnTo>
                  <a:lnTo>
                    <a:pt x="151269" y="113271"/>
                  </a:lnTo>
                  <a:lnTo>
                    <a:pt x="151010" y="97052"/>
                  </a:lnTo>
                  <a:lnTo>
                    <a:pt x="149613" y="81345"/>
                  </a:lnTo>
                  <a:lnTo>
                    <a:pt x="147459" y="65979"/>
                  </a:lnTo>
                  <a:lnTo>
                    <a:pt x="143576" y="52065"/>
                  </a:lnTo>
                  <a:lnTo>
                    <a:pt x="138540" y="39118"/>
                  </a:lnTo>
                  <a:lnTo>
                    <a:pt x="132736" y="26817"/>
                  </a:lnTo>
                  <a:lnTo>
                    <a:pt x="125196" y="17392"/>
                  </a:lnTo>
                  <a:lnTo>
                    <a:pt x="116499" y="9885"/>
                  </a:lnTo>
                  <a:lnTo>
                    <a:pt x="107030" y="3657"/>
                  </a:lnTo>
                  <a:lnTo>
                    <a:pt x="94600" y="729"/>
                  </a:lnTo>
                  <a:lnTo>
                    <a:pt x="80196" y="0"/>
                  </a:lnTo>
                  <a:lnTo>
                    <a:pt x="64475" y="738"/>
                  </a:lnTo>
                  <a:lnTo>
                    <a:pt x="51548" y="4900"/>
                  </a:lnTo>
                  <a:lnTo>
                    <a:pt x="40483" y="11346"/>
                  </a:lnTo>
                  <a:lnTo>
                    <a:pt x="30660" y="19314"/>
                  </a:lnTo>
                  <a:lnTo>
                    <a:pt x="22887" y="29519"/>
                  </a:lnTo>
                  <a:lnTo>
                    <a:pt x="16481" y="41217"/>
                  </a:lnTo>
                  <a:lnTo>
                    <a:pt x="10988" y="53909"/>
                  </a:lnTo>
                  <a:lnTo>
                    <a:pt x="7325" y="68489"/>
                  </a:lnTo>
                  <a:lnTo>
                    <a:pt x="4884" y="84326"/>
                  </a:lnTo>
                  <a:lnTo>
                    <a:pt x="0" y="15637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7050621" y="4008208"/>
              <a:ext cx="107849" cy="385405"/>
            </a:xfrm>
            <a:custGeom>
              <a:avLst/>
              <a:gdLst/>
              <a:ahLst/>
              <a:cxnLst/>
              <a:rect l="0" t="0" r="0" b="0"/>
              <a:pathLst>
                <a:path w="107849" h="385405">
                  <a:moveTo>
                    <a:pt x="107848" y="0"/>
                  </a:moveTo>
                  <a:lnTo>
                    <a:pt x="96156" y="11691"/>
                  </a:lnTo>
                  <a:lnTo>
                    <a:pt x="90265" y="18805"/>
                  </a:lnTo>
                  <a:lnTo>
                    <a:pt x="83891" y="27219"/>
                  </a:lnTo>
                  <a:lnTo>
                    <a:pt x="77195" y="36498"/>
                  </a:lnTo>
                  <a:lnTo>
                    <a:pt x="69059" y="48802"/>
                  </a:lnTo>
                  <a:lnTo>
                    <a:pt x="50233" y="78787"/>
                  </a:lnTo>
                  <a:lnTo>
                    <a:pt x="42521" y="92900"/>
                  </a:lnTo>
                  <a:lnTo>
                    <a:pt x="36155" y="105980"/>
                  </a:lnTo>
                  <a:lnTo>
                    <a:pt x="30689" y="118370"/>
                  </a:lnTo>
                  <a:lnTo>
                    <a:pt x="25821" y="130301"/>
                  </a:lnTo>
                  <a:lnTo>
                    <a:pt x="21352" y="141925"/>
                  </a:lnTo>
                  <a:lnTo>
                    <a:pt x="17149" y="153345"/>
                  </a:lnTo>
                  <a:lnTo>
                    <a:pt x="13124" y="168299"/>
                  </a:lnTo>
                  <a:lnTo>
                    <a:pt x="9217" y="185610"/>
                  </a:lnTo>
                  <a:lnTo>
                    <a:pt x="5389" y="204491"/>
                  </a:lnTo>
                  <a:lnTo>
                    <a:pt x="2836" y="224420"/>
                  </a:lnTo>
                  <a:lnTo>
                    <a:pt x="1135" y="245047"/>
                  </a:lnTo>
                  <a:lnTo>
                    <a:pt x="0" y="266139"/>
                  </a:lnTo>
                  <a:lnTo>
                    <a:pt x="467" y="286318"/>
                  </a:lnTo>
                  <a:lnTo>
                    <a:pt x="2003" y="305888"/>
                  </a:lnTo>
                  <a:lnTo>
                    <a:pt x="19755" y="3854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7245540" y="4082592"/>
              <a:ext cx="106633" cy="189894"/>
            </a:xfrm>
            <a:custGeom>
              <a:avLst/>
              <a:gdLst/>
              <a:ahLst/>
              <a:cxnLst/>
              <a:rect l="0" t="0" r="0" b="0"/>
              <a:pathLst>
                <a:path w="106633" h="189894">
                  <a:moveTo>
                    <a:pt x="89113" y="2697"/>
                  </a:moveTo>
                  <a:lnTo>
                    <a:pt x="71576" y="8542"/>
                  </a:lnTo>
                  <a:lnTo>
                    <a:pt x="62740" y="7818"/>
                  </a:lnTo>
                  <a:lnTo>
                    <a:pt x="53179" y="4887"/>
                  </a:lnTo>
                  <a:lnTo>
                    <a:pt x="43134" y="486"/>
                  </a:lnTo>
                  <a:lnTo>
                    <a:pt x="33990" y="0"/>
                  </a:lnTo>
                  <a:lnTo>
                    <a:pt x="25447" y="2122"/>
                  </a:lnTo>
                  <a:lnTo>
                    <a:pt x="17305" y="5984"/>
                  </a:lnTo>
                  <a:lnTo>
                    <a:pt x="10654" y="12230"/>
                  </a:lnTo>
                  <a:lnTo>
                    <a:pt x="4996" y="20064"/>
                  </a:lnTo>
                  <a:lnTo>
                    <a:pt x="0" y="28957"/>
                  </a:lnTo>
                  <a:lnTo>
                    <a:pt x="340" y="33662"/>
                  </a:lnTo>
                  <a:lnTo>
                    <a:pt x="4238" y="35575"/>
                  </a:lnTo>
                  <a:lnTo>
                    <a:pt x="10507" y="35627"/>
                  </a:lnTo>
                  <a:lnTo>
                    <a:pt x="18356" y="34438"/>
                  </a:lnTo>
                  <a:lnTo>
                    <a:pt x="27260" y="32422"/>
                  </a:lnTo>
                  <a:lnTo>
                    <a:pt x="36866" y="29855"/>
                  </a:lnTo>
                  <a:lnTo>
                    <a:pt x="46941" y="30590"/>
                  </a:lnTo>
                  <a:lnTo>
                    <a:pt x="57328" y="33527"/>
                  </a:lnTo>
                  <a:lnTo>
                    <a:pt x="67923" y="37933"/>
                  </a:lnTo>
                  <a:lnTo>
                    <a:pt x="77433" y="44540"/>
                  </a:lnTo>
                  <a:lnTo>
                    <a:pt x="86221" y="52615"/>
                  </a:lnTo>
                  <a:lnTo>
                    <a:pt x="94526" y="61669"/>
                  </a:lnTo>
                  <a:lnTo>
                    <a:pt x="100063" y="73823"/>
                  </a:lnTo>
                  <a:lnTo>
                    <a:pt x="103754" y="88043"/>
                  </a:lnTo>
                  <a:lnTo>
                    <a:pt x="106215" y="103640"/>
                  </a:lnTo>
                  <a:lnTo>
                    <a:pt x="106632" y="117709"/>
                  </a:lnTo>
                  <a:lnTo>
                    <a:pt x="105687" y="130759"/>
                  </a:lnTo>
                  <a:lnTo>
                    <a:pt x="103833" y="143129"/>
                  </a:lnTo>
                  <a:lnTo>
                    <a:pt x="100150" y="153823"/>
                  </a:lnTo>
                  <a:lnTo>
                    <a:pt x="95248" y="163399"/>
                  </a:lnTo>
                  <a:lnTo>
                    <a:pt x="89532" y="172231"/>
                  </a:lnTo>
                  <a:lnTo>
                    <a:pt x="82052" y="179342"/>
                  </a:lnTo>
                  <a:lnTo>
                    <a:pt x="73394" y="185306"/>
                  </a:lnTo>
                  <a:lnTo>
                    <a:pt x="45067" y="18989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7411735" y="3964161"/>
              <a:ext cx="109438" cy="451475"/>
            </a:xfrm>
            <a:custGeom>
              <a:avLst/>
              <a:gdLst/>
              <a:ahLst/>
              <a:cxnLst/>
              <a:rect l="0" t="0" r="0" b="0"/>
              <a:pathLst>
                <a:path w="109438" h="451475">
                  <a:moveTo>
                    <a:pt x="0" y="0"/>
                  </a:moveTo>
                  <a:lnTo>
                    <a:pt x="23382" y="11692"/>
                  </a:lnTo>
                  <a:lnTo>
                    <a:pt x="33940" y="21253"/>
                  </a:lnTo>
                  <a:lnTo>
                    <a:pt x="44650" y="33745"/>
                  </a:lnTo>
                  <a:lnTo>
                    <a:pt x="55460" y="48190"/>
                  </a:lnTo>
                  <a:lnTo>
                    <a:pt x="63890" y="61491"/>
                  </a:lnTo>
                  <a:lnTo>
                    <a:pt x="70734" y="74029"/>
                  </a:lnTo>
                  <a:lnTo>
                    <a:pt x="76520" y="86058"/>
                  </a:lnTo>
                  <a:lnTo>
                    <a:pt x="81601" y="97748"/>
                  </a:lnTo>
                  <a:lnTo>
                    <a:pt x="86211" y="109212"/>
                  </a:lnTo>
                  <a:lnTo>
                    <a:pt x="94597" y="131737"/>
                  </a:lnTo>
                  <a:lnTo>
                    <a:pt x="102403" y="153984"/>
                  </a:lnTo>
                  <a:lnTo>
                    <a:pt x="104973" y="166278"/>
                  </a:lnTo>
                  <a:lnTo>
                    <a:pt x="106686" y="179369"/>
                  </a:lnTo>
                  <a:lnTo>
                    <a:pt x="107830" y="192989"/>
                  </a:lnTo>
                  <a:lnTo>
                    <a:pt x="108591" y="210635"/>
                  </a:lnTo>
                  <a:lnTo>
                    <a:pt x="109437" y="253079"/>
                  </a:lnTo>
                  <a:lnTo>
                    <a:pt x="108440" y="271494"/>
                  </a:lnTo>
                  <a:lnTo>
                    <a:pt x="106551" y="287441"/>
                  </a:lnTo>
                  <a:lnTo>
                    <a:pt x="101190" y="317396"/>
                  </a:lnTo>
                  <a:lnTo>
                    <a:pt x="94729" y="351100"/>
                  </a:lnTo>
                  <a:lnTo>
                    <a:pt x="87779" y="383209"/>
                  </a:lnTo>
                  <a:lnTo>
                    <a:pt x="84213" y="398623"/>
                  </a:lnTo>
                  <a:lnTo>
                    <a:pt x="79388" y="411346"/>
                  </a:lnTo>
                  <a:lnTo>
                    <a:pt x="73725" y="422275"/>
                  </a:lnTo>
                  <a:lnTo>
                    <a:pt x="55057" y="4514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7753093" y="4162369"/>
              <a:ext cx="121128" cy="33036"/>
            </a:xfrm>
            <a:custGeom>
              <a:avLst/>
              <a:gdLst/>
              <a:ahLst/>
              <a:cxnLst/>
              <a:rect l="0" t="0" r="0" b="0"/>
              <a:pathLst>
                <a:path w="121128" h="33036">
                  <a:moveTo>
                    <a:pt x="0" y="0"/>
                  </a:moveTo>
                  <a:lnTo>
                    <a:pt x="11691" y="11692"/>
                  </a:lnTo>
                  <a:lnTo>
                    <a:pt x="18806" y="16359"/>
                  </a:lnTo>
                  <a:lnTo>
                    <a:pt x="27219" y="20695"/>
                  </a:lnTo>
                  <a:lnTo>
                    <a:pt x="36498" y="24808"/>
                  </a:lnTo>
                  <a:lnTo>
                    <a:pt x="47579" y="27550"/>
                  </a:lnTo>
                  <a:lnTo>
                    <a:pt x="59860" y="29379"/>
                  </a:lnTo>
                  <a:lnTo>
                    <a:pt x="121127" y="330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7731069" y="4272485"/>
              <a:ext cx="121129" cy="9482"/>
            </a:xfrm>
            <a:custGeom>
              <a:avLst/>
              <a:gdLst/>
              <a:ahLst/>
              <a:cxnLst/>
              <a:rect l="0" t="0" r="0" b="0"/>
              <a:pathLst>
                <a:path w="121129" h="9482">
                  <a:moveTo>
                    <a:pt x="0" y="0"/>
                  </a:moveTo>
                  <a:lnTo>
                    <a:pt x="17537" y="5846"/>
                  </a:lnTo>
                  <a:lnTo>
                    <a:pt x="28821" y="7568"/>
                  </a:lnTo>
                  <a:lnTo>
                    <a:pt x="42461" y="8716"/>
                  </a:lnTo>
                  <a:lnTo>
                    <a:pt x="57671" y="9481"/>
                  </a:lnTo>
                  <a:lnTo>
                    <a:pt x="71482" y="8768"/>
                  </a:lnTo>
                  <a:lnTo>
                    <a:pt x="84360" y="7069"/>
                  </a:lnTo>
                  <a:lnTo>
                    <a:pt x="12112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8065106" y="4156524"/>
              <a:ext cx="150474" cy="234831"/>
            </a:xfrm>
            <a:custGeom>
              <a:avLst/>
              <a:gdLst/>
              <a:ahLst/>
              <a:cxnLst/>
              <a:rect l="0" t="0" r="0" b="0"/>
              <a:pathLst>
                <a:path w="150474" h="234831">
                  <a:moveTo>
                    <a:pt x="7322" y="5845"/>
                  </a:moveTo>
                  <a:lnTo>
                    <a:pt x="24859" y="0"/>
                  </a:lnTo>
                  <a:lnTo>
                    <a:pt x="34919" y="725"/>
                  </a:lnTo>
                  <a:lnTo>
                    <a:pt x="46519" y="3655"/>
                  </a:lnTo>
                  <a:lnTo>
                    <a:pt x="59147" y="8056"/>
                  </a:lnTo>
                  <a:lnTo>
                    <a:pt x="68789" y="15884"/>
                  </a:lnTo>
                  <a:lnTo>
                    <a:pt x="76441" y="25997"/>
                  </a:lnTo>
                  <a:lnTo>
                    <a:pt x="82765" y="37632"/>
                  </a:lnTo>
                  <a:lnTo>
                    <a:pt x="88205" y="50283"/>
                  </a:lnTo>
                  <a:lnTo>
                    <a:pt x="93055" y="63611"/>
                  </a:lnTo>
                  <a:lnTo>
                    <a:pt x="97512" y="77391"/>
                  </a:lnTo>
                  <a:lnTo>
                    <a:pt x="99259" y="93918"/>
                  </a:lnTo>
                  <a:lnTo>
                    <a:pt x="99201" y="112277"/>
                  </a:lnTo>
                  <a:lnTo>
                    <a:pt x="97939" y="131858"/>
                  </a:lnTo>
                  <a:lnTo>
                    <a:pt x="94650" y="149806"/>
                  </a:lnTo>
                  <a:lnTo>
                    <a:pt x="90011" y="166665"/>
                  </a:lnTo>
                  <a:lnTo>
                    <a:pt x="84471" y="182798"/>
                  </a:lnTo>
                  <a:lnTo>
                    <a:pt x="78331" y="197224"/>
                  </a:lnTo>
                  <a:lnTo>
                    <a:pt x="71791" y="210513"/>
                  </a:lnTo>
                  <a:lnTo>
                    <a:pt x="64983" y="223042"/>
                  </a:lnTo>
                  <a:lnTo>
                    <a:pt x="55551" y="230171"/>
                  </a:lnTo>
                  <a:lnTo>
                    <a:pt x="44368" y="233700"/>
                  </a:lnTo>
                  <a:lnTo>
                    <a:pt x="32019" y="234830"/>
                  </a:lnTo>
                  <a:lnTo>
                    <a:pt x="22563" y="231912"/>
                  </a:lnTo>
                  <a:lnTo>
                    <a:pt x="15036" y="226296"/>
                  </a:lnTo>
                  <a:lnTo>
                    <a:pt x="8794" y="218882"/>
                  </a:lnTo>
                  <a:lnTo>
                    <a:pt x="4633" y="209045"/>
                  </a:lnTo>
                  <a:lnTo>
                    <a:pt x="1858" y="197593"/>
                  </a:lnTo>
                  <a:lnTo>
                    <a:pt x="10" y="185064"/>
                  </a:lnTo>
                  <a:lnTo>
                    <a:pt x="0" y="171818"/>
                  </a:lnTo>
                  <a:lnTo>
                    <a:pt x="1217" y="158093"/>
                  </a:lnTo>
                  <a:lnTo>
                    <a:pt x="3252" y="144049"/>
                  </a:lnTo>
                  <a:lnTo>
                    <a:pt x="8279" y="132240"/>
                  </a:lnTo>
                  <a:lnTo>
                    <a:pt x="15301" y="121920"/>
                  </a:lnTo>
                  <a:lnTo>
                    <a:pt x="23653" y="112592"/>
                  </a:lnTo>
                  <a:lnTo>
                    <a:pt x="32891" y="107598"/>
                  </a:lnTo>
                  <a:lnTo>
                    <a:pt x="42721" y="105492"/>
                  </a:lnTo>
                  <a:lnTo>
                    <a:pt x="52944" y="105311"/>
                  </a:lnTo>
                  <a:lnTo>
                    <a:pt x="63431" y="108861"/>
                  </a:lnTo>
                  <a:lnTo>
                    <a:pt x="74092" y="114898"/>
                  </a:lnTo>
                  <a:lnTo>
                    <a:pt x="84870" y="122594"/>
                  </a:lnTo>
                  <a:lnTo>
                    <a:pt x="94502" y="132618"/>
                  </a:lnTo>
                  <a:lnTo>
                    <a:pt x="103372" y="144194"/>
                  </a:lnTo>
                  <a:lnTo>
                    <a:pt x="111731" y="156806"/>
                  </a:lnTo>
                  <a:lnTo>
                    <a:pt x="119750" y="167662"/>
                  </a:lnTo>
                  <a:lnTo>
                    <a:pt x="127544" y="177345"/>
                  </a:lnTo>
                  <a:lnTo>
                    <a:pt x="150473" y="21506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8285047" y="4134002"/>
              <a:ext cx="124523" cy="257426"/>
            </a:xfrm>
            <a:custGeom>
              <a:avLst/>
              <a:gdLst/>
              <a:ahLst/>
              <a:cxnLst/>
              <a:rect l="0" t="0" r="0" b="0"/>
              <a:pathLst>
                <a:path w="124523" h="257426">
                  <a:moveTo>
                    <a:pt x="18624" y="6344"/>
                  </a:moveTo>
                  <a:lnTo>
                    <a:pt x="36161" y="499"/>
                  </a:lnTo>
                  <a:lnTo>
                    <a:pt x="44998" y="0"/>
                  </a:lnTo>
                  <a:lnTo>
                    <a:pt x="54558" y="892"/>
                  </a:lnTo>
                  <a:lnTo>
                    <a:pt x="64603" y="2709"/>
                  </a:lnTo>
                  <a:lnTo>
                    <a:pt x="73747" y="7592"/>
                  </a:lnTo>
                  <a:lnTo>
                    <a:pt x="82290" y="14517"/>
                  </a:lnTo>
                  <a:lnTo>
                    <a:pt x="90432" y="22804"/>
                  </a:lnTo>
                  <a:lnTo>
                    <a:pt x="98307" y="32000"/>
                  </a:lnTo>
                  <a:lnTo>
                    <a:pt x="106004" y="41800"/>
                  </a:lnTo>
                  <a:lnTo>
                    <a:pt x="113582" y="52005"/>
                  </a:lnTo>
                  <a:lnTo>
                    <a:pt x="118635" y="64925"/>
                  </a:lnTo>
                  <a:lnTo>
                    <a:pt x="122003" y="79657"/>
                  </a:lnTo>
                  <a:lnTo>
                    <a:pt x="124249" y="95595"/>
                  </a:lnTo>
                  <a:lnTo>
                    <a:pt x="124522" y="112338"/>
                  </a:lnTo>
                  <a:lnTo>
                    <a:pt x="123481" y="129617"/>
                  </a:lnTo>
                  <a:lnTo>
                    <a:pt x="121563" y="147255"/>
                  </a:lnTo>
                  <a:lnTo>
                    <a:pt x="117838" y="163907"/>
                  </a:lnTo>
                  <a:lnTo>
                    <a:pt x="112907" y="179902"/>
                  </a:lnTo>
                  <a:lnTo>
                    <a:pt x="107173" y="195460"/>
                  </a:lnTo>
                  <a:lnTo>
                    <a:pt x="100903" y="208279"/>
                  </a:lnTo>
                  <a:lnTo>
                    <a:pt x="94277" y="219272"/>
                  </a:lnTo>
                  <a:lnTo>
                    <a:pt x="87411" y="229047"/>
                  </a:lnTo>
                  <a:lnTo>
                    <a:pt x="79164" y="238012"/>
                  </a:lnTo>
                  <a:lnTo>
                    <a:pt x="69995" y="246435"/>
                  </a:lnTo>
                  <a:lnTo>
                    <a:pt x="60212" y="254497"/>
                  </a:lnTo>
                  <a:lnTo>
                    <a:pt x="50020" y="257425"/>
                  </a:lnTo>
                  <a:lnTo>
                    <a:pt x="39554" y="256930"/>
                  </a:lnTo>
                  <a:lnTo>
                    <a:pt x="28907" y="254153"/>
                  </a:lnTo>
                  <a:lnTo>
                    <a:pt x="20585" y="248631"/>
                  </a:lnTo>
                  <a:lnTo>
                    <a:pt x="13814" y="241279"/>
                  </a:lnTo>
                  <a:lnTo>
                    <a:pt x="8077" y="232707"/>
                  </a:lnTo>
                  <a:lnTo>
                    <a:pt x="4251" y="220875"/>
                  </a:lnTo>
                  <a:lnTo>
                    <a:pt x="1700" y="206870"/>
                  </a:lnTo>
                  <a:lnTo>
                    <a:pt x="0" y="191416"/>
                  </a:lnTo>
                  <a:lnTo>
                    <a:pt x="1314" y="178666"/>
                  </a:lnTo>
                  <a:lnTo>
                    <a:pt x="4637" y="167718"/>
                  </a:lnTo>
                  <a:lnTo>
                    <a:pt x="9300" y="157974"/>
                  </a:lnTo>
                  <a:lnTo>
                    <a:pt x="17302" y="150253"/>
                  </a:lnTo>
                  <a:lnTo>
                    <a:pt x="27530" y="143883"/>
                  </a:lnTo>
                  <a:lnTo>
                    <a:pt x="39244" y="138412"/>
                  </a:lnTo>
                  <a:lnTo>
                    <a:pt x="49500" y="138436"/>
                  </a:lnTo>
                  <a:lnTo>
                    <a:pt x="58784" y="142123"/>
                  </a:lnTo>
                  <a:lnTo>
                    <a:pt x="67420" y="148250"/>
                  </a:lnTo>
                  <a:lnTo>
                    <a:pt x="75624" y="156006"/>
                  </a:lnTo>
                  <a:lnTo>
                    <a:pt x="83542" y="164847"/>
                  </a:lnTo>
                  <a:lnTo>
                    <a:pt x="117728" y="21556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8490867" y="4327543"/>
              <a:ext cx="11013" cy="22024"/>
            </a:xfrm>
            <a:custGeom>
              <a:avLst/>
              <a:gdLst/>
              <a:ahLst/>
              <a:cxnLst/>
              <a:rect l="0" t="0" r="0" b="0"/>
              <a:pathLst>
                <a:path w="11013" h="22024">
                  <a:moveTo>
                    <a:pt x="0" y="0"/>
                  </a:moveTo>
                  <a:lnTo>
                    <a:pt x="11012" y="220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8586110" y="4140346"/>
              <a:ext cx="147012" cy="143152"/>
            </a:xfrm>
            <a:custGeom>
              <a:avLst/>
              <a:gdLst/>
              <a:ahLst/>
              <a:cxnLst/>
              <a:rect l="0" t="0" r="0" b="0"/>
              <a:pathLst>
                <a:path w="147012" h="143152">
                  <a:moveTo>
                    <a:pt x="25885" y="0"/>
                  </a:moveTo>
                  <a:lnTo>
                    <a:pt x="20039" y="23383"/>
                  </a:lnTo>
                  <a:lnTo>
                    <a:pt x="13906" y="51176"/>
                  </a:lnTo>
                  <a:lnTo>
                    <a:pt x="10558" y="67152"/>
                  </a:lnTo>
                  <a:lnTo>
                    <a:pt x="7102" y="81473"/>
                  </a:lnTo>
                  <a:lnTo>
                    <a:pt x="3575" y="94692"/>
                  </a:lnTo>
                  <a:lnTo>
                    <a:pt x="0" y="107174"/>
                  </a:lnTo>
                  <a:lnTo>
                    <a:pt x="1287" y="113049"/>
                  </a:lnTo>
                  <a:lnTo>
                    <a:pt x="5815" y="114518"/>
                  </a:lnTo>
                  <a:lnTo>
                    <a:pt x="12506" y="113051"/>
                  </a:lnTo>
                  <a:lnTo>
                    <a:pt x="21859" y="112073"/>
                  </a:lnTo>
                  <a:lnTo>
                    <a:pt x="32989" y="111420"/>
                  </a:lnTo>
                  <a:lnTo>
                    <a:pt x="45303" y="110986"/>
                  </a:lnTo>
                  <a:lnTo>
                    <a:pt x="57183" y="111920"/>
                  </a:lnTo>
                  <a:lnTo>
                    <a:pt x="68774" y="113765"/>
                  </a:lnTo>
                  <a:lnTo>
                    <a:pt x="80171" y="116219"/>
                  </a:lnTo>
                  <a:lnTo>
                    <a:pt x="91440" y="119079"/>
                  </a:lnTo>
                  <a:lnTo>
                    <a:pt x="102622" y="122209"/>
                  </a:lnTo>
                  <a:lnTo>
                    <a:pt x="147011" y="14315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8689075" y="4074277"/>
              <a:ext cx="44047" cy="341359"/>
            </a:xfrm>
            <a:custGeom>
              <a:avLst/>
              <a:gdLst/>
              <a:ahLst/>
              <a:cxnLst/>
              <a:rect l="0" t="0" r="0" b="0"/>
              <a:pathLst>
                <a:path w="44047" h="341359">
                  <a:moveTo>
                    <a:pt x="44046" y="0"/>
                  </a:moveTo>
                  <a:lnTo>
                    <a:pt x="38201" y="17537"/>
                  </a:lnTo>
                  <a:lnTo>
                    <a:pt x="35256" y="28821"/>
                  </a:lnTo>
                  <a:lnTo>
                    <a:pt x="28720" y="57671"/>
                  </a:lnTo>
                  <a:lnTo>
                    <a:pt x="26488" y="75153"/>
                  </a:lnTo>
                  <a:lnTo>
                    <a:pt x="25000" y="94148"/>
                  </a:lnTo>
                  <a:lnTo>
                    <a:pt x="24007" y="114153"/>
                  </a:lnTo>
                  <a:lnTo>
                    <a:pt x="22122" y="132383"/>
                  </a:lnTo>
                  <a:lnTo>
                    <a:pt x="19643" y="149431"/>
                  </a:lnTo>
                  <a:lnTo>
                    <a:pt x="16766" y="165690"/>
                  </a:lnTo>
                  <a:lnTo>
                    <a:pt x="14848" y="183870"/>
                  </a:lnTo>
                  <a:lnTo>
                    <a:pt x="13569" y="203332"/>
                  </a:lnTo>
                  <a:lnTo>
                    <a:pt x="12717" y="223647"/>
                  </a:lnTo>
                  <a:lnTo>
                    <a:pt x="10925" y="242085"/>
                  </a:lnTo>
                  <a:lnTo>
                    <a:pt x="8507" y="259270"/>
                  </a:lnTo>
                  <a:lnTo>
                    <a:pt x="0" y="3413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8789684" y="4079897"/>
              <a:ext cx="138525" cy="281570"/>
            </a:xfrm>
            <a:custGeom>
              <a:avLst/>
              <a:gdLst/>
              <a:ahLst/>
              <a:cxnLst/>
              <a:rect l="0" t="0" r="0" b="0"/>
              <a:pathLst>
                <a:path w="138525" h="281570">
                  <a:moveTo>
                    <a:pt x="130635" y="16403"/>
                  </a:moveTo>
                  <a:lnTo>
                    <a:pt x="113097" y="10557"/>
                  </a:lnTo>
                  <a:lnTo>
                    <a:pt x="103037" y="8835"/>
                  </a:lnTo>
                  <a:lnTo>
                    <a:pt x="91437" y="7687"/>
                  </a:lnTo>
                  <a:lnTo>
                    <a:pt x="78809" y="6922"/>
                  </a:lnTo>
                  <a:lnTo>
                    <a:pt x="66720" y="5188"/>
                  </a:lnTo>
                  <a:lnTo>
                    <a:pt x="54990" y="2809"/>
                  </a:lnTo>
                  <a:lnTo>
                    <a:pt x="43500" y="0"/>
                  </a:lnTo>
                  <a:lnTo>
                    <a:pt x="33392" y="1797"/>
                  </a:lnTo>
                  <a:lnTo>
                    <a:pt x="24207" y="6666"/>
                  </a:lnTo>
                  <a:lnTo>
                    <a:pt x="15636" y="13582"/>
                  </a:lnTo>
                  <a:lnTo>
                    <a:pt x="9923" y="23087"/>
                  </a:lnTo>
                  <a:lnTo>
                    <a:pt x="6113" y="34318"/>
                  </a:lnTo>
                  <a:lnTo>
                    <a:pt x="3574" y="46699"/>
                  </a:lnTo>
                  <a:lnTo>
                    <a:pt x="1881" y="59847"/>
                  </a:lnTo>
                  <a:lnTo>
                    <a:pt x="753" y="73506"/>
                  </a:lnTo>
                  <a:lnTo>
                    <a:pt x="0" y="87507"/>
                  </a:lnTo>
                  <a:lnTo>
                    <a:pt x="722" y="100511"/>
                  </a:lnTo>
                  <a:lnTo>
                    <a:pt x="2427" y="112851"/>
                  </a:lnTo>
                  <a:lnTo>
                    <a:pt x="4786" y="124748"/>
                  </a:lnTo>
                  <a:lnTo>
                    <a:pt x="8807" y="130232"/>
                  </a:lnTo>
                  <a:lnTo>
                    <a:pt x="13935" y="131441"/>
                  </a:lnTo>
                  <a:lnTo>
                    <a:pt x="19799" y="129801"/>
                  </a:lnTo>
                  <a:lnTo>
                    <a:pt x="27380" y="126259"/>
                  </a:lnTo>
                  <a:lnTo>
                    <a:pt x="36105" y="121452"/>
                  </a:lnTo>
                  <a:lnTo>
                    <a:pt x="45591" y="115800"/>
                  </a:lnTo>
                  <a:lnTo>
                    <a:pt x="56810" y="113255"/>
                  </a:lnTo>
                  <a:lnTo>
                    <a:pt x="69183" y="112782"/>
                  </a:lnTo>
                  <a:lnTo>
                    <a:pt x="82326" y="113691"/>
                  </a:lnTo>
                  <a:lnTo>
                    <a:pt x="93535" y="116743"/>
                  </a:lnTo>
                  <a:lnTo>
                    <a:pt x="103454" y="121225"/>
                  </a:lnTo>
                  <a:lnTo>
                    <a:pt x="112514" y="126660"/>
                  </a:lnTo>
                  <a:lnTo>
                    <a:pt x="119778" y="133954"/>
                  </a:lnTo>
                  <a:lnTo>
                    <a:pt x="125843" y="142487"/>
                  </a:lnTo>
                  <a:lnTo>
                    <a:pt x="131111" y="151847"/>
                  </a:lnTo>
                  <a:lnTo>
                    <a:pt x="134623" y="162980"/>
                  </a:lnTo>
                  <a:lnTo>
                    <a:pt x="136964" y="175297"/>
                  </a:lnTo>
                  <a:lnTo>
                    <a:pt x="138524" y="188402"/>
                  </a:lnTo>
                  <a:lnTo>
                    <a:pt x="138341" y="200809"/>
                  </a:lnTo>
                  <a:lnTo>
                    <a:pt x="136996" y="212751"/>
                  </a:lnTo>
                  <a:lnTo>
                    <a:pt x="134875" y="224382"/>
                  </a:lnTo>
                  <a:lnTo>
                    <a:pt x="131015" y="234584"/>
                  </a:lnTo>
                  <a:lnTo>
                    <a:pt x="125994" y="243832"/>
                  </a:lnTo>
                  <a:lnTo>
                    <a:pt x="120200" y="252444"/>
                  </a:lnTo>
                  <a:lnTo>
                    <a:pt x="112667" y="260633"/>
                  </a:lnTo>
                  <a:lnTo>
                    <a:pt x="103973" y="268539"/>
                  </a:lnTo>
                  <a:lnTo>
                    <a:pt x="94508" y="276257"/>
                  </a:lnTo>
                  <a:lnTo>
                    <a:pt x="84527" y="280179"/>
                  </a:lnTo>
                  <a:lnTo>
                    <a:pt x="74202" y="281569"/>
                  </a:lnTo>
                  <a:lnTo>
                    <a:pt x="42542" y="25865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815058" y="4712947"/>
            <a:ext cx="2656356" cy="363383"/>
            <a:chOff x="5815058" y="4712947"/>
            <a:chExt cx="2656356" cy="363383"/>
          </a:xfrm>
        </p:grpSpPr>
        <p:sp>
          <p:nvSpPr>
            <p:cNvPr id="154" name="Freeform 153"/>
            <p:cNvSpPr/>
            <p:nvPr/>
          </p:nvSpPr>
          <p:spPr>
            <a:xfrm>
              <a:off x="5815058" y="4823063"/>
              <a:ext cx="110116" cy="253267"/>
            </a:xfrm>
            <a:custGeom>
              <a:avLst/>
              <a:gdLst/>
              <a:ahLst/>
              <a:cxnLst/>
              <a:rect l="0" t="0" r="0" b="0"/>
              <a:pathLst>
                <a:path w="110116" h="253267">
                  <a:moveTo>
                    <a:pt x="0" y="0"/>
                  </a:moveTo>
                  <a:lnTo>
                    <a:pt x="11692" y="23383"/>
                  </a:lnTo>
                  <a:lnTo>
                    <a:pt x="16359" y="36388"/>
                  </a:lnTo>
                  <a:lnTo>
                    <a:pt x="20694" y="51176"/>
                  </a:lnTo>
                  <a:lnTo>
                    <a:pt x="24808" y="67152"/>
                  </a:lnTo>
                  <a:lnTo>
                    <a:pt x="29997" y="80250"/>
                  </a:lnTo>
                  <a:lnTo>
                    <a:pt x="35904" y="91429"/>
                  </a:lnTo>
                  <a:lnTo>
                    <a:pt x="42289" y="101328"/>
                  </a:lnTo>
                  <a:lnTo>
                    <a:pt x="47769" y="111598"/>
                  </a:lnTo>
                  <a:lnTo>
                    <a:pt x="52645" y="122116"/>
                  </a:lnTo>
                  <a:lnTo>
                    <a:pt x="57120" y="132798"/>
                  </a:lnTo>
                  <a:lnTo>
                    <a:pt x="61327" y="143590"/>
                  </a:lnTo>
                  <a:lnTo>
                    <a:pt x="69264" y="165369"/>
                  </a:lnTo>
                  <a:lnTo>
                    <a:pt x="74317" y="177539"/>
                  </a:lnTo>
                  <a:lnTo>
                    <a:pt x="80132" y="190546"/>
                  </a:lnTo>
                  <a:lnTo>
                    <a:pt x="110115" y="2532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5826069" y="4834075"/>
              <a:ext cx="165175" cy="242255"/>
            </a:xfrm>
            <a:custGeom>
              <a:avLst/>
              <a:gdLst/>
              <a:ahLst/>
              <a:cxnLst/>
              <a:rect l="0" t="0" r="0" b="0"/>
              <a:pathLst>
                <a:path w="165175" h="242255">
                  <a:moveTo>
                    <a:pt x="165174" y="0"/>
                  </a:moveTo>
                  <a:lnTo>
                    <a:pt x="147637" y="11691"/>
                  </a:lnTo>
                  <a:lnTo>
                    <a:pt x="138801" y="18805"/>
                  </a:lnTo>
                  <a:lnTo>
                    <a:pt x="129239" y="27219"/>
                  </a:lnTo>
                  <a:lnTo>
                    <a:pt x="119194" y="36499"/>
                  </a:lnTo>
                  <a:lnTo>
                    <a:pt x="110051" y="47579"/>
                  </a:lnTo>
                  <a:lnTo>
                    <a:pt x="101508" y="59860"/>
                  </a:lnTo>
                  <a:lnTo>
                    <a:pt x="93366" y="72941"/>
                  </a:lnTo>
                  <a:lnTo>
                    <a:pt x="84267" y="86556"/>
                  </a:lnTo>
                  <a:lnTo>
                    <a:pt x="64370" y="114734"/>
                  </a:lnTo>
                  <a:lnTo>
                    <a:pt x="56372" y="127877"/>
                  </a:lnTo>
                  <a:lnTo>
                    <a:pt x="49816" y="140309"/>
                  </a:lnTo>
                  <a:lnTo>
                    <a:pt x="44223" y="152267"/>
                  </a:lnTo>
                  <a:lnTo>
                    <a:pt x="38047" y="162687"/>
                  </a:lnTo>
                  <a:lnTo>
                    <a:pt x="31482" y="172080"/>
                  </a:lnTo>
                  <a:lnTo>
                    <a:pt x="24659" y="180789"/>
                  </a:lnTo>
                  <a:lnTo>
                    <a:pt x="18887" y="191489"/>
                  </a:lnTo>
                  <a:lnTo>
                    <a:pt x="13814" y="203517"/>
                  </a:lnTo>
                  <a:lnTo>
                    <a:pt x="0" y="24225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6189451" y="4801040"/>
              <a:ext cx="22024" cy="231244"/>
            </a:xfrm>
            <a:custGeom>
              <a:avLst/>
              <a:gdLst/>
              <a:ahLst/>
              <a:cxnLst/>
              <a:rect l="0" t="0" r="0" b="0"/>
              <a:pathLst>
                <a:path w="22024" h="231244">
                  <a:moveTo>
                    <a:pt x="0" y="0"/>
                  </a:moveTo>
                  <a:lnTo>
                    <a:pt x="0" y="23383"/>
                  </a:lnTo>
                  <a:lnTo>
                    <a:pt x="1224" y="35165"/>
                  </a:lnTo>
                  <a:lnTo>
                    <a:pt x="3263" y="47913"/>
                  </a:lnTo>
                  <a:lnTo>
                    <a:pt x="5846" y="61306"/>
                  </a:lnTo>
                  <a:lnTo>
                    <a:pt x="7568" y="76352"/>
                  </a:lnTo>
                  <a:lnTo>
                    <a:pt x="8716" y="92501"/>
                  </a:lnTo>
                  <a:lnTo>
                    <a:pt x="9481" y="109384"/>
                  </a:lnTo>
                  <a:lnTo>
                    <a:pt x="11215" y="124310"/>
                  </a:lnTo>
                  <a:lnTo>
                    <a:pt x="13594" y="137931"/>
                  </a:lnTo>
                  <a:lnTo>
                    <a:pt x="16404" y="150682"/>
                  </a:lnTo>
                  <a:lnTo>
                    <a:pt x="18277" y="164077"/>
                  </a:lnTo>
                  <a:lnTo>
                    <a:pt x="19526" y="177901"/>
                  </a:lnTo>
                  <a:lnTo>
                    <a:pt x="22023" y="2312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6178439" y="4889132"/>
              <a:ext cx="132141" cy="1"/>
            </a:xfrm>
            <a:custGeom>
              <a:avLst/>
              <a:gdLst/>
              <a:ahLst/>
              <a:cxnLst/>
              <a:rect l="0" t="0" r="0" b="0"/>
              <a:pathLst>
                <a:path w="132141" h="1">
                  <a:moveTo>
                    <a:pt x="0" y="0"/>
                  </a:moveTo>
                  <a:lnTo>
                    <a:pt x="13214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6442717" y="4764597"/>
              <a:ext cx="117263" cy="289710"/>
            </a:xfrm>
            <a:custGeom>
              <a:avLst/>
              <a:gdLst/>
              <a:ahLst/>
              <a:cxnLst/>
              <a:rect l="0" t="0" r="0" b="0"/>
              <a:pathLst>
                <a:path w="117263" h="289710">
                  <a:moveTo>
                    <a:pt x="0" y="36443"/>
                  </a:moveTo>
                  <a:lnTo>
                    <a:pt x="11691" y="24752"/>
                  </a:lnTo>
                  <a:lnTo>
                    <a:pt x="20029" y="20084"/>
                  </a:lnTo>
                  <a:lnTo>
                    <a:pt x="30482" y="15749"/>
                  </a:lnTo>
                  <a:lnTo>
                    <a:pt x="42344" y="11635"/>
                  </a:lnTo>
                  <a:lnTo>
                    <a:pt x="55147" y="7670"/>
                  </a:lnTo>
                  <a:lnTo>
                    <a:pt x="82422" y="0"/>
                  </a:lnTo>
                  <a:lnTo>
                    <a:pt x="92877" y="1136"/>
                  </a:lnTo>
                  <a:lnTo>
                    <a:pt x="101070" y="5564"/>
                  </a:lnTo>
                  <a:lnTo>
                    <a:pt x="107756" y="12187"/>
                  </a:lnTo>
                  <a:lnTo>
                    <a:pt x="112213" y="22719"/>
                  </a:lnTo>
                  <a:lnTo>
                    <a:pt x="115184" y="35858"/>
                  </a:lnTo>
                  <a:lnTo>
                    <a:pt x="117164" y="50735"/>
                  </a:lnTo>
                  <a:lnTo>
                    <a:pt x="117262" y="66771"/>
                  </a:lnTo>
                  <a:lnTo>
                    <a:pt x="116104" y="83579"/>
                  </a:lnTo>
                  <a:lnTo>
                    <a:pt x="114108" y="100902"/>
                  </a:lnTo>
                  <a:lnTo>
                    <a:pt x="110330" y="118568"/>
                  </a:lnTo>
                  <a:lnTo>
                    <a:pt x="105364" y="136463"/>
                  </a:lnTo>
                  <a:lnTo>
                    <a:pt x="99607" y="154510"/>
                  </a:lnTo>
                  <a:lnTo>
                    <a:pt x="89947" y="187613"/>
                  </a:lnTo>
                  <a:lnTo>
                    <a:pt x="85658" y="203293"/>
                  </a:lnTo>
                  <a:lnTo>
                    <a:pt x="77631" y="230502"/>
                  </a:lnTo>
                  <a:lnTo>
                    <a:pt x="77081" y="2897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6453729" y="4889132"/>
              <a:ext cx="132139" cy="17357"/>
            </a:xfrm>
            <a:custGeom>
              <a:avLst/>
              <a:gdLst/>
              <a:ahLst/>
              <a:cxnLst/>
              <a:rect l="0" t="0" r="0" b="0"/>
              <a:pathLst>
                <a:path w="132139" h="17357">
                  <a:moveTo>
                    <a:pt x="0" y="11012"/>
                  </a:moveTo>
                  <a:lnTo>
                    <a:pt x="23382" y="16858"/>
                  </a:lnTo>
                  <a:lnTo>
                    <a:pt x="36388" y="17356"/>
                  </a:lnTo>
                  <a:lnTo>
                    <a:pt x="51176" y="16465"/>
                  </a:lnTo>
                  <a:lnTo>
                    <a:pt x="67152" y="14647"/>
                  </a:lnTo>
                  <a:lnTo>
                    <a:pt x="81473" y="12212"/>
                  </a:lnTo>
                  <a:lnTo>
                    <a:pt x="94691" y="9365"/>
                  </a:lnTo>
                  <a:lnTo>
                    <a:pt x="13213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6596879" y="488913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6740029" y="496621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6844292" y="4712947"/>
              <a:ext cx="97243" cy="275290"/>
            </a:xfrm>
            <a:custGeom>
              <a:avLst/>
              <a:gdLst/>
              <a:ahLst/>
              <a:cxnLst/>
              <a:rect l="0" t="0" r="0" b="0"/>
              <a:pathLst>
                <a:path w="97243" h="275290">
                  <a:moveTo>
                    <a:pt x="82934" y="0"/>
                  </a:moveTo>
                  <a:lnTo>
                    <a:pt x="65397" y="11692"/>
                  </a:lnTo>
                  <a:lnTo>
                    <a:pt x="57784" y="17583"/>
                  </a:lnTo>
                  <a:lnTo>
                    <a:pt x="50261" y="23957"/>
                  </a:lnTo>
                  <a:lnTo>
                    <a:pt x="42800" y="30654"/>
                  </a:lnTo>
                  <a:lnTo>
                    <a:pt x="34154" y="36341"/>
                  </a:lnTo>
                  <a:lnTo>
                    <a:pt x="24721" y="41357"/>
                  </a:lnTo>
                  <a:lnTo>
                    <a:pt x="14761" y="45924"/>
                  </a:lnTo>
                  <a:lnTo>
                    <a:pt x="8121" y="55086"/>
                  </a:lnTo>
                  <a:lnTo>
                    <a:pt x="3695" y="67312"/>
                  </a:lnTo>
                  <a:lnTo>
                    <a:pt x="744" y="81580"/>
                  </a:lnTo>
                  <a:lnTo>
                    <a:pt x="0" y="94763"/>
                  </a:lnTo>
                  <a:lnTo>
                    <a:pt x="727" y="107222"/>
                  </a:lnTo>
                  <a:lnTo>
                    <a:pt x="2435" y="119198"/>
                  </a:lnTo>
                  <a:lnTo>
                    <a:pt x="7245" y="125959"/>
                  </a:lnTo>
                  <a:lnTo>
                    <a:pt x="14121" y="129242"/>
                  </a:lnTo>
                  <a:lnTo>
                    <a:pt x="22377" y="130208"/>
                  </a:lnTo>
                  <a:lnTo>
                    <a:pt x="31551" y="129628"/>
                  </a:lnTo>
                  <a:lnTo>
                    <a:pt x="41337" y="128018"/>
                  </a:lnTo>
                  <a:lnTo>
                    <a:pt x="51532" y="125721"/>
                  </a:lnTo>
                  <a:lnTo>
                    <a:pt x="60776" y="126637"/>
                  </a:lnTo>
                  <a:lnTo>
                    <a:pt x="69385" y="129695"/>
                  </a:lnTo>
                  <a:lnTo>
                    <a:pt x="77572" y="134180"/>
                  </a:lnTo>
                  <a:lnTo>
                    <a:pt x="84253" y="142064"/>
                  </a:lnTo>
                  <a:lnTo>
                    <a:pt x="89931" y="152214"/>
                  </a:lnTo>
                  <a:lnTo>
                    <a:pt x="94940" y="163875"/>
                  </a:lnTo>
                  <a:lnTo>
                    <a:pt x="97055" y="175320"/>
                  </a:lnTo>
                  <a:lnTo>
                    <a:pt x="97242" y="186620"/>
                  </a:lnTo>
                  <a:lnTo>
                    <a:pt x="96143" y="197824"/>
                  </a:lnTo>
                  <a:lnTo>
                    <a:pt x="92963" y="208963"/>
                  </a:lnTo>
                  <a:lnTo>
                    <a:pt x="88397" y="220061"/>
                  </a:lnTo>
                  <a:lnTo>
                    <a:pt x="82905" y="231129"/>
                  </a:lnTo>
                  <a:lnTo>
                    <a:pt x="76797" y="240955"/>
                  </a:lnTo>
                  <a:lnTo>
                    <a:pt x="70278" y="249953"/>
                  </a:lnTo>
                  <a:lnTo>
                    <a:pt x="16865" y="2752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7026330" y="4760803"/>
              <a:ext cx="129902" cy="244041"/>
            </a:xfrm>
            <a:custGeom>
              <a:avLst/>
              <a:gdLst/>
              <a:ahLst/>
              <a:cxnLst/>
              <a:rect l="0" t="0" r="0" b="0"/>
              <a:pathLst>
                <a:path w="129902" h="244041">
                  <a:moveTo>
                    <a:pt x="0" y="62260"/>
                  </a:moveTo>
                  <a:lnTo>
                    <a:pt x="5845" y="85643"/>
                  </a:lnTo>
                  <a:lnTo>
                    <a:pt x="7567" y="98648"/>
                  </a:lnTo>
                  <a:lnTo>
                    <a:pt x="8716" y="113436"/>
                  </a:lnTo>
                  <a:lnTo>
                    <a:pt x="9481" y="129412"/>
                  </a:lnTo>
                  <a:lnTo>
                    <a:pt x="11214" y="143734"/>
                  </a:lnTo>
                  <a:lnTo>
                    <a:pt x="13594" y="156951"/>
                  </a:lnTo>
                  <a:lnTo>
                    <a:pt x="16403" y="169434"/>
                  </a:lnTo>
                  <a:lnTo>
                    <a:pt x="19500" y="181426"/>
                  </a:lnTo>
                  <a:lnTo>
                    <a:pt x="22788" y="193091"/>
                  </a:lnTo>
                  <a:lnTo>
                    <a:pt x="29704" y="215841"/>
                  </a:lnTo>
                  <a:lnTo>
                    <a:pt x="36856" y="238187"/>
                  </a:lnTo>
                  <a:lnTo>
                    <a:pt x="42923" y="243167"/>
                  </a:lnTo>
                  <a:lnTo>
                    <a:pt x="50638" y="244040"/>
                  </a:lnTo>
                  <a:lnTo>
                    <a:pt x="59452" y="242175"/>
                  </a:lnTo>
                  <a:lnTo>
                    <a:pt x="67775" y="236038"/>
                  </a:lnTo>
                  <a:lnTo>
                    <a:pt x="75771" y="227052"/>
                  </a:lnTo>
                  <a:lnTo>
                    <a:pt x="83549" y="216168"/>
                  </a:lnTo>
                  <a:lnTo>
                    <a:pt x="89957" y="204017"/>
                  </a:lnTo>
                  <a:lnTo>
                    <a:pt x="95453" y="191023"/>
                  </a:lnTo>
                  <a:lnTo>
                    <a:pt x="109033" y="152615"/>
                  </a:lnTo>
                  <a:lnTo>
                    <a:pt x="124584" y="106753"/>
                  </a:lnTo>
                  <a:lnTo>
                    <a:pt x="127103" y="93146"/>
                  </a:lnTo>
                  <a:lnTo>
                    <a:pt x="128782" y="77957"/>
                  </a:lnTo>
                  <a:lnTo>
                    <a:pt x="129901" y="61713"/>
                  </a:lnTo>
                  <a:lnTo>
                    <a:pt x="129423" y="45990"/>
                  </a:lnTo>
                  <a:lnTo>
                    <a:pt x="127882" y="30614"/>
                  </a:lnTo>
                  <a:lnTo>
                    <a:pt x="125630" y="15469"/>
                  </a:lnTo>
                  <a:lnTo>
                    <a:pt x="118012" y="6596"/>
                  </a:lnTo>
                  <a:lnTo>
                    <a:pt x="106815" y="1904"/>
                  </a:lnTo>
                  <a:lnTo>
                    <a:pt x="93233" y="0"/>
                  </a:lnTo>
                  <a:lnTo>
                    <a:pt x="80508" y="2400"/>
                  </a:lnTo>
                  <a:lnTo>
                    <a:pt x="68354" y="7672"/>
                  </a:lnTo>
                  <a:lnTo>
                    <a:pt x="56581" y="14856"/>
                  </a:lnTo>
                  <a:lnTo>
                    <a:pt x="46285" y="22093"/>
                  </a:lnTo>
                  <a:lnTo>
                    <a:pt x="36975" y="29365"/>
                  </a:lnTo>
                  <a:lnTo>
                    <a:pt x="11011" y="622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290607" y="4823063"/>
              <a:ext cx="110117" cy="22024"/>
            </a:xfrm>
            <a:custGeom>
              <a:avLst/>
              <a:gdLst/>
              <a:ahLst/>
              <a:cxnLst/>
              <a:rect l="0" t="0" r="0" b="0"/>
              <a:pathLst>
                <a:path w="110117" h="22024">
                  <a:moveTo>
                    <a:pt x="0" y="22023"/>
                  </a:moveTo>
                  <a:lnTo>
                    <a:pt x="23382" y="22023"/>
                  </a:lnTo>
                  <a:lnTo>
                    <a:pt x="33941" y="20800"/>
                  </a:lnTo>
                  <a:lnTo>
                    <a:pt x="44650" y="18760"/>
                  </a:lnTo>
                  <a:lnTo>
                    <a:pt x="55460" y="16178"/>
                  </a:lnTo>
                  <a:lnTo>
                    <a:pt x="66338" y="13232"/>
                  </a:lnTo>
                  <a:lnTo>
                    <a:pt x="11011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7312631" y="4904811"/>
              <a:ext cx="88093" cy="6346"/>
            </a:xfrm>
            <a:custGeom>
              <a:avLst/>
              <a:gdLst/>
              <a:ahLst/>
              <a:cxnLst/>
              <a:rect l="0" t="0" r="0" b="0"/>
              <a:pathLst>
                <a:path w="88093" h="6346">
                  <a:moveTo>
                    <a:pt x="0" y="6345"/>
                  </a:moveTo>
                  <a:lnTo>
                    <a:pt x="17537" y="499"/>
                  </a:lnTo>
                  <a:lnTo>
                    <a:pt x="27596" y="0"/>
                  </a:lnTo>
                  <a:lnTo>
                    <a:pt x="39197" y="892"/>
                  </a:lnTo>
                  <a:lnTo>
                    <a:pt x="88092" y="634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7609943" y="4739562"/>
              <a:ext cx="110116" cy="248312"/>
            </a:xfrm>
            <a:custGeom>
              <a:avLst/>
              <a:gdLst/>
              <a:ahLst/>
              <a:cxnLst/>
              <a:rect l="0" t="0" r="0" b="0"/>
              <a:pathLst>
                <a:path w="110116" h="248312">
                  <a:moveTo>
                    <a:pt x="0" y="28443"/>
                  </a:moveTo>
                  <a:lnTo>
                    <a:pt x="5845" y="10906"/>
                  </a:lnTo>
                  <a:lnTo>
                    <a:pt x="12461" y="5740"/>
                  </a:lnTo>
                  <a:lnTo>
                    <a:pt x="21766" y="2296"/>
                  </a:lnTo>
                  <a:lnTo>
                    <a:pt x="32863" y="0"/>
                  </a:lnTo>
                  <a:lnTo>
                    <a:pt x="43932" y="2140"/>
                  </a:lnTo>
                  <a:lnTo>
                    <a:pt x="54981" y="7238"/>
                  </a:lnTo>
                  <a:lnTo>
                    <a:pt x="66018" y="14306"/>
                  </a:lnTo>
                  <a:lnTo>
                    <a:pt x="74600" y="23913"/>
                  </a:lnTo>
                  <a:lnTo>
                    <a:pt x="81544" y="35211"/>
                  </a:lnTo>
                  <a:lnTo>
                    <a:pt x="87398" y="47637"/>
                  </a:lnTo>
                  <a:lnTo>
                    <a:pt x="92523" y="59592"/>
                  </a:lnTo>
                  <a:lnTo>
                    <a:pt x="97164" y="71232"/>
                  </a:lnTo>
                  <a:lnTo>
                    <a:pt x="101480" y="82663"/>
                  </a:lnTo>
                  <a:lnTo>
                    <a:pt x="104358" y="96401"/>
                  </a:lnTo>
                  <a:lnTo>
                    <a:pt x="106277" y="111677"/>
                  </a:lnTo>
                  <a:lnTo>
                    <a:pt x="107557" y="127979"/>
                  </a:lnTo>
                  <a:lnTo>
                    <a:pt x="107185" y="142517"/>
                  </a:lnTo>
                  <a:lnTo>
                    <a:pt x="105715" y="155880"/>
                  </a:lnTo>
                  <a:lnTo>
                    <a:pt x="103511" y="168459"/>
                  </a:lnTo>
                  <a:lnTo>
                    <a:pt x="99595" y="181739"/>
                  </a:lnTo>
                  <a:lnTo>
                    <a:pt x="94537" y="195486"/>
                  </a:lnTo>
                  <a:lnTo>
                    <a:pt x="88718" y="209545"/>
                  </a:lnTo>
                  <a:lnTo>
                    <a:pt x="82392" y="221365"/>
                  </a:lnTo>
                  <a:lnTo>
                    <a:pt x="75728" y="231692"/>
                  </a:lnTo>
                  <a:lnTo>
                    <a:pt x="68837" y="241023"/>
                  </a:lnTo>
                  <a:lnTo>
                    <a:pt x="60574" y="246021"/>
                  </a:lnTo>
                  <a:lnTo>
                    <a:pt x="51394" y="248129"/>
                  </a:lnTo>
                  <a:lnTo>
                    <a:pt x="41603" y="248311"/>
                  </a:lnTo>
                  <a:lnTo>
                    <a:pt x="33853" y="243538"/>
                  </a:lnTo>
                  <a:lnTo>
                    <a:pt x="27462" y="235463"/>
                  </a:lnTo>
                  <a:lnTo>
                    <a:pt x="21978" y="225184"/>
                  </a:lnTo>
                  <a:lnTo>
                    <a:pt x="18323" y="212215"/>
                  </a:lnTo>
                  <a:lnTo>
                    <a:pt x="15886" y="197451"/>
                  </a:lnTo>
                  <a:lnTo>
                    <a:pt x="14261" y="181491"/>
                  </a:lnTo>
                  <a:lnTo>
                    <a:pt x="14401" y="167180"/>
                  </a:lnTo>
                  <a:lnTo>
                    <a:pt x="15718" y="153969"/>
                  </a:lnTo>
                  <a:lnTo>
                    <a:pt x="17820" y="141492"/>
                  </a:lnTo>
                  <a:lnTo>
                    <a:pt x="21667" y="130726"/>
                  </a:lnTo>
                  <a:lnTo>
                    <a:pt x="26680" y="121102"/>
                  </a:lnTo>
                  <a:lnTo>
                    <a:pt x="32468" y="112239"/>
                  </a:lnTo>
                  <a:lnTo>
                    <a:pt x="39998" y="107553"/>
                  </a:lnTo>
                  <a:lnTo>
                    <a:pt x="48688" y="105653"/>
                  </a:lnTo>
                  <a:lnTo>
                    <a:pt x="58152" y="105610"/>
                  </a:lnTo>
                  <a:lnTo>
                    <a:pt x="66909" y="109252"/>
                  </a:lnTo>
                  <a:lnTo>
                    <a:pt x="75194" y="115351"/>
                  </a:lnTo>
                  <a:lnTo>
                    <a:pt x="83164" y="123087"/>
                  </a:lnTo>
                  <a:lnTo>
                    <a:pt x="89700" y="133138"/>
                  </a:lnTo>
                  <a:lnTo>
                    <a:pt x="95282" y="144733"/>
                  </a:lnTo>
                  <a:lnTo>
                    <a:pt x="110115" y="2156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7797139" y="4739638"/>
              <a:ext cx="132140" cy="247830"/>
            </a:xfrm>
            <a:custGeom>
              <a:avLst/>
              <a:gdLst/>
              <a:ahLst/>
              <a:cxnLst/>
              <a:rect l="0" t="0" r="0" b="0"/>
              <a:pathLst>
                <a:path w="132140" h="247830">
                  <a:moveTo>
                    <a:pt x="0" y="6344"/>
                  </a:moveTo>
                  <a:lnTo>
                    <a:pt x="17537" y="499"/>
                  </a:lnTo>
                  <a:lnTo>
                    <a:pt x="26374" y="0"/>
                  </a:lnTo>
                  <a:lnTo>
                    <a:pt x="35935" y="891"/>
                  </a:lnTo>
                  <a:lnTo>
                    <a:pt x="45979" y="2709"/>
                  </a:lnTo>
                  <a:lnTo>
                    <a:pt x="56347" y="6368"/>
                  </a:lnTo>
                  <a:lnTo>
                    <a:pt x="66929" y="11254"/>
                  </a:lnTo>
                  <a:lnTo>
                    <a:pt x="77654" y="16958"/>
                  </a:lnTo>
                  <a:lnTo>
                    <a:pt x="86027" y="25656"/>
                  </a:lnTo>
                  <a:lnTo>
                    <a:pt x="92833" y="36347"/>
                  </a:lnTo>
                  <a:lnTo>
                    <a:pt x="98594" y="48370"/>
                  </a:lnTo>
                  <a:lnTo>
                    <a:pt x="102435" y="62502"/>
                  </a:lnTo>
                  <a:lnTo>
                    <a:pt x="104995" y="78041"/>
                  </a:lnTo>
                  <a:lnTo>
                    <a:pt x="106702" y="94518"/>
                  </a:lnTo>
                  <a:lnTo>
                    <a:pt x="106617" y="112843"/>
                  </a:lnTo>
                  <a:lnTo>
                    <a:pt x="105336" y="132401"/>
                  </a:lnTo>
                  <a:lnTo>
                    <a:pt x="103259" y="152781"/>
                  </a:lnTo>
                  <a:lnTo>
                    <a:pt x="100651" y="171262"/>
                  </a:lnTo>
                  <a:lnTo>
                    <a:pt x="97688" y="188476"/>
                  </a:lnTo>
                  <a:lnTo>
                    <a:pt x="94490" y="204847"/>
                  </a:lnTo>
                  <a:lnTo>
                    <a:pt x="89910" y="218207"/>
                  </a:lnTo>
                  <a:lnTo>
                    <a:pt x="84410" y="229561"/>
                  </a:lnTo>
                  <a:lnTo>
                    <a:pt x="78297" y="239577"/>
                  </a:lnTo>
                  <a:lnTo>
                    <a:pt x="70551" y="245032"/>
                  </a:lnTo>
                  <a:lnTo>
                    <a:pt x="61716" y="247444"/>
                  </a:lnTo>
                  <a:lnTo>
                    <a:pt x="52156" y="247829"/>
                  </a:lnTo>
                  <a:lnTo>
                    <a:pt x="44559" y="244415"/>
                  </a:lnTo>
                  <a:lnTo>
                    <a:pt x="38270" y="238468"/>
                  </a:lnTo>
                  <a:lnTo>
                    <a:pt x="32854" y="230834"/>
                  </a:lnTo>
                  <a:lnTo>
                    <a:pt x="30467" y="220850"/>
                  </a:lnTo>
                  <a:lnTo>
                    <a:pt x="30100" y="209300"/>
                  </a:lnTo>
                  <a:lnTo>
                    <a:pt x="31078" y="196706"/>
                  </a:lnTo>
                  <a:lnTo>
                    <a:pt x="32954" y="184639"/>
                  </a:lnTo>
                  <a:lnTo>
                    <a:pt x="35427" y="172924"/>
                  </a:lnTo>
                  <a:lnTo>
                    <a:pt x="38301" y="161444"/>
                  </a:lnTo>
                  <a:lnTo>
                    <a:pt x="45110" y="153790"/>
                  </a:lnTo>
                  <a:lnTo>
                    <a:pt x="54543" y="148688"/>
                  </a:lnTo>
                  <a:lnTo>
                    <a:pt x="65726" y="145286"/>
                  </a:lnTo>
                  <a:lnTo>
                    <a:pt x="75629" y="146689"/>
                  </a:lnTo>
                  <a:lnTo>
                    <a:pt x="84677" y="151295"/>
                  </a:lnTo>
                  <a:lnTo>
                    <a:pt x="93157" y="158035"/>
                  </a:lnTo>
                  <a:lnTo>
                    <a:pt x="101257" y="167424"/>
                  </a:lnTo>
                  <a:lnTo>
                    <a:pt x="109103" y="178576"/>
                  </a:lnTo>
                  <a:lnTo>
                    <a:pt x="132139" y="21556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8050405" y="4878121"/>
              <a:ext cx="11013" cy="66070"/>
            </a:xfrm>
            <a:custGeom>
              <a:avLst/>
              <a:gdLst/>
              <a:ahLst/>
              <a:cxnLst/>
              <a:rect l="0" t="0" r="0" b="0"/>
              <a:pathLst>
                <a:path w="11013" h="66070">
                  <a:moveTo>
                    <a:pt x="0" y="0"/>
                  </a:moveTo>
                  <a:lnTo>
                    <a:pt x="0" y="13051"/>
                  </a:lnTo>
                  <a:lnTo>
                    <a:pt x="11012" y="660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8127486" y="4712947"/>
              <a:ext cx="143151" cy="154163"/>
            </a:xfrm>
            <a:custGeom>
              <a:avLst/>
              <a:gdLst/>
              <a:ahLst/>
              <a:cxnLst/>
              <a:rect l="0" t="0" r="0" b="0"/>
              <a:pathLst>
                <a:path w="143151" h="154163">
                  <a:moveTo>
                    <a:pt x="0" y="0"/>
                  </a:moveTo>
                  <a:lnTo>
                    <a:pt x="5845" y="17537"/>
                  </a:lnTo>
                  <a:lnTo>
                    <a:pt x="7567" y="27597"/>
                  </a:lnTo>
                  <a:lnTo>
                    <a:pt x="8715" y="39198"/>
                  </a:lnTo>
                  <a:lnTo>
                    <a:pt x="9481" y="51826"/>
                  </a:lnTo>
                  <a:lnTo>
                    <a:pt x="8767" y="65138"/>
                  </a:lnTo>
                  <a:lnTo>
                    <a:pt x="7068" y="78907"/>
                  </a:lnTo>
                  <a:lnTo>
                    <a:pt x="4712" y="92981"/>
                  </a:lnTo>
                  <a:lnTo>
                    <a:pt x="4364" y="106034"/>
                  </a:lnTo>
                  <a:lnTo>
                    <a:pt x="5357" y="118406"/>
                  </a:lnTo>
                  <a:lnTo>
                    <a:pt x="7242" y="130325"/>
                  </a:lnTo>
                  <a:lnTo>
                    <a:pt x="10945" y="135824"/>
                  </a:lnTo>
                  <a:lnTo>
                    <a:pt x="15861" y="137043"/>
                  </a:lnTo>
                  <a:lnTo>
                    <a:pt x="21586" y="135408"/>
                  </a:lnTo>
                  <a:lnTo>
                    <a:pt x="37734" y="130329"/>
                  </a:lnTo>
                  <a:lnTo>
                    <a:pt x="47180" y="127262"/>
                  </a:lnTo>
                  <a:lnTo>
                    <a:pt x="58370" y="126441"/>
                  </a:lnTo>
                  <a:lnTo>
                    <a:pt x="70725" y="127117"/>
                  </a:lnTo>
                  <a:lnTo>
                    <a:pt x="83855" y="128791"/>
                  </a:lnTo>
                  <a:lnTo>
                    <a:pt x="95055" y="132354"/>
                  </a:lnTo>
                  <a:lnTo>
                    <a:pt x="104969" y="137177"/>
                  </a:lnTo>
                  <a:lnTo>
                    <a:pt x="143150" y="15416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8264292" y="4723959"/>
              <a:ext cx="28368" cy="264278"/>
            </a:xfrm>
            <a:custGeom>
              <a:avLst/>
              <a:gdLst/>
              <a:ahLst/>
              <a:cxnLst/>
              <a:rect l="0" t="0" r="0" b="0"/>
              <a:pathLst>
                <a:path w="28368" h="264278">
                  <a:moveTo>
                    <a:pt x="6344" y="0"/>
                  </a:moveTo>
                  <a:lnTo>
                    <a:pt x="498" y="17537"/>
                  </a:lnTo>
                  <a:lnTo>
                    <a:pt x="0" y="27597"/>
                  </a:lnTo>
                  <a:lnTo>
                    <a:pt x="891" y="39198"/>
                  </a:lnTo>
                  <a:lnTo>
                    <a:pt x="2709" y="51826"/>
                  </a:lnTo>
                  <a:lnTo>
                    <a:pt x="3921" y="66362"/>
                  </a:lnTo>
                  <a:lnTo>
                    <a:pt x="4728" y="82170"/>
                  </a:lnTo>
                  <a:lnTo>
                    <a:pt x="5267" y="98826"/>
                  </a:lnTo>
                  <a:lnTo>
                    <a:pt x="6849" y="117271"/>
                  </a:lnTo>
                  <a:lnTo>
                    <a:pt x="9128" y="136909"/>
                  </a:lnTo>
                  <a:lnTo>
                    <a:pt x="11871" y="157342"/>
                  </a:lnTo>
                  <a:lnTo>
                    <a:pt x="28367" y="26427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8358792" y="4712947"/>
              <a:ext cx="112622" cy="297324"/>
            </a:xfrm>
            <a:custGeom>
              <a:avLst/>
              <a:gdLst/>
              <a:ahLst/>
              <a:cxnLst/>
              <a:rect l="0" t="0" r="0" b="0"/>
              <a:pathLst>
                <a:path w="112622" h="297324">
                  <a:moveTo>
                    <a:pt x="99041" y="0"/>
                  </a:moveTo>
                  <a:lnTo>
                    <a:pt x="81504" y="5846"/>
                  </a:lnTo>
                  <a:lnTo>
                    <a:pt x="73890" y="10015"/>
                  </a:lnTo>
                  <a:lnTo>
                    <a:pt x="66368" y="15241"/>
                  </a:lnTo>
                  <a:lnTo>
                    <a:pt x="58907" y="21173"/>
                  </a:lnTo>
                  <a:lnTo>
                    <a:pt x="51485" y="27574"/>
                  </a:lnTo>
                  <a:lnTo>
                    <a:pt x="44090" y="34288"/>
                  </a:lnTo>
                  <a:lnTo>
                    <a:pt x="36714" y="41212"/>
                  </a:lnTo>
                  <a:lnTo>
                    <a:pt x="28125" y="44604"/>
                  </a:lnTo>
                  <a:lnTo>
                    <a:pt x="18729" y="45641"/>
                  </a:lnTo>
                  <a:lnTo>
                    <a:pt x="8794" y="45110"/>
                  </a:lnTo>
                  <a:lnTo>
                    <a:pt x="3395" y="49650"/>
                  </a:lnTo>
                  <a:lnTo>
                    <a:pt x="1018" y="57570"/>
                  </a:lnTo>
                  <a:lnTo>
                    <a:pt x="658" y="67744"/>
                  </a:lnTo>
                  <a:lnTo>
                    <a:pt x="150" y="105446"/>
                  </a:lnTo>
                  <a:lnTo>
                    <a:pt x="0" y="153459"/>
                  </a:lnTo>
                  <a:lnTo>
                    <a:pt x="4873" y="163481"/>
                  </a:lnTo>
                  <a:lnTo>
                    <a:pt x="13016" y="168939"/>
                  </a:lnTo>
                  <a:lnTo>
                    <a:pt x="23338" y="171355"/>
                  </a:lnTo>
                  <a:lnTo>
                    <a:pt x="33890" y="171742"/>
                  </a:lnTo>
                  <a:lnTo>
                    <a:pt x="44595" y="170776"/>
                  </a:lnTo>
                  <a:lnTo>
                    <a:pt x="55402" y="168908"/>
                  </a:lnTo>
                  <a:lnTo>
                    <a:pt x="66278" y="170111"/>
                  </a:lnTo>
                  <a:lnTo>
                    <a:pt x="77199" y="173359"/>
                  </a:lnTo>
                  <a:lnTo>
                    <a:pt x="88150" y="177972"/>
                  </a:lnTo>
                  <a:lnTo>
                    <a:pt x="96674" y="184718"/>
                  </a:lnTo>
                  <a:lnTo>
                    <a:pt x="103581" y="192885"/>
                  </a:lnTo>
                  <a:lnTo>
                    <a:pt x="109408" y="202001"/>
                  </a:lnTo>
                  <a:lnTo>
                    <a:pt x="112070" y="214195"/>
                  </a:lnTo>
                  <a:lnTo>
                    <a:pt x="112621" y="228442"/>
                  </a:lnTo>
                  <a:lnTo>
                    <a:pt x="111765" y="244058"/>
                  </a:lnTo>
                  <a:lnTo>
                    <a:pt x="108747" y="258139"/>
                  </a:lnTo>
                  <a:lnTo>
                    <a:pt x="104288" y="271197"/>
                  </a:lnTo>
                  <a:lnTo>
                    <a:pt x="98868" y="283573"/>
                  </a:lnTo>
                  <a:lnTo>
                    <a:pt x="90361" y="291823"/>
                  </a:lnTo>
                  <a:lnTo>
                    <a:pt x="79796" y="297323"/>
                  </a:lnTo>
                  <a:lnTo>
                    <a:pt x="43983" y="29731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5771012" y="5219479"/>
            <a:ext cx="2840984" cy="1167227"/>
            <a:chOff x="5771012" y="5219479"/>
            <a:chExt cx="2840984" cy="1167227"/>
          </a:xfrm>
        </p:grpSpPr>
        <p:sp>
          <p:nvSpPr>
            <p:cNvPr id="173" name="Freeform 172"/>
            <p:cNvSpPr/>
            <p:nvPr/>
          </p:nvSpPr>
          <p:spPr>
            <a:xfrm>
              <a:off x="6123382" y="5329595"/>
              <a:ext cx="88093" cy="11012"/>
            </a:xfrm>
            <a:custGeom>
              <a:avLst/>
              <a:gdLst/>
              <a:ahLst/>
              <a:cxnLst/>
              <a:rect l="0" t="0" r="0" b="0"/>
              <a:pathLst>
                <a:path w="88093" h="11012">
                  <a:moveTo>
                    <a:pt x="0" y="11011"/>
                  </a:moveTo>
                  <a:lnTo>
                    <a:pt x="23382" y="11011"/>
                  </a:lnTo>
                  <a:lnTo>
                    <a:pt x="33941" y="9788"/>
                  </a:lnTo>
                  <a:lnTo>
                    <a:pt x="8809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6387659" y="5296560"/>
              <a:ext cx="131773" cy="308325"/>
            </a:xfrm>
            <a:custGeom>
              <a:avLst/>
              <a:gdLst/>
              <a:ahLst/>
              <a:cxnLst/>
              <a:rect l="0" t="0" r="0" b="0"/>
              <a:pathLst>
                <a:path w="131773" h="308325">
                  <a:moveTo>
                    <a:pt x="0" y="0"/>
                  </a:moveTo>
                  <a:lnTo>
                    <a:pt x="17537" y="5846"/>
                  </a:lnTo>
                  <a:lnTo>
                    <a:pt x="27597" y="7568"/>
                  </a:lnTo>
                  <a:lnTo>
                    <a:pt x="39198" y="8716"/>
                  </a:lnTo>
                  <a:lnTo>
                    <a:pt x="51825" y="9482"/>
                  </a:lnTo>
                  <a:lnTo>
                    <a:pt x="65138" y="8768"/>
                  </a:lnTo>
                  <a:lnTo>
                    <a:pt x="78907" y="7069"/>
                  </a:lnTo>
                  <a:lnTo>
                    <a:pt x="92981" y="4713"/>
                  </a:lnTo>
                  <a:lnTo>
                    <a:pt x="104810" y="5589"/>
                  </a:lnTo>
                  <a:lnTo>
                    <a:pt x="115143" y="8620"/>
                  </a:lnTo>
                  <a:lnTo>
                    <a:pt x="124479" y="13088"/>
                  </a:lnTo>
                  <a:lnTo>
                    <a:pt x="129479" y="22184"/>
                  </a:lnTo>
                  <a:lnTo>
                    <a:pt x="131589" y="34365"/>
                  </a:lnTo>
                  <a:lnTo>
                    <a:pt x="131772" y="48604"/>
                  </a:lnTo>
                  <a:lnTo>
                    <a:pt x="130671" y="61767"/>
                  </a:lnTo>
                  <a:lnTo>
                    <a:pt x="128713" y="74213"/>
                  </a:lnTo>
                  <a:lnTo>
                    <a:pt x="126185" y="86181"/>
                  </a:lnTo>
                  <a:lnTo>
                    <a:pt x="123276" y="97830"/>
                  </a:lnTo>
                  <a:lnTo>
                    <a:pt x="120113" y="109266"/>
                  </a:lnTo>
                  <a:lnTo>
                    <a:pt x="113336" y="131761"/>
                  </a:lnTo>
                  <a:lnTo>
                    <a:pt x="106245" y="153994"/>
                  </a:lnTo>
                  <a:lnTo>
                    <a:pt x="101418" y="167509"/>
                  </a:lnTo>
                  <a:lnTo>
                    <a:pt x="89528" y="198839"/>
                  </a:lnTo>
                  <a:lnTo>
                    <a:pt x="84156" y="215758"/>
                  </a:lnTo>
                  <a:lnTo>
                    <a:pt x="79350" y="233155"/>
                  </a:lnTo>
                  <a:lnTo>
                    <a:pt x="55058" y="3083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6409683" y="5452253"/>
              <a:ext cx="154162" cy="9482"/>
            </a:xfrm>
            <a:custGeom>
              <a:avLst/>
              <a:gdLst/>
              <a:ahLst/>
              <a:cxnLst/>
              <a:rect l="0" t="0" r="0" b="0"/>
              <a:pathLst>
                <a:path w="154162" h="9482">
                  <a:moveTo>
                    <a:pt x="0" y="9481"/>
                  </a:moveTo>
                  <a:lnTo>
                    <a:pt x="23382" y="3635"/>
                  </a:lnTo>
                  <a:lnTo>
                    <a:pt x="36387" y="1913"/>
                  </a:lnTo>
                  <a:lnTo>
                    <a:pt x="51176" y="765"/>
                  </a:lnTo>
                  <a:lnTo>
                    <a:pt x="67152" y="0"/>
                  </a:lnTo>
                  <a:lnTo>
                    <a:pt x="83920" y="713"/>
                  </a:lnTo>
                  <a:lnTo>
                    <a:pt x="101215" y="2412"/>
                  </a:lnTo>
                  <a:lnTo>
                    <a:pt x="154161" y="94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6629913" y="5549826"/>
              <a:ext cx="1" cy="11013"/>
            </a:xfrm>
            <a:custGeom>
              <a:avLst/>
              <a:gdLst/>
              <a:ahLst/>
              <a:cxnLst/>
              <a:rect l="0" t="0" r="0" b="0"/>
              <a:pathLst>
                <a:path w="1" h="11013">
                  <a:moveTo>
                    <a:pt x="0" y="0"/>
                  </a:moveTo>
                  <a:lnTo>
                    <a:pt x="0" y="110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6722250" y="5392968"/>
              <a:ext cx="124433" cy="244952"/>
            </a:xfrm>
            <a:custGeom>
              <a:avLst/>
              <a:gdLst/>
              <a:ahLst/>
              <a:cxnLst/>
              <a:rect l="0" t="0" r="0" b="0"/>
              <a:pathLst>
                <a:path w="124433" h="244952">
                  <a:moveTo>
                    <a:pt x="116883" y="2696"/>
                  </a:moveTo>
                  <a:lnTo>
                    <a:pt x="93501" y="2696"/>
                  </a:lnTo>
                  <a:lnTo>
                    <a:pt x="82943" y="3920"/>
                  </a:lnTo>
                  <a:lnTo>
                    <a:pt x="72233" y="5959"/>
                  </a:lnTo>
                  <a:lnTo>
                    <a:pt x="61423" y="8542"/>
                  </a:lnTo>
                  <a:lnTo>
                    <a:pt x="51769" y="7817"/>
                  </a:lnTo>
                  <a:lnTo>
                    <a:pt x="42886" y="4887"/>
                  </a:lnTo>
                  <a:lnTo>
                    <a:pt x="34517" y="486"/>
                  </a:lnTo>
                  <a:lnTo>
                    <a:pt x="26491" y="0"/>
                  </a:lnTo>
                  <a:lnTo>
                    <a:pt x="18693" y="2122"/>
                  </a:lnTo>
                  <a:lnTo>
                    <a:pt x="11047" y="5984"/>
                  </a:lnTo>
                  <a:lnTo>
                    <a:pt x="5950" y="13453"/>
                  </a:lnTo>
                  <a:lnTo>
                    <a:pt x="2551" y="23326"/>
                  </a:lnTo>
                  <a:lnTo>
                    <a:pt x="286" y="34802"/>
                  </a:lnTo>
                  <a:lnTo>
                    <a:pt x="0" y="47347"/>
                  </a:lnTo>
                  <a:lnTo>
                    <a:pt x="1032" y="60604"/>
                  </a:lnTo>
                  <a:lnTo>
                    <a:pt x="2944" y="74336"/>
                  </a:lnTo>
                  <a:lnTo>
                    <a:pt x="9112" y="82267"/>
                  </a:lnTo>
                  <a:lnTo>
                    <a:pt x="18119" y="86332"/>
                  </a:lnTo>
                  <a:lnTo>
                    <a:pt x="29017" y="87818"/>
                  </a:lnTo>
                  <a:lnTo>
                    <a:pt x="39953" y="87585"/>
                  </a:lnTo>
                  <a:lnTo>
                    <a:pt x="50914" y="86206"/>
                  </a:lnTo>
                  <a:lnTo>
                    <a:pt x="61892" y="84063"/>
                  </a:lnTo>
                  <a:lnTo>
                    <a:pt x="72881" y="83858"/>
                  </a:lnTo>
                  <a:lnTo>
                    <a:pt x="83878" y="84944"/>
                  </a:lnTo>
                  <a:lnTo>
                    <a:pt x="94880" y="86893"/>
                  </a:lnTo>
                  <a:lnTo>
                    <a:pt x="103438" y="91862"/>
                  </a:lnTo>
                  <a:lnTo>
                    <a:pt x="110367" y="98846"/>
                  </a:lnTo>
                  <a:lnTo>
                    <a:pt x="116210" y="107171"/>
                  </a:lnTo>
                  <a:lnTo>
                    <a:pt x="120105" y="118840"/>
                  </a:lnTo>
                  <a:lnTo>
                    <a:pt x="122701" y="132736"/>
                  </a:lnTo>
                  <a:lnTo>
                    <a:pt x="124432" y="148118"/>
                  </a:lnTo>
                  <a:lnTo>
                    <a:pt x="124363" y="162043"/>
                  </a:lnTo>
                  <a:lnTo>
                    <a:pt x="123094" y="174997"/>
                  </a:lnTo>
                  <a:lnTo>
                    <a:pt x="121023" y="187303"/>
                  </a:lnTo>
                  <a:lnTo>
                    <a:pt x="117196" y="199178"/>
                  </a:lnTo>
                  <a:lnTo>
                    <a:pt x="112198" y="210765"/>
                  </a:lnTo>
                  <a:lnTo>
                    <a:pt x="106419" y="222160"/>
                  </a:lnTo>
                  <a:lnTo>
                    <a:pt x="97672" y="229757"/>
                  </a:lnTo>
                  <a:lnTo>
                    <a:pt x="86946" y="234822"/>
                  </a:lnTo>
                  <a:lnTo>
                    <a:pt x="50814" y="24495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6949249" y="5435362"/>
              <a:ext cx="114861" cy="188952"/>
            </a:xfrm>
            <a:custGeom>
              <a:avLst/>
              <a:gdLst/>
              <a:ahLst/>
              <a:cxnLst/>
              <a:rect l="0" t="0" r="0" b="0"/>
              <a:pathLst>
                <a:path w="114861" h="188952">
                  <a:moveTo>
                    <a:pt x="0" y="103453"/>
                  </a:moveTo>
                  <a:lnTo>
                    <a:pt x="0" y="126835"/>
                  </a:lnTo>
                  <a:lnTo>
                    <a:pt x="1224" y="137394"/>
                  </a:lnTo>
                  <a:lnTo>
                    <a:pt x="3263" y="148103"/>
                  </a:lnTo>
                  <a:lnTo>
                    <a:pt x="5845" y="158913"/>
                  </a:lnTo>
                  <a:lnTo>
                    <a:pt x="10015" y="168567"/>
                  </a:lnTo>
                  <a:lnTo>
                    <a:pt x="15241" y="177450"/>
                  </a:lnTo>
                  <a:lnTo>
                    <a:pt x="21172" y="185819"/>
                  </a:lnTo>
                  <a:lnTo>
                    <a:pt x="28797" y="188951"/>
                  </a:lnTo>
                  <a:lnTo>
                    <a:pt x="37550" y="188592"/>
                  </a:lnTo>
                  <a:lnTo>
                    <a:pt x="47056" y="185906"/>
                  </a:lnTo>
                  <a:lnTo>
                    <a:pt x="55841" y="179221"/>
                  </a:lnTo>
                  <a:lnTo>
                    <a:pt x="64144" y="169871"/>
                  </a:lnTo>
                  <a:lnTo>
                    <a:pt x="72127" y="158743"/>
                  </a:lnTo>
                  <a:lnTo>
                    <a:pt x="78673" y="147654"/>
                  </a:lnTo>
                  <a:lnTo>
                    <a:pt x="84259" y="136590"/>
                  </a:lnTo>
                  <a:lnTo>
                    <a:pt x="89208" y="125545"/>
                  </a:lnTo>
                  <a:lnTo>
                    <a:pt x="93730" y="114510"/>
                  </a:lnTo>
                  <a:lnTo>
                    <a:pt x="97968" y="103483"/>
                  </a:lnTo>
                  <a:lnTo>
                    <a:pt x="102017" y="92462"/>
                  </a:lnTo>
                  <a:lnTo>
                    <a:pt x="105940" y="78996"/>
                  </a:lnTo>
                  <a:lnTo>
                    <a:pt x="109779" y="63902"/>
                  </a:lnTo>
                  <a:lnTo>
                    <a:pt x="113561" y="47721"/>
                  </a:lnTo>
                  <a:lnTo>
                    <a:pt x="114860" y="33264"/>
                  </a:lnTo>
                  <a:lnTo>
                    <a:pt x="114502" y="19955"/>
                  </a:lnTo>
                  <a:lnTo>
                    <a:pt x="113040" y="7412"/>
                  </a:lnTo>
                  <a:lnTo>
                    <a:pt x="108395" y="1497"/>
                  </a:lnTo>
                  <a:lnTo>
                    <a:pt x="101627" y="0"/>
                  </a:lnTo>
                  <a:lnTo>
                    <a:pt x="93445" y="1449"/>
                  </a:lnTo>
                  <a:lnTo>
                    <a:pt x="84320" y="6086"/>
                  </a:lnTo>
                  <a:lnTo>
                    <a:pt x="74566" y="12848"/>
                  </a:lnTo>
                  <a:lnTo>
                    <a:pt x="64393" y="21027"/>
                  </a:lnTo>
                  <a:lnTo>
                    <a:pt x="55163" y="30149"/>
                  </a:lnTo>
                  <a:lnTo>
                    <a:pt x="46563" y="39902"/>
                  </a:lnTo>
                  <a:lnTo>
                    <a:pt x="38383" y="50074"/>
                  </a:lnTo>
                  <a:lnTo>
                    <a:pt x="31706" y="60526"/>
                  </a:lnTo>
                  <a:lnTo>
                    <a:pt x="26031" y="71165"/>
                  </a:lnTo>
                  <a:lnTo>
                    <a:pt x="11012" y="11446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7510839" y="5362630"/>
              <a:ext cx="88093" cy="22024"/>
            </a:xfrm>
            <a:custGeom>
              <a:avLst/>
              <a:gdLst/>
              <a:ahLst/>
              <a:cxnLst/>
              <a:rect l="0" t="0" r="0" b="0"/>
              <a:pathLst>
                <a:path w="88093" h="22024">
                  <a:moveTo>
                    <a:pt x="0" y="0"/>
                  </a:moveTo>
                  <a:lnTo>
                    <a:pt x="35934" y="11978"/>
                  </a:lnTo>
                  <a:lnTo>
                    <a:pt x="88092" y="220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7687023" y="5254952"/>
              <a:ext cx="145526" cy="305887"/>
            </a:xfrm>
            <a:custGeom>
              <a:avLst/>
              <a:gdLst/>
              <a:ahLst/>
              <a:cxnLst/>
              <a:rect l="0" t="0" r="0" b="0"/>
              <a:pathLst>
                <a:path w="145526" h="305887">
                  <a:moveTo>
                    <a:pt x="0" y="30597"/>
                  </a:moveTo>
                  <a:lnTo>
                    <a:pt x="17537" y="18905"/>
                  </a:lnTo>
                  <a:lnTo>
                    <a:pt x="26373" y="14238"/>
                  </a:lnTo>
                  <a:lnTo>
                    <a:pt x="35935" y="9903"/>
                  </a:lnTo>
                  <a:lnTo>
                    <a:pt x="45980" y="5789"/>
                  </a:lnTo>
                  <a:lnTo>
                    <a:pt x="57571" y="3047"/>
                  </a:lnTo>
                  <a:lnTo>
                    <a:pt x="70192" y="1219"/>
                  </a:lnTo>
                  <a:lnTo>
                    <a:pt x="83500" y="0"/>
                  </a:lnTo>
                  <a:lnTo>
                    <a:pt x="96043" y="411"/>
                  </a:lnTo>
                  <a:lnTo>
                    <a:pt x="108075" y="1908"/>
                  </a:lnTo>
                  <a:lnTo>
                    <a:pt x="119767" y="4130"/>
                  </a:lnTo>
                  <a:lnTo>
                    <a:pt x="128785" y="9282"/>
                  </a:lnTo>
                  <a:lnTo>
                    <a:pt x="136021" y="16387"/>
                  </a:lnTo>
                  <a:lnTo>
                    <a:pt x="142068" y="24794"/>
                  </a:lnTo>
                  <a:lnTo>
                    <a:pt x="144876" y="36516"/>
                  </a:lnTo>
                  <a:lnTo>
                    <a:pt x="145525" y="50449"/>
                  </a:lnTo>
                  <a:lnTo>
                    <a:pt x="144733" y="65855"/>
                  </a:lnTo>
                  <a:lnTo>
                    <a:pt x="142982" y="83466"/>
                  </a:lnTo>
                  <a:lnTo>
                    <a:pt x="140591" y="102548"/>
                  </a:lnTo>
                  <a:lnTo>
                    <a:pt x="137773" y="122611"/>
                  </a:lnTo>
                  <a:lnTo>
                    <a:pt x="134672" y="139656"/>
                  </a:lnTo>
                  <a:lnTo>
                    <a:pt x="131381" y="154690"/>
                  </a:lnTo>
                  <a:lnTo>
                    <a:pt x="110049" y="240077"/>
                  </a:lnTo>
                  <a:lnTo>
                    <a:pt x="99104" y="30588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7742081" y="5367297"/>
              <a:ext cx="99105" cy="17357"/>
            </a:xfrm>
            <a:custGeom>
              <a:avLst/>
              <a:gdLst/>
              <a:ahLst/>
              <a:cxnLst/>
              <a:rect l="0" t="0" r="0" b="0"/>
              <a:pathLst>
                <a:path w="99105" h="17357">
                  <a:moveTo>
                    <a:pt x="0" y="6344"/>
                  </a:moveTo>
                  <a:lnTo>
                    <a:pt x="17537" y="498"/>
                  </a:lnTo>
                  <a:lnTo>
                    <a:pt x="27597" y="0"/>
                  </a:lnTo>
                  <a:lnTo>
                    <a:pt x="39198" y="891"/>
                  </a:lnTo>
                  <a:lnTo>
                    <a:pt x="99104" y="1735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7984335" y="5450722"/>
              <a:ext cx="1" cy="33036"/>
            </a:xfrm>
            <a:custGeom>
              <a:avLst/>
              <a:gdLst/>
              <a:ahLst/>
              <a:cxnLst/>
              <a:rect l="0" t="0" r="0" b="0"/>
              <a:pathLst>
                <a:path w="1" h="33036">
                  <a:moveTo>
                    <a:pt x="0" y="0"/>
                  </a:moveTo>
                  <a:lnTo>
                    <a:pt x="0" y="330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8043929" y="5219479"/>
              <a:ext cx="146589" cy="330348"/>
            </a:xfrm>
            <a:custGeom>
              <a:avLst/>
              <a:gdLst/>
              <a:ahLst/>
              <a:cxnLst/>
              <a:rect l="0" t="0" r="0" b="0"/>
              <a:pathLst>
                <a:path w="146589" h="330348">
                  <a:moveTo>
                    <a:pt x="138614" y="0"/>
                  </a:moveTo>
                  <a:lnTo>
                    <a:pt x="102115" y="36499"/>
                  </a:lnTo>
                  <a:lnTo>
                    <a:pt x="92258" y="43909"/>
                  </a:lnTo>
                  <a:lnTo>
                    <a:pt x="82017" y="50072"/>
                  </a:lnTo>
                  <a:lnTo>
                    <a:pt x="71519" y="55405"/>
                  </a:lnTo>
                  <a:lnTo>
                    <a:pt x="60849" y="56513"/>
                  </a:lnTo>
                  <a:lnTo>
                    <a:pt x="50066" y="54804"/>
                  </a:lnTo>
                  <a:lnTo>
                    <a:pt x="39207" y="51219"/>
                  </a:lnTo>
                  <a:lnTo>
                    <a:pt x="29520" y="51275"/>
                  </a:lnTo>
                  <a:lnTo>
                    <a:pt x="20615" y="53759"/>
                  </a:lnTo>
                  <a:lnTo>
                    <a:pt x="12231" y="57863"/>
                  </a:lnTo>
                  <a:lnTo>
                    <a:pt x="6643" y="65492"/>
                  </a:lnTo>
                  <a:lnTo>
                    <a:pt x="2917" y="75473"/>
                  </a:lnTo>
                  <a:lnTo>
                    <a:pt x="432" y="87021"/>
                  </a:lnTo>
                  <a:lnTo>
                    <a:pt x="0" y="98390"/>
                  </a:lnTo>
                  <a:lnTo>
                    <a:pt x="934" y="109639"/>
                  </a:lnTo>
                  <a:lnTo>
                    <a:pt x="2782" y="120810"/>
                  </a:lnTo>
                  <a:lnTo>
                    <a:pt x="7684" y="127033"/>
                  </a:lnTo>
                  <a:lnTo>
                    <a:pt x="14622" y="129959"/>
                  </a:lnTo>
                  <a:lnTo>
                    <a:pt x="22918" y="130685"/>
                  </a:lnTo>
                  <a:lnTo>
                    <a:pt x="33343" y="129946"/>
                  </a:lnTo>
                  <a:lnTo>
                    <a:pt x="45187" y="128230"/>
                  </a:lnTo>
                  <a:lnTo>
                    <a:pt x="57977" y="125863"/>
                  </a:lnTo>
                  <a:lnTo>
                    <a:pt x="70174" y="126731"/>
                  </a:lnTo>
                  <a:lnTo>
                    <a:pt x="81976" y="129758"/>
                  </a:lnTo>
                  <a:lnTo>
                    <a:pt x="93514" y="134222"/>
                  </a:lnTo>
                  <a:lnTo>
                    <a:pt x="103654" y="140869"/>
                  </a:lnTo>
                  <a:lnTo>
                    <a:pt x="112860" y="148970"/>
                  </a:lnTo>
                  <a:lnTo>
                    <a:pt x="121445" y="158042"/>
                  </a:lnTo>
                  <a:lnTo>
                    <a:pt x="128392" y="168984"/>
                  </a:lnTo>
                  <a:lnTo>
                    <a:pt x="134247" y="181172"/>
                  </a:lnTo>
                  <a:lnTo>
                    <a:pt x="139373" y="194192"/>
                  </a:lnTo>
                  <a:lnTo>
                    <a:pt x="142791" y="207766"/>
                  </a:lnTo>
                  <a:lnTo>
                    <a:pt x="145069" y="221709"/>
                  </a:lnTo>
                  <a:lnTo>
                    <a:pt x="146588" y="235899"/>
                  </a:lnTo>
                  <a:lnTo>
                    <a:pt x="146378" y="250253"/>
                  </a:lnTo>
                  <a:lnTo>
                    <a:pt x="145013" y="264716"/>
                  </a:lnTo>
                  <a:lnTo>
                    <a:pt x="142881" y="279252"/>
                  </a:lnTo>
                  <a:lnTo>
                    <a:pt x="139011" y="291390"/>
                  </a:lnTo>
                  <a:lnTo>
                    <a:pt x="133985" y="301928"/>
                  </a:lnTo>
                  <a:lnTo>
                    <a:pt x="105580" y="3303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8237601" y="5323252"/>
              <a:ext cx="141563" cy="184896"/>
            </a:xfrm>
            <a:custGeom>
              <a:avLst/>
              <a:gdLst/>
              <a:ahLst/>
              <a:cxnLst/>
              <a:rect l="0" t="0" r="0" b="0"/>
              <a:pathLst>
                <a:path w="141563" h="184896">
                  <a:moveTo>
                    <a:pt x="11012" y="61401"/>
                  </a:moveTo>
                  <a:lnTo>
                    <a:pt x="16857" y="84784"/>
                  </a:lnTo>
                  <a:lnTo>
                    <a:pt x="18580" y="96566"/>
                  </a:lnTo>
                  <a:lnTo>
                    <a:pt x="19728" y="109314"/>
                  </a:lnTo>
                  <a:lnTo>
                    <a:pt x="20494" y="122707"/>
                  </a:lnTo>
                  <a:lnTo>
                    <a:pt x="23451" y="135307"/>
                  </a:lnTo>
                  <a:lnTo>
                    <a:pt x="27869" y="147376"/>
                  </a:lnTo>
                  <a:lnTo>
                    <a:pt x="33261" y="159094"/>
                  </a:lnTo>
                  <a:lnTo>
                    <a:pt x="40527" y="168129"/>
                  </a:lnTo>
                  <a:lnTo>
                    <a:pt x="49041" y="175375"/>
                  </a:lnTo>
                  <a:lnTo>
                    <a:pt x="58387" y="181430"/>
                  </a:lnTo>
                  <a:lnTo>
                    <a:pt x="69513" y="184243"/>
                  </a:lnTo>
                  <a:lnTo>
                    <a:pt x="81824" y="184895"/>
                  </a:lnTo>
                  <a:lnTo>
                    <a:pt x="94925" y="184106"/>
                  </a:lnTo>
                  <a:lnTo>
                    <a:pt x="106106" y="178686"/>
                  </a:lnTo>
                  <a:lnTo>
                    <a:pt x="116007" y="170178"/>
                  </a:lnTo>
                  <a:lnTo>
                    <a:pt x="125055" y="159613"/>
                  </a:lnTo>
                  <a:lnTo>
                    <a:pt x="131087" y="147675"/>
                  </a:lnTo>
                  <a:lnTo>
                    <a:pt x="135108" y="134822"/>
                  </a:lnTo>
                  <a:lnTo>
                    <a:pt x="137789" y="121360"/>
                  </a:lnTo>
                  <a:lnTo>
                    <a:pt x="139576" y="107491"/>
                  </a:lnTo>
                  <a:lnTo>
                    <a:pt x="140768" y="93351"/>
                  </a:lnTo>
                  <a:lnTo>
                    <a:pt x="141562" y="79031"/>
                  </a:lnTo>
                  <a:lnTo>
                    <a:pt x="140868" y="65813"/>
                  </a:lnTo>
                  <a:lnTo>
                    <a:pt x="139182" y="53331"/>
                  </a:lnTo>
                  <a:lnTo>
                    <a:pt x="136834" y="41339"/>
                  </a:lnTo>
                  <a:lnTo>
                    <a:pt x="131599" y="30897"/>
                  </a:lnTo>
                  <a:lnTo>
                    <a:pt x="124438" y="21489"/>
                  </a:lnTo>
                  <a:lnTo>
                    <a:pt x="115993" y="12769"/>
                  </a:lnTo>
                  <a:lnTo>
                    <a:pt x="105470" y="6957"/>
                  </a:lnTo>
                  <a:lnTo>
                    <a:pt x="93560" y="3082"/>
                  </a:lnTo>
                  <a:lnTo>
                    <a:pt x="80726" y="499"/>
                  </a:lnTo>
                  <a:lnTo>
                    <a:pt x="68499" y="0"/>
                  </a:lnTo>
                  <a:lnTo>
                    <a:pt x="56678" y="891"/>
                  </a:lnTo>
                  <a:lnTo>
                    <a:pt x="0" y="63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5771012" y="5759184"/>
              <a:ext cx="2840984" cy="86838"/>
            </a:xfrm>
            <a:custGeom>
              <a:avLst/>
              <a:gdLst/>
              <a:ahLst/>
              <a:cxnLst/>
              <a:rect l="0" t="0" r="0" b="0"/>
              <a:pathLst>
                <a:path w="2840984" h="86838">
                  <a:moveTo>
                    <a:pt x="2840983" y="54920"/>
                  </a:moveTo>
                  <a:lnTo>
                    <a:pt x="2453534" y="54920"/>
                  </a:lnTo>
                  <a:lnTo>
                    <a:pt x="2437086" y="56143"/>
                  </a:lnTo>
                  <a:lnTo>
                    <a:pt x="2420004" y="58183"/>
                  </a:lnTo>
                  <a:lnTo>
                    <a:pt x="2402498" y="60765"/>
                  </a:lnTo>
                  <a:lnTo>
                    <a:pt x="2384709" y="62487"/>
                  </a:lnTo>
                  <a:lnTo>
                    <a:pt x="2348631" y="64401"/>
                  </a:lnTo>
                  <a:lnTo>
                    <a:pt x="2330446" y="66134"/>
                  </a:lnTo>
                  <a:lnTo>
                    <a:pt x="2312205" y="68514"/>
                  </a:lnTo>
                  <a:lnTo>
                    <a:pt x="2293926" y="71323"/>
                  </a:lnTo>
                  <a:lnTo>
                    <a:pt x="2274400" y="73197"/>
                  </a:lnTo>
                  <a:lnTo>
                    <a:pt x="2233128" y="75278"/>
                  </a:lnTo>
                  <a:lnTo>
                    <a:pt x="2213068" y="77057"/>
                  </a:lnTo>
                  <a:lnTo>
                    <a:pt x="2193577" y="79465"/>
                  </a:lnTo>
                  <a:lnTo>
                    <a:pt x="2174465" y="82295"/>
                  </a:lnTo>
                  <a:lnTo>
                    <a:pt x="2154384" y="84181"/>
                  </a:lnTo>
                  <a:lnTo>
                    <a:pt x="2092270" y="86837"/>
                  </a:lnTo>
                  <a:lnTo>
                    <a:pt x="2012592" y="84471"/>
                  </a:lnTo>
                  <a:lnTo>
                    <a:pt x="1991410" y="81962"/>
                  </a:lnTo>
                  <a:lnTo>
                    <a:pt x="1969948" y="80289"/>
                  </a:lnTo>
                  <a:lnTo>
                    <a:pt x="1882756" y="77604"/>
                  </a:lnTo>
                  <a:lnTo>
                    <a:pt x="1509076" y="76944"/>
                  </a:lnTo>
                  <a:lnTo>
                    <a:pt x="1485665" y="75720"/>
                  </a:lnTo>
                  <a:lnTo>
                    <a:pt x="1461494" y="73680"/>
                  </a:lnTo>
                  <a:lnTo>
                    <a:pt x="1436815" y="71097"/>
                  </a:lnTo>
                  <a:lnTo>
                    <a:pt x="1413021" y="69375"/>
                  </a:lnTo>
                  <a:lnTo>
                    <a:pt x="1343236" y="66951"/>
                  </a:lnTo>
                  <a:lnTo>
                    <a:pt x="1223952" y="66065"/>
                  </a:lnTo>
                  <a:lnTo>
                    <a:pt x="1200149" y="64797"/>
                  </a:lnTo>
                  <a:lnTo>
                    <a:pt x="1175716" y="62728"/>
                  </a:lnTo>
                  <a:lnTo>
                    <a:pt x="1150863" y="60125"/>
                  </a:lnTo>
                  <a:lnTo>
                    <a:pt x="1126953" y="58390"/>
                  </a:lnTo>
                  <a:lnTo>
                    <a:pt x="1080810" y="56462"/>
                  </a:lnTo>
                  <a:lnTo>
                    <a:pt x="1058227" y="54725"/>
                  </a:lnTo>
                  <a:lnTo>
                    <a:pt x="1035832" y="52343"/>
                  </a:lnTo>
                  <a:lnTo>
                    <a:pt x="991372" y="46433"/>
                  </a:lnTo>
                  <a:lnTo>
                    <a:pt x="947142" y="39729"/>
                  </a:lnTo>
                  <a:lnTo>
                    <a:pt x="925069" y="37451"/>
                  </a:lnTo>
                  <a:lnTo>
                    <a:pt x="880968" y="34921"/>
                  </a:lnTo>
                  <a:lnTo>
                    <a:pt x="858931" y="33023"/>
                  </a:lnTo>
                  <a:lnTo>
                    <a:pt x="836898" y="30533"/>
                  </a:lnTo>
                  <a:lnTo>
                    <a:pt x="814868" y="27651"/>
                  </a:lnTo>
                  <a:lnTo>
                    <a:pt x="792841" y="25729"/>
                  </a:lnTo>
                  <a:lnTo>
                    <a:pt x="727989" y="23024"/>
                  </a:lnTo>
                  <a:lnTo>
                    <a:pt x="668262" y="20999"/>
                  </a:lnTo>
                  <a:lnTo>
                    <a:pt x="647386" y="18847"/>
                  </a:lnTo>
                  <a:lnTo>
                    <a:pt x="626128" y="16189"/>
                  </a:lnTo>
                  <a:lnTo>
                    <a:pt x="605839" y="14417"/>
                  </a:lnTo>
                  <a:lnTo>
                    <a:pt x="548055" y="11923"/>
                  </a:lnTo>
                  <a:lnTo>
                    <a:pt x="492190" y="9961"/>
                  </a:lnTo>
                  <a:lnTo>
                    <a:pt x="473724" y="7818"/>
                  </a:lnTo>
                  <a:lnTo>
                    <a:pt x="455296" y="5166"/>
                  </a:lnTo>
                  <a:lnTo>
                    <a:pt x="436893" y="3398"/>
                  </a:lnTo>
                  <a:lnTo>
                    <a:pt x="381763" y="910"/>
                  </a:lnTo>
                  <a:lnTo>
                    <a:pt x="295821" y="0"/>
                  </a:lnTo>
                  <a:lnTo>
                    <a:pt x="280412" y="1177"/>
                  </a:lnTo>
                  <a:lnTo>
                    <a:pt x="265246" y="3186"/>
                  </a:lnTo>
                  <a:lnTo>
                    <a:pt x="250241" y="5748"/>
                  </a:lnTo>
                  <a:lnTo>
                    <a:pt x="235344" y="7457"/>
                  </a:lnTo>
                  <a:lnTo>
                    <a:pt x="205741" y="9355"/>
                  </a:lnTo>
                  <a:lnTo>
                    <a:pt x="190995" y="11084"/>
                  </a:lnTo>
                  <a:lnTo>
                    <a:pt x="176270" y="13461"/>
                  </a:lnTo>
                  <a:lnTo>
                    <a:pt x="144412" y="19364"/>
                  </a:lnTo>
                  <a:lnTo>
                    <a:pt x="105782" y="26067"/>
                  </a:lnTo>
                  <a:lnTo>
                    <a:pt x="88874" y="29567"/>
                  </a:lnTo>
                  <a:lnTo>
                    <a:pt x="73931" y="33124"/>
                  </a:lnTo>
                  <a:lnTo>
                    <a:pt x="60299" y="36718"/>
                  </a:lnTo>
                  <a:lnTo>
                    <a:pt x="35364" y="43976"/>
                  </a:lnTo>
                  <a:lnTo>
                    <a:pt x="0" y="549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6343613" y="6045346"/>
              <a:ext cx="143151" cy="264279"/>
            </a:xfrm>
            <a:custGeom>
              <a:avLst/>
              <a:gdLst/>
              <a:ahLst/>
              <a:cxnLst/>
              <a:rect l="0" t="0" r="0" b="0"/>
              <a:pathLst>
                <a:path w="143151" h="264279">
                  <a:moveTo>
                    <a:pt x="0" y="0"/>
                  </a:moveTo>
                  <a:lnTo>
                    <a:pt x="30653" y="45981"/>
                  </a:lnTo>
                  <a:lnTo>
                    <a:pt x="36341" y="56347"/>
                  </a:lnTo>
                  <a:lnTo>
                    <a:pt x="41356" y="66930"/>
                  </a:lnTo>
                  <a:lnTo>
                    <a:pt x="45924" y="77655"/>
                  </a:lnTo>
                  <a:lnTo>
                    <a:pt x="50192" y="88475"/>
                  </a:lnTo>
                  <a:lnTo>
                    <a:pt x="58197" y="110286"/>
                  </a:lnTo>
                  <a:lnTo>
                    <a:pt x="64492" y="122464"/>
                  </a:lnTo>
                  <a:lnTo>
                    <a:pt x="72359" y="135477"/>
                  </a:lnTo>
                  <a:lnTo>
                    <a:pt x="81274" y="149047"/>
                  </a:lnTo>
                  <a:lnTo>
                    <a:pt x="88441" y="161763"/>
                  </a:lnTo>
                  <a:lnTo>
                    <a:pt x="94442" y="173911"/>
                  </a:lnTo>
                  <a:lnTo>
                    <a:pt x="99667" y="185681"/>
                  </a:lnTo>
                  <a:lnTo>
                    <a:pt x="105597" y="197198"/>
                  </a:lnTo>
                  <a:lnTo>
                    <a:pt x="143150" y="2642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6266532" y="6078381"/>
              <a:ext cx="176186" cy="231244"/>
            </a:xfrm>
            <a:custGeom>
              <a:avLst/>
              <a:gdLst/>
              <a:ahLst/>
              <a:cxnLst/>
              <a:rect l="0" t="0" r="0" b="0"/>
              <a:pathLst>
                <a:path w="176186" h="231244">
                  <a:moveTo>
                    <a:pt x="176185" y="0"/>
                  </a:moveTo>
                  <a:lnTo>
                    <a:pt x="164494" y="17537"/>
                  </a:lnTo>
                  <a:lnTo>
                    <a:pt x="157379" y="26374"/>
                  </a:lnTo>
                  <a:lnTo>
                    <a:pt x="148966" y="35935"/>
                  </a:lnTo>
                  <a:lnTo>
                    <a:pt x="131053" y="55124"/>
                  </a:lnTo>
                  <a:lnTo>
                    <a:pt x="114935" y="71809"/>
                  </a:lnTo>
                  <a:lnTo>
                    <a:pt x="105987" y="82130"/>
                  </a:lnTo>
                  <a:lnTo>
                    <a:pt x="96352" y="93906"/>
                  </a:lnTo>
                  <a:lnTo>
                    <a:pt x="86258" y="106650"/>
                  </a:lnTo>
                  <a:lnTo>
                    <a:pt x="77081" y="117593"/>
                  </a:lnTo>
                  <a:lnTo>
                    <a:pt x="68516" y="127336"/>
                  </a:lnTo>
                  <a:lnTo>
                    <a:pt x="60360" y="136278"/>
                  </a:lnTo>
                  <a:lnTo>
                    <a:pt x="51252" y="147133"/>
                  </a:lnTo>
                  <a:lnTo>
                    <a:pt x="31343" y="172245"/>
                  </a:lnTo>
                  <a:lnTo>
                    <a:pt x="23342" y="184570"/>
                  </a:lnTo>
                  <a:lnTo>
                    <a:pt x="16785" y="196458"/>
                  </a:lnTo>
                  <a:lnTo>
                    <a:pt x="0" y="2312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6574856" y="6111416"/>
              <a:ext cx="88093" cy="11012"/>
            </a:xfrm>
            <a:custGeom>
              <a:avLst/>
              <a:gdLst/>
              <a:ahLst/>
              <a:cxnLst/>
              <a:rect l="0" t="0" r="0" b="0"/>
              <a:pathLst>
                <a:path w="88093" h="11012">
                  <a:moveTo>
                    <a:pt x="0" y="0"/>
                  </a:moveTo>
                  <a:lnTo>
                    <a:pt x="23382" y="5846"/>
                  </a:lnTo>
                  <a:lnTo>
                    <a:pt x="35164" y="7568"/>
                  </a:lnTo>
                  <a:lnTo>
                    <a:pt x="47912" y="8716"/>
                  </a:lnTo>
                  <a:lnTo>
                    <a:pt x="88092" y="110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6552833" y="6144450"/>
              <a:ext cx="88093" cy="66071"/>
            </a:xfrm>
            <a:custGeom>
              <a:avLst/>
              <a:gdLst/>
              <a:ahLst/>
              <a:cxnLst/>
              <a:rect l="0" t="0" r="0" b="0"/>
              <a:pathLst>
                <a:path w="88093" h="66071">
                  <a:moveTo>
                    <a:pt x="0" y="0"/>
                  </a:moveTo>
                  <a:lnTo>
                    <a:pt x="5845" y="17538"/>
                  </a:lnTo>
                  <a:lnTo>
                    <a:pt x="11237" y="23927"/>
                  </a:lnTo>
                  <a:lnTo>
                    <a:pt x="18503" y="29410"/>
                  </a:lnTo>
                  <a:lnTo>
                    <a:pt x="27018" y="34289"/>
                  </a:lnTo>
                  <a:lnTo>
                    <a:pt x="37587" y="38765"/>
                  </a:lnTo>
                  <a:lnTo>
                    <a:pt x="49529" y="42973"/>
                  </a:lnTo>
                  <a:lnTo>
                    <a:pt x="88092" y="660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6905656" y="6056358"/>
              <a:ext cx="21571" cy="231244"/>
            </a:xfrm>
            <a:custGeom>
              <a:avLst/>
              <a:gdLst/>
              <a:ahLst/>
              <a:cxnLst/>
              <a:rect l="0" t="0" r="0" b="0"/>
              <a:pathLst>
                <a:path w="21571" h="231244">
                  <a:moveTo>
                    <a:pt x="10558" y="0"/>
                  </a:moveTo>
                  <a:lnTo>
                    <a:pt x="4712" y="17537"/>
                  </a:lnTo>
                  <a:lnTo>
                    <a:pt x="2991" y="30044"/>
                  </a:lnTo>
                  <a:lnTo>
                    <a:pt x="1843" y="45723"/>
                  </a:lnTo>
                  <a:lnTo>
                    <a:pt x="567" y="80273"/>
                  </a:lnTo>
                  <a:lnTo>
                    <a:pt x="0" y="111942"/>
                  </a:lnTo>
                  <a:lnTo>
                    <a:pt x="1072" y="126015"/>
                  </a:lnTo>
                  <a:lnTo>
                    <a:pt x="3011" y="139068"/>
                  </a:lnTo>
                  <a:lnTo>
                    <a:pt x="21570" y="2312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7004307" y="6078381"/>
              <a:ext cx="154163" cy="143151"/>
            </a:xfrm>
            <a:custGeom>
              <a:avLst/>
              <a:gdLst/>
              <a:ahLst/>
              <a:cxnLst/>
              <a:rect l="0" t="0" r="0" b="0"/>
              <a:pathLst>
                <a:path w="154163" h="143151">
                  <a:moveTo>
                    <a:pt x="0" y="0"/>
                  </a:moveTo>
                  <a:lnTo>
                    <a:pt x="0" y="29229"/>
                  </a:lnTo>
                  <a:lnTo>
                    <a:pt x="1224" y="42732"/>
                  </a:lnTo>
                  <a:lnTo>
                    <a:pt x="3262" y="56629"/>
                  </a:lnTo>
                  <a:lnTo>
                    <a:pt x="5845" y="70787"/>
                  </a:lnTo>
                  <a:lnTo>
                    <a:pt x="11238" y="81449"/>
                  </a:lnTo>
                  <a:lnTo>
                    <a:pt x="18503" y="89782"/>
                  </a:lnTo>
                  <a:lnTo>
                    <a:pt x="27018" y="96560"/>
                  </a:lnTo>
                  <a:lnTo>
                    <a:pt x="36364" y="102302"/>
                  </a:lnTo>
                  <a:lnTo>
                    <a:pt x="46266" y="107354"/>
                  </a:lnTo>
                  <a:lnTo>
                    <a:pt x="56537" y="111945"/>
                  </a:lnTo>
                  <a:lnTo>
                    <a:pt x="67055" y="117453"/>
                  </a:lnTo>
                  <a:lnTo>
                    <a:pt x="77738" y="123572"/>
                  </a:lnTo>
                  <a:lnTo>
                    <a:pt x="88530" y="130098"/>
                  </a:lnTo>
                  <a:lnTo>
                    <a:pt x="99396" y="135672"/>
                  </a:lnTo>
                  <a:lnTo>
                    <a:pt x="110310" y="140612"/>
                  </a:lnTo>
                  <a:lnTo>
                    <a:pt x="154162" y="1431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7119090" y="6067369"/>
              <a:ext cx="39380" cy="297314"/>
            </a:xfrm>
            <a:custGeom>
              <a:avLst/>
              <a:gdLst/>
              <a:ahLst/>
              <a:cxnLst/>
              <a:rect l="0" t="0" r="0" b="0"/>
              <a:pathLst>
                <a:path w="39380" h="297314">
                  <a:moveTo>
                    <a:pt x="6344" y="0"/>
                  </a:moveTo>
                  <a:lnTo>
                    <a:pt x="498" y="23383"/>
                  </a:lnTo>
                  <a:lnTo>
                    <a:pt x="0" y="35165"/>
                  </a:lnTo>
                  <a:lnTo>
                    <a:pt x="890" y="47914"/>
                  </a:lnTo>
                  <a:lnTo>
                    <a:pt x="2708" y="61307"/>
                  </a:lnTo>
                  <a:lnTo>
                    <a:pt x="3920" y="76353"/>
                  </a:lnTo>
                  <a:lnTo>
                    <a:pt x="4727" y="92502"/>
                  </a:lnTo>
                  <a:lnTo>
                    <a:pt x="5266" y="109385"/>
                  </a:lnTo>
                  <a:lnTo>
                    <a:pt x="6849" y="124311"/>
                  </a:lnTo>
                  <a:lnTo>
                    <a:pt x="9128" y="137932"/>
                  </a:lnTo>
                  <a:lnTo>
                    <a:pt x="11870" y="150683"/>
                  </a:lnTo>
                  <a:lnTo>
                    <a:pt x="18180" y="184427"/>
                  </a:lnTo>
                  <a:lnTo>
                    <a:pt x="28612" y="241435"/>
                  </a:lnTo>
                  <a:lnTo>
                    <a:pt x="39379" y="29731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7290607" y="6331647"/>
              <a:ext cx="11013" cy="11012"/>
            </a:xfrm>
            <a:custGeom>
              <a:avLst/>
              <a:gdLst/>
              <a:ahLst/>
              <a:cxnLst/>
              <a:rect l="0" t="0" r="0" b="0"/>
              <a:pathLst>
                <a:path w="11013" h="11012">
                  <a:moveTo>
                    <a:pt x="0" y="0"/>
                  </a:moveTo>
                  <a:lnTo>
                    <a:pt x="11012" y="110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7369014" y="6035304"/>
              <a:ext cx="130814" cy="351402"/>
            </a:xfrm>
            <a:custGeom>
              <a:avLst/>
              <a:gdLst/>
              <a:ahLst/>
              <a:cxnLst/>
              <a:rect l="0" t="0" r="0" b="0"/>
              <a:pathLst>
                <a:path w="130814" h="351402">
                  <a:moveTo>
                    <a:pt x="119801" y="54089"/>
                  </a:moveTo>
                  <a:lnTo>
                    <a:pt x="89148" y="23435"/>
                  </a:lnTo>
                  <a:lnTo>
                    <a:pt x="81013" y="16524"/>
                  </a:lnTo>
                  <a:lnTo>
                    <a:pt x="71919" y="9470"/>
                  </a:lnTo>
                  <a:lnTo>
                    <a:pt x="62186" y="2320"/>
                  </a:lnTo>
                  <a:lnTo>
                    <a:pt x="53250" y="0"/>
                  </a:lnTo>
                  <a:lnTo>
                    <a:pt x="44847" y="900"/>
                  </a:lnTo>
                  <a:lnTo>
                    <a:pt x="36797" y="3948"/>
                  </a:lnTo>
                  <a:lnTo>
                    <a:pt x="28984" y="8426"/>
                  </a:lnTo>
                  <a:lnTo>
                    <a:pt x="21327" y="13859"/>
                  </a:lnTo>
                  <a:lnTo>
                    <a:pt x="13776" y="19927"/>
                  </a:lnTo>
                  <a:lnTo>
                    <a:pt x="8742" y="30091"/>
                  </a:lnTo>
                  <a:lnTo>
                    <a:pt x="5386" y="42984"/>
                  </a:lnTo>
                  <a:lnTo>
                    <a:pt x="3149" y="57697"/>
                  </a:lnTo>
                  <a:lnTo>
                    <a:pt x="1657" y="73623"/>
                  </a:lnTo>
                  <a:lnTo>
                    <a:pt x="663" y="90358"/>
                  </a:lnTo>
                  <a:lnTo>
                    <a:pt x="0" y="107633"/>
                  </a:lnTo>
                  <a:lnTo>
                    <a:pt x="781" y="124043"/>
                  </a:lnTo>
                  <a:lnTo>
                    <a:pt x="2526" y="139877"/>
                  </a:lnTo>
                  <a:lnTo>
                    <a:pt x="4912" y="155327"/>
                  </a:lnTo>
                  <a:lnTo>
                    <a:pt x="10174" y="164404"/>
                  </a:lnTo>
                  <a:lnTo>
                    <a:pt x="17352" y="169231"/>
                  </a:lnTo>
                  <a:lnTo>
                    <a:pt x="25809" y="171226"/>
                  </a:lnTo>
                  <a:lnTo>
                    <a:pt x="33893" y="168885"/>
                  </a:lnTo>
                  <a:lnTo>
                    <a:pt x="41729" y="163654"/>
                  </a:lnTo>
                  <a:lnTo>
                    <a:pt x="49401" y="156497"/>
                  </a:lnTo>
                  <a:lnTo>
                    <a:pt x="55739" y="148054"/>
                  </a:lnTo>
                  <a:lnTo>
                    <a:pt x="61187" y="138755"/>
                  </a:lnTo>
                  <a:lnTo>
                    <a:pt x="66043" y="128886"/>
                  </a:lnTo>
                  <a:lnTo>
                    <a:pt x="71727" y="118635"/>
                  </a:lnTo>
                  <a:lnTo>
                    <a:pt x="77964" y="108132"/>
                  </a:lnTo>
                  <a:lnTo>
                    <a:pt x="84569" y="97459"/>
                  </a:lnTo>
                  <a:lnTo>
                    <a:pt x="91418" y="94014"/>
                  </a:lnTo>
                  <a:lnTo>
                    <a:pt x="98433" y="95388"/>
                  </a:lnTo>
                  <a:lnTo>
                    <a:pt x="105556" y="99974"/>
                  </a:lnTo>
                  <a:lnTo>
                    <a:pt x="110304" y="109149"/>
                  </a:lnTo>
                  <a:lnTo>
                    <a:pt x="113470" y="121383"/>
                  </a:lnTo>
                  <a:lnTo>
                    <a:pt x="115580" y="135657"/>
                  </a:lnTo>
                  <a:lnTo>
                    <a:pt x="115764" y="148843"/>
                  </a:lnTo>
                  <a:lnTo>
                    <a:pt x="114662" y="161305"/>
                  </a:lnTo>
                  <a:lnTo>
                    <a:pt x="112705" y="173283"/>
                  </a:lnTo>
                  <a:lnTo>
                    <a:pt x="111400" y="186162"/>
                  </a:lnTo>
                  <a:lnTo>
                    <a:pt x="110530" y="199642"/>
                  </a:lnTo>
                  <a:lnTo>
                    <a:pt x="109950" y="213523"/>
                  </a:lnTo>
                  <a:lnTo>
                    <a:pt x="110786" y="226448"/>
                  </a:lnTo>
                  <a:lnTo>
                    <a:pt x="112568" y="238735"/>
                  </a:lnTo>
                  <a:lnTo>
                    <a:pt x="114979" y="250597"/>
                  </a:lnTo>
                  <a:lnTo>
                    <a:pt x="116586" y="264622"/>
                  </a:lnTo>
                  <a:lnTo>
                    <a:pt x="117657" y="280089"/>
                  </a:lnTo>
                  <a:lnTo>
                    <a:pt x="130813" y="35140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7570564" y="6144450"/>
              <a:ext cx="113927" cy="213823"/>
            </a:xfrm>
            <a:custGeom>
              <a:avLst/>
              <a:gdLst/>
              <a:ahLst/>
              <a:cxnLst/>
              <a:rect l="0" t="0" r="0" b="0"/>
              <a:pathLst>
                <a:path w="113927" h="213823">
                  <a:moveTo>
                    <a:pt x="6344" y="0"/>
                  </a:moveTo>
                  <a:lnTo>
                    <a:pt x="498" y="17538"/>
                  </a:lnTo>
                  <a:lnTo>
                    <a:pt x="0" y="27598"/>
                  </a:lnTo>
                  <a:lnTo>
                    <a:pt x="890" y="39198"/>
                  </a:lnTo>
                  <a:lnTo>
                    <a:pt x="2708" y="51826"/>
                  </a:lnTo>
                  <a:lnTo>
                    <a:pt x="6367" y="56574"/>
                  </a:lnTo>
                  <a:lnTo>
                    <a:pt x="11253" y="56069"/>
                  </a:lnTo>
                  <a:lnTo>
                    <a:pt x="24432" y="46943"/>
                  </a:lnTo>
                  <a:lnTo>
                    <a:pt x="42524" y="34730"/>
                  </a:lnTo>
                  <a:lnTo>
                    <a:pt x="52486" y="34165"/>
                  </a:lnTo>
                  <a:lnTo>
                    <a:pt x="62800" y="37459"/>
                  </a:lnTo>
                  <a:lnTo>
                    <a:pt x="73346" y="43325"/>
                  </a:lnTo>
                  <a:lnTo>
                    <a:pt x="81599" y="52130"/>
                  </a:lnTo>
                  <a:lnTo>
                    <a:pt x="88325" y="62894"/>
                  </a:lnTo>
                  <a:lnTo>
                    <a:pt x="94033" y="74964"/>
                  </a:lnTo>
                  <a:lnTo>
                    <a:pt x="99061" y="89129"/>
                  </a:lnTo>
                  <a:lnTo>
                    <a:pt x="103637" y="104689"/>
                  </a:lnTo>
                  <a:lnTo>
                    <a:pt x="107911" y="121180"/>
                  </a:lnTo>
                  <a:lnTo>
                    <a:pt x="110760" y="137068"/>
                  </a:lnTo>
                  <a:lnTo>
                    <a:pt x="112660" y="152554"/>
                  </a:lnTo>
                  <a:lnTo>
                    <a:pt x="113926" y="167772"/>
                  </a:lnTo>
                  <a:lnTo>
                    <a:pt x="113547" y="181588"/>
                  </a:lnTo>
                  <a:lnTo>
                    <a:pt x="112070" y="194470"/>
                  </a:lnTo>
                  <a:lnTo>
                    <a:pt x="109863" y="206727"/>
                  </a:lnTo>
                  <a:lnTo>
                    <a:pt x="104720" y="212452"/>
                  </a:lnTo>
                  <a:lnTo>
                    <a:pt x="97622" y="213822"/>
                  </a:lnTo>
                  <a:lnTo>
                    <a:pt x="72413" y="1982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7598931" y="6056358"/>
              <a:ext cx="154163" cy="66070"/>
            </a:xfrm>
            <a:custGeom>
              <a:avLst/>
              <a:gdLst/>
              <a:ahLst/>
              <a:cxnLst/>
              <a:rect l="0" t="0" r="0" b="0"/>
              <a:pathLst>
                <a:path w="154163" h="66070">
                  <a:moveTo>
                    <a:pt x="0" y="66069"/>
                  </a:moveTo>
                  <a:lnTo>
                    <a:pt x="11692" y="48532"/>
                  </a:lnTo>
                  <a:lnTo>
                    <a:pt x="20029" y="40919"/>
                  </a:lnTo>
                  <a:lnTo>
                    <a:pt x="30482" y="33397"/>
                  </a:lnTo>
                  <a:lnTo>
                    <a:pt x="42345" y="25935"/>
                  </a:lnTo>
                  <a:lnTo>
                    <a:pt x="53923" y="19737"/>
                  </a:lnTo>
                  <a:lnTo>
                    <a:pt x="65313" y="14381"/>
                  </a:lnTo>
                  <a:lnTo>
                    <a:pt x="76577" y="9588"/>
                  </a:lnTo>
                  <a:lnTo>
                    <a:pt x="88980" y="6392"/>
                  </a:lnTo>
                  <a:lnTo>
                    <a:pt x="102143" y="4261"/>
                  </a:lnTo>
                  <a:lnTo>
                    <a:pt x="15416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6695983" y="5935231"/>
              <a:ext cx="121128" cy="300516"/>
            </a:xfrm>
            <a:custGeom>
              <a:avLst/>
              <a:gdLst/>
              <a:ahLst/>
              <a:cxnLst/>
              <a:rect l="0" t="0" r="0" b="0"/>
              <a:pathLst>
                <a:path w="121128" h="300516">
                  <a:moveTo>
                    <a:pt x="121127" y="0"/>
                  </a:moveTo>
                  <a:lnTo>
                    <a:pt x="97744" y="5845"/>
                  </a:lnTo>
                  <a:lnTo>
                    <a:pt x="88409" y="10015"/>
                  </a:lnTo>
                  <a:lnTo>
                    <a:pt x="79739" y="15241"/>
                  </a:lnTo>
                  <a:lnTo>
                    <a:pt x="71512" y="21172"/>
                  </a:lnTo>
                  <a:lnTo>
                    <a:pt x="63581" y="28797"/>
                  </a:lnTo>
                  <a:lnTo>
                    <a:pt x="55845" y="37550"/>
                  </a:lnTo>
                  <a:lnTo>
                    <a:pt x="48242" y="47057"/>
                  </a:lnTo>
                  <a:lnTo>
                    <a:pt x="41949" y="57065"/>
                  </a:lnTo>
                  <a:lnTo>
                    <a:pt x="36530" y="67407"/>
                  </a:lnTo>
                  <a:lnTo>
                    <a:pt x="31694" y="77973"/>
                  </a:lnTo>
                  <a:lnTo>
                    <a:pt x="27247" y="89910"/>
                  </a:lnTo>
                  <a:lnTo>
                    <a:pt x="23058" y="102764"/>
                  </a:lnTo>
                  <a:lnTo>
                    <a:pt x="19043" y="116226"/>
                  </a:lnTo>
                  <a:lnTo>
                    <a:pt x="18813" y="127648"/>
                  </a:lnTo>
                  <a:lnTo>
                    <a:pt x="21106" y="137709"/>
                  </a:lnTo>
                  <a:lnTo>
                    <a:pt x="25082" y="146864"/>
                  </a:lnTo>
                  <a:lnTo>
                    <a:pt x="32627" y="154191"/>
                  </a:lnTo>
                  <a:lnTo>
                    <a:pt x="42551" y="160299"/>
                  </a:lnTo>
                  <a:lnTo>
                    <a:pt x="54061" y="165594"/>
                  </a:lnTo>
                  <a:lnTo>
                    <a:pt x="64181" y="171572"/>
                  </a:lnTo>
                  <a:lnTo>
                    <a:pt x="73375" y="178003"/>
                  </a:lnTo>
                  <a:lnTo>
                    <a:pt x="81952" y="184739"/>
                  </a:lnTo>
                  <a:lnTo>
                    <a:pt x="88892" y="194122"/>
                  </a:lnTo>
                  <a:lnTo>
                    <a:pt x="94743" y="205272"/>
                  </a:lnTo>
                  <a:lnTo>
                    <a:pt x="99868" y="217600"/>
                  </a:lnTo>
                  <a:lnTo>
                    <a:pt x="102060" y="229488"/>
                  </a:lnTo>
                  <a:lnTo>
                    <a:pt x="102298" y="241085"/>
                  </a:lnTo>
                  <a:lnTo>
                    <a:pt x="101233" y="252486"/>
                  </a:lnTo>
                  <a:lnTo>
                    <a:pt x="98077" y="262534"/>
                  </a:lnTo>
                  <a:lnTo>
                    <a:pt x="93525" y="271680"/>
                  </a:lnTo>
                  <a:lnTo>
                    <a:pt x="88043" y="280224"/>
                  </a:lnTo>
                  <a:lnTo>
                    <a:pt x="80719" y="287143"/>
                  </a:lnTo>
                  <a:lnTo>
                    <a:pt x="72165" y="292980"/>
                  </a:lnTo>
                  <a:lnTo>
                    <a:pt x="62792" y="298095"/>
                  </a:lnTo>
                  <a:lnTo>
                    <a:pt x="52873" y="300281"/>
                  </a:lnTo>
                  <a:lnTo>
                    <a:pt x="42590" y="300515"/>
                  </a:lnTo>
                  <a:lnTo>
                    <a:pt x="0" y="286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6673960" y="5924219"/>
              <a:ext cx="55058" cy="330348"/>
            </a:xfrm>
            <a:custGeom>
              <a:avLst/>
              <a:gdLst/>
              <a:ahLst/>
              <a:cxnLst/>
              <a:rect l="0" t="0" r="0" b="0"/>
              <a:pathLst>
                <a:path w="55058" h="330348">
                  <a:moveTo>
                    <a:pt x="0" y="0"/>
                  </a:moveTo>
                  <a:lnTo>
                    <a:pt x="8791" y="51524"/>
                  </a:lnTo>
                  <a:lnTo>
                    <a:pt x="25885" y="145827"/>
                  </a:lnTo>
                  <a:lnTo>
                    <a:pt x="36762" y="210013"/>
                  </a:lnTo>
                  <a:lnTo>
                    <a:pt x="39189" y="229325"/>
                  </a:lnTo>
                  <a:lnTo>
                    <a:pt x="40808" y="247093"/>
                  </a:lnTo>
                  <a:lnTo>
                    <a:pt x="41888" y="263833"/>
                  </a:lnTo>
                  <a:lnTo>
                    <a:pt x="43830" y="278663"/>
                  </a:lnTo>
                  <a:lnTo>
                    <a:pt x="46349" y="292220"/>
                  </a:lnTo>
                  <a:lnTo>
                    <a:pt x="55057" y="3303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6744697" y="5891184"/>
              <a:ext cx="61403" cy="352371"/>
            </a:xfrm>
            <a:custGeom>
              <a:avLst/>
              <a:gdLst/>
              <a:ahLst/>
              <a:cxnLst/>
              <a:rect l="0" t="0" r="0" b="0"/>
              <a:pathLst>
                <a:path w="61403" h="352371">
                  <a:moveTo>
                    <a:pt x="6344" y="0"/>
                  </a:moveTo>
                  <a:lnTo>
                    <a:pt x="499" y="23383"/>
                  </a:lnTo>
                  <a:lnTo>
                    <a:pt x="0" y="33941"/>
                  </a:lnTo>
                  <a:lnTo>
                    <a:pt x="891" y="44651"/>
                  </a:lnTo>
                  <a:lnTo>
                    <a:pt x="2708" y="55461"/>
                  </a:lnTo>
                  <a:lnTo>
                    <a:pt x="3921" y="67562"/>
                  </a:lnTo>
                  <a:lnTo>
                    <a:pt x="4729" y="80523"/>
                  </a:lnTo>
                  <a:lnTo>
                    <a:pt x="5266" y="94058"/>
                  </a:lnTo>
                  <a:lnTo>
                    <a:pt x="6849" y="111646"/>
                  </a:lnTo>
                  <a:lnTo>
                    <a:pt x="11871" y="154027"/>
                  </a:lnTo>
                  <a:lnTo>
                    <a:pt x="13699" y="173648"/>
                  </a:lnTo>
                  <a:lnTo>
                    <a:pt x="14918" y="191623"/>
                  </a:lnTo>
                  <a:lnTo>
                    <a:pt x="15731" y="208501"/>
                  </a:lnTo>
                  <a:lnTo>
                    <a:pt x="17496" y="223423"/>
                  </a:lnTo>
                  <a:lnTo>
                    <a:pt x="19897" y="237041"/>
                  </a:lnTo>
                  <a:lnTo>
                    <a:pt x="25826" y="263184"/>
                  </a:lnTo>
                  <a:lnTo>
                    <a:pt x="32539" y="291117"/>
                  </a:lnTo>
                  <a:lnTo>
                    <a:pt x="37266" y="304194"/>
                  </a:lnTo>
                  <a:lnTo>
                    <a:pt x="42864" y="316582"/>
                  </a:lnTo>
                  <a:lnTo>
                    <a:pt x="61402" y="352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1" name="Freeform 200"/>
          <p:cNvSpPr/>
          <p:nvPr/>
        </p:nvSpPr>
        <p:spPr>
          <a:xfrm>
            <a:off x="6134393" y="3816708"/>
            <a:ext cx="154163" cy="133476"/>
          </a:xfrm>
          <a:custGeom>
            <a:avLst/>
            <a:gdLst/>
            <a:ahLst/>
            <a:cxnLst/>
            <a:rect l="0" t="0" r="0" b="0"/>
            <a:pathLst>
              <a:path w="154163" h="133476">
                <a:moveTo>
                  <a:pt x="0" y="26326"/>
                </a:moveTo>
                <a:lnTo>
                  <a:pt x="11691" y="14635"/>
                </a:lnTo>
                <a:lnTo>
                  <a:pt x="18806" y="9968"/>
                </a:lnTo>
                <a:lnTo>
                  <a:pt x="27220" y="5633"/>
                </a:lnTo>
                <a:lnTo>
                  <a:pt x="36499" y="1519"/>
                </a:lnTo>
                <a:lnTo>
                  <a:pt x="46356" y="0"/>
                </a:lnTo>
                <a:lnTo>
                  <a:pt x="56598" y="211"/>
                </a:lnTo>
                <a:lnTo>
                  <a:pt x="67097" y="1575"/>
                </a:lnTo>
                <a:lnTo>
                  <a:pt x="74095" y="7379"/>
                </a:lnTo>
                <a:lnTo>
                  <a:pt x="78761" y="16141"/>
                </a:lnTo>
                <a:lnTo>
                  <a:pt x="81872" y="26877"/>
                </a:lnTo>
                <a:lnTo>
                  <a:pt x="81498" y="38929"/>
                </a:lnTo>
                <a:lnTo>
                  <a:pt x="78802" y="51857"/>
                </a:lnTo>
                <a:lnTo>
                  <a:pt x="74558" y="65370"/>
                </a:lnTo>
                <a:lnTo>
                  <a:pt x="69281" y="78049"/>
                </a:lnTo>
                <a:lnTo>
                  <a:pt x="63317" y="90172"/>
                </a:lnTo>
                <a:lnTo>
                  <a:pt x="56893" y="101925"/>
                </a:lnTo>
                <a:lnTo>
                  <a:pt x="50164" y="112207"/>
                </a:lnTo>
                <a:lnTo>
                  <a:pt x="43231" y="121508"/>
                </a:lnTo>
                <a:lnTo>
                  <a:pt x="36161" y="130157"/>
                </a:lnTo>
                <a:lnTo>
                  <a:pt x="33895" y="133475"/>
                </a:lnTo>
                <a:lnTo>
                  <a:pt x="34832" y="133241"/>
                </a:lnTo>
                <a:lnTo>
                  <a:pt x="37903" y="130637"/>
                </a:lnTo>
                <a:lnTo>
                  <a:pt x="43622" y="127678"/>
                </a:lnTo>
                <a:lnTo>
                  <a:pt x="51105" y="124482"/>
                </a:lnTo>
                <a:lnTo>
                  <a:pt x="59763" y="121127"/>
                </a:lnTo>
                <a:lnTo>
                  <a:pt x="70430" y="120115"/>
                </a:lnTo>
                <a:lnTo>
                  <a:pt x="82435" y="120663"/>
                </a:lnTo>
                <a:lnTo>
                  <a:pt x="154162" y="1254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 201"/>
          <p:cNvSpPr/>
          <p:nvPr/>
        </p:nvSpPr>
        <p:spPr>
          <a:xfrm>
            <a:off x="5850419" y="5715457"/>
            <a:ext cx="2177167" cy="1100700"/>
          </a:xfrm>
          <a:custGeom>
            <a:avLst/>
            <a:gdLst/>
            <a:ahLst/>
            <a:cxnLst/>
            <a:rect l="0" t="0" r="0" b="0"/>
            <a:pathLst>
              <a:path w="2177167" h="1100700">
                <a:moveTo>
                  <a:pt x="1946720" y="979572"/>
                </a:moveTo>
                <a:lnTo>
                  <a:pt x="1885415" y="994898"/>
                </a:lnTo>
                <a:lnTo>
                  <a:pt x="1831490" y="999610"/>
                </a:lnTo>
                <a:lnTo>
                  <a:pt x="1761414" y="1008770"/>
                </a:lnTo>
                <a:lnTo>
                  <a:pt x="1697004" y="1011469"/>
                </a:lnTo>
                <a:lnTo>
                  <a:pt x="1644070" y="1012269"/>
                </a:lnTo>
                <a:lnTo>
                  <a:pt x="1591409" y="1011282"/>
                </a:lnTo>
                <a:lnTo>
                  <a:pt x="1525887" y="1003870"/>
                </a:lnTo>
                <a:lnTo>
                  <a:pt x="1472513" y="999006"/>
                </a:lnTo>
                <a:lnTo>
                  <a:pt x="1417955" y="993079"/>
                </a:lnTo>
                <a:lnTo>
                  <a:pt x="1363046" y="988060"/>
                </a:lnTo>
                <a:lnTo>
                  <a:pt x="1283840" y="975403"/>
                </a:lnTo>
                <a:lnTo>
                  <a:pt x="1219309" y="970588"/>
                </a:lnTo>
                <a:lnTo>
                  <a:pt x="1159541" y="963315"/>
                </a:lnTo>
                <a:lnTo>
                  <a:pt x="956508" y="928157"/>
                </a:lnTo>
                <a:lnTo>
                  <a:pt x="898284" y="915941"/>
                </a:lnTo>
                <a:lnTo>
                  <a:pt x="841065" y="898591"/>
                </a:lnTo>
                <a:lnTo>
                  <a:pt x="779385" y="883934"/>
                </a:lnTo>
                <a:lnTo>
                  <a:pt x="721822" y="864638"/>
                </a:lnTo>
                <a:lnTo>
                  <a:pt x="666022" y="844646"/>
                </a:lnTo>
                <a:lnTo>
                  <a:pt x="610743" y="829206"/>
                </a:lnTo>
                <a:lnTo>
                  <a:pt x="555620" y="810901"/>
                </a:lnTo>
                <a:lnTo>
                  <a:pt x="500543" y="795961"/>
                </a:lnTo>
                <a:lnTo>
                  <a:pt x="446703" y="776580"/>
                </a:lnTo>
                <a:lnTo>
                  <a:pt x="384046" y="748109"/>
                </a:lnTo>
                <a:lnTo>
                  <a:pt x="236274" y="674914"/>
                </a:lnTo>
                <a:lnTo>
                  <a:pt x="174828" y="641475"/>
                </a:lnTo>
                <a:lnTo>
                  <a:pt x="130004" y="618330"/>
                </a:lnTo>
                <a:lnTo>
                  <a:pt x="90988" y="591539"/>
                </a:lnTo>
                <a:lnTo>
                  <a:pt x="48434" y="560354"/>
                </a:lnTo>
                <a:lnTo>
                  <a:pt x="16520" y="527866"/>
                </a:lnTo>
                <a:lnTo>
                  <a:pt x="10238" y="515708"/>
                </a:lnTo>
                <a:lnTo>
                  <a:pt x="3258" y="489149"/>
                </a:lnTo>
                <a:lnTo>
                  <a:pt x="155" y="457768"/>
                </a:lnTo>
                <a:lnTo>
                  <a:pt x="0" y="424653"/>
                </a:lnTo>
                <a:lnTo>
                  <a:pt x="4010" y="393622"/>
                </a:lnTo>
                <a:lnTo>
                  <a:pt x="16396" y="363517"/>
                </a:lnTo>
                <a:lnTo>
                  <a:pt x="32912" y="336270"/>
                </a:lnTo>
                <a:lnTo>
                  <a:pt x="55967" y="307174"/>
                </a:lnTo>
                <a:lnTo>
                  <a:pt x="79520" y="281831"/>
                </a:lnTo>
                <a:lnTo>
                  <a:pt x="124594" y="236102"/>
                </a:lnTo>
                <a:lnTo>
                  <a:pt x="159398" y="207075"/>
                </a:lnTo>
                <a:lnTo>
                  <a:pt x="207436" y="173174"/>
                </a:lnTo>
                <a:lnTo>
                  <a:pt x="266046" y="142914"/>
                </a:lnTo>
                <a:lnTo>
                  <a:pt x="381178" y="91319"/>
                </a:lnTo>
                <a:lnTo>
                  <a:pt x="434990" y="75132"/>
                </a:lnTo>
                <a:lnTo>
                  <a:pt x="489679" y="56742"/>
                </a:lnTo>
                <a:lnTo>
                  <a:pt x="550473" y="41640"/>
                </a:lnTo>
                <a:lnTo>
                  <a:pt x="609134" y="29417"/>
                </a:lnTo>
                <a:lnTo>
                  <a:pt x="671104" y="23892"/>
                </a:lnTo>
                <a:lnTo>
                  <a:pt x="757812" y="14458"/>
                </a:lnTo>
                <a:lnTo>
                  <a:pt x="823641" y="11711"/>
                </a:lnTo>
                <a:lnTo>
                  <a:pt x="933670" y="10707"/>
                </a:lnTo>
                <a:lnTo>
                  <a:pt x="999730" y="4754"/>
                </a:lnTo>
                <a:lnTo>
                  <a:pt x="1065796" y="1087"/>
                </a:lnTo>
                <a:lnTo>
                  <a:pt x="1131865" y="0"/>
                </a:lnTo>
                <a:lnTo>
                  <a:pt x="1197934" y="5524"/>
                </a:lnTo>
                <a:lnTo>
                  <a:pt x="1286026" y="10784"/>
                </a:lnTo>
                <a:lnTo>
                  <a:pt x="1350872" y="17827"/>
                </a:lnTo>
                <a:lnTo>
                  <a:pt x="1410597" y="21681"/>
                </a:lnTo>
                <a:lnTo>
                  <a:pt x="1474243" y="30029"/>
                </a:lnTo>
                <a:lnTo>
                  <a:pt x="1538371" y="41474"/>
                </a:lnTo>
                <a:lnTo>
                  <a:pt x="1596660" y="58596"/>
                </a:lnTo>
                <a:lnTo>
                  <a:pt x="1652675" y="73185"/>
                </a:lnTo>
                <a:lnTo>
                  <a:pt x="1708016" y="92462"/>
                </a:lnTo>
                <a:lnTo>
                  <a:pt x="1781522" y="120899"/>
                </a:lnTo>
                <a:lnTo>
                  <a:pt x="1849107" y="150079"/>
                </a:lnTo>
                <a:lnTo>
                  <a:pt x="1909584" y="179407"/>
                </a:lnTo>
                <a:lnTo>
                  <a:pt x="1965395" y="208765"/>
                </a:lnTo>
                <a:lnTo>
                  <a:pt x="2012128" y="238127"/>
                </a:lnTo>
                <a:lnTo>
                  <a:pt x="2045627" y="265995"/>
                </a:lnTo>
                <a:lnTo>
                  <a:pt x="2072955" y="291653"/>
                </a:lnTo>
                <a:lnTo>
                  <a:pt x="2096550" y="320599"/>
                </a:lnTo>
                <a:lnTo>
                  <a:pt x="2119038" y="346577"/>
                </a:lnTo>
                <a:lnTo>
                  <a:pt x="2130566" y="365447"/>
                </a:lnTo>
                <a:lnTo>
                  <a:pt x="2140992" y="384845"/>
                </a:lnTo>
                <a:lnTo>
                  <a:pt x="2159395" y="410747"/>
                </a:lnTo>
                <a:lnTo>
                  <a:pt x="2168896" y="430672"/>
                </a:lnTo>
                <a:lnTo>
                  <a:pt x="2173933" y="461550"/>
                </a:lnTo>
                <a:lnTo>
                  <a:pt x="2175276" y="480062"/>
                </a:lnTo>
                <a:lnTo>
                  <a:pt x="2176172" y="500968"/>
                </a:lnTo>
                <a:lnTo>
                  <a:pt x="2177166" y="547036"/>
                </a:lnTo>
                <a:lnTo>
                  <a:pt x="2176208" y="570087"/>
                </a:lnTo>
                <a:lnTo>
                  <a:pt x="2174346" y="592795"/>
                </a:lnTo>
                <a:lnTo>
                  <a:pt x="2171882" y="615276"/>
                </a:lnTo>
                <a:lnTo>
                  <a:pt x="2169014" y="635156"/>
                </a:lnTo>
                <a:lnTo>
                  <a:pt x="2165880" y="653305"/>
                </a:lnTo>
                <a:lnTo>
                  <a:pt x="2159133" y="685296"/>
                </a:lnTo>
                <a:lnTo>
                  <a:pt x="2152057" y="711750"/>
                </a:lnTo>
                <a:lnTo>
                  <a:pt x="2141571" y="739005"/>
                </a:lnTo>
                <a:lnTo>
                  <a:pt x="2129977" y="766208"/>
                </a:lnTo>
                <a:lnTo>
                  <a:pt x="2120747" y="790534"/>
                </a:lnTo>
                <a:lnTo>
                  <a:pt x="2102825" y="824864"/>
                </a:lnTo>
                <a:lnTo>
                  <a:pt x="2089103" y="850453"/>
                </a:lnTo>
                <a:lnTo>
                  <a:pt x="2073623" y="876916"/>
                </a:lnTo>
                <a:lnTo>
                  <a:pt x="2045496" y="911226"/>
                </a:lnTo>
                <a:lnTo>
                  <a:pt x="2019898" y="938657"/>
                </a:lnTo>
                <a:lnTo>
                  <a:pt x="1989610" y="967041"/>
                </a:lnTo>
                <a:lnTo>
                  <a:pt x="1929711" y="998932"/>
                </a:lnTo>
                <a:lnTo>
                  <a:pt x="1874074" y="1026264"/>
                </a:lnTo>
                <a:lnTo>
                  <a:pt x="1809320" y="1048693"/>
                </a:lnTo>
                <a:lnTo>
                  <a:pt x="1750644" y="1063871"/>
                </a:lnTo>
                <a:lnTo>
                  <a:pt x="1684676" y="1075389"/>
                </a:lnTo>
                <a:lnTo>
                  <a:pt x="1624155" y="1083872"/>
                </a:lnTo>
                <a:lnTo>
                  <a:pt x="1557506" y="1088538"/>
                </a:lnTo>
                <a:lnTo>
                  <a:pt x="1495944" y="1089460"/>
                </a:lnTo>
                <a:lnTo>
                  <a:pt x="1451407" y="1092882"/>
                </a:lnTo>
                <a:lnTo>
                  <a:pt x="1400689" y="1098382"/>
                </a:lnTo>
                <a:lnTo>
                  <a:pt x="1341084" y="110069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1" name="Group 210"/>
          <p:cNvGrpSpPr/>
          <p:nvPr/>
        </p:nvGrpSpPr>
        <p:grpSpPr>
          <a:xfrm>
            <a:off x="6717152" y="3270433"/>
            <a:ext cx="1154679" cy="396417"/>
            <a:chOff x="6717152" y="3270433"/>
            <a:chExt cx="1154679" cy="396417"/>
          </a:xfrm>
        </p:grpSpPr>
        <p:sp>
          <p:nvSpPr>
            <p:cNvPr id="203" name="Freeform 202"/>
            <p:cNvSpPr/>
            <p:nvPr/>
          </p:nvSpPr>
          <p:spPr>
            <a:xfrm>
              <a:off x="6717152" y="3314479"/>
              <a:ext cx="166028" cy="286302"/>
            </a:xfrm>
            <a:custGeom>
              <a:avLst/>
              <a:gdLst/>
              <a:ahLst/>
              <a:cxnLst/>
              <a:rect l="0" t="0" r="0" b="0"/>
              <a:pathLst>
                <a:path w="166028" h="286302">
                  <a:moveTo>
                    <a:pt x="166027" y="0"/>
                  </a:moveTo>
                  <a:lnTo>
                    <a:pt x="142645" y="11692"/>
                  </a:lnTo>
                  <a:lnTo>
                    <a:pt x="132086" y="16359"/>
                  </a:lnTo>
                  <a:lnTo>
                    <a:pt x="121377" y="20694"/>
                  </a:lnTo>
                  <a:lnTo>
                    <a:pt x="99690" y="28774"/>
                  </a:lnTo>
                  <a:lnTo>
                    <a:pt x="77816" y="36443"/>
                  </a:lnTo>
                  <a:lnTo>
                    <a:pt x="66843" y="37754"/>
                  </a:lnTo>
                  <a:lnTo>
                    <a:pt x="55858" y="37404"/>
                  </a:lnTo>
                  <a:lnTo>
                    <a:pt x="44865" y="35948"/>
                  </a:lnTo>
                  <a:lnTo>
                    <a:pt x="35088" y="37424"/>
                  </a:lnTo>
                  <a:lnTo>
                    <a:pt x="26123" y="40855"/>
                  </a:lnTo>
                  <a:lnTo>
                    <a:pt x="17701" y="45589"/>
                  </a:lnTo>
                  <a:lnTo>
                    <a:pt x="10862" y="53640"/>
                  </a:lnTo>
                  <a:lnTo>
                    <a:pt x="5079" y="63901"/>
                  </a:lnTo>
                  <a:lnTo>
                    <a:pt x="0" y="75635"/>
                  </a:lnTo>
                  <a:lnTo>
                    <a:pt x="1509" y="84682"/>
                  </a:lnTo>
                  <a:lnTo>
                    <a:pt x="7408" y="91937"/>
                  </a:lnTo>
                  <a:lnTo>
                    <a:pt x="16235" y="97996"/>
                  </a:lnTo>
                  <a:lnTo>
                    <a:pt x="25790" y="100813"/>
                  </a:lnTo>
                  <a:lnTo>
                    <a:pt x="35831" y="101467"/>
                  </a:lnTo>
                  <a:lnTo>
                    <a:pt x="46195" y="100679"/>
                  </a:lnTo>
                  <a:lnTo>
                    <a:pt x="57998" y="101378"/>
                  </a:lnTo>
                  <a:lnTo>
                    <a:pt x="70761" y="103067"/>
                  </a:lnTo>
                  <a:lnTo>
                    <a:pt x="84164" y="105417"/>
                  </a:lnTo>
                  <a:lnTo>
                    <a:pt x="95546" y="109431"/>
                  </a:lnTo>
                  <a:lnTo>
                    <a:pt x="105581" y="114553"/>
                  </a:lnTo>
                  <a:lnTo>
                    <a:pt x="114719" y="120415"/>
                  </a:lnTo>
                  <a:lnTo>
                    <a:pt x="122033" y="127993"/>
                  </a:lnTo>
                  <a:lnTo>
                    <a:pt x="128134" y="136716"/>
                  </a:lnTo>
                  <a:lnTo>
                    <a:pt x="133424" y="146202"/>
                  </a:lnTo>
                  <a:lnTo>
                    <a:pt x="135728" y="157420"/>
                  </a:lnTo>
                  <a:lnTo>
                    <a:pt x="136039" y="169793"/>
                  </a:lnTo>
                  <a:lnTo>
                    <a:pt x="135024" y="182935"/>
                  </a:lnTo>
                  <a:lnTo>
                    <a:pt x="131900" y="195367"/>
                  </a:lnTo>
                  <a:lnTo>
                    <a:pt x="127370" y="207326"/>
                  </a:lnTo>
                  <a:lnTo>
                    <a:pt x="121904" y="218969"/>
                  </a:lnTo>
                  <a:lnTo>
                    <a:pt x="115812" y="230401"/>
                  </a:lnTo>
                  <a:lnTo>
                    <a:pt x="109304" y="241693"/>
                  </a:lnTo>
                  <a:lnTo>
                    <a:pt x="102518" y="252892"/>
                  </a:lnTo>
                  <a:lnTo>
                    <a:pt x="94323" y="261581"/>
                  </a:lnTo>
                  <a:lnTo>
                    <a:pt x="85190" y="268598"/>
                  </a:lnTo>
                  <a:lnTo>
                    <a:pt x="33889" y="28630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6995514" y="3303468"/>
              <a:ext cx="107898" cy="363382"/>
            </a:xfrm>
            <a:custGeom>
              <a:avLst/>
              <a:gdLst/>
              <a:ahLst/>
              <a:cxnLst/>
              <a:rect l="0" t="0" r="0" b="0"/>
              <a:pathLst>
                <a:path w="107898" h="363382">
                  <a:moveTo>
                    <a:pt x="107897" y="0"/>
                  </a:moveTo>
                  <a:lnTo>
                    <a:pt x="96205" y="17537"/>
                  </a:lnTo>
                  <a:lnTo>
                    <a:pt x="90314" y="27597"/>
                  </a:lnTo>
                  <a:lnTo>
                    <a:pt x="83940" y="39197"/>
                  </a:lnTo>
                  <a:lnTo>
                    <a:pt x="77244" y="51825"/>
                  </a:lnTo>
                  <a:lnTo>
                    <a:pt x="71556" y="63914"/>
                  </a:lnTo>
                  <a:lnTo>
                    <a:pt x="66540" y="75644"/>
                  </a:lnTo>
                  <a:lnTo>
                    <a:pt x="61973" y="87135"/>
                  </a:lnTo>
                  <a:lnTo>
                    <a:pt x="56481" y="99689"/>
                  </a:lnTo>
                  <a:lnTo>
                    <a:pt x="43854" y="126689"/>
                  </a:lnTo>
                  <a:lnTo>
                    <a:pt x="38284" y="139517"/>
                  </a:lnTo>
                  <a:lnTo>
                    <a:pt x="33348" y="151739"/>
                  </a:lnTo>
                  <a:lnTo>
                    <a:pt x="24600" y="175108"/>
                  </a:lnTo>
                  <a:lnTo>
                    <a:pt x="9015" y="220018"/>
                  </a:lnTo>
                  <a:lnTo>
                    <a:pt x="5271" y="231101"/>
                  </a:lnTo>
                  <a:lnTo>
                    <a:pt x="2774" y="243383"/>
                  </a:lnTo>
                  <a:lnTo>
                    <a:pt x="1110" y="256465"/>
                  </a:lnTo>
                  <a:lnTo>
                    <a:pt x="0" y="270081"/>
                  </a:lnTo>
                  <a:lnTo>
                    <a:pt x="484" y="282828"/>
                  </a:lnTo>
                  <a:lnTo>
                    <a:pt x="2030" y="294998"/>
                  </a:lnTo>
                  <a:lnTo>
                    <a:pt x="4285" y="306781"/>
                  </a:lnTo>
                  <a:lnTo>
                    <a:pt x="8235" y="317083"/>
                  </a:lnTo>
                  <a:lnTo>
                    <a:pt x="13314" y="326398"/>
                  </a:lnTo>
                  <a:lnTo>
                    <a:pt x="30816" y="3633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7169480" y="3391560"/>
              <a:ext cx="33036" cy="165175"/>
            </a:xfrm>
            <a:custGeom>
              <a:avLst/>
              <a:gdLst/>
              <a:ahLst/>
              <a:cxnLst/>
              <a:rect l="0" t="0" r="0" b="0"/>
              <a:pathLst>
                <a:path w="33036" h="165175">
                  <a:moveTo>
                    <a:pt x="33035" y="0"/>
                  </a:moveTo>
                  <a:lnTo>
                    <a:pt x="27190" y="17537"/>
                  </a:lnTo>
                  <a:lnTo>
                    <a:pt x="24244" y="27597"/>
                  </a:lnTo>
                  <a:lnTo>
                    <a:pt x="14252" y="63915"/>
                  </a:lnTo>
                  <a:lnTo>
                    <a:pt x="7150" y="87135"/>
                  </a:lnTo>
                  <a:lnTo>
                    <a:pt x="4766" y="99690"/>
                  </a:lnTo>
                  <a:lnTo>
                    <a:pt x="3177" y="112953"/>
                  </a:lnTo>
                  <a:lnTo>
                    <a:pt x="0" y="1651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7279595" y="3501676"/>
              <a:ext cx="11013" cy="11012"/>
            </a:xfrm>
            <a:custGeom>
              <a:avLst/>
              <a:gdLst/>
              <a:ahLst/>
              <a:cxnLst/>
              <a:rect l="0" t="0" r="0" b="0"/>
              <a:pathLst>
                <a:path w="11013" h="11012">
                  <a:moveTo>
                    <a:pt x="11012" y="0"/>
                  </a:moveTo>
                  <a:lnTo>
                    <a:pt x="0" y="110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7323642" y="3380549"/>
              <a:ext cx="105449" cy="143151"/>
            </a:xfrm>
            <a:custGeom>
              <a:avLst/>
              <a:gdLst/>
              <a:ahLst/>
              <a:cxnLst/>
              <a:rect l="0" t="0" r="0" b="0"/>
              <a:pathLst>
                <a:path w="105449" h="143151">
                  <a:moveTo>
                    <a:pt x="99104" y="0"/>
                  </a:moveTo>
                  <a:lnTo>
                    <a:pt x="99104" y="23382"/>
                  </a:lnTo>
                  <a:lnTo>
                    <a:pt x="100328" y="35164"/>
                  </a:lnTo>
                  <a:lnTo>
                    <a:pt x="102366" y="47913"/>
                  </a:lnTo>
                  <a:lnTo>
                    <a:pt x="104949" y="61306"/>
                  </a:lnTo>
                  <a:lnTo>
                    <a:pt x="105448" y="73906"/>
                  </a:lnTo>
                  <a:lnTo>
                    <a:pt x="104557" y="85975"/>
                  </a:lnTo>
                  <a:lnTo>
                    <a:pt x="102739" y="97693"/>
                  </a:lnTo>
                  <a:lnTo>
                    <a:pt x="97856" y="107951"/>
                  </a:lnTo>
                  <a:lnTo>
                    <a:pt x="90931" y="117237"/>
                  </a:lnTo>
                  <a:lnTo>
                    <a:pt x="82644" y="125875"/>
                  </a:lnTo>
                  <a:lnTo>
                    <a:pt x="71001" y="131633"/>
                  </a:lnTo>
                  <a:lnTo>
                    <a:pt x="57122" y="135472"/>
                  </a:lnTo>
                  <a:lnTo>
                    <a:pt x="0" y="1431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7400723" y="3369537"/>
              <a:ext cx="143151" cy="1"/>
            </a:xfrm>
            <a:custGeom>
              <a:avLst/>
              <a:gdLst/>
              <a:ahLst/>
              <a:cxnLst/>
              <a:rect l="0" t="0" r="0" b="0"/>
              <a:pathLst>
                <a:path w="143151" h="1">
                  <a:moveTo>
                    <a:pt x="0" y="0"/>
                  </a:moveTo>
                  <a:lnTo>
                    <a:pt x="1431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7586123" y="3369537"/>
              <a:ext cx="92000" cy="124346"/>
            </a:xfrm>
            <a:custGeom>
              <a:avLst/>
              <a:gdLst/>
              <a:ahLst/>
              <a:cxnLst/>
              <a:rect l="0" t="0" r="0" b="0"/>
              <a:pathLst>
                <a:path w="92000" h="124346">
                  <a:moveTo>
                    <a:pt x="34831" y="11012"/>
                  </a:moveTo>
                  <a:lnTo>
                    <a:pt x="23139" y="34394"/>
                  </a:lnTo>
                  <a:lnTo>
                    <a:pt x="17248" y="44953"/>
                  </a:lnTo>
                  <a:lnTo>
                    <a:pt x="10874" y="55662"/>
                  </a:lnTo>
                  <a:lnTo>
                    <a:pt x="4178" y="66473"/>
                  </a:lnTo>
                  <a:lnTo>
                    <a:pt x="937" y="78573"/>
                  </a:lnTo>
                  <a:lnTo>
                    <a:pt x="0" y="91535"/>
                  </a:lnTo>
                  <a:lnTo>
                    <a:pt x="599" y="105069"/>
                  </a:lnTo>
                  <a:lnTo>
                    <a:pt x="5892" y="114093"/>
                  </a:lnTo>
                  <a:lnTo>
                    <a:pt x="14315" y="120108"/>
                  </a:lnTo>
                  <a:lnTo>
                    <a:pt x="24824" y="124119"/>
                  </a:lnTo>
                  <a:lnTo>
                    <a:pt x="34277" y="124345"/>
                  </a:lnTo>
                  <a:lnTo>
                    <a:pt x="43026" y="122049"/>
                  </a:lnTo>
                  <a:lnTo>
                    <a:pt x="51306" y="118071"/>
                  </a:lnTo>
                  <a:lnTo>
                    <a:pt x="59273" y="111749"/>
                  </a:lnTo>
                  <a:lnTo>
                    <a:pt x="67031" y="103864"/>
                  </a:lnTo>
                  <a:lnTo>
                    <a:pt x="74650" y="94936"/>
                  </a:lnTo>
                  <a:lnTo>
                    <a:pt x="80953" y="84090"/>
                  </a:lnTo>
                  <a:lnTo>
                    <a:pt x="86379" y="71966"/>
                  </a:lnTo>
                  <a:lnTo>
                    <a:pt x="91219" y="58988"/>
                  </a:lnTo>
                  <a:lnTo>
                    <a:pt x="91999" y="46667"/>
                  </a:lnTo>
                  <a:lnTo>
                    <a:pt x="90072" y="34782"/>
                  </a:lnTo>
                  <a:lnTo>
                    <a:pt x="5685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7731069" y="3270433"/>
              <a:ext cx="140762" cy="374394"/>
            </a:xfrm>
            <a:custGeom>
              <a:avLst/>
              <a:gdLst/>
              <a:ahLst/>
              <a:cxnLst/>
              <a:rect l="0" t="0" r="0" b="0"/>
              <a:pathLst>
                <a:path w="140762" h="374394">
                  <a:moveTo>
                    <a:pt x="0" y="0"/>
                  </a:moveTo>
                  <a:lnTo>
                    <a:pt x="17537" y="5846"/>
                  </a:lnTo>
                  <a:lnTo>
                    <a:pt x="27597" y="11238"/>
                  </a:lnTo>
                  <a:lnTo>
                    <a:pt x="39198" y="18504"/>
                  </a:lnTo>
                  <a:lnTo>
                    <a:pt x="51826" y="27018"/>
                  </a:lnTo>
                  <a:lnTo>
                    <a:pt x="62691" y="35141"/>
                  </a:lnTo>
                  <a:lnTo>
                    <a:pt x="72383" y="43003"/>
                  </a:lnTo>
                  <a:lnTo>
                    <a:pt x="81290" y="50692"/>
                  </a:lnTo>
                  <a:lnTo>
                    <a:pt x="89675" y="58265"/>
                  </a:lnTo>
                  <a:lnTo>
                    <a:pt x="105517" y="73205"/>
                  </a:lnTo>
                  <a:lnTo>
                    <a:pt x="111945" y="81838"/>
                  </a:lnTo>
                  <a:lnTo>
                    <a:pt x="117453" y="91264"/>
                  </a:lnTo>
                  <a:lnTo>
                    <a:pt x="122348" y="101218"/>
                  </a:lnTo>
                  <a:lnTo>
                    <a:pt x="126835" y="113972"/>
                  </a:lnTo>
                  <a:lnTo>
                    <a:pt x="131051" y="128592"/>
                  </a:lnTo>
                  <a:lnTo>
                    <a:pt x="135084" y="144457"/>
                  </a:lnTo>
                  <a:lnTo>
                    <a:pt x="137773" y="161150"/>
                  </a:lnTo>
                  <a:lnTo>
                    <a:pt x="139566" y="178397"/>
                  </a:lnTo>
                  <a:lnTo>
                    <a:pt x="140761" y="196012"/>
                  </a:lnTo>
                  <a:lnTo>
                    <a:pt x="140334" y="211426"/>
                  </a:lnTo>
                  <a:lnTo>
                    <a:pt x="138826" y="225373"/>
                  </a:lnTo>
                  <a:lnTo>
                    <a:pt x="136598" y="238341"/>
                  </a:lnTo>
                  <a:lnTo>
                    <a:pt x="131441" y="253104"/>
                  </a:lnTo>
                  <a:lnTo>
                    <a:pt x="124332" y="269064"/>
                  </a:lnTo>
                  <a:lnTo>
                    <a:pt x="100054" y="317491"/>
                  </a:lnTo>
                  <a:lnTo>
                    <a:pt x="66070" y="37439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65100"/>
            <a:ext cx="4064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266700"/>
            <a:ext cx="82296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Times - 16"/>
              </a:rPr>
              <a:t>Solve these systems of equations using </a:t>
            </a:r>
            <a:r>
              <a:rPr lang="en-US" sz="1200" b="1" smtClean="0">
                <a:solidFill>
                  <a:srgbClr val="000000"/>
                </a:solidFill>
                <a:latin typeface="Times - 16"/>
              </a:rPr>
              <a:t>addition or subtraction</a:t>
            </a:r>
            <a:r>
              <a:rPr lang="en-US" sz="1200" smtClean="0">
                <a:solidFill>
                  <a:srgbClr val="000000"/>
                </a:solidFill>
                <a:latin typeface="Times New Roman - 16"/>
              </a:rPr>
              <a:t>.</a:t>
            </a:r>
          </a:p>
          <a:p>
            <a:r>
              <a:rPr lang="en-US" sz="1200" smtClean="0">
                <a:solidFill>
                  <a:srgbClr val="000000"/>
                </a:solidFill>
                <a:latin typeface="Times New Roman - 16"/>
              </a:rPr>
              <a:t>x</a:t>
            </a:r>
            <a:r>
              <a:rPr lang="en-US" sz="1200" smtClean="0">
                <a:solidFill>
                  <a:srgbClr val="000000"/>
                </a:solidFill>
                <a:latin typeface="Times - 16"/>
              </a:rPr>
              <a:t> - y = 7			3x - 2y = 8			2x - 5y = -16</a:t>
            </a:r>
          </a:p>
          <a:p>
            <a:r>
              <a:rPr lang="en-US" sz="1200" smtClean="0">
                <a:solidFill>
                  <a:srgbClr val="000000"/>
                </a:solidFill>
                <a:latin typeface="Times - 16"/>
              </a:rPr>
              <a:t>3x + y = 5			x - 2y = 0			3y = 2x + 12</a:t>
            </a:r>
            <a:endParaRPr lang="en-US" sz="1200">
              <a:solidFill>
                <a:srgbClr val="000000"/>
              </a:solidFill>
              <a:latin typeface="Times - 1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6000" y="2628900"/>
            <a:ext cx="71882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TimesNewRomanPSMT - 16"/>
              </a:rPr>
              <a:t>Suppose two eggs with bacon cost $2.70. One egg with bacon costs $1.80. At</a:t>
            </a:r>
          </a:p>
          <a:p>
            <a:r>
              <a:rPr lang="en-US" sz="1200" smtClean="0">
                <a:solidFill>
                  <a:srgbClr val="000000"/>
                </a:solidFill>
                <a:latin typeface="TimesNewRomanPSMT - 16"/>
              </a:rPr>
              <a:t>these rates, what will bacon alone cost?</a:t>
            </a:r>
            <a:endParaRPr lang="en-US" sz="1200">
              <a:solidFill>
                <a:srgbClr val="000000"/>
              </a:solidFill>
              <a:latin typeface="TimesNewRomanPSMT - 1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3300" y="4457700"/>
            <a:ext cx="711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TimesNewRomanPSMT - 16"/>
              </a:rPr>
              <a:t>Five gallons of regular unleaded gas and eight gallons of premium gas cost</a:t>
            </a:r>
          </a:p>
          <a:p>
            <a:r>
              <a:rPr lang="en-US" sz="1200" smtClean="0">
                <a:solidFill>
                  <a:srgbClr val="000000"/>
                </a:solidFill>
                <a:latin typeface="TimesNewRomanPSMT - 16"/>
              </a:rPr>
              <a:t>$17.15. Five gallons of regular unleaded and two gallons of premium gas cost</a:t>
            </a:r>
          </a:p>
          <a:p>
            <a:r>
              <a:rPr lang="en-US" sz="1200" smtClean="0">
                <a:solidFill>
                  <a:srgbClr val="000000"/>
                </a:solidFill>
                <a:latin typeface="TimesNewRomanPSMT - 16"/>
              </a:rPr>
              <a:t>$8.75. Find the cost per gallon of each kind of gasoline.</a:t>
            </a:r>
            <a:endParaRPr lang="en-US" sz="1200">
              <a:solidFill>
                <a:srgbClr val="000000"/>
              </a:solidFill>
              <a:latin typeface="TimesNewRomanPSMT - 16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03200"/>
            <a:ext cx="7289800" cy="13234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b="1" smtClean="0">
                <a:solidFill>
                  <a:srgbClr val="000000"/>
                </a:solidFill>
                <a:latin typeface="Arial - 22"/>
              </a:rPr>
              <a:t>Homework:</a:t>
            </a:r>
          </a:p>
          <a:p>
            <a:endParaRPr lang="en-US" sz="1600" b="1" smtClean="0">
              <a:solidFill>
                <a:srgbClr val="000000"/>
              </a:solidFill>
              <a:latin typeface="Arial - 22"/>
            </a:endParaRPr>
          </a:p>
          <a:p>
            <a:r>
              <a:rPr lang="en-US" sz="1600" b="1" smtClean="0">
                <a:solidFill>
                  <a:srgbClr val="000000"/>
                </a:solidFill>
                <a:latin typeface="Arial - 22"/>
              </a:rPr>
              <a:t>Pg</a:t>
            </a:r>
            <a:r>
              <a:rPr lang="en-US" sz="1600" smtClean="0">
                <a:solidFill>
                  <a:srgbClr val="000000"/>
                </a:solidFill>
                <a:latin typeface="Arial - 22"/>
              </a:rPr>
              <a:t>s. 447 - 450</a:t>
            </a:r>
          </a:p>
          <a:p>
            <a:endParaRPr lang="en-US" sz="1600" smtClean="0">
              <a:solidFill>
                <a:srgbClr val="000000"/>
              </a:solidFill>
              <a:latin typeface="Arial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4, 10, 15, 20, 23, 27, 38, and 41</a:t>
            </a:r>
            <a:endParaRPr lang="en-US" sz="1600">
              <a:solidFill>
                <a:srgbClr val="000000"/>
              </a:solidFill>
              <a:latin typeface="Arial - 2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064437" y="2484616"/>
            <a:ext cx="2651906" cy="686714"/>
          </a:xfrm>
          <a:custGeom>
            <a:avLst/>
            <a:gdLst/>
            <a:ahLst/>
            <a:cxnLst/>
            <a:rect l="0" t="0" r="0" b="0"/>
            <a:pathLst>
              <a:path w="2651906" h="686714">
                <a:moveTo>
                  <a:pt x="2471228" y="191193"/>
                </a:moveTo>
                <a:lnTo>
                  <a:pt x="2392384" y="170021"/>
                </a:lnTo>
                <a:lnTo>
                  <a:pt x="2321068" y="149263"/>
                </a:lnTo>
                <a:lnTo>
                  <a:pt x="2255222" y="132182"/>
                </a:lnTo>
                <a:lnTo>
                  <a:pt x="2173755" y="115618"/>
                </a:lnTo>
                <a:lnTo>
                  <a:pt x="2083305" y="100099"/>
                </a:lnTo>
                <a:lnTo>
                  <a:pt x="1986008" y="85045"/>
                </a:lnTo>
                <a:lnTo>
                  <a:pt x="1823238" y="62813"/>
                </a:lnTo>
                <a:lnTo>
                  <a:pt x="1766393" y="56666"/>
                </a:lnTo>
                <a:lnTo>
                  <a:pt x="1651028" y="46573"/>
                </a:lnTo>
                <a:lnTo>
                  <a:pt x="1591634" y="43392"/>
                </a:lnTo>
                <a:lnTo>
                  <a:pt x="1470175" y="39858"/>
                </a:lnTo>
                <a:lnTo>
                  <a:pt x="1279013" y="37869"/>
                </a:lnTo>
                <a:lnTo>
                  <a:pt x="1215156" y="38813"/>
                </a:lnTo>
                <a:lnTo>
                  <a:pt x="1088738" y="43125"/>
                </a:lnTo>
                <a:lnTo>
                  <a:pt x="900629" y="52431"/>
                </a:lnTo>
                <a:lnTo>
                  <a:pt x="839326" y="57086"/>
                </a:lnTo>
                <a:lnTo>
                  <a:pt x="719008" y="68783"/>
                </a:lnTo>
                <a:lnTo>
                  <a:pt x="606805" y="82139"/>
                </a:lnTo>
                <a:lnTo>
                  <a:pt x="503511" y="96231"/>
                </a:lnTo>
                <a:lnTo>
                  <a:pt x="412740" y="110651"/>
                </a:lnTo>
                <a:lnTo>
                  <a:pt x="256044" y="138623"/>
                </a:lnTo>
                <a:lnTo>
                  <a:pt x="190192" y="148660"/>
                </a:lnTo>
                <a:lnTo>
                  <a:pt x="96983" y="157506"/>
                </a:lnTo>
                <a:lnTo>
                  <a:pt x="66480" y="163170"/>
                </a:lnTo>
                <a:lnTo>
                  <a:pt x="61772" y="162723"/>
                </a:lnTo>
                <a:lnTo>
                  <a:pt x="63527" y="159978"/>
                </a:lnTo>
                <a:lnTo>
                  <a:pt x="69591" y="155701"/>
                </a:lnTo>
                <a:lnTo>
                  <a:pt x="134517" y="138822"/>
                </a:lnTo>
                <a:lnTo>
                  <a:pt x="214956" y="120074"/>
                </a:lnTo>
                <a:lnTo>
                  <a:pt x="284901" y="106158"/>
                </a:lnTo>
                <a:lnTo>
                  <a:pt x="367376" y="91816"/>
                </a:lnTo>
                <a:lnTo>
                  <a:pt x="411637" y="84566"/>
                </a:lnTo>
                <a:lnTo>
                  <a:pt x="458273" y="78509"/>
                </a:lnTo>
                <a:lnTo>
                  <a:pt x="555769" y="68516"/>
                </a:lnTo>
                <a:lnTo>
                  <a:pt x="718650" y="56012"/>
                </a:lnTo>
                <a:lnTo>
                  <a:pt x="902585" y="44558"/>
                </a:lnTo>
                <a:lnTo>
                  <a:pt x="967874" y="43273"/>
                </a:lnTo>
                <a:lnTo>
                  <a:pt x="1034647" y="43639"/>
                </a:lnTo>
                <a:lnTo>
                  <a:pt x="1170831" y="47309"/>
                </a:lnTo>
                <a:lnTo>
                  <a:pt x="1308845" y="53018"/>
                </a:lnTo>
                <a:lnTo>
                  <a:pt x="1450936" y="62897"/>
                </a:lnTo>
                <a:lnTo>
                  <a:pt x="1523086" y="68957"/>
                </a:lnTo>
                <a:lnTo>
                  <a:pt x="1594432" y="76668"/>
                </a:lnTo>
                <a:lnTo>
                  <a:pt x="1735696" y="95023"/>
                </a:lnTo>
                <a:lnTo>
                  <a:pt x="1940075" y="125993"/>
                </a:lnTo>
                <a:lnTo>
                  <a:pt x="2004563" y="137938"/>
                </a:lnTo>
                <a:lnTo>
                  <a:pt x="2296517" y="200750"/>
                </a:lnTo>
                <a:lnTo>
                  <a:pt x="2392763" y="223581"/>
                </a:lnTo>
                <a:lnTo>
                  <a:pt x="2437270" y="234808"/>
                </a:lnTo>
                <a:lnTo>
                  <a:pt x="2512825" y="250545"/>
                </a:lnTo>
                <a:lnTo>
                  <a:pt x="2546676" y="256455"/>
                </a:lnTo>
                <a:lnTo>
                  <a:pt x="2565573" y="255501"/>
                </a:lnTo>
                <a:lnTo>
                  <a:pt x="2574500" y="249970"/>
                </a:lnTo>
                <a:lnTo>
                  <a:pt x="2576781" y="241389"/>
                </a:lnTo>
                <a:lnTo>
                  <a:pt x="2568514" y="230775"/>
                </a:lnTo>
                <a:lnTo>
                  <a:pt x="2553215" y="218804"/>
                </a:lnTo>
                <a:lnTo>
                  <a:pt x="2533227" y="205930"/>
                </a:lnTo>
                <a:lnTo>
                  <a:pt x="2505219" y="193677"/>
                </a:lnTo>
                <a:lnTo>
                  <a:pt x="2471866" y="181837"/>
                </a:lnTo>
                <a:lnTo>
                  <a:pt x="2393207" y="157670"/>
                </a:lnTo>
                <a:lnTo>
                  <a:pt x="2301150" y="130616"/>
                </a:lnTo>
                <a:lnTo>
                  <a:pt x="2250175" y="117774"/>
                </a:lnTo>
                <a:lnTo>
                  <a:pt x="2141331" y="93716"/>
                </a:lnTo>
                <a:lnTo>
                  <a:pt x="2083676" y="83386"/>
                </a:lnTo>
                <a:lnTo>
                  <a:pt x="1964150" y="65382"/>
                </a:lnTo>
                <a:lnTo>
                  <a:pt x="1831907" y="49223"/>
                </a:lnTo>
                <a:lnTo>
                  <a:pt x="1762384" y="41489"/>
                </a:lnTo>
                <a:lnTo>
                  <a:pt x="1691565" y="36332"/>
                </a:lnTo>
                <a:lnTo>
                  <a:pt x="1619882" y="32895"/>
                </a:lnTo>
                <a:lnTo>
                  <a:pt x="1474981" y="29075"/>
                </a:lnTo>
                <a:lnTo>
                  <a:pt x="1329013" y="27377"/>
                </a:lnTo>
                <a:lnTo>
                  <a:pt x="1253384" y="29372"/>
                </a:lnTo>
                <a:lnTo>
                  <a:pt x="1176047" y="33148"/>
                </a:lnTo>
                <a:lnTo>
                  <a:pt x="1097571" y="38113"/>
                </a:lnTo>
                <a:lnTo>
                  <a:pt x="1019561" y="46317"/>
                </a:lnTo>
                <a:lnTo>
                  <a:pt x="941860" y="56680"/>
                </a:lnTo>
                <a:lnTo>
                  <a:pt x="864366" y="68483"/>
                </a:lnTo>
                <a:lnTo>
                  <a:pt x="713008" y="94648"/>
                </a:lnTo>
                <a:lnTo>
                  <a:pt x="638388" y="108477"/>
                </a:lnTo>
                <a:lnTo>
                  <a:pt x="567841" y="123814"/>
                </a:lnTo>
                <a:lnTo>
                  <a:pt x="500011" y="140156"/>
                </a:lnTo>
                <a:lnTo>
                  <a:pt x="433991" y="157168"/>
                </a:lnTo>
                <a:lnTo>
                  <a:pt x="372848" y="174627"/>
                </a:lnTo>
                <a:lnTo>
                  <a:pt x="259234" y="210340"/>
                </a:lnTo>
                <a:lnTo>
                  <a:pt x="116507" y="258993"/>
                </a:lnTo>
                <a:lnTo>
                  <a:pt x="43754" y="286172"/>
                </a:lnTo>
                <a:lnTo>
                  <a:pt x="12363" y="298559"/>
                </a:lnTo>
                <a:lnTo>
                  <a:pt x="0" y="306816"/>
                </a:lnTo>
                <a:lnTo>
                  <a:pt x="323" y="312321"/>
                </a:lnTo>
                <a:lnTo>
                  <a:pt x="9102" y="315991"/>
                </a:lnTo>
                <a:lnTo>
                  <a:pt x="85761" y="309465"/>
                </a:lnTo>
                <a:lnTo>
                  <a:pt x="165898" y="295146"/>
                </a:lnTo>
                <a:lnTo>
                  <a:pt x="211249" y="286188"/>
                </a:lnTo>
                <a:lnTo>
                  <a:pt x="261059" y="277770"/>
                </a:lnTo>
                <a:lnTo>
                  <a:pt x="368606" y="261890"/>
                </a:lnTo>
                <a:lnTo>
                  <a:pt x="494709" y="246676"/>
                </a:lnTo>
                <a:lnTo>
                  <a:pt x="562595" y="239193"/>
                </a:lnTo>
                <a:lnTo>
                  <a:pt x="706540" y="227616"/>
                </a:lnTo>
                <a:lnTo>
                  <a:pt x="780897" y="222816"/>
                </a:lnTo>
                <a:lnTo>
                  <a:pt x="857385" y="219616"/>
                </a:lnTo>
                <a:lnTo>
                  <a:pt x="1014151" y="216060"/>
                </a:lnTo>
                <a:lnTo>
                  <a:pt x="1176811" y="217743"/>
                </a:lnTo>
                <a:lnTo>
                  <a:pt x="1259584" y="219904"/>
                </a:lnTo>
                <a:lnTo>
                  <a:pt x="1342906" y="225016"/>
                </a:lnTo>
                <a:lnTo>
                  <a:pt x="1426595" y="232094"/>
                </a:lnTo>
                <a:lnTo>
                  <a:pt x="1592178" y="249747"/>
                </a:lnTo>
                <a:lnTo>
                  <a:pt x="1751416" y="269828"/>
                </a:lnTo>
                <a:lnTo>
                  <a:pt x="1827403" y="281545"/>
                </a:lnTo>
                <a:lnTo>
                  <a:pt x="2175261" y="343960"/>
                </a:lnTo>
                <a:lnTo>
                  <a:pt x="2349140" y="377976"/>
                </a:lnTo>
                <a:lnTo>
                  <a:pt x="2398400" y="389126"/>
                </a:lnTo>
                <a:lnTo>
                  <a:pt x="2443476" y="400229"/>
                </a:lnTo>
                <a:lnTo>
                  <a:pt x="2522516" y="419907"/>
                </a:lnTo>
                <a:lnTo>
                  <a:pt x="2586194" y="432731"/>
                </a:lnTo>
                <a:lnTo>
                  <a:pt x="2629992" y="432721"/>
                </a:lnTo>
                <a:lnTo>
                  <a:pt x="2646811" y="429293"/>
                </a:lnTo>
                <a:lnTo>
                  <a:pt x="2651905" y="424560"/>
                </a:lnTo>
                <a:lnTo>
                  <a:pt x="2649184" y="418958"/>
                </a:lnTo>
                <a:lnTo>
                  <a:pt x="2641253" y="412776"/>
                </a:lnTo>
                <a:lnTo>
                  <a:pt x="2603076" y="392857"/>
                </a:lnTo>
                <a:lnTo>
                  <a:pt x="2577479" y="380693"/>
                </a:lnTo>
                <a:lnTo>
                  <a:pt x="2546956" y="367690"/>
                </a:lnTo>
                <a:lnTo>
                  <a:pt x="2477152" y="340192"/>
                </a:lnTo>
                <a:lnTo>
                  <a:pt x="2434802" y="326007"/>
                </a:lnTo>
                <a:lnTo>
                  <a:pt x="2338806" y="297196"/>
                </a:lnTo>
                <a:lnTo>
                  <a:pt x="2285066" y="283885"/>
                </a:lnTo>
                <a:lnTo>
                  <a:pt x="2228439" y="271340"/>
                </a:lnTo>
                <a:lnTo>
                  <a:pt x="2108833" y="247613"/>
                </a:lnTo>
                <a:lnTo>
                  <a:pt x="1982264" y="224833"/>
                </a:lnTo>
                <a:lnTo>
                  <a:pt x="1915232" y="216067"/>
                </a:lnTo>
                <a:lnTo>
                  <a:pt x="1846075" y="208999"/>
                </a:lnTo>
                <a:lnTo>
                  <a:pt x="1775500" y="203064"/>
                </a:lnTo>
                <a:lnTo>
                  <a:pt x="1702756" y="199107"/>
                </a:lnTo>
                <a:lnTo>
                  <a:pt x="1553413" y="194710"/>
                </a:lnTo>
                <a:lnTo>
                  <a:pt x="1477617" y="194761"/>
                </a:lnTo>
                <a:lnTo>
                  <a:pt x="1324883" y="198081"/>
                </a:lnTo>
                <a:lnTo>
                  <a:pt x="1249407" y="203126"/>
                </a:lnTo>
                <a:lnTo>
                  <a:pt x="1174619" y="210160"/>
                </a:lnTo>
                <a:lnTo>
                  <a:pt x="1100290" y="218519"/>
                </a:lnTo>
                <a:lnTo>
                  <a:pt x="955711" y="237596"/>
                </a:lnTo>
                <a:lnTo>
                  <a:pt x="884612" y="247822"/>
                </a:lnTo>
                <a:lnTo>
                  <a:pt x="816413" y="259533"/>
                </a:lnTo>
                <a:lnTo>
                  <a:pt x="685170" y="285597"/>
                </a:lnTo>
                <a:lnTo>
                  <a:pt x="624723" y="299398"/>
                </a:lnTo>
                <a:lnTo>
                  <a:pt x="511882" y="327785"/>
                </a:lnTo>
                <a:lnTo>
                  <a:pt x="417684" y="353451"/>
                </a:lnTo>
                <a:lnTo>
                  <a:pt x="375436" y="365435"/>
                </a:lnTo>
                <a:lnTo>
                  <a:pt x="341153" y="377094"/>
                </a:lnTo>
                <a:lnTo>
                  <a:pt x="312180" y="388537"/>
                </a:lnTo>
                <a:lnTo>
                  <a:pt x="286747" y="399837"/>
                </a:lnTo>
                <a:lnTo>
                  <a:pt x="279580" y="406146"/>
                </a:lnTo>
                <a:lnTo>
                  <a:pt x="284589" y="409129"/>
                </a:lnTo>
                <a:lnTo>
                  <a:pt x="297717" y="409894"/>
                </a:lnTo>
                <a:lnTo>
                  <a:pt x="374650" y="399279"/>
                </a:lnTo>
                <a:lnTo>
                  <a:pt x="492471" y="380637"/>
                </a:lnTo>
                <a:lnTo>
                  <a:pt x="645653" y="359615"/>
                </a:lnTo>
                <a:lnTo>
                  <a:pt x="826714" y="337889"/>
                </a:lnTo>
                <a:lnTo>
                  <a:pt x="891600" y="331813"/>
                </a:lnTo>
                <a:lnTo>
                  <a:pt x="1025687" y="321799"/>
                </a:lnTo>
                <a:lnTo>
                  <a:pt x="1096435" y="319863"/>
                </a:lnTo>
                <a:lnTo>
                  <a:pt x="1169295" y="319796"/>
                </a:lnTo>
                <a:lnTo>
                  <a:pt x="1318766" y="322983"/>
                </a:lnTo>
                <a:lnTo>
                  <a:pt x="1470844" y="328479"/>
                </a:lnTo>
                <a:lnTo>
                  <a:pt x="1620816" y="338262"/>
                </a:lnTo>
                <a:lnTo>
                  <a:pt x="1695067" y="344297"/>
                </a:lnTo>
                <a:lnTo>
                  <a:pt x="1767814" y="351990"/>
                </a:lnTo>
                <a:lnTo>
                  <a:pt x="1910636" y="370327"/>
                </a:lnTo>
                <a:lnTo>
                  <a:pt x="2115891" y="401286"/>
                </a:lnTo>
                <a:lnTo>
                  <a:pt x="2236627" y="422824"/>
                </a:lnTo>
                <a:lnTo>
                  <a:pt x="2525178" y="478367"/>
                </a:lnTo>
                <a:lnTo>
                  <a:pt x="2537782" y="475629"/>
                </a:lnTo>
                <a:lnTo>
                  <a:pt x="2540067" y="467686"/>
                </a:lnTo>
                <a:lnTo>
                  <a:pt x="2535473" y="456273"/>
                </a:lnTo>
                <a:lnTo>
                  <a:pt x="2521399" y="443770"/>
                </a:lnTo>
                <a:lnTo>
                  <a:pt x="2501005" y="430541"/>
                </a:lnTo>
                <a:lnTo>
                  <a:pt x="2476397" y="416828"/>
                </a:lnTo>
                <a:lnTo>
                  <a:pt x="2444086" y="404015"/>
                </a:lnTo>
                <a:lnTo>
                  <a:pt x="2406640" y="391803"/>
                </a:lnTo>
                <a:lnTo>
                  <a:pt x="2365771" y="379990"/>
                </a:lnTo>
                <a:lnTo>
                  <a:pt x="2320171" y="368445"/>
                </a:lnTo>
                <a:lnTo>
                  <a:pt x="2220566" y="345829"/>
                </a:lnTo>
                <a:lnTo>
                  <a:pt x="2055463" y="312460"/>
                </a:lnTo>
                <a:lnTo>
                  <a:pt x="1995844" y="302626"/>
                </a:lnTo>
                <a:lnTo>
                  <a:pt x="1870871" y="285173"/>
                </a:lnTo>
                <a:lnTo>
                  <a:pt x="1804265" y="278316"/>
                </a:lnTo>
                <a:lnTo>
                  <a:pt x="1665006" y="267435"/>
                </a:lnTo>
                <a:lnTo>
                  <a:pt x="1594835" y="264044"/>
                </a:lnTo>
                <a:lnTo>
                  <a:pt x="1454877" y="260277"/>
                </a:lnTo>
                <a:lnTo>
                  <a:pt x="1245388" y="258155"/>
                </a:lnTo>
                <a:lnTo>
                  <a:pt x="1174386" y="260305"/>
                </a:lnTo>
                <a:lnTo>
                  <a:pt x="1102582" y="264185"/>
                </a:lnTo>
                <a:lnTo>
                  <a:pt x="959993" y="275021"/>
                </a:lnTo>
                <a:lnTo>
                  <a:pt x="823209" y="287994"/>
                </a:lnTo>
                <a:lnTo>
                  <a:pt x="758349" y="296103"/>
                </a:lnTo>
                <a:lnTo>
                  <a:pt x="465748" y="340274"/>
                </a:lnTo>
                <a:lnTo>
                  <a:pt x="414819" y="349308"/>
                </a:lnTo>
                <a:lnTo>
                  <a:pt x="366185" y="359002"/>
                </a:lnTo>
                <a:lnTo>
                  <a:pt x="319080" y="369135"/>
                </a:lnTo>
                <a:lnTo>
                  <a:pt x="243902" y="386919"/>
                </a:lnTo>
                <a:lnTo>
                  <a:pt x="184388" y="402980"/>
                </a:lnTo>
                <a:lnTo>
                  <a:pt x="128725" y="422109"/>
                </a:lnTo>
                <a:lnTo>
                  <a:pt x="128962" y="423441"/>
                </a:lnTo>
                <a:lnTo>
                  <a:pt x="149209" y="420436"/>
                </a:lnTo>
                <a:lnTo>
                  <a:pt x="218085" y="406209"/>
                </a:lnTo>
                <a:lnTo>
                  <a:pt x="280990" y="397687"/>
                </a:lnTo>
                <a:lnTo>
                  <a:pt x="362783" y="383296"/>
                </a:lnTo>
                <a:lnTo>
                  <a:pt x="408575" y="374319"/>
                </a:lnTo>
                <a:lnTo>
                  <a:pt x="508395" y="357820"/>
                </a:lnTo>
                <a:lnTo>
                  <a:pt x="560707" y="349994"/>
                </a:lnTo>
                <a:lnTo>
                  <a:pt x="616382" y="343554"/>
                </a:lnTo>
                <a:lnTo>
                  <a:pt x="733708" y="333135"/>
                </a:lnTo>
                <a:lnTo>
                  <a:pt x="928390" y="320391"/>
                </a:lnTo>
                <a:lnTo>
                  <a:pt x="1064469" y="315907"/>
                </a:lnTo>
                <a:lnTo>
                  <a:pt x="1133302" y="314711"/>
                </a:lnTo>
                <a:lnTo>
                  <a:pt x="1203660" y="315138"/>
                </a:lnTo>
                <a:lnTo>
                  <a:pt x="1347090" y="318874"/>
                </a:lnTo>
                <a:lnTo>
                  <a:pt x="1565413" y="327856"/>
                </a:lnTo>
                <a:lnTo>
                  <a:pt x="1636109" y="333689"/>
                </a:lnTo>
                <a:lnTo>
                  <a:pt x="1705262" y="341248"/>
                </a:lnTo>
                <a:lnTo>
                  <a:pt x="1956952" y="373908"/>
                </a:lnTo>
                <a:lnTo>
                  <a:pt x="2010921" y="382743"/>
                </a:lnTo>
                <a:lnTo>
                  <a:pt x="2061582" y="392303"/>
                </a:lnTo>
                <a:lnTo>
                  <a:pt x="2110038" y="402347"/>
                </a:lnTo>
                <a:lnTo>
                  <a:pt x="2153354" y="410267"/>
                </a:lnTo>
                <a:lnTo>
                  <a:pt x="2312999" y="435999"/>
                </a:lnTo>
                <a:lnTo>
                  <a:pt x="2324142" y="433925"/>
                </a:lnTo>
                <a:lnTo>
                  <a:pt x="2326678" y="427648"/>
                </a:lnTo>
                <a:lnTo>
                  <a:pt x="2323474" y="418569"/>
                </a:lnTo>
                <a:lnTo>
                  <a:pt x="2312773" y="408846"/>
                </a:lnTo>
                <a:lnTo>
                  <a:pt x="2278045" y="388255"/>
                </a:lnTo>
                <a:lnTo>
                  <a:pt x="2224274" y="366869"/>
                </a:lnTo>
                <a:lnTo>
                  <a:pt x="2192806" y="356027"/>
                </a:lnTo>
                <a:lnTo>
                  <a:pt x="2155921" y="345128"/>
                </a:lnTo>
                <a:lnTo>
                  <a:pt x="2072524" y="323231"/>
                </a:lnTo>
                <a:lnTo>
                  <a:pt x="2026793" y="313476"/>
                </a:lnTo>
                <a:lnTo>
                  <a:pt x="1979177" y="304526"/>
                </a:lnTo>
                <a:lnTo>
                  <a:pt x="1930304" y="296113"/>
                </a:lnTo>
                <a:lnTo>
                  <a:pt x="1823797" y="280239"/>
                </a:lnTo>
                <a:lnTo>
                  <a:pt x="1767989" y="272580"/>
                </a:lnTo>
                <a:lnTo>
                  <a:pt x="1711207" y="266251"/>
                </a:lnTo>
                <a:lnTo>
                  <a:pt x="1595914" y="255955"/>
                </a:lnTo>
                <a:lnTo>
                  <a:pt x="1409255" y="243280"/>
                </a:lnTo>
                <a:lnTo>
                  <a:pt x="1346030" y="241823"/>
                </a:lnTo>
                <a:lnTo>
                  <a:pt x="1283081" y="242076"/>
                </a:lnTo>
                <a:lnTo>
                  <a:pt x="1157671" y="245619"/>
                </a:lnTo>
                <a:lnTo>
                  <a:pt x="1032602" y="251272"/>
                </a:lnTo>
                <a:lnTo>
                  <a:pt x="970130" y="255715"/>
                </a:lnTo>
                <a:lnTo>
                  <a:pt x="845252" y="267179"/>
                </a:lnTo>
                <a:lnTo>
                  <a:pt x="663856" y="287389"/>
                </a:lnTo>
                <a:lnTo>
                  <a:pt x="606843" y="295700"/>
                </a:lnTo>
                <a:lnTo>
                  <a:pt x="551705" y="304910"/>
                </a:lnTo>
                <a:lnTo>
                  <a:pt x="351828" y="340221"/>
                </a:lnTo>
                <a:lnTo>
                  <a:pt x="270284" y="352453"/>
                </a:lnTo>
                <a:lnTo>
                  <a:pt x="202231" y="360745"/>
                </a:lnTo>
                <a:lnTo>
                  <a:pt x="131973" y="364189"/>
                </a:lnTo>
                <a:lnTo>
                  <a:pt x="100384" y="360659"/>
                </a:lnTo>
                <a:lnTo>
                  <a:pt x="96609" y="354334"/>
                </a:lnTo>
                <a:lnTo>
                  <a:pt x="100210" y="345223"/>
                </a:lnTo>
                <a:lnTo>
                  <a:pt x="108729" y="334256"/>
                </a:lnTo>
                <a:lnTo>
                  <a:pt x="122972" y="322050"/>
                </a:lnTo>
                <a:lnTo>
                  <a:pt x="141032" y="309018"/>
                </a:lnTo>
                <a:lnTo>
                  <a:pt x="161637" y="295437"/>
                </a:lnTo>
                <a:lnTo>
                  <a:pt x="186385" y="282712"/>
                </a:lnTo>
                <a:lnTo>
                  <a:pt x="213895" y="270558"/>
                </a:lnTo>
                <a:lnTo>
                  <a:pt x="276273" y="246042"/>
                </a:lnTo>
                <a:lnTo>
                  <a:pt x="348859" y="218833"/>
                </a:lnTo>
                <a:lnTo>
                  <a:pt x="389504" y="205949"/>
                </a:lnTo>
                <a:lnTo>
                  <a:pt x="432506" y="193689"/>
                </a:lnTo>
                <a:lnTo>
                  <a:pt x="477080" y="181846"/>
                </a:lnTo>
                <a:lnTo>
                  <a:pt x="523925" y="171503"/>
                </a:lnTo>
                <a:lnTo>
                  <a:pt x="572284" y="162161"/>
                </a:lnTo>
                <a:lnTo>
                  <a:pt x="621653" y="153485"/>
                </a:lnTo>
                <a:lnTo>
                  <a:pt x="725447" y="137321"/>
                </a:lnTo>
                <a:lnTo>
                  <a:pt x="778819" y="129584"/>
                </a:lnTo>
                <a:lnTo>
                  <a:pt x="832753" y="123203"/>
                </a:lnTo>
                <a:lnTo>
                  <a:pt x="941620" y="112851"/>
                </a:lnTo>
                <a:lnTo>
                  <a:pt x="1111936" y="100144"/>
                </a:lnTo>
                <a:lnTo>
                  <a:pt x="1171064" y="98682"/>
                </a:lnTo>
                <a:lnTo>
                  <a:pt x="1231282" y="98931"/>
                </a:lnTo>
                <a:lnTo>
                  <a:pt x="1353657" y="102471"/>
                </a:lnTo>
                <a:lnTo>
                  <a:pt x="1477378" y="108123"/>
                </a:lnTo>
                <a:lnTo>
                  <a:pt x="1538266" y="112566"/>
                </a:lnTo>
                <a:lnTo>
                  <a:pt x="1658123" y="124029"/>
                </a:lnTo>
                <a:lnTo>
                  <a:pt x="1835659" y="144239"/>
                </a:lnTo>
                <a:lnTo>
                  <a:pt x="1893353" y="152549"/>
                </a:lnTo>
                <a:lnTo>
                  <a:pt x="2006399" y="171571"/>
                </a:lnTo>
                <a:lnTo>
                  <a:pt x="2111291" y="192260"/>
                </a:lnTo>
                <a:lnTo>
                  <a:pt x="2161530" y="202916"/>
                </a:lnTo>
                <a:lnTo>
                  <a:pt x="2253241" y="224544"/>
                </a:lnTo>
                <a:lnTo>
                  <a:pt x="2296539" y="235450"/>
                </a:lnTo>
                <a:lnTo>
                  <a:pt x="2377275" y="254093"/>
                </a:lnTo>
                <a:lnTo>
                  <a:pt x="2450271" y="269312"/>
                </a:lnTo>
                <a:lnTo>
                  <a:pt x="2535846" y="284759"/>
                </a:lnTo>
                <a:lnTo>
                  <a:pt x="2576212" y="293137"/>
                </a:lnTo>
                <a:lnTo>
                  <a:pt x="2586487" y="290967"/>
                </a:lnTo>
                <a:lnTo>
                  <a:pt x="2590890" y="284626"/>
                </a:lnTo>
                <a:lnTo>
                  <a:pt x="2591379" y="275505"/>
                </a:lnTo>
                <a:lnTo>
                  <a:pt x="2584363" y="265753"/>
                </a:lnTo>
                <a:lnTo>
                  <a:pt x="2556992" y="245130"/>
                </a:lnTo>
                <a:lnTo>
                  <a:pt x="2488618" y="201193"/>
                </a:lnTo>
                <a:lnTo>
                  <a:pt x="2458352" y="185624"/>
                </a:lnTo>
                <a:lnTo>
                  <a:pt x="2424715" y="170351"/>
                </a:lnTo>
                <a:lnTo>
                  <a:pt x="2388832" y="155275"/>
                </a:lnTo>
                <a:lnTo>
                  <a:pt x="2349005" y="140331"/>
                </a:lnTo>
                <a:lnTo>
                  <a:pt x="2262337" y="110675"/>
                </a:lnTo>
                <a:lnTo>
                  <a:pt x="2215734" y="97139"/>
                </a:lnTo>
                <a:lnTo>
                  <a:pt x="2167537" y="84444"/>
                </a:lnTo>
                <a:lnTo>
                  <a:pt x="2118276" y="72310"/>
                </a:lnTo>
                <a:lnTo>
                  <a:pt x="2014601" y="49040"/>
                </a:lnTo>
                <a:lnTo>
                  <a:pt x="1961261" y="37696"/>
                </a:lnTo>
                <a:lnTo>
                  <a:pt x="1906125" y="28910"/>
                </a:lnTo>
                <a:lnTo>
                  <a:pt x="1849791" y="21829"/>
                </a:lnTo>
                <a:lnTo>
                  <a:pt x="1792659" y="15885"/>
                </a:lnTo>
                <a:lnTo>
                  <a:pt x="1673714" y="6017"/>
                </a:lnTo>
                <a:lnTo>
                  <a:pt x="1612875" y="1673"/>
                </a:lnTo>
                <a:lnTo>
                  <a:pt x="1551517" y="0"/>
                </a:lnTo>
                <a:lnTo>
                  <a:pt x="1489812" y="109"/>
                </a:lnTo>
                <a:lnTo>
                  <a:pt x="1365785" y="3492"/>
                </a:lnTo>
                <a:lnTo>
                  <a:pt x="1241330" y="9074"/>
                </a:lnTo>
                <a:lnTo>
                  <a:pt x="1179022" y="14723"/>
                </a:lnTo>
                <a:lnTo>
                  <a:pt x="1116684" y="22159"/>
                </a:lnTo>
                <a:lnTo>
                  <a:pt x="1054326" y="30787"/>
                </a:lnTo>
                <a:lnTo>
                  <a:pt x="932836" y="50161"/>
                </a:lnTo>
                <a:lnTo>
                  <a:pt x="873032" y="60467"/>
                </a:lnTo>
                <a:lnTo>
                  <a:pt x="813587" y="72231"/>
                </a:lnTo>
                <a:lnTo>
                  <a:pt x="695333" y="98353"/>
                </a:lnTo>
                <a:lnTo>
                  <a:pt x="640063" y="113394"/>
                </a:lnTo>
                <a:lnTo>
                  <a:pt x="587311" y="129539"/>
                </a:lnTo>
                <a:lnTo>
                  <a:pt x="536237" y="146420"/>
                </a:lnTo>
                <a:lnTo>
                  <a:pt x="487506" y="163791"/>
                </a:lnTo>
                <a:lnTo>
                  <a:pt x="394207" y="199406"/>
                </a:lnTo>
                <a:lnTo>
                  <a:pt x="313589" y="232364"/>
                </a:lnTo>
                <a:lnTo>
                  <a:pt x="276675" y="248004"/>
                </a:lnTo>
                <a:lnTo>
                  <a:pt x="244724" y="263325"/>
                </a:lnTo>
                <a:lnTo>
                  <a:pt x="216083" y="278433"/>
                </a:lnTo>
                <a:lnTo>
                  <a:pt x="168354" y="305824"/>
                </a:lnTo>
                <a:lnTo>
                  <a:pt x="134905" y="326154"/>
                </a:lnTo>
                <a:lnTo>
                  <a:pt x="129412" y="335001"/>
                </a:lnTo>
                <a:lnTo>
                  <a:pt x="130643" y="343347"/>
                </a:lnTo>
                <a:lnTo>
                  <a:pt x="136358" y="351357"/>
                </a:lnTo>
                <a:lnTo>
                  <a:pt x="147509" y="355474"/>
                </a:lnTo>
                <a:lnTo>
                  <a:pt x="179476" y="356785"/>
                </a:lnTo>
                <a:lnTo>
                  <a:pt x="256281" y="350645"/>
                </a:lnTo>
                <a:lnTo>
                  <a:pt x="503596" y="330492"/>
                </a:lnTo>
                <a:lnTo>
                  <a:pt x="832453" y="308634"/>
                </a:lnTo>
                <a:lnTo>
                  <a:pt x="894203" y="307415"/>
                </a:lnTo>
                <a:lnTo>
                  <a:pt x="957392" y="307827"/>
                </a:lnTo>
                <a:lnTo>
                  <a:pt x="1087555" y="311546"/>
                </a:lnTo>
                <a:lnTo>
                  <a:pt x="1222893" y="317278"/>
                </a:lnTo>
                <a:lnTo>
                  <a:pt x="1290305" y="322966"/>
                </a:lnTo>
                <a:lnTo>
                  <a:pt x="1357270" y="330429"/>
                </a:lnTo>
                <a:lnTo>
                  <a:pt x="1490403" y="348509"/>
                </a:lnTo>
                <a:lnTo>
                  <a:pt x="1622984" y="368780"/>
                </a:lnTo>
                <a:lnTo>
                  <a:pt x="1687948" y="380548"/>
                </a:lnTo>
                <a:lnTo>
                  <a:pt x="1815595" y="406673"/>
                </a:lnTo>
                <a:lnTo>
                  <a:pt x="1875084" y="420492"/>
                </a:lnTo>
                <a:lnTo>
                  <a:pt x="2036976" y="460876"/>
                </a:lnTo>
                <a:lnTo>
                  <a:pt x="2265736" y="512161"/>
                </a:lnTo>
                <a:lnTo>
                  <a:pt x="2309343" y="522673"/>
                </a:lnTo>
                <a:lnTo>
                  <a:pt x="2318034" y="521072"/>
                </a:lnTo>
                <a:lnTo>
                  <a:pt x="2318935" y="515110"/>
                </a:lnTo>
                <a:lnTo>
                  <a:pt x="2314642" y="506242"/>
                </a:lnTo>
                <a:lnTo>
                  <a:pt x="2287032" y="486600"/>
                </a:lnTo>
                <a:lnTo>
                  <a:pt x="2243766" y="465635"/>
                </a:lnTo>
                <a:lnTo>
                  <a:pt x="2216812" y="454906"/>
                </a:lnTo>
                <a:lnTo>
                  <a:pt x="2187831" y="444082"/>
                </a:lnTo>
                <a:lnTo>
                  <a:pt x="2155052" y="433196"/>
                </a:lnTo>
                <a:lnTo>
                  <a:pt x="2082741" y="411312"/>
                </a:lnTo>
                <a:lnTo>
                  <a:pt x="2002478" y="389351"/>
                </a:lnTo>
                <a:lnTo>
                  <a:pt x="1960520" y="378356"/>
                </a:lnTo>
                <a:lnTo>
                  <a:pt x="1915419" y="368579"/>
                </a:lnTo>
                <a:lnTo>
                  <a:pt x="1868222" y="359614"/>
                </a:lnTo>
                <a:lnTo>
                  <a:pt x="1768881" y="343128"/>
                </a:lnTo>
                <a:lnTo>
                  <a:pt x="1663553" y="327644"/>
                </a:lnTo>
                <a:lnTo>
                  <a:pt x="1609772" y="321312"/>
                </a:lnTo>
                <a:lnTo>
                  <a:pt x="1501075" y="311015"/>
                </a:lnTo>
                <a:lnTo>
                  <a:pt x="1325010" y="298339"/>
                </a:lnTo>
                <a:lnTo>
                  <a:pt x="1265396" y="296882"/>
                </a:lnTo>
                <a:lnTo>
                  <a:pt x="1206078" y="297134"/>
                </a:lnTo>
                <a:lnTo>
                  <a:pt x="1087966" y="300676"/>
                </a:lnTo>
                <a:lnTo>
                  <a:pt x="793869" y="316391"/>
                </a:lnTo>
                <a:lnTo>
                  <a:pt x="736341" y="321151"/>
                </a:lnTo>
                <a:lnTo>
                  <a:pt x="623481" y="332966"/>
                </a:lnTo>
                <a:lnTo>
                  <a:pt x="568915" y="340766"/>
                </a:lnTo>
                <a:lnTo>
                  <a:pt x="515409" y="349637"/>
                </a:lnTo>
                <a:lnTo>
                  <a:pt x="236963" y="399822"/>
                </a:lnTo>
                <a:lnTo>
                  <a:pt x="167846" y="413609"/>
                </a:lnTo>
                <a:lnTo>
                  <a:pt x="90109" y="428249"/>
                </a:lnTo>
                <a:lnTo>
                  <a:pt x="52005" y="436439"/>
                </a:lnTo>
                <a:lnTo>
                  <a:pt x="48451" y="439112"/>
                </a:lnTo>
                <a:lnTo>
                  <a:pt x="54647" y="440894"/>
                </a:lnTo>
                <a:lnTo>
                  <a:pt x="85592" y="441651"/>
                </a:lnTo>
                <a:lnTo>
                  <a:pt x="158044" y="436422"/>
                </a:lnTo>
                <a:lnTo>
                  <a:pt x="213114" y="434769"/>
                </a:lnTo>
                <a:lnTo>
                  <a:pt x="310838" y="433839"/>
                </a:lnTo>
                <a:lnTo>
                  <a:pt x="384613" y="436884"/>
                </a:lnTo>
                <a:lnTo>
                  <a:pt x="463487" y="441092"/>
                </a:lnTo>
                <a:lnTo>
                  <a:pt x="547482" y="442963"/>
                </a:lnTo>
                <a:lnTo>
                  <a:pt x="592883" y="445908"/>
                </a:lnTo>
                <a:lnTo>
                  <a:pt x="640279" y="450319"/>
                </a:lnTo>
                <a:lnTo>
                  <a:pt x="792087" y="468218"/>
                </a:lnTo>
                <a:lnTo>
                  <a:pt x="845269" y="474981"/>
                </a:lnTo>
                <a:lnTo>
                  <a:pt x="897852" y="483159"/>
                </a:lnTo>
                <a:lnTo>
                  <a:pt x="1001956" y="502035"/>
                </a:lnTo>
                <a:lnTo>
                  <a:pt x="1115110" y="525921"/>
                </a:lnTo>
                <a:lnTo>
                  <a:pt x="1174403" y="539143"/>
                </a:lnTo>
                <a:lnTo>
                  <a:pt x="1233509" y="554075"/>
                </a:lnTo>
                <a:lnTo>
                  <a:pt x="1547731" y="640367"/>
                </a:lnTo>
                <a:lnTo>
                  <a:pt x="1700419" y="6867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165100"/>
            <a:ext cx="8966200" cy="338554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Warm-up: (REVIEW OF PREVIOUS LESSONS)</a:t>
            </a:r>
          </a:p>
          <a:p>
            <a:endParaRPr lang="en-US" sz="1600" smtClean="0">
              <a:solidFill>
                <a:srgbClr val="000000"/>
              </a:solidFill>
              <a:latin typeface="Arial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1.) If the domain of the function f(x) = 2x</a:t>
            </a:r>
            <a:r>
              <a:rPr lang="en-US" sz="1000" baseline="70000" smtClean="0">
                <a:solidFill>
                  <a:srgbClr val="000000"/>
                </a:solidFill>
                <a:latin typeface="Arial - 22"/>
              </a:rPr>
              <a:t>2</a:t>
            </a:r>
            <a:r>
              <a:rPr lang="en-US" sz="1600" smtClean="0">
                <a:solidFill>
                  <a:srgbClr val="000000"/>
                </a:solidFill>
                <a:latin typeface="Arial - 22"/>
              </a:rPr>
              <a:t> - 4x - 3 is [-3, 3], then what is the range?</a:t>
            </a:r>
          </a:p>
          <a:p>
            <a:endParaRPr lang="en-US" sz="1600" smtClean="0">
              <a:solidFill>
                <a:srgbClr val="000000"/>
              </a:solidFill>
              <a:latin typeface="Arial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	a.) [-5, 27]</a:t>
            </a:r>
          </a:p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	b.) [-3, 27]</a:t>
            </a:r>
          </a:p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	c.) [3, 27]</a:t>
            </a:r>
          </a:p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	d.) [5, 27]</a:t>
            </a:r>
          </a:p>
          <a:p>
            <a:endParaRPr lang="en-US" sz="1600" smtClean="0">
              <a:solidFill>
                <a:srgbClr val="000000"/>
              </a:solidFill>
              <a:latin typeface="Arial - 22"/>
            </a:endParaRPr>
          </a:p>
          <a:p>
            <a:endParaRPr lang="en-US" sz="1600" smtClean="0">
              <a:solidFill>
                <a:srgbClr val="000000"/>
              </a:solidFill>
              <a:latin typeface="Arial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2.) Solve the equation for x.</a:t>
            </a:r>
          </a:p>
          <a:p>
            <a:endParaRPr lang="en-US" sz="1600" smtClean="0">
              <a:solidFill>
                <a:srgbClr val="000000"/>
              </a:solidFill>
              <a:latin typeface="Arial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				3(5x - 1) = 8 - 2x</a:t>
            </a:r>
            <a:endParaRPr lang="en-US" sz="1600">
              <a:solidFill>
                <a:srgbClr val="000000"/>
              </a:solidFill>
              <a:latin typeface="Arial - 2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24090" y="485140"/>
            <a:ext cx="516891" cy="219711"/>
            <a:chOff x="7324090" y="485140"/>
            <a:chExt cx="516891" cy="219711"/>
          </a:xfrm>
        </p:grpSpPr>
        <p:sp>
          <p:nvSpPr>
            <p:cNvPr id="3" name="Freeform 2"/>
            <p:cNvSpPr/>
            <p:nvPr/>
          </p:nvSpPr>
          <p:spPr>
            <a:xfrm>
              <a:off x="7324090" y="551180"/>
              <a:ext cx="99061" cy="153671"/>
            </a:xfrm>
            <a:custGeom>
              <a:avLst/>
              <a:gdLst/>
              <a:ahLst/>
              <a:cxnLst/>
              <a:rect l="0" t="0" r="0" b="0"/>
              <a:pathLst>
                <a:path w="99061" h="153671">
                  <a:moveTo>
                    <a:pt x="0" y="0"/>
                  </a:moveTo>
                  <a:lnTo>
                    <a:pt x="11429" y="16510"/>
                  </a:lnTo>
                  <a:lnTo>
                    <a:pt x="16510" y="24129"/>
                  </a:lnTo>
                  <a:lnTo>
                    <a:pt x="24129" y="31750"/>
                  </a:lnTo>
                  <a:lnTo>
                    <a:pt x="30479" y="39370"/>
                  </a:lnTo>
                  <a:lnTo>
                    <a:pt x="35560" y="48260"/>
                  </a:lnTo>
                  <a:lnTo>
                    <a:pt x="40640" y="57150"/>
                  </a:lnTo>
                  <a:lnTo>
                    <a:pt x="45719" y="67310"/>
                  </a:lnTo>
                  <a:lnTo>
                    <a:pt x="50800" y="77470"/>
                  </a:lnTo>
                  <a:lnTo>
                    <a:pt x="57150" y="88900"/>
                  </a:lnTo>
                  <a:lnTo>
                    <a:pt x="69850" y="110489"/>
                  </a:lnTo>
                  <a:lnTo>
                    <a:pt x="99060" y="1536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7357109" y="551180"/>
              <a:ext cx="87632" cy="142240"/>
            </a:xfrm>
            <a:custGeom>
              <a:avLst/>
              <a:gdLst/>
              <a:ahLst/>
              <a:cxnLst/>
              <a:rect l="0" t="0" r="0" b="0"/>
              <a:pathLst>
                <a:path w="87632" h="142240">
                  <a:moveTo>
                    <a:pt x="87631" y="0"/>
                  </a:moveTo>
                  <a:lnTo>
                    <a:pt x="76200" y="11429"/>
                  </a:lnTo>
                  <a:lnTo>
                    <a:pt x="71121" y="19050"/>
                  </a:lnTo>
                  <a:lnTo>
                    <a:pt x="67310" y="30479"/>
                  </a:lnTo>
                  <a:lnTo>
                    <a:pt x="62231" y="41910"/>
                  </a:lnTo>
                  <a:lnTo>
                    <a:pt x="57150" y="52070"/>
                  </a:lnTo>
                  <a:lnTo>
                    <a:pt x="52071" y="60960"/>
                  </a:lnTo>
                  <a:lnTo>
                    <a:pt x="45721" y="69850"/>
                  </a:lnTo>
                  <a:lnTo>
                    <a:pt x="39371" y="80010"/>
                  </a:lnTo>
                  <a:lnTo>
                    <a:pt x="35560" y="90170"/>
                  </a:lnTo>
                  <a:lnTo>
                    <a:pt x="30481" y="100329"/>
                  </a:lnTo>
                  <a:lnTo>
                    <a:pt x="25400" y="109220"/>
                  </a:lnTo>
                  <a:lnTo>
                    <a:pt x="19050" y="118110"/>
                  </a:lnTo>
                  <a:lnTo>
                    <a:pt x="0" y="1422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7708900" y="528319"/>
              <a:ext cx="110491" cy="154941"/>
            </a:xfrm>
            <a:custGeom>
              <a:avLst/>
              <a:gdLst/>
              <a:ahLst/>
              <a:cxnLst/>
              <a:rect l="0" t="0" r="0" b="0"/>
              <a:pathLst>
                <a:path w="110491" h="154941">
                  <a:moveTo>
                    <a:pt x="0" y="0"/>
                  </a:moveTo>
                  <a:lnTo>
                    <a:pt x="30480" y="45721"/>
                  </a:lnTo>
                  <a:lnTo>
                    <a:pt x="38100" y="55881"/>
                  </a:lnTo>
                  <a:lnTo>
                    <a:pt x="44450" y="63500"/>
                  </a:lnTo>
                  <a:lnTo>
                    <a:pt x="52069" y="72390"/>
                  </a:lnTo>
                  <a:lnTo>
                    <a:pt x="59690" y="80011"/>
                  </a:lnTo>
                  <a:lnTo>
                    <a:pt x="73659" y="95250"/>
                  </a:lnTo>
                  <a:lnTo>
                    <a:pt x="88900" y="110490"/>
                  </a:lnTo>
                  <a:lnTo>
                    <a:pt x="110490" y="1549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7720330" y="485140"/>
              <a:ext cx="120651" cy="165101"/>
            </a:xfrm>
            <a:custGeom>
              <a:avLst/>
              <a:gdLst/>
              <a:ahLst/>
              <a:cxnLst/>
              <a:rect l="0" t="0" r="0" b="0"/>
              <a:pathLst>
                <a:path w="120651" h="165101">
                  <a:moveTo>
                    <a:pt x="120650" y="0"/>
                  </a:moveTo>
                  <a:lnTo>
                    <a:pt x="68579" y="77469"/>
                  </a:lnTo>
                  <a:lnTo>
                    <a:pt x="60960" y="87629"/>
                  </a:lnTo>
                  <a:lnTo>
                    <a:pt x="50800" y="99060"/>
                  </a:lnTo>
                  <a:lnTo>
                    <a:pt x="33020" y="119379"/>
                  </a:lnTo>
                  <a:lnTo>
                    <a:pt x="24129" y="128269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92040" y="518159"/>
            <a:ext cx="455931" cy="340361"/>
            <a:chOff x="4892040" y="518159"/>
            <a:chExt cx="455931" cy="340361"/>
          </a:xfrm>
        </p:grpSpPr>
        <p:sp>
          <p:nvSpPr>
            <p:cNvPr id="8" name="Freeform 7"/>
            <p:cNvSpPr/>
            <p:nvPr/>
          </p:nvSpPr>
          <p:spPr>
            <a:xfrm>
              <a:off x="4892040" y="518159"/>
              <a:ext cx="74931" cy="285751"/>
            </a:xfrm>
            <a:custGeom>
              <a:avLst/>
              <a:gdLst/>
              <a:ahLst/>
              <a:cxnLst/>
              <a:rect l="0" t="0" r="0" b="0"/>
              <a:pathLst>
                <a:path w="74931" h="285751">
                  <a:moveTo>
                    <a:pt x="74930" y="0"/>
                  </a:moveTo>
                  <a:lnTo>
                    <a:pt x="69850" y="16510"/>
                  </a:lnTo>
                  <a:lnTo>
                    <a:pt x="64769" y="26671"/>
                  </a:lnTo>
                  <a:lnTo>
                    <a:pt x="59689" y="38100"/>
                  </a:lnTo>
                  <a:lnTo>
                    <a:pt x="53339" y="50800"/>
                  </a:lnTo>
                  <a:lnTo>
                    <a:pt x="48260" y="63500"/>
                  </a:lnTo>
                  <a:lnTo>
                    <a:pt x="44450" y="74931"/>
                  </a:lnTo>
                  <a:lnTo>
                    <a:pt x="35560" y="97791"/>
                  </a:lnTo>
                  <a:lnTo>
                    <a:pt x="20319" y="142241"/>
                  </a:lnTo>
                  <a:lnTo>
                    <a:pt x="16510" y="153671"/>
                  </a:lnTo>
                  <a:lnTo>
                    <a:pt x="12700" y="165100"/>
                  </a:lnTo>
                  <a:lnTo>
                    <a:pt x="5080" y="191771"/>
                  </a:lnTo>
                  <a:lnTo>
                    <a:pt x="2539" y="205741"/>
                  </a:lnTo>
                  <a:lnTo>
                    <a:pt x="1269" y="220981"/>
                  </a:lnTo>
                  <a:lnTo>
                    <a:pt x="0" y="234950"/>
                  </a:lnTo>
                  <a:lnTo>
                    <a:pt x="3810" y="246381"/>
                  </a:lnTo>
                  <a:lnTo>
                    <a:pt x="8889" y="257810"/>
                  </a:lnTo>
                  <a:lnTo>
                    <a:pt x="30480" y="2857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5055870" y="636269"/>
              <a:ext cx="168910" cy="222251"/>
            </a:xfrm>
            <a:custGeom>
              <a:avLst/>
              <a:gdLst/>
              <a:ahLst/>
              <a:cxnLst/>
              <a:rect l="0" t="0" r="0" b="0"/>
              <a:pathLst>
                <a:path w="168910" h="222251">
                  <a:moveTo>
                    <a:pt x="0" y="24131"/>
                  </a:moveTo>
                  <a:lnTo>
                    <a:pt x="11430" y="12700"/>
                  </a:lnTo>
                  <a:lnTo>
                    <a:pt x="17780" y="7621"/>
                  </a:lnTo>
                  <a:lnTo>
                    <a:pt x="26670" y="3811"/>
                  </a:lnTo>
                  <a:lnTo>
                    <a:pt x="35559" y="0"/>
                  </a:lnTo>
                  <a:lnTo>
                    <a:pt x="41909" y="2540"/>
                  </a:lnTo>
                  <a:lnTo>
                    <a:pt x="45720" y="11431"/>
                  </a:lnTo>
                  <a:lnTo>
                    <a:pt x="58420" y="63500"/>
                  </a:lnTo>
                  <a:lnTo>
                    <a:pt x="63500" y="74931"/>
                  </a:lnTo>
                  <a:lnTo>
                    <a:pt x="68580" y="85090"/>
                  </a:lnTo>
                  <a:lnTo>
                    <a:pt x="74930" y="93981"/>
                  </a:lnTo>
                  <a:lnTo>
                    <a:pt x="81280" y="97790"/>
                  </a:lnTo>
                  <a:lnTo>
                    <a:pt x="88900" y="97790"/>
                  </a:lnTo>
                  <a:lnTo>
                    <a:pt x="95250" y="95250"/>
                  </a:lnTo>
                  <a:lnTo>
                    <a:pt x="101600" y="90171"/>
                  </a:lnTo>
                  <a:lnTo>
                    <a:pt x="106680" y="82550"/>
                  </a:lnTo>
                  <a:lnTo>
                    <a:pt x="111759" y="74931"/>
                  </a:lnTo>
                  <a:lnTo>
                    <a:pt x="115570" y="64771"/>
                  </a:lnTo>
                  <a:lnTo>
                    <a:pt x="119380" y="54611"/>
                  </a:lnTo>
                  <a:lnTo>
                    <a:pt x="123189" y="44450"/>
                  </a:lnTo>
                  <a:lnTo>
                    <a:pt x="127000" y="43181"/>
                  </a:lnTo>
                  <a:lnTo>
                    <a:pt x="130809" y="46990"/>
                  </a:lnTo>
                  <a:lnTo>
                    <a:pt x="134620" y="53340"/>
                  </a:lnTo>
                  <a:lnTo>
                    <a:pt x="138430" y="63500"/>
                  </a:lnTo>
                  <a:lnTo>
                    <a:pt x="142239" y="74931"/>
                  </a:lnTo>
                  <a:lnTo>
                    <a:pt x="146050" y="87631"/>
                  </a:lnTo>
                  <a:lnTo>
                    <a:pt x="153670" y="114300"/>
                  </a:lnTo>
                  <a:lnTo>
                    <a:pt x="157480" y="128271"/>
                  </a:lnTo>
                  <a:lnTo>
                    <a:pt x="165100" y="153671"/>
                  </a:lnTo>
                  <a:lnTo>
                    <a:pt x="167639" y="166371"/>
                  </a:lnTo>
                  <a:lnTo>
                    <a:pt x="168909" y="177800"/>
                  </a:lnTo>
                  <a:lnTo>
                    <a:pt x="168909" y="189231"/>
                  </a:lnTo>
                  <a:lnTo>
                    <a:pt x="167639" y="200661"/>
                  </a:lnTo>
                  <a:lnTo>
                    <a:pt x="161289" y="207011"/>
                  </a:lnTo>
                  <a:lnTo>
                    <a:pt x="152400" y="212091"/>
                  </a:lnTo>
                  <a:lnTo>
                    <a:pt x="142239" y="215900"/>
                  </a:lnTo>
                  <a:lnTo>
                    <a:pt x="129539" y="218441"/>
                  </a:lnTo>
                  <a:lnTo>
                    <a:pt x="116839" y="219711"/>
                  </a:lnTo>
                  <a:lnTo>
                    <a:pt x="76200" y="2222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220970" y="572769"/>
              <a:ext cx="127001" cy="252732"/>
            </a:xfrm>
            <a:custGeom>
              <a:avLst/>
              <a:gdLst/>
              <a:ahLst/>
              <a:cxnLst/>
              <a:rect l="0" t="0" r="0" b="0"/>
              <a:pathLst>
                <a:path w="127001" h="252732">
                  <a:moveTo>
                    <a:pt x="0" y="0"/>
                  </a:moveTo>
                  <a:lnTo>
                    <a:pt x="16509" y="5081"/>
                  </a:lnTo>
                  <a:lnTo>
                    <a:pt x="25400" y="10161"/>
                  </a:lnTo>
                  <a:lnTo>
                    <a:pt x="35559" y="15240"/>
                  </a:lnTo>
                  <a:lnTo>
                    <a:pt x="45720" y="21590"/>
                  </a:lnTo>
                  <a:lnTo>
                    <a:pt x="54609" y="27940"/>
                  </a:lnTo>
                  <a:lnTo>
                    <a:pt x="63500" y="34290"/>
                  </a:lnTo>
                  <a:lnTo>
                    <a:pt x="71120" y="40640"/>
                  </a:lnTo>
                  <a:lnTo>
                    <a:pt x="78739" y="50800"/>
                  </a:lnTo>
                  <a:lnTo>
                    <a:pt x="86359" y="62231"/>
                  </a:lnTo>
                  <a:lnTo>
                    <a:pt x="101600" y="86361"/>
                  </a:lnTo>
                  <a:lnTo>
                    <a:pt x="116839" y="109221"/>
                  </a:lnTo>
                  <a:lnTo>
                    <a:pt x="121920" y="121921"/>
                  </a:lnTo>
                  <a:lnTo>
                    <a:pt x="124459" y="134621"/>
                  </a:lnTo>
                  <a:lnTo>
                    <a:pt x="127000" y="148590"/>
                  </a:lnTo>
                  <a:lnTo>
                    <a:pt x="127000" y="163831"/>
                  </a:lnTo>
                  <a:lnTo>
                    <a:pt x="127000" y="180340"/>
                  </a:lnTo>
                  <a:lnTo>
                    <a:pt x="109220" y="2527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65580" y="1454150"/>
            <a:ext cx="1314450" cy="342901"/>
            <a:chOff x="1465580" y="1454150"/>
            <a:chExt cx="1314450" cy="342901"/>
          </a:xfrm>
        </p:grpSpPr>
        <p:sp>
          <p:nvSpPr>
            <p:cNvPr id="12" name="Freeform 11"/>
            <p:cNvSpPr/>
            <p:nvPr/>
          </p:nvSpPr>
          <p:spPr>
            <a:xfrm>
              <a:off x="1465580" y="1454150"/>
              <a:ext cx="1002031" cy="10161"/>
            </a:xfrm>
            <a:custGeom>
              <a:avLst/>
              <a:gdLst/>
              <a:ahLst/>
              <a:cxnLst/>
              <a:rect l="0" t="0" r="0" b="0"/>
              <a:pathLst>
                <a:path w="1002031" h="10161">
                  <a:moveTo>
                    <a:pt x="0" y="0"/>
                  </a:moveTo>
                  <a:lnTo>
                    <a:pt x="176530" y="0"/>
                  </a:lnTo>
                  <a:lnTo>
                    <a:pt x="191770" y="0"/>
                  </a:lnTo>
                  <a:lnTo>
                    <a:pt x="204470" y="2539"/>
                  </a:lnTo>
                  <a:lnTo>
                    <a:pt x="217170" y="5080"/>
                  </a:lnTo>
                  <a:lnTo>
                    <a:pt x="229870" y="6350"/>
                  </a:lnTo>
                  <a:lnTo>
                    <a:pt x="243840" y="7619"/>
                  </a:lnTo>
                  <a:lnTo>
                    <a:pt x="257809" y="8889"/>
                  </a:lnTo>
                  <a:lnTo>
                    <a:pt x="287020" y="10160"/>
                  </a:lnTo>
                  <a:lnTo>
                    <a:pt x="386080" y="10160"/>
                  </a:lnTo>
                  <a:lnTo>
                    <a:pt x="715009" y="10160"/>
                  </a:lnTo>
                  <a:lnTo>
                    <a:pt x="734059" y="8889"/>
                  </a:lnTo>
                  <a:lnTo>
                    <a:pt x="749299" y="7619"/>
                  </a:lnTo>
                  <a:lnTo>
                    <a:pt x="764540" y="5080"/>
                  </a:lnTo>
                  <a:lnTo>
                    <a:pt x="781049" y="2539"/>
                  </a:lnTo>
                  <a:lnTo>
                    <a:pt x="800099" y="1269"/>
                  </a:lnTo>
                  <a:lnTo>
                    <a:pt x="838199" y="0"/>
                  </a:lnTo>
                  <a:lnTo>
                    <a:pt x="876299" y="0"/>
                  </a:lnTo>
                  <a:lnTo>
                    <a:pt x="894080" y="1269"/>
                  </a:lnTo>
                  <a:lnTo>
                    <a:pt x="910590" y="2539"/>
                  </a:lnTo>
                  <a:lnTo>
                    <a:pt x="925830" y="5080"/>
                  </a:lnTo>
                  <a:lnTo>
                    <a:pt x="941070" y="7619"/>
                  </a:lnTo>
                  <a:lnTo>
                    <a:pt x="956309" y="7619"/>
                  </a:lnTo>
                  <a:lnTo>
                    <a:pt x="1002030" y="101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251710" y="1639570"/>
              <a:ext cx="143511" cy="156210"/>
            </a:xfrm>
            <a:custGeom>
              <a:avLst/>
              <a:gdLst/>
              <a:ahLst/>
              <a:cxnLst/>
              <a:rect l="0" t="0" r="0" b="0"/>
              <a:pathLst>
                <a:path w="143511" h="156210">
                  <a:moveTo>
                    <a:pt x="6350" y="1269"/>
                  </a:moveTo>
                  <a:lnTo>
                    <a:pt x="1269" y="19050"/>
                  </a:lnTo>
                  <a:lnTo>
                    <a:pt x="0" y="27940"/>
                  </a:lnTo>
                  <a:lnTo>
                    <a:pt x="1269" y="36830"/>
                  </a:lnTo>
                  <a:lnTo>
                    <a:pt x="2540" y="46990"/>
                  </a:lnTo>
                  <a:lnTo>
                    <a:pt x="6350" y="55880"/>
                  </a:lnTo>
                  <a:lnTo>
                    <a:pt x="11429" y="64769"/>
                  </a:lnTo>
                  <a:lnTo>
                    <a:pt x="17779" y="72390"/>
                  </a:lnTo>
                  <a:lnTo>
                    <a:pt x="26669" y="78740"/>
                  </a:lnTo>
                  <a:lnTo>
                    <a:pt x="39369" y="82550"/>
                  </a:lnTo>
                  <a:lnTo>
                    <a:pt x="54610" y="83819"/>
                  </a:lnTo>
                  <a:lnTo>
                    <a:pt x="66040" y="82550"/>
                  </a:lnTo>
                  <a:lnTo>
                    <a:pt x="73660" y="77469"/>
                  </a:lnTo>
                  <a:lnTo>
                    <a:pt x="81279" y="69850"/>
                  </a:lnTo>
                  <a:lnTo>
                    <a:pt x="86360" y="62230"/>
                  </a:lnTo>
                  <a:lnTo>
                    <a:pt x="91440" y="52069"/>
                  </a:lnTo>
                  <a:lnTo>
                    <a:pt x="96519" y="43180"/>
                  </a:lnTo>
                  <a:lnTo>
                    <a:pt x="99060" y="31750"/>
                  </a:lnTo>
                  <a:lnTo>
                    <a:pt x="101600" y="19050"/>
                  </a:lnTo>
                  <a:lnTo>
                    <a:pt x="102869" y="5080"/>
                  </a:lnTo>
                  <a:lnTo>
                    <a:pt x="105410" y="0"/>
                  </a:lnTo>
                  <a:lnTo>
                    <a:pt x="107950" y="1269"/>
                  </a:lnTo>
                  <a:lnTo>
                    <a:pt x="110490" y="5080"/>
                  </a:lnTo>
                  <a:lnTo>
                    <a:pt x="114300" y="10159"/>
                  </a:lnTo>
                  <a:lnTo>
                    <a:pt x="116840" y="19050"/>
                  </a:lnTo>
                  <a:lnTo>
                    <a:pt x="120650" y="27940"/>
                  </a:lnTo>
                  <a:lnTo>
                    <a:pt x="128269" y="46990"/>
                  </a:lnTo>
                  <a:lnTo>
                    <a:pt x="142240" y="90169"/>
                  </a:lnTo>
                  <a:lnTo>
                    <a:pt x="143510" y="100330"/>
                  </a:lnTo>
                  <a:lnTo>
                    <a:pt x="143510" y="111759"/>
                  </a:lnTo>
                  <a:lnTo>
                    <a:pt x="142240" y="121919"/>
                  </a:lnTo>
                  <a:lnTo>
                    <a:pt x="138429" y="132080"/>
                  </a:lnTo>
                  <a:lnTo>
                    <a:pt x="133350" y="140969"/>
                  </a:lnTo>
                  <a:lnTo>
                    <a:pt x="128269" y="149859"/>
                  </a:lnTo>
                  <a:lnTo>
                    <a:pt x="120650" y="153669"/>
                  </a:lnTo>
                  <a:lnTo>
                    <a:pt x="111760" y="156209"/>
                  </a:lnTo>
                  <a:lnTo>
                    <a:pt x="102869" y="154940"/>
                  </a:lnTo>
                  <a:lnTo>
                    <a:pt x="92710" y="153669"/>
                  </a:lnTo>
                  <a:lnTo>
                    <a:pt x="82550" y="152400"/>
                  </a:lnTo>
                  <a:lnTo>
                    <a:pt x="50800" y="144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611120" y="1640839"/>
              <a:ext cx="168910" cy="156212"/>
            </a:xfrm>
            <a:custGeom>
              <a:avLst/>
              <a:gdLst/>
              <a:ahLst/>
              <a:cxnLst/>
              <a:rect l="0" t="0" r="0" b="0"/>
              <a:pathLst>
                <a:path w="168910" h="156212">
                  <a:moveTo>
                    <a:pt x="0" y="0"/>
                  </a:moveTo>
                  <a:lnTo>
                    <a:pt x="0" y="22861"/>
                  </a:lnTo>
                  <a:lnTo>
                    <a:pt x="2540" y="34290"/>
                  </a:lnTo>
                  <a:lnTo>
                    <a:pt x="6350" y="44450"/>
                  </a:lnTo>
                  <a:lnTo>
                    <a:pt x="11430" y="55881"/>
                  </a:lnTo>
                  <a:lnTo>
                    <a:pt x="19050" y="64771"/>
                  </a:lnTo>
                  <a:lnTo>
                    <a:pt x="30480" y="73661"/>
                  </a:lnTo>
                  <a:lnTo>
                    <a:pt x="41909" y="82550"/>
                  </a:lnTo>
                  <a:lnTo>
                    <a:pt x="53340" y="85090"/>
                  </a:lnTo>
                  <a:lnTo>
                    <a:pt x="64769" y="85090"/>
                  </a:lnTo>
                  <a:lnTo>
                    <a:pt x="76200" y="82550"/>
                  </a:lnTo>
                  <a:lnTo>
                    <a:pt x="86359" y="77471"/>
                  </a:lnTo>
                  <a:lnTo>
                    <a:pt x="95250" y="72390"/>
                  </a:lnTo>
                  <a:lnTo>
                    <a:pt x="104140" y="67311"/>
                  </a:lnTo>
                  <a:lnTo>
                    <a:pt x="110490" y="59690"/>
                  </a:lnTo>
                  <a:lnTo>
                    <a:pt x="116840" y="50800"/>
                  </a:lnTo>
                  <a:lnTo>
                    <a:pt x="121919" y="40640"/>
                  </a:lnTo>
                  <a:lnTo>
                    <a:pt x="127000" y="36831"/>
                  </a:lnTo>
                  <a:lnTo>
                    <a:pt x="133350" y="36831"/>
                  </a:lnTo>
                  <a:lnTo>
                    <a:pt x="140969" y="39371"/>
                  </a:lnTo>
                  <a:lnTo>
                    <a:pt x="146050" y="45721"/>
                  </a:lnTo>
                  <a:lnTo>
                    <a:pt x="151130" y="54611"/>
                  </a:lnTo>
                  <a:lnTo>
                    <a:pt x="156209" y="66040"/>
                  </a:lnTo>
                  <a:lnTo>
                    <a:pt x="160019" y="77471"/>
                  </a:lnTo>
                  <a:lnTo>
                    <a:pt x="167640" y="99061"/>
                  </a:lnTo>
                  <a:lnTo>
                    <a:pt x="168909" y="110490"/>
                  </a:lnTo>
                  <a:lnTo>
                    <a:pt x="168909" y="120650"/>
                  </a:lnTo>
                  <a:lnTo>
                    <a:pt x="167640" y="132081"/>
                  </a:lnTo>
                  <a:lnTo>
                    <a:pt x="162559" y="140971"/>
                  </a:lnTo>
                  <a:lnTo>
                    <a:pt x="156209" y="147321"/>
                  </a:lnTo>
                  <a:lnTo>
                    <a:pt x="148590" y="153671"/>
                  </a:lnTo>
                  <a:lnTo>
                    <a:pt x="138430" y="156211"/>
                  </a:lnTo>
                  <a:lnTo>
                    <a:pt x="129540" y="156211"/>
                  </a:lnTo>
                  <a:lnTo>
                    <a:pt x="119380" y="156211"/>
                  </a:lnTo>
                  <a:lnTo>
                    <a:pt x="107950" y="153671"/>
                  </a:lnTo>
                  <a:lnTo>
                    <a:pt x="95250" y="151131"/>
                  </a:lnTo>
                  <a:lnTo>
                    <a:pt x="33019" y="1320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Freeform 15"/>
          <p:cNvSpPr/>
          <p:nvPr/>
        </p:nvSpPr>
        <p:spPr>
          <a:xfrm>
            <a:off x="4592320" y="4460240"/>
            <a:ext cx="88901" cy="2983230"/>
          </a:xfrm>
          <a:custGeom>
            <a:avLst/>
            <a:gdLst/>
            <a:ahLst/>
            <a:cxnLst/>
            <a:rect l="0" t="0" r="0" b="0"/>
            <a:pathLst>
              <a:path w="88901" h="2983230">
                <a:moveTo>
                  <a:pt x="77470" y="0"/>
                </a:moveTo>
                <a:lnTo>
                  <a:pt x="77470" y="565150"/>
                </a:lnTo>
                <a:lnTo>
                  <a:pt x="78739" y="579119"/>
                </a:lnTo>
                <a:lnTo>
                  <a:pt x="81280" y="594360"/>
                </a:lnTo>
                <a:lnTo>
                  <a:pt x="83820" y="608330"/>
                </a:lnTo>
                <a:lnTo>
                  <a:pt x="85089" y="624839"/>
                </a:lnTo>
                <a:lnTo>
                  <a:pt x="87630" y="675639"/>
                </a:lnTo>
                <a:lnTo>
                  <a:pt x="88900" y="765810"/>
                </a:lnTo>
                <a:lnTo>
                  <a:pt x="88900" y="1060450"/>
                </a:lnTo>
                <a:lnTo>
                  <a:pt x="87630" y="1073150"/>
                </a:lnTo>
                <a:lnTo>
                  <a:pt x="85089" y="1085850"/>
                </a:lnTo>
                <a:lnTo>
                  <a:pt x="82550" y="1098550"/>
                </a:lnTo>
                <a:lnTo>
                  <a:pt x="81280" y="1111250"/>
                </a:lnTo>
                <a:lnTo>
                  <a:pt x="78739" y="1153160"/>
                </a:lnTo>
                <a:lnTo>
                  <a:pt x="76200" y="1239519"/>
                </a:lnTo>
                <a:lnTo>
                  <a:pt x="74930" y="1250950"/>
                </a:lnTo>
                <a:lnTo>
                  <a:pt x="71120" y="1263650"/>
                </a:lnTo>
                <a:lnTo>
                  <a:pt x="69850" y="1276350"/>
                </a:lnTo>
                <a:lnTo>
                  <a:pt x="67309" y="1318260"/>
                </a:lnTo>
                <a:lnTo>
                  <a:pt x="66039" y="1405889"/>
                </a:lnTo>
                <a:lnTo>
                  <a:pt x="64770" y="1447800"/>
                </a:lnTo>
                <a:lnTo>
                  <a:pt x="63500" y="1460500"/>
                </a:lnTo>
                <a:lnTo>
                  <a:pt x="60959" y="1473200"/>
                </a:lnTo>
                <a:lnTo>
                  <a:pt x="58420" y="1485900"/>
                </a:lnTo>
                <a:lnTo>
                  <a:pt x="57150" y="1527810"/>
                </a:lnTo>
                <a:lnTo>
                  <a:pt x="54609" y="1574800"/>
                </a:lnTo>
                <a:lnTo>
                  <a:pt x="52070" y="1595119"/>
                </a:lnTo>
                <a:lnTo>
                  <a:pt x="49530" y="1617980"/>
                </a:lnTo>
                <a:lnTo>
                  <a:pt x="48259" y="1637030"/>
                </a:lnTo>
                <a:lnTo>
                  <a:pt x="45720" y="1689100"/>
                </a:lnTo>
                <a:lnTo>
                  <a:pt x="44450" y="1758950"/>
                </a:lnTo>
                <a:lnTo>
                  <a:pt x="43180" y="1802130"/>
                </a:lnTo>
                <a:lnTo>
                  <a:pt x="41909" y="1819910"/>
                </a:lnTo>
                <a:lnTo>
                  <a:pt x="38100" y="1837689"/>
                </a:lnTo>
                <a:lnTo>
                  <a:pt x="36830" y="1854200"/>
                </a:lnTo>
                <a:lnTo>
                  <a:pt x="34289" y="1899919"/>
                </a:lnTo>
                <a:lnTo>
                  <a:pt x="33020" y="1948180"/>
                </a:lnTo>
                <a:lnTo>
                  <a:pt x="30480" y="1968500"/>
                </a:lnTo>
                <a:lnTo>
                  <a:pt x="27939" y="1991360"/>
                </a:lnTo>
                <a:lnTo>
                  <a:pt x="25400" y="2015489"/>
                </a:lnTo>
                <a:lnTo>
                  <a:pt x="24130" y="2087879"/>
                </a:lnTo>
                <a:lnTo>
                  <a:pt x="22859" y="2254250"/>
                </a:lnTo>
                <a:lnTo>
                  <a:pt x="21589" y="2325369"/>
                </a:lnTo>
                <a:lnTo>
                  <a:pt x="19050" y="2339340"/>
                </a:lnTo>
                <a:lnTo>
                  <a:pt x="16509" y="2352040"/>
                </a:lnTo>
                <a:lnTo>
                  <a:pt x="15239" y="2369819"/>
                </a:lnTo>
                <a:lnTo>
                  <a:pt x="12700" y="2433319"/>
                </a:lnTo>
                <a:lnTo>
                  <a:pt x="10159" y="2495550"/>
                </a:lnTo>
                <a:lnTo>
                  <a:pt x="8889" y="2510790"/>
                </a:lnTo>
                <a:lnTo>
                  <a:pt x="6350" y="2526029"/>
                </a:lnTo>
                <a:lnTo>
                  <a:pt x="3809" y="2543810"/>
                </a:lnTo>
                <a:lnTo>
                  <a:pt x="1270" y="2608579"/>
                </a:lnTo>
                <a:lnTo>
                  <a:pt x="0" y="2713990"/>
                </a:lnTo>
                <a:lnTo>
                  <a:pt x="1270" y="2730500"/>
                </a:lnTo>
                <a:lnTo>
                  <a:pt x="3809" y="2744469"/>
                </a:lnTo>
                <a:lnTo>
                  <a:pt x="6350" y="2758440"/>
                </a:lnTo>
                <a:lnTo>
                  <a:pt x="7620" y="2773679"/>
                </a:lnTo>
                <a:lnTo>
                  <a:pt x="10159" y="2844800"/>
                </a:lnTo>
                <a:lnTo>
                  <a:pt x="12700" y="2882900"/>
                </a:lnTo>
                <a:lnTo>
                  <a:pt x="13970" y="2898140"/>
                </a:lnTo>
                <a:lnTo>
                  <a:pt x="17780" y="2912110"/>
                </a:lnTo>
                <a:lnTo>
                  <a:pt x="19050" y="2926079"/>
                </a:lnTo>
                <a:lnTo>
                  <a:pt x="20320" y="2940050"/>
                </a:lnTo>
                <a:lnTo>
                  <a:pt x="22859" y="29832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4306570" y="1193800"/>
            <a:ext cx="4268471" cy="381001"/>
            <a:chOff x="4306570" y="1193800"/>
            <a:chExt cx="4268471" cy="381001"/>
          </a:xfrm>
        </p:grpSpPr>
        <p:sp>
          <p:nvSpPr>
            <p:cNvPr id="17" name="Freeform 16"/>
            <p:cNvSpPr/>
            <p:nvPr/>
          </p:nvSpPr>
          <p:spPr>
            <a:xfrm>
              <a:off x="4357370" y="1277619"/>
              <a:ext cx="102871" cy="285751"/>
            </a:xfrm>
            <a:custGeom>
              <a:avLst/>
              <a:gdLst/>
              <a:ahLst/>
              <a:cxnLst/>
              <a:rect l="0" t="0" r="0" b="0"/>
              <a:pathLst>
                <a:path w="102871" h="285751">
                  <a:moveTo>
                    <a:pt x="102870" y="0"/>
                  </a:moveTo>
                  <a:lnTo>
                    <a:pt x="80009" y="0"/>
                  </a:lnTo>
                  <a:lnTo>
                    <a:pt x="69850" y="1270"/>
                  </a:lnTo>
                  <a:lnTo>
                    <a:pt x="58420" y="2541"/>
                  </a:lnTo>
                  <a:lnTo>
                    <a:pt x="48259" y="5081"/>
                  </a:lnTo>
                  <a:lnTo>
                    <a:pt x="36830" y="10161"/>
                  </a:lnTo>
                  <a:lnTo>
                    <a:pt x="25400" y="15241"/>
                  </a:lnTo>
                  <a:lnTo>
                    <a:pt x="15239" y="20320"/>
                  </a:lnTo>
                  <a:lnTo>
                    <a:pt x="7620" y="29211"/>
                  </a:lnTo>
                  <a:lnTo>
                    <a:pt x="2539" y="40641"/>
                  </a:lnTo>
                  <a:lnTo>
                    <a:pt x="0" y="52070"/>
                  </a:lnTo>
                  <a:lnTo>
                    <a:pt x="0" y="64770"/>
                  </a:lnTo>
                  <a:lnTo>
                    <a:pt x="2539" y="76200"/>
                  </a:lnTo>
                  <a:lnTo>
                    <a:pt x="6350" y="87631"/>
                  </a:lnTo>
                  <a:lnTo>
                    <a:pt x="10159" y="99061"/>
                  </a:lnTo>
                  <a:lnTo>
                    <a:pt x="15239" y="113031"/>
                  </a:lnTo>
                  <a:lnTo>
                    <a:pt x="19050" y="127000"/>
                  </a:lnTo>
                  <a:lnTo>
                    <a:pt x="26670" y="151131"/>
                  </a:lnTo>
                  <a:lnTo>
                    <a:pt x="29209" y="163831"/>
                  </a:lnTo>
                  <a:lnTo>
                    <a:pt x="34289" y="176531"/>
                  </a:lnTo>
                  <a:lnTo>
                    <a:pt x="40639" y="189231"/>
                  </a:lnTo>
                  <a:lnTo>
                    <a:pt x="46989" y="203200"/>
                  </a:lnTo>
                  <a:lnTo>
                    <a:pt x="49530" y="217170"/>
                  </a:lnTo>
                  <a:lnTo>
                    <a:pt x="50800" y="231141"/>
                  </a:lnTo>
                  <a:lnTo>
                    <a:pt x="36830" y="2857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306570" y="1442719"/>
              <a:ext cx="143510" cy="1"/>
            </a:xfrm>
            <a:custGeom>
              <a:avLst/>
              <a:gdLst/>
              <a:ahLst/>
              <a:cxnLst/>
              <a:rect l="0" t="0" r="0" b="0"/>
              <a:pathLst>
                <a:path w="143510" h="1">
                  <a:moveTo>
                    <a:pt x="0" y="0"/>
                  </a:moveTo>
                  <a:lnTo>
                    <a:pt x="14350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638040" y="1287780"/>
              <a:ext cx="43181" cy="287021"/>
            </a:xfrm>
            <a:custGeom>
              <a:avLst/>
              <a:gdLst/>
              <a:ahLst/>
              <a:cxnLst/>
              <a:rect l="0" t="0" r="0" b="0"/>
              <a:pathLst>
                <a:path w="43181" h="287021">
                  <a:moveTo>
                    <a:pt x="43180" y="0"/>
                  </a:moveTo>
                  <a:lnTo>
                    <a:pt x="31750" y="17780"/>
                  </a:lnTo>
                  <a:lnTo>
                    <a:pt x="26669" y="27939"/>
                  </a:lnTo>
                  <a:lnTo>
                    <a:pt x="21589" y="39370"/>
                  </a:lnTo>
                  <a:lnTo>
                    <a:pt x="17780" y="52070"/>
                  </a:lnTo>
                  <a:lnTo>
                    <a:pt x="13969" y="66039"/>
                  </a:lnTo>
                  <a:lnTo>
                    <a:pt x="6350" y="93980"/>
                  </a:lnTo>
                  <a:lnTo>
                    <a:pt x="3810" y="107950"/>
                  </a:lnTo>
                  <a:lnTo>
                    <a:pt x="2539" y="121920"/>
                  </a:lnTo>
                  <a:lnTo>
                    <a:pt x="1269" y="137159"/>
                  </a:lnTo>
                  <a:lnTo>
                    <a:pt x="0" y="151130"/>
                  </a:lnTo>
                  <a:lnTo>
                    <a:pt x="0" y="180339"/>
                  </a:lnTo>
                  <a:lnTo>
                    <a:pt x="0" y="194309"/>
                  </a:lnTo>
                  <a:lnTo>
                    <a:pt x="2539" y="207009"/>
                  </a:lnTo>
                  <a:lnTo>
                    <a:pt x="5080" y="218439"/>
                  </a:lnTo>
                  <a:lnTo>
                    <a:pt x="7619" y="229870"/>
                  </a:lnTo>
                  <a:lnTo>
                    <a:pt x="11430" y="241300"/>
                  </a:lnTo>
                  <a:lnTo>
                    <a:pt x="43180" y="2870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757420" y="1431289"/>
              <a:ext cx="66040" cy="1"/>
            </a:xfrm>
            <a:custGeom>
              <a:avLst/>
              <a:gdLst/>
              <a:ahLst/>
              <a:cxnLst/>
              <a:rect l="0" t="0" r="0" b="0"/>
              <a:pathLst>
                <a:path w="66040" h="1">
                  <a:moveTo>
                    <a:pt x="0" y="0"/>
                  </a:moveTo>
                  <a:lnTo>
                    <a:pt x="6603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945379" y="1333500"/>
              <a:ext cx="118112" cy="186690"/>
            </a:xfrm>
            <a:custGeom>
              <a:avLst/>
              <a:gdLst/>
              <a:ahLst/>
              <a:cxnLst/>
              <a:rect l="0" t="0" r="0" b="0"/>
              <a:pathLst>
                <a:path w="118112" h="186690">
                  <a:moveTo>
                    <a:pt x="0" y="20319"/>
                  </a:moveTo>
                  <a:lnTo>
                    <a:pt x="17780" y="15239"/>
                  </a:lnTo>
                  <a:lnTo>
                    <a:pt x="26671" y="11430"/>
                  </a:lnTo>
                  <a:lnTo>
                    <a:pt x="35561" y="5080"/>
                  </a:lnTo>
                  <a:lnTo>
                    <a:pt x="45721" y="0"/>
                  </a:lnTo>
                  <a:lnTo>
                    <a:pt x="53341" y="0"/>
                  </a:lnTo>
                  <a:lnTo>
                    <a:pt x="59691" y="2539"/>
                  </a:lnTo>
                  <a:lnTo>
                    <a:pt x="66041" y="8889"/>
                  </a:lnTo>
                  <a:lnTo>
                    <a:pt x="68580" y="16510"/>
                  </a:lnTo>
                  <a:lnTo>
                    <a:pt x="68580" y="25400"/>
                  </a:lnTo>
                  <a:lnTo>
                    <a:pt x="67311" y="34289"/>
                  </a:lnTo>
                  <a:lnTo>
                    <a:pt x="66041" y="44450"/>
                  </a:lnTo>
                  <a:lnTo>
                    <a:pt x="63500" y="55880"/>
                  </a:lnTo>
                  <a:lnTo>
                    <a:pt x="60961" y="66039"/>
                  </a:lnTo>
                  <a:lnTo>
                    <a:pt x="60961" y="69850"/>
                  </a:lnTo>
                  <a:lnTo>
                    <a:pt x="63500" y="71119"/>
                  </a:lnTo>
                  <a:lnTo>
                    <a:pt x="68580" y="68580"/>
                  </a:lnTo>
                  <a:lnTo>
                    <a:pt x="74930" y="68580"/>
                  </a:lnTo>
                  <a:lnTo>
                    <a:pt x="82550" y="69850"/>
                  </a:lnTo>
                  <a:lnTo>
                    <a:pt x="91441" y="72389"/>
                  </a:lnTo>
                  <a:lnTo>
                    <a:pt x="99061" y="77469"/>
                  </a:lnTo>
                  <a:lnTo>
                    <a:pt x="105411" y="83819"/>
                  </a:lnTo>
                  <a:lnTo>
                    <a:pt x="110491" y="92710"/>
                  </a:lnTo>
                  <a:lnTo>
                    <a:pt x="114300" y="102869"/>
                  </a:lnTo>
                  <a:lnTo>
                    <a:pt x="116841" y="114300"/>
                  </a:lnTo>
                  <a:lnTo>
                    <a:pt x="118111" y="127000"/>
                  </a:lnTo>
                  <a:lnTo>
                    <a:pt x="116841" y="138430"/>
                  </a:lnTo>
                  <a:lnTo>
                    <a:pt x="113030" y="148589"/>
                  </a:lnTo>
                  <a:lnTo>
                    <a:pt x="107950" y="157480"/>
                  </a:lnTo>
                  <a:lnTo>
                    <a:pt x="101600" y="163830"/>
                  </a:lnTo>
                  <a:lnTo>
                    <a:pt x="92711" y="170180"/>
                  </a:lnTo>
                  <a:lnTo>
                    <a:pt x="66041" y="1866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099050" y="1287780"/>
              <a:ext cx="119380" cy="287021"/>
            </a:xfrm>
            <a:custGeom>
              <a:avLst/>
              <a:gdLst/>
              <a:ahLst/>
              <a:cxnLst/>
              <a:rect l="0" t="0" r="0" b="0"/>
              <a:pathLst>
                <a:path w="119380" h="287021">
                  <a:moveTo>
                    <a:pt x="0" y="0"/>
                  </a:moveTo>
                  <a:lnTo>
                    <a:pt x="17779" y="6350"/>
                  </a:lnTo>
                  <a:lnTo>
                    <a:pt x="26670" y="11430"/>
                  </a:lnTo>
                  <a:lnTo>
                    <a:pt x="35559" y="19050"/>
                  </a:lnTo>
                  <a:lnTo>
                    <a:pt x="45720" y="27939"/>
                  </a:lnTo>
                  <a:lnTo>
                    <a:pt x="55879" y="36830"/>
                  </a:lnTo>
                  <a:lnTo>
                    <a:pt x="63500" y="46989"/>
                  </a:lnTo>
                  <a:lnTo>
                    <a:pt x="72390" y="57150"/>
                  </a:lnTo>
                  <a:lnTo>
                    <a:pt x="78740" y="68580"/>
                  </a:lnTo>
                  <a:lnTo>
                    <a:pt x="83820" y="81280"/>
                  </a:lnTo>
                  <a:lnTo>
                    <a:pt x="88900" y="95250"/>
                  </a:lnTo>
                  <a:lnTo>
                    <a:pt x="93979" y="109220"/>
                  </a:lnTo>
                  <a:lnTo>
                    <a:pt x="97790" y="123189"/>
                  </a:lnTo>
                  <a:lnTo>
                    <a:pt x="106679" y="151130"/>
                  </a:lnTo>
                  <a:lnTo>
                    <a:pt x="114300" y="180339"/>
                  </a:lnTo>
                  <a:lnTo>
                    <a:pt x="116840" y="195580"/>
                  </a:lnTo>
                  <a:lnTo>
                    <a:pt x="118109" y="209550"/>
                  </a:lnTo>
                  <a:lnTo>
                    <a:pt x="119379" y="224789"/>
                  </a:lnTo>
                  <a:lnTo>
                    <a:pt x="118109" y="237489"/>
                  </a:lnTo>
                  <a:lnTo>
                    <a:pt x="116840" y="250189"/>
                  </a:lnTo>
                  <a:lnTo>
                    <a:pt x="99059" y="2870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374640" y="1386839"/>
              <a:ext cx="132081" cy="22862"/>
            </a:xfrm>
            <a:custGeom>
              <a:avLst/>
              <a:gdLst/>
              <a:ahLst/>
              <a:cxnLst/>
              <a:rect l="0" t="0" r="0" b="0"/>
              <a:pathLst>
                <a:path w="132081" h="22862">
                  <a:moveTo>
                    <a:pt x="0" y="22861"/>
                  </a:moveTo>
                  <a:lnTo>
                    <a:pt x="17780" y="11430"/>
                  </a:lnTo>
                  <a:lnTo>
                    <a:pt x="27939" y="7621"/>
                  </a:lnTo>
                  <a:lnTo>
                    <a:pt x="39369" y="5080"/>
                  </a:lnTo>
                  <a:lnTo>
                    <a:pt x="52069" y="3811"/>
                  </a:lnTo>
                  <a:lnTo>
                    <a:pt x="64769" y="2541"/>
                  </a:lnTo>
                  <a:lnTo>
                    <a:pt x="78739" y="2541"/>
                  </a:lnTo>
                  <a:lnTo>
                    <a:pt x="13208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429250" y="1475739"/>
              <a:ext cx="121921" cy="11431"/>
            </a:xfrm>
            <a:custGeom>
              <a:avLst/>
              <a:gdLst/>
              <a:ahLst/>
              <a:cxnLst/>
              <a:rect l="0" t="0" r="0" b="0"/>
              <a:pathLst>
                <a:path w="121921" h="11431">
                  <a:moveTo>
                    <a:pt x="0" y="11430"/>
                  </a:moveTo>
                  <a:lnTo>
                    <a:pt x="17779" y="5080"/>
                  </a:lnTo>
                  <a:lnTo>
                    <a:pt x="27940" y="3811"/>
                  </a:lnTo>
                  <a:lnTo>
                    <a:pt x="39370" y="2541"/>
                  </a:lnTo>
                  <a:lnTo>
                    <a:pt x="52070" y="1271"/>
                  </a:lnTo>
                  <a:lnTo>
                    <a:pt x="78740" y="0"/>
                  </a:lnTo>
                  <a:lnTo>
                    <a:pt x="12192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815329" y="1275080"/>
              <a:ext cx="120651" cy="200660"/>
            </a:xfrm>
            <a:custGeom>
              <a:avLst/>
              <a:gdLst/>
              <a:ahLst/>
              <a:cxnLst/>
              <a:rect l="0" t="0" r="0" b="0"/>
              <a:pathLst>
                <a:path w="120651" h="200660">
                  <a:moveTo>
                    <a:pt x="0" y="35559"/>
                  </a:moveTo>
                  <a:lnTo>
                    <a:pt x="5080" y="17780"/>
                  </a:lnTo>
                  <a:lnTo>
                    <a:pt x="12700" y="11430"/>
                  </a:lnTo>
                  <a:lnTo>
                    <a:pt x="21591" y="6350"/>
                  </a:lnTo>
                  <a:lnTo>
                    <a:pt x="33021" y="1270"/>
                  </a:lnTo>
                  <a:lnTo>
                    <a:pt x="43180" y="0"/>
                  </a:lnTo>
                  <a:lnTo>
                    <a:pt x="54611" y="2539"/>
                  </a:lnTo>
                  <a:lnTo>
                    <a:pt x="66041" y="6350"/>
                  </a:lnTo>
                  <a:lnTo>
                    <a:pt x="74930" y="11430"/>
                  </a:lnTo>
                  <a:lnTo>
                    <a:pt x="85091" y="20320"/>
                  </a:lnTo>
                  <a:lnTo>
                    <a:pt x="92711" y="29209"/>
                  </a:lnTo>
                  <a:lnTo>
                    <a:pt x="99061" y="39370"/>
                  </a:lnTo>
                  <a:lnTo>
                    <a:pt x="102871" y="52070"/>
                  </a:lnTo>
                  <a:lnTo>
                    <a:pt x="105411" y="64770"/>
                  </a:lnTo>
                  <a:lnTo>
                    <a:pt x="105411" y="77470"/>
                  </a:lnTo>
                  <a:lnTo>
                    <a:pt x="104141" y="91439"/>
                  </a:lnTo>
                  <a:lnTo>
                    <a:pt x="102871" y="106680"/>
                  </a:lnTo>
                  <a:lnTo>
                    <a:pt x="97791" y="119380"/>
                  </a:lnTo>
                  <a:lnTo>
                    <a:pt x="90171" y="132080"/>
                  </a:lnTo>
                  <a:lnTo>
                    <a:pt x="82550" y="143509"/>
                  </a:lnTo>
                  <a:lnTo>
                    <a:pt x="74930" y="153670"/>
                  </a:lnTo>
                  <a:lnTo>
                    <a:pt x="66041" y="163830"/>
                  </a:lnTo>
                  <a:lnTo>
                    <a:pt x="58421" y="171450"/>
                  </a:lnTo>
                  <a:lnTo>
                    <a:pt x="50800" y="179070"/>
                  </a:lnTo>
                  <a:lnTo>
                    <a:pt x="40641" y="185420"/>
                  </a:lnTo>
                  <a:lnTo>
                    <a:pt x="30480" y="190500"/>
                  </a:lnTo>
                  <a:lnTo>
                    <a:pt x="22861" y="190500"/>
                  </a:lnTo>
                  <a:lnTo>
                    <a:pt x="16511" y="186689"/>
                  </a:lnTo>
                  <a:lnTo>
                    <a:pt x="11430" y="180339"/>
                  </a:lnTo>
                  <a:lnTo>
                    <a:pt x="10161" y="171450"/>
                  </a:lnTo>
                  <a:lnTo>
                    <a:pt x="11430" y="162559"/>
                  </a:lnTo>
                  <a:lnTo>
                    <a:pt x="15241" y="153670"/>
                  </a:lnTo>
                  <a:lnTo>
                    <a:pt x="19050" y="144780"/>
                  </a:lnTo>
                  <a:lnTo>
                    <a:pt x="25400" y="135889"/>
                  </a:lnTo>
                  <a:lnTo>
                    <a:pt x="31750" y="128270"/>
                  </a:lnTo>
                  <a:lnTo>
                    <a:pt x="40641" y="124459"/>
                  </a:lnTo>
                  <a:lnTo>
                    <a:pt x="50800" y="123189"/>
                  </a:lnTo>
                  <a:lnTo>
                    <a:pt x="63500" y="123189"/>
                  </a:lnTo>
                  <a:lnTo>
                    <a:pt x="73661" y="127000"/>
                  </a:lnTo>
                  <a:lnTo>
                    <a:pt x="83821" y="133350"/>
                  </a:lnTo>
                  <a:lnTo>
                    <a:pt x="92711" y="140970"/>
                  </a:lnTo>
                  <a:lnTo>
                    <a:pt x="99061" y="149859"/>
                  </a:lnTo>
                  <a:lnTo>
                    <a:pt x="105411" y="158750"/>
                  </a:lnTo>
                  <a:lnTo>
                    <a:pt x="120650" y="2006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115050" y="1233169"/>
              <a:ext cx="74930" cy="264162"/>
            </a:xfrm>
            <a:custGeom>
              <a:avLst/>
              <a:gdLst/>
              <a:ahLst/>
              <a:cxnLst/>
              <a:rect l="0" t="0" r="0" b="0"/>
              <a:pathLst>
                <a:path w="74930" h="264162">
                  <a:moveTo>
                    <a:pt x="30479" y="0"/>
                  </a:moveTo>
                  <a:lnTo>
                    <a:pt x="15240" y="60961"/>
                  </a:lnTo>
                  <a:lnTo>
                    <a:pt x="7620" y="92711"/>
                  </a:lnTo>
                  <a:lnTo>
                    <a:pt x="5079" y="109220"/>
                  </a:lnTo>
                  <a:lnTo>
                    <a:pt x="2540" y="125731"/>
                  </a:lnTo>
                  <a:lnTo>
                    <a:pt x="0" y="140970"/>
                  </a:lnTo>
                  <a:lnTo>
                    <a:pt x="0" y="156211"/>
                  </a:lnTo>
                  <a:lnTo>
                    <a:pt x="0" y="171450"/>
                  </a:lnTo>
                  <a:lnTo>
                    <a:pt x="1270" y="186691"/>
                  </a:lnTo>
                  <a:lnTo>
                    <a:pt x="3809" y="201931"/>
                  </a:lnTo>
                  <a:lnTo>
                    <a:pt x="7620" y="213361"/>
                  </a:lnTo>
                  <a:lnTo>
                    <a:pt x="12700" y="224791"/>
                  </a:lnTo>
                  <a:lnTo>
                    <a:pt x="19050" y="233681"/>
                  </a:lnTo>
                  <a:lnTo>
                    <a:pt x="26670" y="241300"/>
                  </a:lnTo>
                  <a:lnTo>
                    <a:pt x="35559" y="247650"/>
                  </a:lnTo>
                  <a:lnTo>
                    <a:pt x="74929" y="2641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256020" y="1353819"/>
              <a:ext cx="66040" cy="1"/>
            </a:xfrm>
            <a:custGeom>
              <a:avLst/>
              <a:gdLst/>
              <a:ahLst/>
              <a:cxnLst/>
              <a:rect l="0" t="0" r="0" b="0"/>
              <a:pathLst>
                <a:path w="66040" h="1">
                  <a:moveTo>
                    <a:pt x="0" y="0"/>
                  </a:moveTo>
                  <a:lnTo>
                    <a:pt x="6603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398259" y="1296669"/>
              <a:ext cx="100332" cy="167642"/>
            </a:xfrm>
            <a:custGeom>
              <a:avLst/>
              <a:gdLst/>
              <a:ahLst/>
              <a:cxnLst/>
              <a:rect l="0" t="0" r="0" b="0"/>
              <a:pathLst>
                <a:path w="100332" h="167642">
                  <a:moveTo>
                    <a:pt x="0" y="13970"/>
                  </a:moveTo>
                  <a:lnTo>
                    <a:pt x="17781" y="2541"/>
                  </a:lnTo>
                  <a:lnTo>
                    <a:pt x="27941" y="0"/>
                  </a:lnTo>
                  <a:lnTo>
                    <a:pt x="39370" y="0"/>
                  </a:lnTo>
                  <a:lnTo>
                    <a:pt x="52070" y="0"/>
                  </a:lnTo>
                  <a:lnTo>
                    <a:pt x="60961" y="6350"/>
                  </a:lnTo>
                  <a:lnTo>
                    <a:pt x="66041" y="15241"/>
                  </a:lnTo>
                  <a:lnTo>
                    <a:pt x="69850" y="25400"/>
                  </a:lnTo>
                  <a:lnTo>
                    <a:pt x="69850" y="35561"/>
                  </a:lnTo>
                  <a:lnTo>
                    <a:pt x="67311" y="43181"/>
                  </a:lnTo>
                  <a:lnTo>
                    <a:pt x="63500" y="52070"/>
                  </a:lnTo>
                  <a:lnTo>
                    <a:pt x="57150" y="58420"/>
                  </a:lnTo>
                  <a:lnTo>
                    <a:pt x="49531" y="64770"/>
                  </a:lnTo>
                  <a:lnTo>
                    <a:pt x="40641" y="69850"/>
                  </a:lnTo>
                  <a:lnTo>
                    <a:pt x="36831" y="71120"/>
                  </a:lnTo>
                  <a:lnTo>
                    <a:pt x="36831" y="68581"/>
                  </a:lnTo>
                  <a:lnTo>
                    <a:pt x="39370" y="64770"/>
                  </a:lnTo>
                  <a:lnTo>
                    <a:pt x="45720" y="63500"/>
                  </a:lnTo>
                  <a:lnTo>
                    <a:pt x="55881" y="64770"/>
                  </a:lnTo>
                  <a:lnTo>
                    <a:pt x="66041" y="66041"/>
                  </a:lnTo>
                  <a:lnTo>
                    <a:pt x="76200" y="69850"/>
                  </a:lnTo>
                  <a:lnTo>
                    <a:pt x="85091" y="73661"/>
                  </a:lnTo>
                  <a:lnTo>
                    <a:pt x="93981" y="80011"/>
                  </a:lnTo>
                  <a:lnTo>
                    <a:pt x="97791" y="87631"/>
                  </a:lnTo>
                  <a:lnTo>
                    <a:pt x="100331" y="99061"/>
                  </a:lnTo>
                  <a:lnTo>
                    <a:pt x="99061" y="110491"/>
                  </a:lnTo>
                  <a:lnTo>
                    <a:pt x="97791" y="121920"/>
                  </a:lnTo>
                  <a:lnTo>
                    <a:pt x="92711" y="130811"/>
                  </a:lnTo>
                  <a:lnTo>
                    <a:pt x="55881" y="1676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553200" y="1233169"/>
              <a:ext cx="102870" cy="297182"/>
            </a:xfrm>
            <a:custGeom>
              <a:avLst/>
              <a:gdLst/>
              <a:ahLst/>
              <a:cxnLst/>
              <a:rect l="0" t="0" r="0" b="0"/>
              <a:pathLst>
                <a:path w="102870" h="297182">
                  <a:moveTo>
                    <a:pt x="0" y="0"/>
                  </a:moveTo>
                  <a:lnTo>
                    <a:pt x="17780" y="11431"/>
                  </a:lnTo>
                  <a:lnTo>
                    <a:pt x="25400" y="19050"/>
                  </a:lnTo>
                  <a:lnTo>
                    <a:pt x="31750" y="27941"/>
                  </a:lnTo>
                  <a:lnTo>
                    <a:pt x="39369" y="36831"/>
                  </a:lnTo>
                  <a:lnTo>
                    <a:pt x="46990" y="45720"/>
                  </a:lnTo>
                  <a:lnTo>
                    <a:pt x="54609" y="53341"/>
                  </a:lnTo>
                  <a:lnTo>
                    <a:pt x="62230" y="60961"/>
                  </a:lnTo>
                  <a:lnTo>
                    <a:pt x="69850" y="71120"/>
                  </a:lnTo>
                  <a:lnTo>
                    <a:pt x="76200" y="83820"/>
                  </a:lnTo>
                  <a:lnTo>
                    <a:pt x="83819" y="96520"/>
                  </a:lnTo>
                  <a:lnTo>
                    <a:pt x="90169" y="109220"/>
                  </a:lnTo>
                  <a:lnTo>
                    <a:pt x="95250" y="123191"/>
                  </a:lnTo>
                  <a:lnTo>
                    <a:pt x="100330" y="137161"/>
                  </a:lnTo>
                  <a:lnTo>
                    <a:pt x="101600" y="151131"/>
                  </a:lnTo>
                  <a:lnTo>
                    <a:pt x="102869" y="166370"/>
                  </a:lnTo>
                  <a:lnTo>
                    <a:pt x="101600" y="180341"/>
                  </a:lnTo>
                  <a:lnTo>
                    <a:pt x="99059" y="194311"/>
                  </a:lnTo>
                  <a:lnTo>
                    <a:pt x="96519" y="209550"/>
                  </a:lnTo>
                  <a:lnTo>
                    <a:pt x="93980" y="223520"/>
                  </a:lnTo>
                  <a:lnTo>
                    <a:pt x="88900" y="237491"/>
                  </a:lnTo>
                  <a:lnTo>
                    <a:pt x="83819" y="250191"/>
                  </a:lnTo>
                  <a:lnTo>
                    <a:pt x="54609" y="2971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739890" y="1193800"/>
              <a:ext cx="132080" cy="83820"/>
            </a:xfrm>
            <a:custGeom>
              <a:avLst/>
              <a:gdLst/>
              <a:ahLst/>
              <a:cxnLst/>
              <a:rect l="0" t="0" r="0" b="0"/>
              <a:pathLst>
                <a:path w="132080" h="83820">
                  <a:moveTo>
                    <a:pt x="0" y="6350"/>
                  </a:moveTo>
                  <a:lnTo>
                    <a:pt x="17779" y="0"/>
                  </a:lnTo>
                  <a:lnTo>
                    <a:pt x="26669" y="0"/>
                  </a:lnTo>
                  <a:lnTo>
                    <a:pt x="35560" y="1269"/>
                  </a:lnTo>
                  <a:lnTo>
                    <a:pt x="45719" y="2539"/>
                  </a:lnTo>
                  <a:lnTo>
                    <a:pt x="52069" y="8889"/>
                  </a:lnTo>
                  <a:lnTo>
                    <a:pt x="54610" y="17780"/>
                  </a:lnTo>
                  <a:lnTo>
                    <a:pt x="54610" y="29210"/>
                  </a:lnTo>
                  <a:lnTo>
                    <a:pt x="52069" y="39369"/>
                  </a:lnTo>
                  <a:lnTo>
                    <a:pt x="48260" y="50800"/>
                  </a:lnTo>
                  <a:lnTo>
                    <a:pt x="43179" y="62230"/>
                  </a:lnTo>
                  <a:lnTo>
                    <a:pt x="44450" y="68580"/>
                  </a:lnTo>
                  <a:lnTo>
                    <a:pt x="50800" y="73660"/>
                  </a:lnTo>
                  <a:lnTo>
                    <a:pt x="59690" y="77469"/>
                  </a:lnTo>
                  <a:lnTo>
                    <a:pt x="69850" y="78739"/>
                  </a:lnTo>
                  <a:lnTo>
                    <a:pt x="82550" y="81280"/>
                  </a:lnTo>
                  <a:lnTo>
                    <a:pt x="132079" y="838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048500" y="1332230"/>
              <a:ext cx="110491" cy="11431"/>
            </a:xfrm>
            <a:custGeom>
              <a:avLst/>
              <a:gdLst/>
              <a:ahLst/>
              <a:cxnLst/>
              <a:rect l="0" t="0" r="0" b="0"/>
              <a:pathLst>
                <a:path w="110491" h="11431">
                  <a:moveTo>
                    <a:pt x="0" y="0"/>
                  </a:moveTo>
                  <a:lnTo>
                    <a:pt x="50800" y="0"/>
                  </a:lnTo>
                  <a:lnTo>
                    <a:pt x="110490" y="114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258050" y="1254760"/>
              <a:ext cx="99060" cy="99060"/>
            </a:xfrm>
            <a:custGeom>
              <a:avLst/>
              <a:gdLst/>
              <a:ahLst/>
              <a:cxnLst/>
              <a:rect l="0" t="0" r="0" b="0"/>
              <a:pathLst>
                <a:path w="99060" h="99060">
                  <a:moveTo>
                    <a:pt x="0" y="0"/>
                  </a:moveTo>
                  <a:lnTo>
                    <a:pt x="5080" y="24129"/>
                  </a:lnTo>
                  <a:lnTo>
                    <a:pt x="6350" y="34290"/>
                  </a:lnTo>
                  <a:lnTo>
                    <a:pt x="5080" y="45720"/>
                  </a:lnTo>
                  <a:lnTo>
                    <a:pt x="2540" y="55879"/>
                  </a:lnTo>
                  <a:lnTo>
                    <a:pt x="3809" y="66040"/>
                  </a:lnTo>
                  <a:lnTo>
                    <a:pt x="7619" y="74929"/>
                  </a:lnTo>
                  <a:lnTo>
                    <a:pt x="12700" y="82550"/>
                  </a:lnTo>
                  <a:lnTo>
                    <a:pt x="20319" y="88900"/>
                  </a:lnTo>
                  <a:lnTo>
                    <a:pt x="30480" y="92709"/>
                  </a:lnTo>
                  <a:lnTo>
                    <a:pt x="99059" y="990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378700" y="1233169"/>
              <a:ext cx="1" cy="242571"/>
            </a:xfrm>
            <a:custGeom>
              <a:avLst/>
              <a:gdLst/>
              <a:ahLst/>
              <a:cxnLst/>
              <a:rect l="0" t="0" r="0" b="0"/>
              <a:pathLst>
                <a:path w="1" h="242571">
                  <a:moveTo>
                    <a:pt x="0" y="0"/>
                  </a:moveTo>
                  <a:lnTo>
                    <a:pt x="0" y="2425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513319" y="1221739"/>
              <a:ext cx="63501" cy="287022"/>
            </a:xfrm>
            <a:custGeom>
              <a:avLst/>
              <a:gdLst/>
              <a:ahLst/>
              <a:cxnLst/>
              <a:rect l="0" t="0" r="0" b="0"/>
              <a:pathLst>
                <a:path w="63501" h="287022">
                  <a:moveTo>
                    <a:pt x="52071" y="0"/>
                  </a:moveTo>
                  <a:lnTo>
                    <a:pt x="40640" y="17780"/>
                  </a:lnTo>
                  <a:lnTo>
                    <a:pt x="36831" y="27941"/>
                  </a:lnTo>
                  <a:lnTo>
                    <a:pt x="31750" y="39371"/>
                  </a:lnTo>
                  <a:lnTo>
                    <a:pt x="16511" y="87630"/>
                  </a:lnTo>
                  <a:lnTo>
                    <a:pt x="12700" y="101600"/>
                  </a:lnTo>
                  <a:lnTo>
                    <a:pt x="8890" y="116841"/>
                  </a:lnTo>
                  <a:lnTo>
                    <a:pt x="5081" y="133350"/>
                  </a:lnTo>
                  <a:lnTo>
                    <a:pt x="2540" y="148591"/>
                  </a:lnTo>
                  <a:lnTo>
                    <a:pt x="1271" y="163830"/>
                  </a:lnTo>
                  <a:lnTo>
                    <a:pt x="0" y="179071"/>
                  </a:lnTo>
                  <a:lnTo>
                    <a:pt x="0" y="193041"/>
                  </a:lnTo>
                  <a:lnTo>
                    <a:pt x="1271" y="205741"/>
                  </a:lnTo>
                  <a:lnTo>
                    <a:pt x="3811" y="218441"/>
                  </a:lnTo>
                  <a:lnTo>
                    <a:pt x="7621" y="228600"/>
                  </a:lnTo>
                  <a:lnTo>
                    <a:pt x="12700" y="238761"/>
                  </a:lnTo>
                  <a:lnTo>
                    <a:pt x="19050" y="247650"/>
                  </a:lnTo>
                  <a:lnTo>
                    <a:pt x="25400" y="255271"/>
                  </a:lnTo>
                  <a:lnTo>
                    <a:pt x="31750" y="264161"/>
                  </a:lnTo>
                  <a:lnTo>
                    <a:pt x="63500" y="2870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7664450" y="1365250"/>
              <a:ext cx="88901" cy="11431"/>
            </a:xfrm>
            <a:custGeom>
              <a:avLst/>
              <a:gdLst/>
              <a:ahLst/>
              <a:cxnLst/>
              <a:rect l="0" t="0" r="0" b="0"/>
              <a:pathLst>
                <a:path w="88901" h="11431">
                  <a:moveTo>
                    <a:pt x="0" y="0"/>
                  </a:moveTo>
                  <a:lnTo>
                    <a:pt x="24130" y="6350"/>
                  </a:lnTo>
                  <a:lnTo>
                    <a:pt x="35559" y="7619"/>
                  </a:lnTo>
                  <a:lnTo>
                    <a:pt x="48259" y="8889"/>
                  </a:lnTo>
                  <a:lnTo>
                    <a:pt x="88900" y="114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829550" y="1285239"/>
              <a:ext cx="91441" cy="201931"/>
            </a:xfrm>
            <a:custGeom>
              <a:avLst/>
              <a:gdLst/>
              <a:ahLst/>
              <a:cxnLst/>
              <a:rect l="0" t="0" r="0" b="0"/>
              <a:pathLst>
                <a:path w="91441" h="201931">
                  <a:moveTo>
                    <a:pt x="0" y="13971"/>
                  </a:moveTo>
                  <a:lnTo>
                    <a:pt x="12700" y="2541"/>
                  </a:lnTo>
                  <a:lnTo>
                    <a:pt x="19050" y="0"/>
                  </a:lnTo>
                  <a:lnTo>
                    <a:pt x="27940" y="0"/>
                  </a:lnTo>
                  <a:lnTo>
                    <a:pt x="36830" y="1271"/>
                  </a:lnTo>
                  <a:lnTo>
                    <a:pt x="43180" y="6350"/>
                  </a:lnTo>
                  <a:lnTo>
                    <a:pt x="46990" y="15241"/>
                  </a:lnTo>
                  <a:lnTo>
                    <a:pt x="50800" y="25400"/>
                  </a:lnTo>
                  <a:lnTo>
                    <a:pt x="49530" y="35561"/>
                  </a:lnTo>
                  <a:lnTo>
                    <a:pt x="46990" y="44450"/>
                  </a:lnTo>
                  <a:lnTo>
                    <a:pt x="41909" y="52071"/>
                  </a:lnTo>
                  <a:lnTo>
                    <a:pt x="36830" y="60961"/>
                  </a:lnTo>
                  <a:lnTo>
                    <a:pt x="30480" y="68580"/>
                  </a:lnTo>
                  <a:lnTo>
                    <a:pt x="24130" y="76200"/>
                  </a:lnTo>
                  <a:lnTo>
                    <a:pt x="22859" y="77471"/>
                  </a:lnTo>
                  <a:lnTo>
                    <a:pt x="24130" y="74930"/>
                  </a:lnTo>
                  <a:lnTo>
                    <a:pt x="26669" y="68580"/>
                  </a:lnTo>
                  <a:lnTo>
                    <a:pt x="34290" y="67311"/>
                  </a:lnTo>
                  <a:lnTo>
                    <a:pt x="44450" y="66041"/>
                  </a:lnTo>
                  <a:lnTo>
                    <a:pt x="54609" y="67311"/>
                  </a:lnTo>
                  <a:lnTo>
                    <a:pt x="63500" y="71121"/>
                  </a:lnTo>
                  <a:lnTo>
                    <a:pt x="71119" y="78741"/>
                  </a:lnTo>
                  <a:lnTo>
                    <a:pt x="77469" y="86361"/>
                  </a:lnTo>
                  <a:lnTo>
                    <a:pt x="82550" y="96521"/>
                  </a:lnTo>
                  <a:lnTo>
                    <a:pt x="86359" y="107950"/>
                  </a:lnTo>
                  <a:lnTo>
                    <a:pt x="91440" y="120650"/>
                  </a:lnTo>
                  <a:lnTo>
                    <a:pt x="91440" y="133350"/>
                  </a:lnTo>
                  <a:lnTo>
                    <a:pt x="88900" y="144780"/>
                  </a:lnTo>
                  <a:lnTo>
                    <a:pt x="85090" y="156211"/>
                  </a:lnTo>
                  <a:lnTo>
                    <a:pt x="80009" y="166371"/>
                  </a:lnTo>
                  <a:lnTo>
                    <a:pt x="74930" y="175261"/>
                  </a:lnTo>
                  <a:lnTo>
                    <a:pt x="34290" y="2019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962900" y="1211580"/>
              <a:ext cx="113031" cy="285751"/>
            </a:xfrm>
            <a:custGeom>
              <a:avLst/>
              <a:gdLst/>
              <a:ahLst/>
              <a:cxnLst/>
              <a:rect l="0" t="0" r="0" b="0"/>
              <a:pathLst>
                <a:path w="113031" h="285751">
                  <a:moveTo>
                    <a:pt x="0" y="0"/>
                  </a:moveTo>
                  <a:lnTo>
                    <a:pt x="45719" y="30480"/>
                  </a:lnTo>
                  <a:lnTo>
                    <a:pt x="54609" y="39370"/>
                  </a:lnTo>
                  <a:lnTo>
                    <a:pt x="63500" y="50800"/>
                  </a:lnTo>
                  <a:lnTo>
                    <a:pt x="71119" y="63500"/>
                  </a:lnTo>
                  <a:lnTo>
                    <a:pt x="78740" y="77470"/>
                  </a:lnTo>
                  <a:lnTo>
                    <a:pt x="86359" y="92709"/>
                  </a:lnTo>
                  <a:lnTo>
                    <a:pt x="93980" y="109220"/>
                  </a:lnTo>
                  <a:lnTo>
                    <a:pt x="100330" y="125730"/>
                  </a:lnTo>
                  <a:lnTo>
                    <a:pt x="106680" y="140970"/>
                  </a:lnTo>
                  <a:lnTo>
                    <a:pt x="110490" y="156209"/>
                  </a:lnTo>
                  <a:lnTo>
                    <a:pt x="113030" y="171450"/>
                  </a:lnTo>
                  <a:lnTo>
                    <a:pt x="113030" y="186689"/>
                  </a:lnTo>
                  <a:lnTo>
                    <a:pt x="111759" y="200659"/>
                  </a:lnTo>
                  <a:lnTo>
                    <a:pt x="110490" y="215900"/>
                  </a:lnTo>
                  <a:lnTo>
                    <a:pt x="110490" y="231139"/>
                  </a:lnTo>
                  <a:lnTo>
                    <a:pt x="99059" y="2857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260080" y="1332230"/>
              <a:ext cx="76201" cy="11431"/>
            </a:xfrm>
            <a:custGeom>
              <a:avLst/>
              <a:gdLst/>
              <a:ahLst/>
              <a:cxnLst/>
              <a:rect l="0" t="0" r="0" b="0"/>
              <a:pathLst>
                <a:path w="76201" h="11431">
                  <a:moveTo>
                    <a:pt x="0" y="0"/>
                  </a:moveTo>
                  <a:lnTo>
                    <a:pt x="22860" y="0"/>
                  </a:lnTo>
                  <a:lnTo>
                    <a:pt x="33020" y="1270"/>
                  </a:lnTo>
                  <a:lnTo>
                    <a:pt x="44450" y="3809"/>
                  </a:lnTo>
                  <a:lnTo>
                    <a:pt x="76200" y="114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8435340" y="1248410"/>
              <a:ext cx="139701" cy="252730"/>
            </a:xfrm>
            <a:custGeom>
              <a:avLst/>
              <a:gdLst/>
              <a:ahLst/>
              <a:cxnLst/>
              <a:rect l="0" t="0" r="0" b="0"/>
              <a:pathLst>
                <a:path w="139701" h="252730">
                  <a:moveTo>
                    <a:pt x="0" y="6350"/>
                  </a:moveTo>
                  <a:lnTo>
                    <a:pt x="17779" y="1270"/>
                  </a:lnTo>
                  <a:lnTo>
                    <a:pt x="27940" y="0"/>
                  </a:lnTo>
                  <a:lnTo>
                    <a:pt x="39369" y="1270"/>
                  </a:lnTo>
                  <a:lnTo>
                    <a:pt x="52069" y="3809"/>
                  </a:lnTo>
                  <a:lnTo>
                    <a:pt x="60960" y="8890"/>
                  </a:lnTo>
                  <a:lnTo>
                    <a:pt x="66040" y="17779"/>
                  </a:lnTo>
                  <a:lnTo>
                    <a:pt x="69850" y="29209"/>
                  </a:lnTo>
                  <a:lnTo>
                    <a:pt x="69850" y="40640"/>
                  </a:lnTo>
                  <a:lnTo>
                    <a:pt x="67310" y="50800"/>
                  </a:lnTo>
                  <a:lnTo>
                    <a:pt x="63500" y="62229"/>
                  </a:lnTo>
                  <a:lnTo>
                    <a:pt x="58419" y="72390"/>
                  </a:lnTo>
                  <a:lnTo>
                    <a:pt x="52069" y="81279"/>
                  </a:lnTo>
                  <a:lnTo>
                    <a:pt x="45719" y="88900"/>
                  </a:lnTo>
                  <a:lnTo>
                    <a:pt x="45719" y="93979"/>
                  </a:lnTo>
                  <a:lnTo>
                    <a:pt x="49529" y="95250"/>
                  </a:lnTo>
                  <a:lnTo>
                    <a:pt x="54610" y="95250"/>
                  </a:lnTo>
                  <a:lnTo>
                    <a:pt x="62229" y="96520"/>
                  </a:lnTo>
                  <a:lnTo>
                    <a:pt x="71119" y="97790"/>
                  </a:lnTo>
                  <a:lnTo>
                    <a:pt x="80010" y="100329"/>
                  </a:lnTo>
                  <a:lnTo>
                    <a:pt x="88900" y="105409"/>
                  </a:lnTo>
                  <a:lnTo>
                    <a:pt x="97790" y="110490"/>
                  </a:lnTo>
                  <a:lnTo>
                    <a:pt x="105410" y="115570"/>
                  </a:lnTo>
                  <a:lnTo>
                    <a:pt x="113029" y="123190"/>
                  </a:lnTo>
                  <a:lnTo>
                    <a:pt x="120650" y="129540"/>
                  </a:lnTo>
                  <a:lnTo>
                    <a:pt x="128269" y="135890"/>
                  </a:lnTo>
                  <a:lnTo>
                    <a:pt x="133350" y="146050"/>
                  </a:lnTo>
                  <a:lnTo>
                    <a:pt x="137160" y="157479"/>
                  </a:lnTo>
                  <a:lnTo>
                    <a:pt x="139700" y="168909"/>
                  </a:lnTo>
                  <a:lnTo>
                    <a:pt x="138429" y="181609"/>
                  </a:lnTo>
                  <a:lnTo>
                    <a:pt x="134619" y="193040"/>
                  </a:lnTo>
                  <a:lnTo>
                    <a:pt x="130810" y="204470"/>
                  </a:lnTo>
                  <a:lnTo>
                    <a:pt x="125729" y="214629"/>
                  </a:lnTo>
                  <a:lnTo>
                    <a:pt x="119379" y="223520"/>
                  </a:lnTo>
                  <a:lnTo>
                    <a:pt x="113029" y="232409"/>
                  </a:lnTo>
                  <a:lnTo>
                    <a:pt x="104140" y="238759"/>
                  </a:lnTo>
                  <a:lnTo>
                    <a:pt x="95250" y="245109"/>
                  </a:lnTo>
                  <a:lnTo>
                    <a:pt x="86360" y="250190"/>
                  </a:lnTo>
                  <a:lnTo>
                    <a:pt x="76200" y="252729"/>
                  </a:lnTo>
                  <a:lnTo>
                    <a:pt x="64769" y="252729"/>
                  </a:lnTo>
                  <a:lnTo>
                    <a:pt x="33019" y="2489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112509" y="1188719"/>
            <a:ext cx="3114042" cy="803911"/>
            <a:chOff x="6112509" y="1188719"/>
            <a:chExt cx="3114042" cy="803911"/>
          </a:xfrm>
        </p:grpSpPr>
        <p:sp>
          <p:nvSpPr>
            <p:cNvPr id="41" name="Freeform 40"/>
            <p:cNvSpPr/>
            <p:nvPr/>
          </p:nvSpPr>
          <p:spPr>
            <a:xfrm>
              <a:off x="6355079" y="1188719"/>
              <a:ext cx="528322" cy="265432"/>
            </a:xfrm>
            <a:custGeom>
              <a:avLst/>
              <a:gdLst/>
              <a:ahLst/>
              <a:cxnLst/>
              <a:rect l="0" t="0" r="0" b="0"/>
              <a:pathLst>
                <a:path w="528322" h="265432">
                  <a:moveTo>
                    <a:pt x="528321" y="0"/>
                  </a:moveTo>
                  <a:lnTo>
                    <a:pt x="510540" y="12700"/>
                  </a:lnTo>
                  <a:lnTo>
                    <a:pt x="500380" y="16511"/>
                  </a:lnTo>
                  <a:lnTo>
                    <a:pt x="488951" y="21591"/>
                  </a:lnTo>
                  <a:lnTo>
                    <a:pt x="476251" y="25400"/>
                  </a:lnTo>
                  <a:lnTo>
                    <a:pt x="463551" y="30481"/>
                  </a:lnTo>
                  <a:lnTo>
                    <a:pt x="449580" y="36831"/>
                  </a:lnTo>
                  <a:lnTo>
                    <a:pt x="435611" y="43181"/>
                  </a:lnTo>
                  <a:lnTo>
                    <a:pt x="421640" y="49531"/>
                  </a:lnTo>
                  <a:lnTo>
                    <a:pt x="410211" y="55881"/>
                  </a:lnTo>
                  <a:lnTo>
                    <a:pt x="397511" y="63500"/>
                  </a:lnTo>
                  <a:lnTo>
                    <a:pt x="386080" y="69850"/>
                  </a:lnTo>
                  <a:lnTo>
                    <a:pt x="374651" y="74931"/>
                  </a:lnTo>
                  <a:lnTo>
                    <a:pt x="363221" y="78741"/>
                  </a:lnTo>
                  <a:lnTo>
                    <a:pt x="351790" y="83820"/>
                  </a:lnTo>
                  <a:lnTo>
                    <a:pt x="330201" y="91441"/>
                  </a:lnTo>
                  <a:lnTo>
                    <a:pt x="318771" y="96520"/>
                  </a:lnTo>
                  <a:lnTo>
                    <a:pt x="307340" y="102870"/>
                  </a:lnTo>
                  <a:lnTo>
                    <a:pt x="297180" y="109220"/>
                  </a:lnTo>
                  <a:lnTo>
                    <a:pt x="285751" y="115570"/>
                  </a:lnTo>
                  <a:lnTo>
                    <a:pt x="264161" y="129541"/>
                  </a:lnTo>
                  <a:lnTo>
                    <a:pt x="252730" y="135891"/>
                  </a:lnTo>
                  <a:lnTo>
                    <a:pt x="241301" y="140970"/>
                  </a:lnTo>
                  <a:lnTo>
                    <a:pt x="231140" y="144781"/>
                  </a:lnTo>
                  <a:lnTo>
                    <a:pt x="219711" y="149861"/>
                  </a:lnTo>
                  <a:lnTo>
                    <a:pt x="198121" y="157481"/>
                  </a:lnTo>
                  <a:lnTo>
                    <a:pt x="186690" y="162561"/>
                  </a:lnTo>
                  <a:lnTo>
                    <a:pt x="175261" y="168911"/>
                  </a:lnTo>
                  <a:lnTo>
                    <a:pt x="165101" y="175261"/>
                  </a:lnTo>
                  <a:lnTo>
                    <a:pt x="151130" y="181611"/>
                  </a:lnTo>
                  <a:lnTo>
                    <a:pt x="135891" y="189231"/>
                  </a:lnTo>
                  <a:lnTo>
                    <a:pt x="119380" y="195581"/>
                  </a:lnTo>
                  <a:lnTo>
                    <a:pt x="105411" y="203200"/>
                  </a:lnTo>
                  <a:lnTo>
                    <a:pt x="92711" y="209550"/>
                  </a:lnTo>
                  <a:lnTo>
                    <a:pt x="80011" y="217170"/>
                  </a:lnTo>
                  <a:lnTo>
                    <a:pt x="55880" y="232411"/>
                  </a:lnTo>
                  <a:lnTo>
                    <a:pt x="0" y="2654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112509" y="1653539"/>
              <a:ext cx="186692" cy="198122"/>
            </a:xfrm>
            <a:custGeom>
              <a:avLst/>
              <a:gdLst/>
              <a:ahLst/>
              <a:cxnLst/>
              <a:rect l="0" t="0" r="0" b="0"/>
              <a:pathLst>
                <a:path w="186692" h="198122">
                  <a:moveTo>
                    <a:pt x="0" y="8890"/>
                  </a:moveTo>
                  <a:lnTo>
                    <a:pt x="17781" y="3811"/>
                  </a:lnTo>
                  <a:lnTo>
                    <a:pt x="27941" y="1271"/>
                  </a:lnTo>
                  <a:lnTo>
                    <a:pt x="39370" y="0"/>
                  </a:lnTo>
                  <a:lnTo>
                    <a:pt x="52070" y="0"/>
                  </a:lnTo>
                  <a:lnTo>
                    <a:pt x="62231" y="1271"/>
                  </a:lnTo>
                  <a:lnTo>
                    <a:pt x="72391" y="5081"/>
                  </a:lnTo>
                  <a:lnTo>
                    <a:pt x="81281" y="10161"/>
                  </a:lnTo>
                  <a:lnTo>
                    <a:pt x="90170" y="17781"/>
                  </a:lnTo>
                  <a:lnTo>
                    <a:pt x="97791" y="25400"/>
                  </a:lnTo>
                  <a:lnTo>
                    <a:pt x="105411" y="34290"/>
                  </a:lnTo>
                  <a:lnTo>
                    <a:pt x="111761" y="45721"/>
                  </a:lnTo>
                  <a:lnTo>
                    <a:pt x="116841" y="58421"/>
                  </a:lnTo>
                  <a:lnTo>
                    <a:pt x="121920" y="71121"/>
                  </a:lnTo>
                  <a:lnTo>
                    <a:pt x="125731" y="85090"/>
                  </a:lnTo>
                  <a:lnTo>
                    <a:pt x="128270" y="99061"/>
                  </a:lnTo>
                  <a:lnTo>
                    <a:pt x="129541" y="113031"/>
                  </a:lnTo>
                  <a:lnTo>
                    <a:pt x="127000" y="125731"/>
                  </a:lnTo>
                  <a:lnTo>
                    <a:pt x="124461" y="138431"/>
                  </a:lnTo>
                  <a:lnTo>
                    <a:pt x="119381" y="149861"/>
                  </a:lnTo>
                  <a:lnTo>
                    <a:pt x="113031" y="161290"/>
                  </a:lnTo>
                  <a:lnTo>
                    <a:pt x="104141" y="170181"/>
                  </a:lnTo>
                  <a:lnTo>
                    <a:pt x="95250" y="179071"/>
                  </a:lnTo>
                  <a:lnTo>
                    <a:pt x="85091" y="185421"/>
                  </a:lnTo>
                  <a:lnTo>
                    <a:pt x="74931" y="191771"/>
                  </a:lnTo>
                  <a:lnTo>
                    <a:pt x="64770" y="196850"/>
                  </a:lnTo>
                  <a:lnTo>
                    <a:pt x="54611" y="198121"/>
                  </a:lnTo>
                  <a:lnTo>
                    <a:pt x="43181" y="196850"/>
                  </a:lnTo>
                  <a:lnTo>
                    <a:pt x="33020" y="193040"/>
                  </a:lnTo>
                  <a:lnTo>
                    <a:pt x="24131" y="186690"/>
                  </a:lnTo>
                  <a:lnTo>
                    <a:pt x="17781" y="179071"/>
                  </a:lnTo>
                  <a:lnTo>
                    <a:pt x="11431" y="170181"/>
                  </a:lnTo>
                  <a:lnTo>
                    <a:pt x="10161" y="161290"/>
                  </a:lnTo>
                  <a:lnTo>
                    <a:pt x="11431" y="153671"/>
                  </a:lnTo>
                  <a:lnTo>
                    <a:pt x="15241" y="146050"/>
                  </a:lnTo>
                  <a:lnTo>
                    <a:pt x="21591" y="139700"/>
                  </a:lnTo>
                  <a:lnTo>
                    <a:pt x="31750" y="134621"/>
                  </a:lnTo>
                  <a:lnTo>
                    <a:pt x="43181" y="129540"/>
                  </a:lnTo>
                  <a:lnTo>
                    <a:pt x="57150" y="127000"/>
                  </a:lnTo>
                  <a:lnTo>
                    <a:pt x="72391" y="127000"/>
                  </a:lnTo>
                  <a:lnTo>
                    <a:pt x="88900" y="128271"/>
                  </a:lnTo>
                  <a:lnTo>
                    <a:pt x="101600" y="130811"/>
                  </a:lnTo>
                  <a:lnTo>
                    <a:pt x="113031" y="135890"/>
                  </a:lnTo>
                  <a:lnTo>
                    <a:pt x="123191" y="140971"/>
                  </a:lnTo>
                  <a:lnTo>
                    <a:pt x="133350" y="147321"/>
                  </a:lnTo>
                  <a:lnTo>
                    <a:pt x="143511" y="153671"/>
                  </a:lnTo>
                  <a:lnTo>
                    <a:pt x="186691" y="1968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478270" y="1652270"/>
              <a:ext cx="63500" cy="241301"/>
            </a:xfrm>
            <a:custGeom>
              <a:avLst/>
              <a:gdLst/>
              <a:ahLst/>
              <a:cxnLst/>
              <a:rect l="0" t="0" r="0" b="0"/>
              <a:pathLst>
                <a:path w="63500" h="241301">
                  <a:moveTo>
                    <a:pt x="30480" y="0"/>
                  </a:moveTo>
                  <a:lnTo>
                    <a:pt x="19050" y="22859"/>
                  </a:lnTo>
                  <a:lnTo>
                    <a:pt x="13970" y="33019"/>
                  </a:lnTo>
                  <a:lnTo>
                    <a:pt x="10159" y="44450"/>
                  </a:lnTo>
                  <a:lnTo>
                    <a:pt x="5080" y="54609"/>
                  </a:lnTo>
                  <a:lnTo>
                    <a:pt x="2539" y="67309"/>
                  </a:lnTo>
                  <a:lnTo>
                    <a:pt x="1270" y="80009"/>
                  </a:lnTo>
                  <a:lnTo>
                    <a:pt x="0" y="93980"/>
                  </a:lnTo>
                  <a:lnTo>
                    <a:pt x="0" y="107950"/>
                  </a:lnTo>
                  <a:lnTo>
                    <a:pt x="1270" y="121919"/>
                  </a:lnTo>
                  <a:lnTo>
                    <a:pt x="3809" y="135890"/>
                  </a:lnTo>
                  <a:lnTo>
                    <a:pt x="6350" y="148590"/>
                  </a:lnTo>
                  <a:lnTo>
                    <a:pt x="10159" y="161290"/>
                  </a:lnTo>
                  <a:lnTo>
                    <a:pt x="12700" y="173990"/>
                  </a:lnTo>
                  <a:lnTo>
                    <a:pt x="17780" y="184150"/>
                  </a:lnTo>
                  <a:lnTo>
                    <a:pt x="22859" y="193040"/>
                  </a:lnTo>
                  <a:lnTo>
                    <a:pt x="29210" y="201930"/>
                  </a:lnTo>
                  <a:lnTo>
                    <a:pt x="35560" y="210819"/>
                  </a:lnTo>
                  <a:lnTo>
                    <a:pt x="43180" y="218440"/>
                  </a:lnTo>
                  <a:lnTo>
                    <a:pt x="63499" y="241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659880" y="1687829"/>
              <a:ext cx="157480" cy="184151"/>
            </a:xfrm>
            <a:custGeom>
              <a:avLst/>
              <a:gdLst/>
              <a:ahLst/>
              <a:cxnLst/>
              <a:rect l="0" t="0" r="0" b="0"/>
              <a:pathLst>
                <a:path w="157480" h="184151">
                  <a:moveTo>
                    <a:pt x="101600" y="19050"/>
                  </a:moveTo>
                  <a:lnTo>
                    <a:pt x="90170" y="7621"/>
                  </a:lnTo>
                  <a:lnTo>
                    <a:pt x="82550" y="3810"/>
                  </a:lnTo>
                  <a:lnTo>
                    <a:pt x="71120" y="1271"/>
                  </a:lnTo>
                  <a:lnTo>
                    <a:pt x="59689" y="0"/>
                  </a:lnTo>
                  <a:lnTo>
                    <a:pt x="48260" y="1271"/>
                  </a:lnTo>
                  <a:lnTo>
                    <a:pt x="36829" y="5081"/>
                  </a:lnTo>
                  <a:lnTo>
                    <a:pt x="25400" y="10160"/>
                  </a:lnTo>
                  <a:lnTo>
                    <a:pt x="16510" y="16510"/>
                  </a:lnTo>
                  <a:lnTo>
                    <a:pt x="10160" y="24131"/>
                  </a:lnTo>
                  <a:lnTo>
                    <a:pt x="3810" y="34291"/>
                  </a:lnTo>
                  <a:lnTo>
                    <a:pt x="1270" y="43181"/>
                  </a:lnTo>
                  <a:lnTo>
                    <a:pt x="0" y="53341"/>
                  </a:lnTo>
                  <a:lnTo>
                    <a:pt x="1270" y="63500"/>
                  </a:lnTo>
                  <a:lnTo>
                    <a:pt x="7620" y="71121"/>
                  </a:lnTo>
                  <a:lnTo>
                    <a:pt x="19050" y="76200"/>
                  </a:lnTo>
                  <a:lnTo>
                    <a:pt x="31750" y="78741"/>
                  </a:lnTo>
                  <a:lnTo>
                    <a:pt x="44450" y="78741"/>
                  </a:lnTo>
                  <a:lnTo>
                    <a:pt x="55879" y="76200"/>
                  </a:lnTo>
                  <a:lnTo>
                    <a:pt x="67310" y="71121"/>
                  </a:lnTo>
                  <a:lnTo>
                    <a:pt x="77470" y="64771"/>
                  </a:lnTo>
                  <a:lnTo>
                    <a:pt x="83820" y="57150"/>
                  </a:lnTo>
                  <a:lnTo>
                    <a:pt x="90170" y="48260"/>
                  </a:lnTo>
                  <a:lnTo>
                    <a:pt x="95250" y="38100"/>
                  </a:lnTo>
                  <a:lnTo>
                    <a:pt x="100329" y="27941"/>
                  </a:lnTo>
                  <a:lnTo>
                    <a:pt x="104139" y="17781"/>
                  </a:lnTo>
                  <a:lnTo>
                    <a:pt x="107950" y="13971"/>
                  </a:lnTo>
                  <a:lnTo>
                    <a:pt x="113029" y="16510"/>
                  </a:lnTo>
                  <a:lnTo>
                    <a:pt x="116839" y="20321"/>
                  </a:lnTo>
                  <a:lnTo>
                    <a:pt x="120650" y="30481"/>
                  </a:lnTo>
                  <a:lnTo>
                    <a:pt x="124460" y="41910"/>
                  </a:lnTo>
                  <a:lnTo>
                    <a:pt x="128270" y="55881"/>
                  </a:lnTo>
                  <a:lnTo>
                    <a:pt x="130810" y="71121"/>
                  </a:lnTo>
                  <a:lnTo>
                    <a:pt x="132079" y="85091"/>
                  </a:lnTo>
                  <a:lnTo>
                    <a:pt x="133350" y="100331"/>
                  </a:lnTo>
                  <a:lnTo>
                    <a:pt x="134620" y="113031"/>
                  </a:lnTo>
                  <a:lnTo>
                    <a:pt x="137160" y="125731"/>
                  </a:lnTo>
                  <a:lnTo>
                    <a:pt x="157479" y="1841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871969" y="1619250"/>
              <a:ext cx="147322" cy="285751"/>
            </a:xfrm>
            <a:custGeom>
              <a:avLst/>
              <a:gdLst/>
              <a:ahLst/>
              <a:cxnLst/>
              <a:rect l="0" t="0" r="0" b="0"/>
              <a:pathLst>
                <a:path w="147322" h="285751">
                  <a:moveTo>
                    <a:pt x="0" y="0"/>
                  </a:moveTo>
                  <a:lnTo>
                    <a:pt x="24131" y="11429"/>
                  </a:lnTo>
                  <a:lnTo>
                    <a:pt x="33021" y="16510"/>
                  </a:lnTo>
                  <a:lnTo>
                    <a:pt x="41911" y="22860"/>
                  </a:lnTo>
                  <a:lnTo>
                    <a:pt x="49531" y="30479"/>
                  </a:lnTo>
                  <a:lnTo>
                    <a:pt x="85090" y="57150"/>
                  </a:lnTo>
                  <a:lnTo>
                    <a:pt x="93981" y="67310"/>
                  </a:lnTo>
                  <a:lnTo>
                    <a:pt x="101600" y="77470"/>
                  </a:lnTo>
                  <a:lnTo>
                    <a:pt x="109221" y="88900"/>
                  </a:lnTo>
                  <a:lnTo>
                    <a:pt x="115571" y="100329"/>
                  </a:lnTo>
                  <a:lnTo>
                    <a:pt x="129540" y="127000"/>
                  </a:lnTo>
                  <a:lnTo>
                    <a:pt x="134621" y="140970"/>
                  </a:lnTo>
                  <a:lnTo>
                    <a:pt x="140971" y="154939"/>
                  </a:lnTo>
                  <a:lnTo>
                    <a:pt x="144781" y="168910"/>
                  </a:lnTo>
                  <a:lnTo>
                    <a:pt x="147321" y="182879"/>
                  </a:lnTo>
                  <a:lnTo>
                    <a:pt x="147321" y="198120"/>
                  </a:lnTo>
                  <a:lnTo>
                    <a:pt x="146050" y="212089"/>
                  </a:lnTo>
                  <a:lnTo>
                    <a:pt x="142240" y="226060"/>
                  </a:lnTo>
                  <a:lnTo>
                    <a:pt x="138431" y="238760"/>
                  </a:lnTo>
                  <a:lnTo>
                    <a:pt x="99061" y="2857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246619" y="1778000"/>
              <a:ext cx="143512" cy="6351"/>
            </a:xfrm>
            <a:custGeom>
              <a:avLst/>
              <a:gdLst/>
              <a:ahLst/>
              <a:cxnLst/>
              <a:rect l="0" t="0" r="0" b="0"/>
              <a:pathLst>
                <a:path w="143512" h="6351">
                  <a:moveTo>
                    <a:pt x="0" y="6350"/>
                  </a:moveTo>
                  <a:lnTo>
                    <a:pt x="22861" y="6350"/>
                  </a:lnTo>
                  <a:lnTo>
                    <a:pt x="35561" y="5079"/>
                  </a:lnTo>
                  <a:lnTo>
                    <a:pt x="48261" y="2539"/>
                  </a:lnTo>
                  <a:lnTo>
                    <a:pt x="60961" y="0"/>
                  </a:lnTo>
                  <a:lnTo>
                    <a:pt x="73661" y="0"/>
                  </a:lnTo>
                  <a:lnTo>
                    <a:pt x="86361" y="0"/>
                  </a:lnTo>
                  <a:lnTo>
                    <a:pt x="143511" y="63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604759" y="1728470"/>
              <a:ext cx="158751" cy="88901"/>
            </a:xfrm>
            <a:custGeom>
              <a:avLst/>
              <a:gdLst/>
              <a:ahLst/>
              <a:cxnLst/>
              <a:rect l="0" t="0" r="0" b="0"/>
              <a:pathLst>
                <a:path w="158751" h="88901">
                  <a:moveTo>
                    <a:pt x="16510" y="0"/>
                  </a:moveTo>
                  <a:lnTo>
                    <a:pt x="1271" y="45719"/>
                  </a:lnTo>
                  <a:lnTo>
                    <a:pt x="0" y="57150"/>
                  </a:lnTo>
                  <a:lnTo>
                    <a:pt x="0" y="67309"/>
                  </a:lnTo>
                  <a:lnTo>
                    <a:pt x="2541" y="77469"/>
                  </a:lnTo>
                  <a:lnTo>
                    <a:pt x="6350" y="83819"/>
                  </a:lnTo>
                  <a:lnTo>
                    <a:pt x="13971" y="86359"/>
                  </a:lnTo>
                  <a:lnTo>
                    <a:pt x="21591" y="87630"/>
                  </a:lnTo>
                  <a:lnTo>
                    <a:pt x="31750" y="87630"/>
                  </a:lnTo>
                  <a:lnTo>
                    <a:pt x="69850" y="87630"/>
                  </a:lnTo>
                  <a:lnTo>
                    <a:pt x="158750" y="88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753350" y="1718310"/>
              <a:ext cx="10160" cy="241301"/>
            </a:xfrm>
            <a:custGeom>
              <a:avLst/>
              <a:gdLst/>
              <a:ahLst/>
              <a:cxnLst/>
              <a:rect l="0" t="0" r="0" b="0"/>
              <a:pathLst>
                <a:path w="10160" h="241301">
                  <a:moveTo>
                    <a:pt x="10159" y="0"/>
                  </a:moveTo>
                  <a:lnTo>
                    <a:pt x="5080" y="22860"/>
                  </a:lnTo>
                  <a:lnTo>
                    <a:pt x="3809" y="35560"/>
                  </a:lnTo>
                  <a:lnTo>
                    <a:pt x="2540" y="50800"/>
                  </a:lnTo>
                  <a:lnTo>
                    <a:pt x="1269" y="66040"/>
                  </a:lnTo>
                  <a:lnTo>
                    <a:pt x="0" y="97790"/>
                  </a:lnTo>
                  <a:lnTo>
                    <a:pt x="0" y="157479"/>
                  </a:lnTo>
                  <a:lnTo>
                    <a:pt x="1269" y="171450"/>
                  </a:lnTo>
                  <a:lnTo>
                    <a:pt x="10159" y="241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946390" y="1662429"/>
              <a:ext cx="92711" cy="287022"/>
            </a:xfrm>
            <a:custGeom>
              <a:avLst/>
              <a:gdLst/>
              <a:ahLst/>
              <a:cxnLst/>
              <a:rect l="0" t="0" r="0" b="0"/>
              <a:pathLst>
                <a:path w="92711" h="287022">
                  <a:moveTo>
                    <a:pt x="92710" y="0"/>
                  </a:moveTo>
                  <a:lnTo>
                    <a:pt x="81279" y="11431"/>
                  </a:lnTo>
                  <a:lnTo>
                    <a:pt x="73660" y="17781"/>
                  </a:lnTo>
                  <a:lnTo>
                    <a:pt x="66040" y="24131"/>
                  </a:lnTo>
                  <a:lnTo>
                    <a:pt x="55879" y="30481"/>
                  </a:lnTo>
                  <a:lnTo>
                    <a:pt x="48260" y="40641"/>
                  </a:lnTo>
                  <a:lnTo>
                    <a:pt x="39369" y="52071"/>
                  </a:lnTo>
                  <a:lnTo>
                    <a:pt x="31750" y="63500"/>
                  </a:lnTo>
                  <a:lnTo>
                    <a:pt x="25400" y="76200"/>
                  </a:lnTo>
                  <a:lnTo>
                    <a:pt x="20319" y="87631"/>
                  </a:lnTo>
                  <a:lnTo>
                    <a:pt x="15240" y="99060"/>
                  </a:lnTo>
                  <a:lnTo>
                    <a:pt x="10160" y="111760"/>
                  </a:lnTo>
                  <a:lnTo>
                    <a:pt x="6350" y="124460"/>
                  </a:lnTo>
                  <a:lnTo>
                    <a:pt x="2540" y="138431"/>
                  </a:lnTo>
                  <a:lnTo>
                    <a:pt x="0" y="153671"/>
                  </a:lnTo>
                  <a:lnTo>
                    <a:pt x="1269" y="170181"/>
                  </a:lnTo>
                  <a:lnTo>
                    <a:pt x="2540" y="186691"/>
                  </a:lnTo>
                  <a:lnTo>
                    <a:pt x="3810" y="201931"/>
                  </a:lnTo>
                  <a:lnTo>
                    <a:pt x="6350" y="214631"/>
                  </a:lnTo>
                  <a:lnTo>
                    <a:pt x="10160" y="228600"/>
                  </a:lnTo>
                  <a:lnTo>
                    <a:pt x="13969" y="238760"/>
                  </a:lnTo>
                  <a:lnTo>
                    <a:pt x="20319" y="248921"/>
                  </a:lnTo>
                  <a:lnTo>
                    <a:pt x="49529" y="2870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083550" y="1784350"/>
              <a:ext cx="87631" cy="21590"/>
            </a:xfrm>
            <a:custGeom>
              <a:avLst/>
              <a:gdLst/>
              <a:ahLst/>
              <a:cxnLst/>
              <a:rect l="0" t="0" r="0" b="0"/>
              <a:pathLst>
                <a:path w="87631" h="21590">
                  <a:moveTo>
                    <a:pt x="0" y="21589"/>
                  </a:moveTo>
                  <a:lnTo>
                    <a:pt x="35559" y="10160"/>
                  </a:lnTo>
                  <a:lnTo>
                    <a:pt x="8763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260080" y="1744979"/>
              <a:ext cx="143511" cy="181611"/>
            </a:xfrm>
            <a:custGeom>
              <a:avLst/>
              <a:gdLst/>
              <a:ahLst/>
              <a:cxnLst/>
              <a:rect l="0" t="0" r="0" b="0"/>
              <a:pathLst>
                <a:path w="143511" h="181611">
                  <a:moveTo>
                    <a:pt x="0" y="6350"/>
                  </a:moveTo>
                  <a:lnTo>
                    <a:pt x="22860" y="0"/>
                  </a:lnTo>
                  <a:lnTo>
                    <a:pt x="34289" y="0"/>
                  </a:lnTo>
                  <a:lnTo>
                    <a:pt x="46989" y="0"/>
                  </a:lnTo>
                  <a:lnTo>
                    <a:pt x="60960" y="2541"/>
                  </a:lnTo>
                  <a:lnTo>
                    <a:pt x="72389" y="7621"/>
                  </a:lnTo>
                  <a:lnTo>
                    <a:pt x="82550" y="13971"/>
                  </a:lnTo>
                  <a:lnTo>
                    <a:pt x="91439" y="22860"/>
                  </a:lnTo>
                  <a:lnTo>
                    <a:pt x="95250" y="30481"/>
                  </a:lnTo>
                  <a:lnTo>
                    <a:pt x="95250" y="38100"/>
                  </a:lnTo>
                  <a:lnTo>
                    <a:pt x="92710" y="45721"/>
                  </a:lnTo>
                  <a:lnTo>
                    <a:pt x="87629" y="52071"/>
                  </a:lnTo>
                  <a:lnTo>
                    <a:pt x="80010" y="57150"/>
                  </a:lnTo>
                  <a:lnTo>
                    <a:pt x="71120" y="62231"/>
                  </a:lnTo>
                  <a:lnTo>
                    <a:pt x="71120" y="67310"/>
                  </a:lnTo>
                  <a:lnTo>
                    <a:pt x="74929" y="71121"/>
                  </a:lnTo>
                  <a:lnTo>
                    <a:pt x="82550" y="74931"/>
                  </a:lnTo>
                  <a:lnTo>
                    <a:pt x="91439" y="80010"/>
                  </a:lnTo>
                  <a:lnTo>
                    <a:pt x="101600" y="86360"/>
                  </a:lnTo>
                  <a:lnTo>
                    <a:pt x="111760" y="92710"/>
                  </a:lnTo>
                  <a:lnTo>
                    <a:pt x="120650" y="99060"/>
                  </a:lnTo>
                  <a:lnTo>
                    <a:pt x="129539" y="105410"/>
                  </a:lnTo>
                  <a:lnTo>
                    <a:pt x="137160" y="113031"/>
                  </a:lnTo>
                  <a:lnTo>
                    <a:pt x="142239" y="121921"/>
                  </a:lnTo>
                  <a:lnTo>
                    <a:pt x="143510" y="133350"/>
                  </a:lnTo>
                  <a:lnTo>
                    <a:pt x="143510" y="146050"/>
                  </a:lnTo>
                  <a:lnTo>
                    <a:pt x="140970" y="157481"/>
                  </a:lnTo>
                  <a:lnTo>
                    <a:pt x="135889" y="166371"/>
                  </a:lnTo>
                  <a:lnTo>
                    <a:pt x="130810" y="175260"/>
                  </a:lnTo>
                  <a:lnTo>
                    <a:pt x="121920" y="180341"/>
                  </a:lnTo>
                  <a:lnTo>
                    <a:pt x="109220" y="181610"/>
                  </a:lnTo>
                  <a:lnTo>
                    <a:pt x="43179" y="1714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491219" y="1662429"/>
              <a:ext cx="129541" cy="330201"/>
            </a:xfrm>
            <a:custGeom>
              <a:avLst/>
              <a:gdLst/>
              <a:ahLst/>
              <a:cxnLst/>
              <a:rect l="0" t="0" r="0" b="0"/>
              <a:pathLst>
                <a:path w="129541" h="330201">
                  <a:moveTo>
                    <a:pt x="0" y="0"/>
                  </a:moveTo>
                  <a:lnTo>
                    <a:pt x="11431" y="11431"/>
                  </a:lnTo>
                  <a:lnTo>
                    <a:pt x="19050" y="17781"/>
                  </a:lnTo>
                  <a:lnTo>
                    <a:pt x="26671" y="24131"/>
                  </a:lnTo>
                  <a:lnTo>
                    <a:pt x="35561" y="30481"/>
                  </a:lnTo>
                  <a:lnTo>
                    <a:pt x="45721" y="40641"/>
                  </a:lnTo>
                  <a:lnTo>
                    <a:pt x="55881" y="52071"/>
                  </a:lnTo>
                  <a:lnTo>
                    <a:pt x="67311" y="63500"/>
                  </a:lnTo>
                  <a:lnTo>
                    <a:pt x="76200" y="74931"/>
                  </a:lnTo>
                  <a:lnTo>
                    <a:pt x="92711" y="92710"/>
                  </a:lnTo>
                  <a:lnTo>
                    <a:pt x="100331" y="102871"/>
                  </a:lnTo>
                  <a:lnTo>
                    <a:pt x="105411" y="111760"/>
                  </a:lnTo>
                  <a:lnTo>
                    <a:pt x="110490" y="123191"/>
                  </a:lnTo>
                  <a:lnTo>
                    <a:pt x="115571" y="134621"/>
                  </a:lnTo>
                  <a:lnTo>
                    <a:pt x="119381" y="147321"/>
                  </a:lnTo>
                  <a:lnTo>
                    <a:pt x="123190" y="161291"/>
                  </a:lnTo>
                  <a:lnTo>
                    <a:pt x="125731" y="173991"/>
                  </a:lnTo>
                  <a:lnTo>
                    <a:pt x="128271" y="189231"/>
                  </a:lnTo>
                  <a:lnTo>
                    <a:pt x="129540" y="203200"/>
                  </a:lnTo>
                  <a:lnTo>
                    <a:pt x="129540" y="215900"/>
                  </a:lnTo>
                  <a:lnTo>
                    <a:pt x="127000" y="228600"/>
                  </a:lnTo>
                  <a:lnTo>
                    <a:pt x="125731" y="240031"/>
                  </a:lnTo>
                  <a:lnTo>
                    <a:pt x="121921" y="252731"/>
                  </a:lnTo>
                  <a:lnTo>
                    <a:pt x="116840" y="264160"/>
                  </a:lnTo>
                  <a:lnTo>
                    <a:pt x="110490" y="275591"/>
                  </a:lnTo>
                  <a:lnTo>
                    <a:pt x="104140" y="284481"/>
                  </a:lnTo>
                  <a:lnTo>
                    <a:pt x="97790" y="294641"/>
                  </a:lnTo>
                  <a:lnTo>
                    <a:pt x="66040" y="330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776969" y="1827529"/>
              <a:ext cx="121922" cy="11432"/>
            </a:xfrm>
            <a:custGeom>
              <a:avLst/>
              <a:gdLst/>
              <a:ahLst/>
              <a:cxnLst/>
              <a:rect l="0" t="0" r="0" b="0"/>
              <a:pathLst>
                <a:path w="121922" h="11432">
                  <a:moveTo>
                    <a:pt x="0" y="0"/>
                  </a:moveTo>
                  <a:lnTo>
                    <a:pt x="24131" y="6350"/>
                  </a:lnTo>
                  <a:lnTo>
                    <a:pt x="35561" y="7621"/>
                  </a:lnTo>
                  <a:lnTo>
                    <a:pt x="48261" y="8891"/>
                  </a:lnTo>
                  <a:lnTo>
                    <a:pt x="121921" y="114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9023350" y="1743710"/>
              <a:ext cx="203201" cy="220980"/>
            </a:xfrm>
            <a:custGeom>
              <a:avLst/>
              <a:gdLst/>
              <a:ahLst/>
              <a:cxnLst/>
              <a:rect l="0" t="0" r="0" b="0"/>
              <a:pathLst>
                <a:path w="203201" h="220980">
                  <a:moveTo>
                    <a:pt x="40640" y="7619"/>
                  </a:moveTo>
                  <a:lnTo>
                    <a:pt x="27940" y="19050"/>
                  </a:lnTo>
                  <a:lnTo>
                    <a:pt x="21590" y="22860"/>
                  </a:lnTo>
                  <a:lnTo>
                    <a:pt x="12700" y="27940"/>
                  </a:lnTo>
                  <a:lnTo>
                    <a:pt x="3809" y="31750"/>
                  </a:lnTo>
                  <a:lnTo>
                    <a:pt x="0" y="31750"/>
                  </a:lnTo>
                  <a:lnTo>
                    <a:pt x="0" y="30479"/>
                  </a:lnTo>
                  <a:lnTo>
                    <a:pt x="2540" y="25400"/>
                  </a:lnTo>
                  <a:lnTo>
                    <a:pt x="8890" y="21590"/>
                  </a:lnTo>
                  <a:lnTo>
                    <a:pt x="17780" y="15240"/>
                  </a:lnTo>
                  <a:lnTo>
                    <a:pt x="29209" y="8890"/>
                  </a:lnTo>
                  <a:lnTo>
                    <a:pt x="41909" y="5079"/>
                  </a:lnTo>
                  <a:lnTo>
                    <a:pt x="54609" y="1269"/>
                  </a:lnTo>
                  <a:lnTo>
                    <a:pt x="68580" y="0"/>
                  </a:lnTo>
                  <a:lnTo>
                    <a:pt x="82550" y="0"/>
                  </a:lnTo>
                  <a:lnTo>
                    <a:pt x="96519" y="1269"/>
                  </a:lnTo>
                  <a:lnTo>
                    <a:pt x="110490" y="2540"/>
                  </a:lnTo>
                  <a:lnTo>
                    <a:pt x="121919" y="6350"/>
                  </a:lnTo>
                  <a:lnTo>
                    <a:pt x="133350" y="11429"/>
                  </a:lnTo>
                  <a:lnTo>
                    <a:pt x="142240" y="17779"/>
                  </a:lnTo>
                  <a:lnTo>
                    <a:pt x="148590" y="26669"/>
                  </a:lnTo>
                  <a:lnTo>
                    <a:pt x="152400" y="36829"/>
                  </a:lnTo>
                  <a:lnTo>
                    <a:pt x="156209" y="49529"/>
                  </a:lnTo>
                  <a:lnTo>
                    <a:pt x="154940" y="60960"/>
                  </a:lnTo>
                  <a:lnTo>
                    <a:pt x="152400" y="72390"/>
                  </a:lnTo>
                  <a:lnTo>
                    <a:pt x="147319" y="83819"/>
                  </a:lnTo>
                  <a:lnTo>
                    <a:pt x="140969" y="92710"/>
                  </a:lnTo>
                  <a:lnTo>
                    <a:pt x="133350" y="99060"/>
                  </a:lnTo>
                  <a:lnTo>
                    <a:pt x="124459" y="105410"/>
                  </a:lnTo>
                  <a:lnTo>
                    <a:pt x="124459" y="109219"/>
                  </a:lnTo>
                  <a:lnTo>
                    <a:pt x="130809" y="111760"/>
                  </a:lnTo>
                  <a:lnTo>
                    <a:pt x="140969" y="114300"/>
                  </a:lnTo>
                  <a:lnTo>
                    <a:pt x="151130" y="116840"/>
                  </a:lnTo>
                  <a:lnTo>
                    <a:pt x="162559" y="121919"/>
                  </a:lnTo>
                  <a:lnTo>
                    <a:pt x="172719" y="128269"/>
                  </a:lnTo>
                  <a:lnTo>
                    <a:pt x="182880" y="135890"/>
                  </a:lnTo>
                  <a:lnTo>
                    <a:pt x="191769" y="143510"/>
                  </a:lnTo>
                  <a:lnTo>
                    <a:pt x="199390" y="153669"/>
                  </a:lnTo>
                  <a:lnTo>
                    <a:pt x="203200" y="163829"/>
                  </a:lnTo>
                  <a:lnTo>
                    <a:pt x="201930" y="173990"/>
                  </a:lnTo>
                  <a:lnTo>
                    <a:pt x="199390" y="184150"/>
                  </a:lnTo>
                  <a:lnTo>
                    <a:pt x="194309" y="193040"/>
                  </a:lnTo>
                  <a:lnTo>
                    <a:pt x="186690" y="199390"/>
                  </a:lnTo>
                  <a:lnTo>
                    <a:pt x="177800" y="204469"/>
                  </a:lnTo>
                  <a:lnTo>
                    <a:pt x="167640" y="209550"/>
                  </a:lnTo>
                  <a:lnTo>
                    <a:pt x="156209" y="214629"/>
                  </a:lnTo>
                  <a:lnTo>
                    <a:pt x="143509" y="218440"/>
                  </a:lnTo>
                  <a:lnTo>
                    <a:pt x="129540" y="220979"/>
                  </a:lnTo>
                  <a:lnTo>
                    <a:pt x="115569" y="219710"/>
                  </a:lnTo>
                  <a:lnTo>
                    <a:pt x="101600" y="218440"/>
                  </a:lnTo>
                  <a:lnTo>
                    <a:pt x="88900" y="215900"/>
                  </a:lnTo>
                  <a:lnTo>
                    <a:pt x="76200" y="210819"/>
                  </a:lnTo>
                  <a:lnTo>
                    <a:pt x="40640" y="1943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431279" y="1652270"/>
            <a:ext cx="2213612" cy="693420"/>
            <a:chOff x="6431279" y="1652270"/>
            <a:chExt cx="2213612" cy="693420"/>
          </a:xfrm>
        </p:grpSpPr>
        <p:sp>
          <p:nvSpPr>
            <p:cNvPr id="56" name="Freeform 55"/>
            <p:cNvSpPr/>
            <p:nvPr/>
          </p:nvSpPr>
          <p:spPr>
            <a:xfrm>
              <a:off x="6431279" y="1652270"/>
              <a:ext cx="496572" cy="297181"/>
            </a:xfrm>
            <a:custGeom>
              <a:avLst/>
              <a:gdLst/>
              <a:ahLst/>
              <a:cxnLst/>
              <a:rect l="0" t="0" r="0" b="0"/>
              <a:pathLst>
                <a:path w="496572" h="297181">
                  <a:moveTo>
                    <a:pt x="496571" y="0"/>
                  </a:moveTo>
                  <a:lnTo>
                    <a:pt x="472440" y="5080"/>
                  </a:lnTo>
                  <a:lnTo>
                    <a:pt x="461011" y="8890"/>
                  </a:lnTo>
                  <a:lnTo>
                    <a:pt x="448311" y="15240"/>
                  </a:lnTo>
                  <a:lnTo>
                    <a:pt x="434340" y="20319"/>
                  </a:lnTo>
                  <a:lnTo>
                    <a:pt x="406401" y="34290"/>
                  </a:lnTo>
                  <a:lnTo>
                    <a:pt x="349251" y="62230"/>
                  </a:lnTo>
                  <a:lnTo>
                    <a:pt x="334011" y="71119"/>
                  </a:lnTo>
                  <a:lnTo>
                    <a:pt x="320040" y="80009"/>
                  </a:lnTo>
                  <a:lnTo>
                    <a:pt x="304801" y="90169"/>
                  </a:lnTo>
                  <a:lnTo>
                    <a:pt x="290830" y="99059"/>
                  </a:lnTo>
                  <a:lnTo>
                    <a:pt x="275590" y="107950"/>
                  </a:lnTo>
                  <a:lnTo>
                    <a:pt x="261621" y="115569"/>
                  </a:lnTo>
                  <a:lnTo>
                    <a:pt x="246380" y="124459"/>
                  </a:lnTo>
                  <a:lnTo>
                    <a:pt x="231140" y="134619"/>
                  </a:lnTo>
                  <a:lnTo>
                    <a:pt x="201930" y="154940"/>
                  </a:lnTo>
                  <a:lnTo>
                    <a:pt x="160021" y="185419"/>
                  </a:lnTo>
                  <a:lnTo>
                    <a:pt x="123190" y="210819"/>
                  </a:lnTo>
                  <a:lnTo>
                    <a:pt x="100330" y="226059"/>
                  </a:lnTo>
                  <a:lnTo>
                    <a:pt x="90171" y="233680"/>
                  </a:lnTo>
                  <a:lnTo>
                    <a:pt x="81280" y="241300"/>
                  </a:lnTo>
                  <a:lnTo>
                    <a:pt x="72390" y="248919"/>
                  </a:lnTo>
                  <a:lnTo>
                    <a:pt x="63500" y="255269"/>
                  </a:lnTo>
                  <a:lnTo>
                    <a:pt x="53341" y="260350"/>
                  </a:lnTo>
                  <a:lnTo>
                    <a:pt x="43180" y="265430"/>
                  </a:lnTo>
                  <a:lnTo>
                    <a:pt x="34291" y="270509"/>
                  </a:lnTo>
                  <a:lnTo>
                    <a:pt x="25400" y="276859"/>
                  </a:lnTo>
                  <a:lnTo>
                    <a:pt x="0" y="2971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761480" y="2081529"/>
              <a:ext cx="11430" cy="198122"/>
            </a:xfrm>
            <a:custGeom>
              <a:avLst/>
              <a:gdLst/>
              <a:ahLst/>
              <a:cxnLst/>
              <a:rect l="0" t="0" r="0" b="0"/>
              <a:pathLst>
                <a:path w="11430" h="198122">
                  <a:moveTo>
                    <a:pt x="11429" y="0"/>
                  </a:moveTo>
                  <a:lnTo>
                    <a:pt x="11429" y="113031"/>
                  </a:lnTo>
                  <a:lnTo>
                    <a:pt x="10160" y="127000"/>
                  </a:lnTo>
                  <a:lnTo>
                    <a:pt x="8889" y="139700"/>
                  </a:lnTo>
                  <a:lnTo>
                    <a:pt x="0" y="1981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883400" y="2108200"/>
              <a:ext cx="120651" cy="196851"/>
            </a:xfrm>
            <a:custGeom>
              <a:avLst/>
              <a:gdLst/>
              <a:ahLst/>
              <a:cxnLst/>
              <a:rect l="0" t="0" r="0" b="0"/>
              <a:pathLst>
                <a:path w="120651" h="196851">
                  <a:moveTo>
                    <a:pt x="110490" y="6350"/>
                  </a:moveTo>
                  <a:lnTo>
                    <a:pt x="92709" y="0"/>
                  </a:lnTo>
                  <a:lnTo>
                    <a:pt x="82550" y="0"/>
                  </a:lnTo>
                  <a:lnTo>
                    <a:pt x="71119" y="0"/>
                  </a:lnTo>
                  <a:lnTo>
                    <a:pt x="58419" y="2539"/>
                  </a:lnTo>
                  <a:lnTo>
                    <a:pt x="48259" y="7620"/>
                  </a:lnTo>
                  <a:lnTo>
                    <a:pt x="40640" y="13970"/>
                  </a:lnTo>
                  <a:lnTo>
                    <a:pt x="34290" y="22860"/>
                  </a:lnTo>
                  <a:lnTo>
                    <a:pt x="33019" y="31750"/>
                  </a:lnTo>
                  <a:lnTo>
                    <a:pt x="34290" y="41910"/>
                  </a:lnTo>
                  <a:lnTo>
                    <a:pt x="36830" y="52070"/>
                  </a:lnTo>
                  <a:lnTo>
                    <a:pt x="43180" y="62229"/>
                  </a:lnTo>
                  <a:lnTo>
                    <a:pt x="50800" y="72389"/>
                  </a:lnTo>
                  <a:lnTo>
                    <a:pt x="59690" y="83820"/>
                  </a:lnTo>
                  <a:lnTo>
                    <a:pt x="67309" y="93979"/>
                  </a:lnTo>
                  <a:lnTo>
                    <a:pt x="83819" y="116839"/>
                  </a:lnTo>
                  <a:lnTo>
                    <a:pt x="105409" y="148589"/>
                  </a:lnTo>
                  <a:lnTo>
                    <a:pt x="107950" y="158750"/>
                  </a:lnTo>
                  <a:lnTo>
                    <a:pt x="107950" y="167639"/>
                  </a:lnTo>
                  <a:lnTo>
                    <a:pt x="105409" y="176529"/>
                  </a:lnTo>
                  <a:lnTo>
                    <a:pt x="97790" y="182879"/>
                  </a:lnTo>
                  <a:lnTo>
                    <a:pt x="88900" y="189229"/>
                  </a:lnTo>
                  <a:lnTo>
                    <a:pt x="77469" y="194310"/>
                  </a:lnTo>
                  <a:lnTo>
                    <a:pt x="64769" y="196850"/>
                  </a:lnTo>
                  <a:lnTo>
                    <a:pt x="52069" y="196850"/>
                  </a:lnTo>
                  <a:lnTo>
                    <a:pt x="38100" y="195579"/>
                  </a:lnTo>
                  <a:lnTo>
                    <a:pt x="26669" y="191770"/>
                  </a:lnTo>
                  <a:lnTo>
                    <a:pt x="16509" y="187960"/>
                  </a:lnTo>
                  <a:lnTo>
                    <a:pt x="7619" y="181610"/>
                  </a:lnTo>
                  <a:lnTo>
                    <a:pt x="2540" y="173989"/>
                  </a:lnTo>
                  <a:lnTo>
                    <a:pt x="0" y="162560"/>
                  </a:lnTo>
                  <a:lnTo>
                    <a:pt x="0" y="151129"/>
                  </a:lnTo>
                  <a:lnTo>
                    <a:pt x="3809" y="140970"/>
                  </a:lnTo>
                  <a:lnTo>
                    <a:pt x="10159" y="130810"/>
                  </a:lnTo>
                  <a:lnTo>
                    <a:pt x="17780" y="121920"/>
                  </a:lnTo>
                  <a:lnTo>
                    <a:pt x="27940" y="115570"/>
                  </a:lnTo>
                  <a:lnTo>
                    <a:pt x="39369" y="109220"/>
                  </a:lnTo>
                  <a:lnTo>
                    <a:pt x="52069" y="104139"/>
                  </a:lnTo>
                  <a:lnTo>
                    <a:pt x="62230" y="99060"/>
                  </a:lnTo>
                  <a:lnTo>
                    <a:pt x="72390" y="92710"/>
                  </a:lnTo>
                  <a:lnTo>
                    <a:pt x="81280" y="85089"/>
                  </a:lnTo>
                  <a:lnTo>
                    <a:pt x="88900" y="78739"/>
                  </a:lnTo>
                  <a:lnTo>
                    <a:pt x="97790" y="71120"/>
                  </a:lnTo>
                  <a:lnTo>
                    <a:pt x="120650" y="165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192009" y="2180589"/>
              <a:ext cx="87632" cy="10162"/>
            </a:xfrm>
            <a:custGeom>
              <a:avLst/>
              <a:gdLst/>
              <a:ahLst/>
              <a:cxnLst/>
              <a:rect l="0" t="0" r="0" b="0"/>
              <a:pathLst>
                <a:path w="87632" h="10162">
                  <a:moveTo>
                    <a:pt x="0" y="10161"/>
                  </a:moveTo>
                  <a:lnTo>
                    <a:pt x="22860" y="5081"/>
                  </a:lnTo>
                  <a:lnTo>
                    <a:pt x="34291" y="2540"/>
                  </a:lnTo>
                  <a:lnTo>
                    <a:pt x="46991" y="2540"/>
                  </a:lnTo>
                  <a:lnTo>
                    <a:pt x="8763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555230" y="2147570"/>
              <a:ext cx="10161" cy="198120"/>
            </a:xfrm>
            <a:custGeom>
              <a:avLst/>
              <a:gdLst/>
              <a:ahLst/>
              <a:cxnLst/>
              <a:rect l="0" t="0" r="0" b="0"/>
              <a:pathLst>
                <a:path w="10161" h="198120">
                  <a:moveTo>
                    <a:pt x="10160" y="0"/>
                  </a:moveTo>
                  <a:lnTo>
                    <a:pt x="5079" y="22859"/>
                  </a:lnTo>
                  <a:lnTo>
                    <a:pt x="2539" y="35559"/>
                  </a:lnTo>
                  <a:lnTo>
                    <a:pt x="2539" y="50800"/>
                  </a:lnTo>
                  <a:lnTo>
                    <a:pt x="1270" y="67309"/>
                  </a:lnTo>
                  <a:lnTo>
                    <a:pt x="0" y="100330"/>
                  </a:lnTo>
                  <a:lnTo>
                    <a:pt x="0" y="1981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741919" y="2152650"/>
              <a:ext cx="209551" cy="166371"/>
            </a:xfrm>
            <a:custGeom>
              <a:avLst/>
              <a:gdLst/>
              <a:ahLst/>
              <a:cxnLst/>
              <a:rect l="0" t="0" r="0" b="0"/>
              <a:pathLst>
                <a:path w="209551" h="166371">
                  <a:moveTo>
                    <a:pt x="0" y="16510"/>
                  </a:moveTo>
                  <a:lnTo>
                    <a:pt x="45721" y="1270"/>
                  </a:lnTo>
                  <a:lnTo>
                    <a:pt x="57150" y="0"/>
                  </a:lnTo>
                  <a:lnTo>
                    <a:pt x="69850" y="1270"/>
                  </a:lnTo>
                  <a:lnTo>
                    <a:pt x="83821" y="2539"/>
                  </a:lnTo>
                  <a:lnTo>
                    <a:pt x="96521" y="7620"/>
                  </a:lnTo>
                  <a:lnTo>
                    <a:pt x="107950" y="13970"/>
                  </a:lnTo>
                  <a:lnTo>
                    <a:pt x="119381" y="21589"/>
                  </a:lnTo>
                  <a:lnTo>
                    <a:pt x="129540" y="31750"/>
                  </a:lnTo>
                  <a:lnTo>
                    <a:pt x="139700" y="40639"/>
                  </a:lnTo>
                  <a:lnTo>
                    <a:pt x="148590" y="50800"/>
                  </a:lnTo>
                  <a:lnTo>
                    <a:pt x="153671" y="63500"/>
                  </a:lnTo>
                  <a:lnTo>
                    <a:pt x="157481" y="76200"/>
                  </a:lnTo>
                  <a:lnTo>
                    <a:pt x="160021" y="88900"/>
                  </a:lnTo>
                  <a:lnTo>
                    <a:pt x="160021" y="102870"/>
                  </a:lnTo>
                  <a:lnTo>
                    <a:pt x="156211" y="116839"/>
                  </a:lnTo>
                  <a:lnTo>
                    <a:pt x="152400" y="130810"/>
                  </a:lnTo>
                  <a:lnTo>
                    <a:pt x="144781" y="142239"/>
                  </a:lnTo>
                  <a:lnTo>
                    <a:pt x="134621" y="149860"/>
                  </a:lnTo>
                  <a:lnTo>
                    <a:pt x="121921" y="157479"/>
                  </a:lnTo>
                  <a:lnTo>
                    <a:pt x="109221" y="161289"/>
                  </a:lnTo>
                  <a:lnTo>
                    <a:pt x="92711" y="165100"/>
                  </a:lnTo>
                  <a:lnTo>
                    <a:pt x="77471" y="166370"/>
                  </a:lnTo>
                  <a:lnTo>
                    <a:pt x="62231" y="166370"/>
                  </a:lnTo>
                  <a:lnTo>
                    <a:pt x="49531" y="165100"/>
                  </a:lnTo>
                  <a:lnTo>
                    <a:pt x="36831" y="163829"/>
                  </a:lnTo>
                  <a:lnTo>
                    <a:pt x="29211" y="157479"/>
                  </a:lnTo>
                  <a:lnTo>
                    <a:pt x="25400" y="148589"/>
                  </a:lnTo>
                  <a:lnTo>
                    <a:pt x="24131" y="137160"/>
                  </a:lnTo>
                  <a:lnTo>
                    <a:pt x="27940" y="129539"/>
                  </a:lnTo>
                  <a:lnTo>
                    <a:pt x="33021" y="121920"/>
                  </a:lnTo>
                  <a:lnTo>
                    <a:pt x="40640" y="116839"/>
                  </a:lnTo>
                  <a:lnTo>
                    <a:pt x="50800" y="114300"/>
                  </a:lnTo>
                  <a:lnTo>
                    <a:pt x="62231" y="113029"/>
                  </a:lnTo>
                  <a:lnTo>
                    <a:pt x="73661" y="114300"/>
                  </a:lnTo>
                  <a:lnTo>
                    <a:pt x="87631" y="114300"/>
                  </a:lnTo>
                  <a:lnTo>
                    <a:pt x="115571" y="115570"/>
                  </a:lnTo>
                  <a:lnTo>
                    <a:pt x="209550" y="1155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7697469" y="1695450"/>
              <a:ext cx="782322" cy="264161"/>
            </a:xfrm>
            <a:custGeom>
              <a:avLst/>
              <a:gdLst/>
              <a:ahLst/>
              <a:cxnLst/>
              <a:rect l="0" t="0" r="0" b="0"/>
              <a:pathLst>
                <a:path w="782322" h="264161">
                  <a:moveTo>
                    <a:pt x="782321" y="0"/>
                  </a:moveTo>
                  <a:lnTo>
                    <a:pt x="753111" y="6350"/>
                  </a:lnTo>
                  <a:lnTo>
                    <a:pt x="737871" y="10160"/>
                  </a:lnTo>
                  <a:lnTo>
                    <a:pt x="722631" y="15239"/>
                  </a:lnTo>
                  <a:lnTo>
                    <a:pt x="706121" y="21589"/>
                  </a:lnTo>
                  <a:lnTo>
                    <a:pt x="688340" y="26670"/>
                  </a:lnTo>
                  <a:lnTo>
                    <a:pt x="670561" y="31750"/>
                  </a:lnTo>
                  <a:lnTo>
                    <a:pt x="604521" y="48260"/>
                  </a:lnTo>
                  <a:lnTo>
                    <a:pt x="588011" y="52070"/>
                  </a:lnTo>
                  <a:lnTo>
                    <a:pt x="570231" y="58420"/>
                  </a:lnTo>
                  <a:lnTo>
                    <a:pt x="553721" y="64770"/>
                  </a:lnTo>
                  <a:lnTo>
                    <a:pt x="535940" y="69850"/>
                  </a:lnTo>
                  <a:lnTo>
                    <a:pt x="516890" y="74929"/>
                  </a:lnTo>
                  <a:lnTo>
                    <a:pt x="499111" y="80010"/>
                  </a:lnTo>
                  <a:lnTo>
                    <a:pt x="482600" y="85089"/>
                  </a:lnTo>
                  <a:lnTo>
                    <a:pt x="466090" y="91439"/>
                  </a:lnTo>
                  <a:lnTo>
                    <a:pt x="450850" y="97789"/>
                  </a:lnTo>
                  <a:lnTo>
                    <a:pt x="434340" y="102870"/>
                  </a:lnTo>
                  <a:lnTo>
                    <a:pt x="416561" y="107950"/>
                  </a:lnTo>
                  <a:lnTo>
                    <a:pt x="398781" y="113029"/>
                  </a:lnTo>
                  <a:lnTo>
                    <a:pt x="381000" y="118110"/>
                  </a:lnTo>
                  <a:lnTo>
                    <a:pt x="363221" y="124460"/>
                  </a:lnTo>
                  <a:lnTo>
                    <a:pt x="345440" y="130810"/>
                  </a:lnTo>
                  <a:lnTo>
                    <a:pt x="327661" y="135889"/>
                  </a:lnTo>
                  <a:lnTo>
                    <a:pt x="312421" y="140970"/>
                  </a:lnTo>
                  <a:lnTo>
                    <a:pt x="295911" y="146050"/>
                  </a:lnTo>
                  <a:lnTo>
                    <a:pt x="280671" y="151129"/>
                  </a:lnTo>
                  <a:lnTo>
                    <a:pt x="265431" y="157479"/>
                  </a:lnTo>
                  <a:lnTo>
                    <a:pt x="250190" y="163829"/>
                  </a:lnTo>
                  <a:lnTo>
                    <a:pt x="236221" y="168910"/>
                  </a:lnTo>
                  <a:lnTo>
                    <a:pt x="220981" y="173989"/>
                  </a:lnTo>
                  <a:lnTo>
                    <a:pt x="205740" y="179070"/>
                  </a:lnTo>
                  <a:lnTo>
                    <a:pt x="191771" y="184150"/>
                  </a:lnTo>
                  <a:lnTo>
                    <a:pt x="176531" y="190500"/>
                  </a:lnTo>
                  <a:lnTo>
                    <a:pt x="162561" y="196850"/>
                  </a:lnTo>
                  <a:lnTo>
                    <a:pt x="147321" y="201929"/>
                  </a:lnTo>
                  <a:lnTo>
                    <a:pt x="133350" y="207010"/>
                  </a:lnTo>
                  <a:lnTo>
                    <a:pt x="118111" y="212089"/>
                  </a:lnTo>
                  <a:lnTo>
                    <a:pt x="102871" y="217170"/>
                  </a:lnTo>
                  <a:lnTo>
                    <a:pt x="88900" y="223520"/>
                  </a:lnTo>
                  <a:lnTo>
                    <a:pt x="73661" y="229870"/>
                  </a:lnTo>
                  <a:lnTo>
                    <a:pt x="60961" y="234950"/>
                  </a:lnTo>
                  <a:lnTo>
                    <a:pt x="48261" y="240029"/>
                  </a:lnTo>
                  <a:lnTo>
                    <a:pt x="0" y="2641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697469" y="195961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8204200" y="2180589"/>
              <a:ext cx="99060" cy="21591"/>
            </a:xfrm>
            <a:custGeom>
              <a:avLst/>
              <a:gdLst/>
              <a:ahLst/>
              <a:cxnLst/>
              <a:rect l="0" t="0" r="0" b="0"/>
              <a:pathLst>
                <a:path w="99060" h="21591">
                  <a:moveTo>
                    <a:pt x="0" y="0"/>
                  </a:moveTo>
                  <a:lnTo>
                    <a:pt x="36830" y="11431"/>
                  </a:lnTo>
                  <a:lnTo>
                    <a:pt x="99059" y="215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501380" y="2120900"/>
              <a:ext cx="143511" cy="219711"/>
            </a:xfrm>
            <a:custGeom>
              <a:avLst/>
              <a:gdLst/>
              <a:ahLst/>
              <a:cxnLst/>
              <a:rect l="0" t="0" r="0" b="0"/>
              <a:pathLst>
                <a:path w="143511" h="219711">
                  <a:moveTo>
                    <a:pt x="0" y="26670"/>
                  </a:moveTo>
                  <a:lnTo>
                    <a:pt x="12700" y="15239"/>
                  </a:lnTo>
                  <a:lnTo>
                    <a:pt x="19050" y="10160"/>
                  </a:lnTo>
                  <a:lnTo>
                    <a:pt x="27939" y="5079"/>
                  </a:lnTo>
                  <a:lnTo>
                    <a:pt x="36829" y="1270"/>
                  </a:lnTo>
                  <a:lnTo>
                    <a:pt x="46989" y="0"/>
                  </a:lnTo>
                  <a:lnTo>
                    <a:pt x="57150" y="0"/>
                  </a:lnTo>
                  <a:lnTo>
                    <a:pt x="67310" y="1270"/>
                  </a:lnTo>
                  <a:lnTo>
                    <a:pt x="77470" y="6350"/>
                  </a:lnTo>
                  <a:lnTo>
                    <a:pt x="86360" y="12700"/>
                  </a:lnTo>
                  <a:lnTo>
                    <a:pt x="93979" y="21589"/>
                  </a:lnTo>
                  <a:lnTo>
                    <a:pt x="97789" y="30479"/>
                  </a:lnTo>
                  <a:lnTo>
                    <a:pt x="100329" y="39370"/>
                  </a:lnTo>
                  <a:lnTo>
                    <a:pt x="100329" y="49529"/>
                  </a:lnTo>
                  <a:lnTo>
                    <a:pt x="97789" y="60960"/>
                  </a:lnTo>
                  <a:lnTo>
                    <a:pt x="92710" y="71120"/>
                  </a:lnTo>
                  <a:lnTo>
                    <a:pt x="87629" y="81279"/>
                  </a:lnTo>
                  <a:lnTo>
                    <a:pt x="81279" y="90170"/>
                  </a:lnTo>
                  <a:lnTo>
                    <a:pt x="72389" y="96520"/>
                  </a:lnTo>
                  <a:lnTo>
                    <a:pt x="63500" y="102870"/>
                  </a:lnTo>
                  <a:lnTo>
                    <a:pt x="53339" y="107950"/>
                  </a:lnTo>
                  <a:lnTo>
                    <a:pt x="43179" y="113029"/>
                  </a:lnTo>
                  <a:lnTo>
                    <a:pt x="33020" y="116839"/>
                  </a:lnTo>
                  <a:lnTo>
                    <a:pt x="30479" y="119379"/>
                  </a:lnTo>
                  <a:lnTo>
                    <a:pt x="34289" y="121920"/>
                  </a:lnTo>
                  <a:lnTo>
                    <a:pt x="40639" y="123189"/>
                  </a:lnTo>
                  <a:lnTo>
                    <a:pt x="50800" y="125729"/>
                  </a:lnTo>
                  <a:lnTo>
                    <a:pt x="62229" y="130810"/>
                  </a:lnTo>
                  <a:lnTo>
                    <a:pt x="74929" y="135889"/>
                  </a:lnTo>
                  <a:lnTo>
                    <a:pt x="101600" y="148589"/>
                  </a:lnTo>
                  <a:lnTo>
                    <a:pt x="115570" y="156210"/>
                  </a:lnTo>
                  <a:lnTo>
                    <a:pt x="125729" y="163829"/>
                  </a:lnTo>
                  <a:lnTo>
                    <a:pt x="134620" y="172720"/>
                  </a:lnTo>
                  <a:lnTo>
                    <a:pt x="140970" y="182879"/>
                  </a:lnTo>
                  <a:lnTo>
                    <a:pt x="143510" y="191770"/>
                  </a:lnTo>
                  <a:lnTo>
                    <a:pt x="142239" y="200660"/>
                  </a:lnTo>
                  <a:lnTo>
                    <a:pt x="138429" y="208279"/>
                  </a:lnTo>
                  <a:lnTo>
                    <a:pt x="132079" y="213360"/>
                  </a:lnTo>
                  <a:lnTo>
                    <a:pt x="121920" y="217170"/>
                  </a:lnTo>
                  <a:lnTo>
                    <a:pt x="111760" y="219710"/>
                  </a:lnTo>
                  <a:lnTo>
                    <a:pt x="100329" y="219710"/>
                  </a:lnTo>
                  <a:lnTo>
                    <a:pt x="88900" y="219710"/>
                  </a:lnTo>
                  <a:lnTo>
                    <a:pt x="77470" y="217170"/>
                  </a:lnTo>
                  <a:lnTo>
                    <a:pt x="66039" y="214629"/>
                  </a:lnTo>
                  <a:lnTo>
                    <a:pt x="55879" y="212089"/>
                  </a:lnTo>
                  <a:lnTo>
                    <a:pt x="11429" y="1917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Freeform 66"/>
          <p:cNvSpPr/>
          <p:nvPr/>
        </p:nvSpPr>
        <p:spPr>
          <a:xfrm>
            <a:off x="7423150" y="2114550"/>
            <a:ext cx="66041" cy="1"/>
          </a:xfrm>
          <a:custGeom>
            <a:avLst/>
            <a:gdLst/>
            <a:ahLst/>
            <a:cxnLst/>
            <a:rect l="0" t="0" r="0" b="0"/>
            <a:pathLst>
              <a:path w="66041" h="1">
                <a:moveTo>
                  <a:pt x="0" y="0"/>
                </a:moveTo>
                <a:lnTo>
                  <a:pt x="25400" y="0"/>
                </a:lnTo>
                <a:lnTo>
                  <a:pt x="13969" y="0"/>
                </a:lnTo>
                <a:lnTo>
                  <a:pt x="6604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7235190" y="2048510"/>
            <a:ext cx="231141" cy="219711"/>
            <a:chOff x="7235190" y="2048510"/>
            <a:chExt cx="231141" cy="219711"/>
          </a:xfrm>
        </p:grpSpPr>
        <p:sp>
          <p:nvSpPr>
            <p:cNvPr id="68" name="Freeform 67"/>
            <p:cNvSpPr/>
            <p:nvPr/>
          </p:nvSpPr>
          <p:spPr>
            <a:xfrm>
              <a:off x="7235190" y="2114550"/>
              <a:ext cx="11430" cy="153671"/>
            </a:xfrm>
            <a:custGeom>
              <a:avLst/>
              <a:gdLst/>
              <a:ahLst/>
              <a:cxnLst/>
              <a:rect l="0" t="0" r="0" b="0"/>
              <a:pathLst>
                <a:path w="11430" h="153671">
                  <a:moveTo>
                    <a:pt x="11429" y="0"/>
                  </a:moveTo>
                  <a:lnTo>
                    <a:pt x="5079" y="22860"/>
                  </a:lnTo>
                  <a:lnTo>
                    <a:pt x="3810" y="34289"/>
                  </a:lnTo>
                  <a:lnTo>
                    <a:pt x="2540" y="46989"/>
                  </a:lnTo>
                  <a:lnTo>
                    <a:pt x="1269" y="60960"/>
                  </a:lnTo>
                  <a:lnTo>
                    <a:pt x="1269" y="92710"/>
                  </a:lnTo>
                  <a:lnTo>
                    <a:pt x="0" y="1536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466330" y="2048510"/>
              <a:ext cx="1" cy="142241"/>
            </a:xfrm>
            <a:custGeom>
              <a:avLst/>
              <a:gdLst/>
              <a:ahLst/>
              <a:cxnLst/>
              <a:rect l="0" t="0" r="0" b="0"/>
              <a:pathLst>
                <a:path w="1" h="142241">
                  <a:moveTo>
                    <a:pt x="0" y="0"/>
                  </a:moveTo>
                  <a:lnTo>
                    <a:pt x="0" y="1422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411719" y="2524760"/>
            <a:ext cx="1074422" cy="266701"/>
            <a:chOff x="7411719" y="2524760"/>
            <a:chExt cx="1074422" cy="266701"/>
          </a:xfrm>
        </p:grpSpPr>
        <p:sp>
          <p:nvSpPr>
            <p:cNvPr id="71" name="Freeform 70"/>
            <p:cNvSpPr/>
            <p:nvPr/>
          </p:nvSpPr>
          <p:spPr>
            <a:xfrm>
              <a:off x="7411719" y="2524760"/>
              <a:ext cx="210822" cy="246380"/>
            </a:xfrm>
            <a:custGeom>
              <a:avLst/>
              <a:gdLst/>
              <a:ahLst/>
              <a:cxnLst/>
              <a:rect l="0" t="0" r="0" b="0"/>
              <a:pathLst>
                <a:path w="210822" h="246380">
                  <a:moveTo>
                    <a:pt x="0" y="19050"/>
                  </a:moveTo>
                  <a:lnTo>
                    <a:pt x="17781" y="7619"/>
                  </a:lnTo>
                  <a:lnTo>
                    <a:pt x="29211" y="3810"/>
                  </a:lnTo>
                  <a:lnTo>
                    <a:pt x="41911" y="1269"/>
                  </a:lnTo>
                  <a:lnTo>
                    <a:pt x="57150" y="0"/>
                  </a:lnTo>
                  <a:lnTo>
                    <a:pt x="73661" y="0"/>
                  </a:lnTo>
                  <a:lnTo>
                    <a:pt x="91440" y="1269"/>
                  </a:lnTo>
                  <a:lnTo>
                    <a:pt x="107950" y="3810"/>
                  </a:lnTo>
                  <a:lnTo>
                    <a:pt x="121921" y="7619"/>
                  </a:lnTo>
                  <a:lnTo>
                    <a:pt x="134621" y="12700"/>
                  </a:lnTo>
                  <a:lnTo>
                    <a:pt x="144781" y="17779"/>
                  </a:lnTo>
                  <a:lnTo>
                    <a:pt x="151131" y="27940"/>
                  </a:lnTo>
                  <a:lnTo>
                    <a:pt x="156211" y="40640"/>
                  </a:lnTo>
                  <a:lnTo>
                    <a:pt x="158750" y="55879"/>
                  </a:lnTo>
                  <a:lnTo>
                    <a:pt x="158750" y="68579"/>
                  </a:lnTo>
                  <a:lnTo>
                    <a:pt x="156211" y="81279"/>
                  </a:lnTo>
                  <a:lnTo>
                    <a:pt x="151131" y="93979"/>
                  </a:lnTo>
                  <a:lnTo>
                    <a:pt x="144781" y="102869"/>
                  </a:lnTo>
                  <a:lnTo>
                    <a:pt x="137161" y="110490"/>
                  </a:lnTo>
                  <a:lnTo>
                    <a:pt x="128271" y="116840"/>
                  </a:lnTo>
                  <a:lnTo>
                    <a:pt x="127000" y="120650"/>
                  </a:lnTo>
                  <a:lnTo>
                    <a:pt x="130811" y="123190"/>
                  </a:lnTo>
                  <a:lnTo>
                    <a:pt x="138431" y="125729"/>
                  </a:lnTo>
                  <a:lnTo>
                    <a:pt x="147321" y="129540"/>
                  </a:lnTo>
                  <a:lnTo>
                    <a:pt x="157481" y="133350"/>
                  </a:lnTo>
                  <a:lnTo>
                    <a:pt x="167640" y="139700"/>
                  </a:lnTo>
                  <a:lnTo>
                    <a:pt x="176531" y="146050"/>
                  </a:lnTo>
                  <a:lnTo>
                    <a:pt x="185421" y="152400"/>
                  </a:lnTo>
                  <a:lnTo>
                    <a:pt x="193040" y="158750"/>
                  </a:lnTo>
                  <a:lnTo>
                    <a:pt x="199390" y="167640"/>
                  </a:lnTo>
                  <a:lnTo>
                    <a:pt x="205740" y="176529"/>
                  </a:lnTo>
                  <a:lnTo>
                    <a:pt x="210821" y="186690"/>
                  </a:lnTo>
                  <a:lnTo>
                    <a:pt x="210821" y="196850"/>
                  </a:lnTo>
                  <a:lnTo>
                    <a:pt x="209550" y="207010"/>
                  </a:lnTo>
                  <a:lnTo>
                    <a:pt x="205740" y="218440"/>
                  </a:lnTo>
                  <a:lnTo>
                    <a:pt x="198121" y="226060"/>
                  </a:lnTo>
                  <a:lnTo>
                    <a:pt x="187961" y="232410"/>
                  </a:lnTo>
                  <a:lnTo>
                    <a:pt x="176531" y="238760"/>
                  </a:lnTo>
                  <a:lnTo>
                    <a:pt x="165100" y="242569"/>
                  </a:lnTo>
                  <a:lnTo>
                    <a:pt x="151131" y="245110"/>
                  </a:lnTo>
                  <a:lnTo>
                    <a:pt x="137161" y="246379"/>
                  </a:lnTo>
                  <a:lnTo>
                    <a:pt x="124461" y="245110"/>
                  </a:lnTo>
                  <a:lnTo>
                    <a:pt x="113031" y="242569"/>
                  </a:lnTo>
                  <a:lnTo>
                    <a:pt x="66040" y="2171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7700009" y="2555239"/>
              <a:ext cx="170182" cy="177801"/>
            </a:xfrm>
            <a:custGeom>
              <a:avLst/>
              <a:gdLst/>
              <a:ahLst/>
              <a:cxnLst/>
              <a:rect l="0" t="0" r="0" b="0"/>
              <a:pathLst>
                <a:path w="170182" h="177801">
                  <a:moveTo>
                    <a:pt x="30481" y="21590"/>
                  </a:moveTo>
                  <a:lnTo>
                    <a:pt x="19050" y="39371"/>
                  </a:lnTo>
                  <a:lnTo>
                    <a:pt x="15241" y="49531"/>
                  </a:lnTo>
                  <a:lnTo>
                    <a:pt x="10160" y="60961"/>
                  </a:lnTo>
                  <a:lnTo>
                    <a:pt x="6350" y="73661"/>
                  </a:lnTo>
                  <a:lnTo>
                    <a:pt x="3810" y="86361"/>
                  </a:lnTo>
                  <a:lnTo>
                    <a:pt x="1271" y="100331"/>
                  </a:lnTo>
                  <a:lnTo>
                    <a:pt x="0" y="114300"/>
                  </a:lnTo>
                  <a:lnTo>
                    <a:pt x="2541" y="127000"/>
                  </a:lnTo>
                  <a:lnTo>
                    <a:pt x="5081" y="139700"/>
                  </a:lnTo>
                  <a:lnTo>
                    <a:pt x="10160" y="152400"/>
                  </a:lnTo>
                  <a:lnTo>
                    <a:pt x="19050" y="161290"/>
                  </a:lnTo>
                  <a:lnTo>
                    <a:pt x="29210" y="168911"/>
                  </a:lnTo>
                  <a:lnTo>
                    <a:pt x="40641" y="173990"/>
                  </a:lnTo>
                  <a:lnTo>
                    <a:pt x="54610" y="177800"/>
                  </a:lnTo>
                  <a:lnTo>
                    <a:pt x="69850" y="177800"/>
                  </a:lnTo>
                  <a:lnTo>
                    <a:pt x="86360" y="177800"/>
                  </a:lnTo>
                  <a:lnTo>
                    <a:pt x="101600" y="173990"/>
                  </a:lnTo>
                  <a:lnTo>
                    <a:pt x="118110" y="170181"/>
                  </a:lnTo>
                  <a:lnTo>
                    <a:pt x="133350" y="163831"/>
                  </a:lnTo>
                  <a:lnTo>
                    <a:pt x="144781" y="156211"/>
                  </a:lnTo>
                  <a:lnTo>
                    <a:pt x="152400" y="144781"/>
                  </a:lnTo>
                  <a:lnTo>
                    <a:pt x="160021" y="133350"/>
                  </a:lnTo>
                  <a:lnTo>
                    <a:pt x="165100" y="120650"/>
                  </a:lnTo>
                  <a:lnTo>
                    <a:pt x="167641" y="106681"/>
                  </a:lnTo>
                  <a:lnTo>
                    <a:pt x="170181" y="92711"/>
                  </a:lnTo>
                  <a:lnTo>
                    <a:pt x="167641" y="80011"/>
                  </a:lnTo>
                  <a:lnTo>
                    <a:pt x="162560" y="68581"/>
                  </a:lnTo>
                  <a:lnTo>
                    <a:pt x="154941" y="55881"/>
                  </a:lnTo>
                  <a:lnTo>
                    <a:pt x="146050" y="45721"/>
                  </a:lnTo>
                  <a:lnTo>
                    <a:pt x="134621" y="36831"/>
                  </a:lnTo>
                  <a:lnTo>
                    <a:pt x="121921" y="27940"/>
                  </a:lnTo>
                  <a:lnTo>
                    <a:pt x="110491" y="20321"/>
                  </a:lnTo>
                  <a:lnTo>
                    <a:pt x="97791" y="15240"/>
                  </a:lnTo>
                  <a:lnTo>
                    <a:pt x="5334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028940" y="2642870"/>
              <a:ext cx="120651" cy="1"/>
            </a:xfrm>
            <a:custGeom>
              <a:avLst/>
              <a:gdLst/>
              <a:ahLst/>
              <a:cxnLst/>
              <a:rect l="0" t="0" r="0" b="0"/>
              <a:pathLst>
                <a:path w="120651" h="1">
                  <a:moveTo>
                    <a:pt x="0" y="0"/>
                  </a:moveTo>
                  <a:lnTo>
                    <a:pt x="1206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303259" y="2593339"/>
              <a:ext cx="182882" cy="198122"/>
            </a:xfrm>
            <a:custGeom>
              <a:avLst/>
              <a:gdLst/>
              <a:ahLst/>
              <a:cxnLst/>
              <a:rect l="0" t="0" r="0" b="0"/>
              <a:pathLst>
                <a:path w="182882" h="198122">
                  <a:moveTo>
                    <a:pt x="0" y="16511"/>
                  </a:moveTo>
                  <a:lnTo>
                    <a:pt x="46991" y="1271"/>
                  </a:lnTo>
                  <a:lnTo>
                    <a:pt x="57150" y="0"/>
                  </a:lnTo>
                  <a:lnTo>
                    <a:pt x="67310" y="0"/>
                  </a:lnTo>
                  <a:lnTo>
                    <a:pt x="77471" y="2540"/>
                  </a:lnTo>
                  <a:lnTo>
                    <a:pt x="87631" y="5081"/>
                  </a:lnTo>
                  <a:lnTo>
                    <a:pt x="96521" y="10161"/>
                  </a:lnTo>
                  <a:lnTo>
                    <a:pt x="105410" y="16511"/>
                  </a:lnTo>
                  <a:lnTo>
                    <a:pt x="113031" y="22861"/>
                  </a:lnTo>
                  <a:lnTo>
                    <a:pt x="120650" y="29211"/>
                  </a:lnTo>
                  <a:lnTo>
                    <a:pt x="128271" y="35561"/>
                  </a:lnTo>
                  <a:lnTo>
                    <a:pt x="132081" y="44450"/>
                  </a:lnTo>
                  <a:lnTo>
                    <a:pt x="133350" y="53340"/>
                  </a:lnTo>
                  <a:lnTo>
                    <a:pt x="133350" y="63500"/>
                  </a:lnTo>
                  <a:lnTo>
                    <a:pt x="130810" y="72390"/>
                  </a:lnTo>
                  <a:lnTo>
                    <a:pt x="125731" y="80011"/>
                  </a:lnTo>
                  <a:lnTo>
                    <a:pt x="120650" y="88900"/>
                  </a:lnTo>
                  <a:lnTo>
                    <a:pt x="113031" y="93981"/>
                  </a:lnTo>
                  <a:lnTo>
                    <a:pt x="101600" y="97790"/>
                  </a:lnTo>
                  <a:lnTo>
                    <a:pt x="90171" y="100331"/>
                  </a:lnTo>
                  <a:lnTo>
                    <a:pt x="86360" y="102871"/>
                  </a:lnTo>
                  <a:lnTo>
                    <a:pt x="86360" y="105411"/>
                  </a:lnTo>
                  <a:lnTo>
                    <a:pt x="91441" y="109221"/>
                  </a:lnTo>
                  <a:lnTo>
                    <a:pt x="97791" y="111761"/>
                  </a:lnTo>
                  <a:lnTo>
                    <a:pt x="105410" y="115571"/>
                  </a:lnTo>
                  <a:lnTo>
                    <a:pt x="114300" y="119381"/>
                  </a:lnTo>
                  <a:lnTo>
                    <a:pt x="124460" y="124461"/>
                  </a:lnTo>
                  <a:lnTo>
                    <a:pt x="134621" y="129540"/>
                  </a:lnTo>
                  <a:lnTo>
                    <a:pt x="144781" y="135890"/>
                  </a:lnTo>
                  <a:lnTo>
                    <a:pt x="166371" y="149861"/>
                  </a:lnTo>
                  <a:lnTo>
                    <a:pt x="176531" y="156211"/>
                  </a:lnTo>
                  <a:lnTo>
                    <a:pt x="181610" y="165100"/>
                  </a:lnTo>
                  <a:lnTo>
                    <a:pt x="182881" y="173990"/>
                  </a:lnTo>
                  <a:lnTo>
                    <a:pt x="180341" y="184150"/>
                  </a:lnTo>
                  <a:lnTo>
                    <a:pt x="172721" y="190500"/>
                  </a:lnTo>
                  <a:lnTo>
                    <a:pt x="162560" y="194311"/>
                  </a:lnTo>
                  <a:lnTo>
                    <a:pt x="148591" y="198121"/>
                  </a:lnTo>
                  <a:lnTo>
                    <a:pt x="134621" y="198121"/>
                  </a:lnTo>
                  <a:lnTo>
                    <a:pt x="120650" y="198121"/>
                  </a:lnTo>
                  <a:lnTo>
                    <a:pt x="106681" y="195581"/>
                  </a:lnTo>
                  <a:lnTo>
                    <a:pt x="92710" y="193040"/>
                  </a:lnTo>
                  <a:lnTo>
                    <a:pt x="80010" y="190500"/>
                  </a:lnTo>
                  <a:lnTo>
                    <a:pt x="33021" y="1816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662419" y="2907029"/>
            <a:ext cx="1663701" cy="429262"/>
            <a:chOff x="6662419" y="2907029"/>
            <a:chExt cx="1663701" cy="429262"/>
          </a:xfrm>
        </p:grpSpPr>
        <p:sp>
          <p:nvSpPr>
            <p:cNvPr id="76" name="Freeform 75"/>
            <p:cNvSpPr/>
            <p:nvPr/>
          </p:nvSpPr>
          <p:spPr>
            <a:xfrm>
              <a:off x="7588250" y="3105150"/>
              <a:ext cx="120651" cy="1"/>
            </a:xfrm>
            <a:custGeom>
              <a:avLst/>
              <a:gdLst/>
              <a:ahLst/>
              <a:cxnLst/>
              <a:rect l="0" t="0" r="0" b="0"/>
              <a:pathLst>
                <a:path w="120651" h="1">
                  <a:moveTo>
                    <a:pt x="0" y="0"/>
                  </a:moveTo>
                  <a:lnTo>
                    <a:pt x="1206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576819" y="3182620"/>
              <a:ext cx="120651" cy="10160"/>
            </a:xfrm>
            <a:custGeom>
              <a:avLst/>
              <a:gdLst/>
              <a:ahLst/>
              <a:cxnLst/>
              <a:rect l="0" t="0" r="0" b="0"/>
              <a:pathLst>
                <a:path w="120651" h="10160">
                  <a:moveTo>
                    <a:pt x="0" y="0"/>
                  </a:moveTo>
                  <a:lnTo>
                    <a:pt x="17781" y="5080"/>
                  </a:lnTo>
                  <a:lnTo>
                    <a:pt x="27940" y="7619"/>
                  </a:lnTo>
                  <a:lnTo>
                    <a:pt x="39371" y="8890"/>
                  </a:lnTo>
                  <a:lnTo>
                    <a:pt x="52071" y="8890"/>
                  </a:lnTo>
                  <a:lnTo>
                    <a:pt x="78740" y="10159"/>
                  </a:lnTo>
                  <a:lnTo>
                    <a:pt x="120650" y="101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7862569" y="3072129"/>
              <a:ext cx="199391" cy="189231"/>
            </a:xfrm>
            <a:custGeom>
              <a:avLst/>
              <a:gdLst/>
              <a:ahLst/>
              <a:cxnLst/>
              <a:rect l="0" t="0" r="0" b="0"/>
              <a:pathLst>
                <a:path w="199391" h="189231">
                  <a:moveTo>
                    <a:pt x="77471" y="0"/>
                  </a:moveTo>
                  <a:lnTo>
                    <a:pt x="101600" y="6350"/>
                  </a:lnTo>
                  <a:lnTo>
                    <a:pt x="110490" y="11431"/>
                  </a:lnTo>
                  <a:lnTo>
                    <a:pt x="119381" y="19050"/>
                  </a:lnTo>
                  <a:lnTo>
                    <a:pt x="127000" y="26671"/>
                  </a:lnTo>
                  <a:lnTo>
                    <a:pt x="134621" y="38100"/>
                  </a:lnTo>
                  <a:lnTo>
                    <a:pt x="139700" y="49531"/>
                  </a:lnTo>
                  <a:lnTo>
                    <a:pt x="144781" y="62231"/>
                  </a:lnTo>
                  <a:lnTo>
                    <a:pt x="147321" y="76200"/>
                  </a:lnTo>
                  <a:lnTo>
                    <a:pt x="147321" y="90171"/>
                  </a:lnTo>
                  <a:lnTo>
                    <a:pt x="146050" y="104141"/>
                  </a:lnTo>
                  <a:lnTo>
                    <a:pt x="142240" y="116841"/>
                  </a:lnTo>
                  <a:lnTo>
                    <a:pt x="138431" y="129541"/>
                  </a:lnTo>
                  <a:lnTo>
                    <a:pt x="133350" y="140971"/>
                  </a:lnTo>
                  <a:lnTo>
                    <a:pt x="124461" y="152400"/>
                  </a:lnTo>
                  <a:lnTo>
                    <a:pt x="113031" y="161291"/>
                  </a:lnTo>
                  <a:lnTo>
                    <a:pt x="101600" y="170181"/>
                  </a:lnTo>
                  <a:lnTo>
                    <a:pt x="88900" y="176531"/>
                  </a:lnTo>
                  <a:lnTo>
                    <a:pt x="74931" y="182880"/>
                  </a:lnTo>
                  <a:lnTo>
                    <a:pt x="60961" y="187961"/>
                  </a:lnTo>
                  <a:lnTo>
                    <a:pt x="48261" y="189230"/>
                  </a:lnTo>
                  <a:lnTo>
                    <a:pt x="36831" y="186691"/>
                  </a:lnTo>
                  <a:lnTo>
                    <a:pt x="24131" y="184150"/>
                  </a:lnTo>
                  <a:lnTo>
                    <a:pt x="15240" y="177800"/>
                  </a:lnTo>
                  <a:lnTo>
                    <a:pt x="7621" y="170181"/>
                  </a:lnTo>
                  <a:lnTo>
                    <a:pt x="1271" y="161291"/>
                  </a:lnTo>
                  <a:lnTo>
                    <a:pt x="0" y="151131"/>
                  </a:lnTo>
                  <a:lnTo>
                    <a:pt x="1271" y="140971"/>
                  </a:lnTo>
                  <a:lnTo>
                    <a:pt x="5081" y="130810"/>
                  </a:lnTo>
                  <a:lnTo>
                    <a:pt x="12700" y="124460"/>
                  </a:lnTo>
                  <a:lnTo>
                    <a:pt x="25400" y="119381"/>
                  </a:lnTo>
                  <a:lnTo>
                    <a:pt x="39371" y="116841"/>
                  </a:lnTo>
                  <a:lnTo>
                    <a:pt x="52071" y="116841"/>
                  </a:lnTo>
                  <a:lnTo>
                    <a:pt x="63500" y="119381"/>
                  </a:lnTo>
                  <a:lnTo>
                    <a:pt x="76200" y="123191"/>
                  </a:lnTo>
                  <a:lnTo>
                    <a:pt x="88900" y="130810"/>
                  </a:lnTo>
                  <a:lnTo>
                    <a:pt x="102871" y="138431"/>
                  </a:lnTo>
                  <a:lnTo>
                    <a:pt x="115571" y="147321"/>
                  </a:lnTo>
                  <a:lnTo>
                    <a:pt x="130811" y="156210"/>
                  </a:lnTo>
                  <a:lnTo>
                    <a:pt x="144781" y="163831"/>
                  </a:lnTo>
                  <a:lnTo>
                    <a:pt x="199390" y="1866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149590" y="3045460"/>
              <a:ext cx="116841" cy="246381"/>
            </a:xfrm>
            <a:custGeom>
              <a:avLst/>
              <a:gdLst/>
              <a:ahLst/>
              <a:cxnLst/>
              <a:rect l="0" t="0" r="0" b="0"/>
              <a:pathLst>
                <a:path w="116841" h="246381">
                  <a:moveTo>
                    <a:pt x="0" y="15240"/>
                  </a:moveTo>
                  <a:lnTo>
                    <a:pt x="45719" y="0"/>
                  </a:lnTo>
                  <a:lnTo>
                    <a:pt x="55879" y="0"/>
                  </a:lnTo>
                  <a:lnTo>
                    <a:pt x="67310" y="0"/>
                  </a:lnTo>
                  <a:lnTo>
                    <a:pt x="77469" y="1269"/>
                  </a:lnTo>
                  <a:lnTo>
                    <a:pt x="87629" y="5079"/>
                  </a:lnTo>
                  <a:lnTo>
                    <a:pt x="96519" y="10160"/>
                  </a:lnTo>
                  <a:lnTo>
                    <a:pt x="104140" y="15240"/>
                  </a:lnTo>
                  <a:lnTo>
                    <a:pt x="110490" y="24129"/>
                  </a:lnTo>
                  <a:lnTo>
                    <a:pt x="113029" y="34290"/>
                  </a:lnTo>
                  <a:lnTo>
                    <a:pt x="115569" y="46990"/>
                  </a:lnTo>
                  <a:lnTo>
                    <a:pt x="116840" y="60960"/>
                  </a:lnTo>
                  <a:lnTo>
                    <a:pt x="115569" y="76200"/>
                  </a:lnTo>
                  <a:lnTo>
                    <a:pt x="114300" y="92710"/>
                  </a:lnTo>
                  <a:lnTo>
                    <a:pt x="111760" y="109219"/>
                  </a:lnTo>
                  <a:lnTo>
                    <a:pt x="107950" y="124460"/>
                  </a:lnTo>
                  <a:lnTo>
                    <a:pt x="105410" y="139700"/>
                  </a:lnTo>
                  <a:lnTo>
                    <a:pt x="101600" y="153669"/>
                  </a:lnTo>
                  <a:lnTo>
                    <a:pt x="99060" y="166369"/>
                  </a:lnTo>
                  <a:lnTo>
                    <a:pt x="95250" y="179069"/>
                  </a:lnTo>
                  <a:lnTo>
                    <a:pt x="92710" y="191769"/>
                  </a:lnTo>
                  <a:lnTo>
                    <a:pt x="91440" y="205740"/>
                  </a:lnTo>
                  <a:lnTo>
                    <a:pt x="87629" y="2463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194040" y="3172460"/>
              <a:ext cx="132080" cy="10161"/>
            </a:xfrm>
            <a:custGeom>
              <a:avLst/>
              <a:gdLst/>
              <a:ahLst/>
              <a:cxnLst/>
              <a:rect l="0" t="0" r="0" b="0"/>
              <a:pathLst>
                <a:path w="132080" h="10161">
                  <a:moveTo>
                    <a:pt x="0" y="10160"/>
                  </a:moveTo>
                  <a:lnTo>
                    <a:pt x="16510" y="3810"/>
                  </a:lnTo>
                  <a:lnTo>
                    <a:pt x="26669" y="2540"/>
                  </a:lnTo>
                  <a:lnTo>
                    <a:pt x="38100" y="1269"/>
                  </a:lnTo>
                  <a:lnTo>
                    <a:pt x="50800" y="0"/>
                  </a:lnTo>
                  <a:lnTo>
                    <a:pt x="63500" y="1269"/>
                  </a:lnTo>
                  <a:lnTo>
                    <a:pt x="74929" y="2540"/>
                  </a:lnTo>
                  <a:lnTo>
                    <a:pt x="132079" y="101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6675119" y="2959100"/>
              <a:ext cx="142241" cy="266701"/>
            </a:xfrm>
            <a:custGeom>
              <a:avLst/>
              <a:gdLst/>
              <a:ahLst/>
              <a:cxnLst/>
              <a:rect l="0" t="0" r="0" b="0"/>
              <a:pathLst>
                <a:path w="142241" h="266701">
                  <a:moveTo>
                    <a:pt x="142240" y="58420"/>
                  </a:moveTo>
                  <a:lnTo>
                    <a:pt x="135890" y="40639"/>
                  </a:lnTo>
                  <a:lnTo>
                    <a:pt x="130811" y="33020"/>
                  </a:lnTo>
                  <a:lnTo>
                    <a:pt x="123190" y="25400"/>
                  </a:lnTo>
                  <a:lnTo>
                    <a:pt x="115571" y="17779"/>
                  </a:lnTo>
                  <a:lnTo>
                    <a:pt x="104140" y="11429"/>
                  </a:lnTo>
                  <a:lnTo>
                    <a:pt x="92711" y="6350"/>
                  </a:lnTo>
                  <a:lnTo>
                    <a:pt x="80011" y="1270"/>
                  </a:lnTo>
                  <a:lnTo>
                    <a:pt x="64771" y="0"/>
                  </a:lnTo>
                  <a:lnTo>
                    <a:pt x="49531" y="0"/>
                  </a:lnTo>
                  <a:lnTo>
                    <a:pt x="31750" y="1270"/>
                  </a:lnTo>
                  <a:lnTo>
                    <a:pt x="20321" y="5079"/>
                  </a:lnTo>
                  <a:lnTo>
                    <a:pt x="10161" y="11429"/>
                  </a:lnTo>
                  <a:lnTo>
                    <a:pt x="2540" y="20320"/>
                  </a:lnTo>
                  <a:lnTo>
                    <a:pt x="0" y="30479"/>
                  </a:lnTo>
                  <a:lnTo>
                    <a:pt x="1271" y="41910"/>
                  </a:lnTo>
                  <a:lnTo>
                    <a:pt x="3811" y="54610"/>
                  </a:lnTo>
                  <a:lnTo>
                    <a:pt x="8890" y="68579"/>
                  </a:lnTo>
                  <a:lnTo>
                    <a:pt x="13971" y="81279"/>
                  </a:lnTo>
                  <a:lnTo>
                    <a:pt x="20321" y="96520"/>
                  </a:lnTo>
                  <a:lnTo>
                    <a:pt x="27940" y="111760"/>
                  </a:lnTo>
                  <a:lnTo>
                    <a:pt x="36831" y="128270"/>
                  </a:lnTo>
                  <a:lnTo>
                    <a:pt x="45721" y="144779"/>
                  </a:lnTo>
                  <a:lnTo>
                    <a:pt x="53340" y="160020"/>
                  </a:lnTo>
                  <a:lnTo>
                    <a:pt x="59690" y="173989"/>
                  </a:lnTo>
                  <a:lnTo>
                    <a:pt x="64771" y="186689"/>
                  </a:lnTo>
                  <a:lnTo>
                    <a:pt x="67311" y="200660"/>
                  </a:lnTo>
                  <a:lnTo>
                    <a:pt x="67311" y="213360"/>
                  </a:lnTo>
                  <a:lnTo>
                    <a:pt x="67311" y="228600"/>
                  </a:lnTo>
                  <a:lnTo>
                    <a:pt x="62231" y="240029"/>
                  </a:lnTo>
                  <a:lnTo>
                    <a:pt x="55881" y="250189"/>
                  </a:lnTo>
                  <a:lnTo>
                    <a:pt x="10161" y="266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6662419" y="3105150"/>
              <a:ext cx="187962" cy="21590"/>
            </a:xfrm>
            <a:custGeom>
              <a:avLst/>
              <a:gdLst/>
              <a:ahLst/>
              <a:cxnLst/>
              <a:rect l="0" t="0" r="0" b="0"/>
              <a:pathLst>
                <a:path w="187962" h="21590">
                  <a:moveTo>
                    <a:pt x="0" y="0"/>
                  </a:moveTo>
                  <a:lnTo>
                    <a:pt x="24131" y="0"/>
                  </a:lnTo>
                  <a:lnTo>
                    <a:pt x="35561" y="1270"/>
                  </a:lnTo>
                  <a:lnTo>
                    <a:pt x="48261" y="3810"/>
                  </a:lnTo>
                  <a:lnTo>
                    <a:pt x="62231" y="6350"/>
                  </a:lnTo>
                  <a:lnTo>
                    <a:pt x="76200" y="7620"/>
                  </a:lnTo>
                  <a:lnTo>
                    <a:pt x="90171" y="8889"/>
                  </a:lnTo>
                  <a:lnTo>
                    <a:pt x="104140" y="10160"/>
                  </a:lnTo>
                  <a:lnTo>
                    <a:pt x="118111" y="11429"/>
                  </a:lnTo>
                  <a:lnTo>
                    <a:pt x="187961" y="215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6985000" y="2973070"/>
              <a:ext cx="74931" cy="330201"/>
            </a:xfrm>
            <a:custGeom>
              <a:avLst/>
              <a:gdLst/>
              <a:ahLst/>
              <a:cxnLst/>
              <a:rect l="0" t="0" r="0" b="0"/>
              <a:pathLst>
                <a:path w="74931" h="330201">
                  <a:moveTo>
                    <a:pt x="63500" y="0"/>
                  </a:moveTo>
                  <a:lnTo>
                    <a:pt x="45719" y="17780"/>
                  </a:lnTo>
                  <a:lnTo>
                    <a:pt x="39369" y="26669"/>
                  </a:lnTo>
                  <a:lnTo>
                    <a:pt x="34290" y="35559"/>
                  </a:lnTo>
                  <a:lnTo>
                    <a:pt x="29209" y="45719"/>
                  </a:lnTo>
                  <a:lnTo>
                    <a:pt x="24130" y="57150"/>
                  </a:lnTo>
                  <a:lnTo>
                    <a:pt x="20319" y="69850"/>
                  </a:lnTo>
                  <a:lnTo>
                    <a:pt x="12700" y="96519"/>
                  </a:lnTo>
                  <a:lnTo>
                    <a:pt x="5080" y="119380"/>
                  </a:lnTo>
                  <a:lnTo>
                    <a:pt x="2540" y="133350"/>
                  </a:lnTo>
                  <a:lnTo>
                    <a:pt x="1269" y="148590"/>
                  </a:lnTo>
                  <a:lnTo>
                    <a:pt x="0" y="165100"/>
                  </a:lnTo>
                  <a:lnTo>
                    <a:pt x="0" y="180340"/>
                  </a:lnTo>
                  <a:lnTo>
                    <a:pt x="1269" y="193040"/>
                  </a:lnTo>
                  <a:lnTo>
                    <a:pt x="3809" y="205740"/>
                  </a:lnTo>
                  <a:lnTo>
                    <a:pt x="6350" y="219709"/>
                  </a:lnTo>
                  <a:lnTo>
                    <a:pt x="12700" y="247650"/>
                  </a:lnTo>
                  <a:lnTo>
                    <a:pt x="19050" y="260350"/>
                  </a:lnTo>
                  <a:lnTo>
                    <a:pt x="26669" y="273050"/>
                  </a:lnTo>
                  <a:lnTo>
                    <a:pt x="34290" y="284480"/>
                  </a:lnTo>
                  <a:lnTo>
                    <a:pt x="43180" y="294639"/>
                  </a:lnTo>
                  <a:lnTo>
                    <a:pt x="50800" y="304800"/>
                  </a:lnTo>
                  <a:lnTo>
                    <a:pt x="74930" y="330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7081519" y="3116579"/>
              <a:ext cx="99062" cy="10161"/>
            </a:xfrm>
            <a:custGeom>
              <a:avLst/>
              <a:gdLst/>
              <a:ahLst/>
              <a:cxnLst/>
              <a:rect l="0" t="0" r="0" b="0"/>
              <a:pathLst>
                <a:path w="99062" h="10161">
                  <a:moveTo>
                    <a:pt x="0" y="0"/>
                  </a:moveTo>
                  <a:lnTo>
                    <a:pt x="17781" y="5081"/>
                  </a:lnTo>
                  <a:lnTo>
                    <a:pt x="27940" y="7621"/>
                  </a:lnTo>
                  <a:lnTo>
                    <a:pt x="39371" y="8891"/>
                  </a:lnTo>
                  <a:lnTo>
                    <a:pt x="99061" y="101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7246619" y="3060700"/>
              <a:ext cx="144782" cy="190501"/>
            </a:xfrm>
            <a:custGeom>
              <a:avLst/>
              <a:gdLst/>
              <a:ahLst/>
              <a:cxnLst/>
              <a:rect l="0" t="0" r="0" b="0"/>
              <a:pathLst>
                <a:path w="144782" h="190501">
                  <a:moveTo>
                    <a:pt x="0" y="0"/>
                  </a:moveTo>
                  <a:lnTo>
                    <a:pt x="29211" y="0"/>
                  </a:lnTo>
                  <a:lnTo>
                    <a:pt x="43181" y="1270"/>
                  </a:lnTo>
                  <a:lnTo>
                    <a:pt x="57150" y="3810"/>
                  </a:lnTo>
                  <a:lnTo>
                    <a:pt x="71121" y="6350"/>
                  </a:lnTo>
                  <a:lnTo>
                    <a:pt x="78740" y="12700"/>
                  </a:lnTo>
                  <a:lnTo>
                    <a:pt x="83821" y="22860"/>
                  </a:lnTo>
                  <a:lnTo>
                    <a:pt x="85090" y="33020"/>
                  </a:lnTo>
                  <a:lnTo>
                    <a:pt x="82550" y="41910"/>
                  </a:lnTo>
                  <a:lnTo>
                    <a:pt x="76200" y="49529"/>
                  </a:lnTo>
                  <a:lnTo>
                    <a:pt x="69850" y="54610"/>
                  </a:lnTo>
                  <a:lnTo>
                    <a:pt x="68581" y="59689"/>
                  </a:lnTo>
                  <a:lnTo>
                    <a:pt x="71121" y="64770"/>
                  </a:lnTo>
                  <a:lnTo>
                    <a:pt x="77471" y="68579"/>
                  </a:lnTo>
                  <a:lnTo>
                    <a:pt x="83821" y="73660"/>
                  </a:lnTo>
                  <a:lnTo>
                    <a:pt x="102871" y="86360"/>
                  </a:lnTo>
                  <a:lnTo>
                    <a:pt x="110490" y="95250"/>
                  </a:lnTo>
                  <a:lnTo>
                    <a:pt x="119381" y="104139"/>
                  </a:lnTo>
                  <a:lnTo>
                    <a:pt x="127000" y="113029"/>
                  </a:lnTo>
                  <a:lnTo>
                    <a:pt x="133350" y="123189"/>
                  </a:lnTo>
                  <a:lnTo>
                    <a:pt x="139700" y="133350"/>
                  </a:lnTo>
                  <a:lnTo>
                    <a:pt x="144781" y="144779"/>
                  </a:lnTo>
                  <a:lnTo>
                    <a:pt x="143511" y="153670"/>
                  </a:lnTo>
                  <a:lnTo>
                    <a:pt x="139700" y="162560"/>
                  </a:lnTo>
                  <a:lnTo>
                    <a:pt x="133350" y="171450"/>
                  </a:lnTo>
                  <a:lnTo>
                    <a:pt x="125731" y="177800"/>
                  </a:lnTo>
                  <a:lnTo>
                    <a:pt x="116840" y="184150"/>
                  </a:lnTo>
                  <a:lnTo>
                    <a:pt x="106681" y="189229"/>
                  </a:lnTo>
                  <a:lnTo>
                    <a:pt x="97790" y="190500"/>
                  </a:lnTo>
                  <a:lnTo>
                    <a:pt x="86361" y="190500"/>
                  </a:lnTo>
                  <a:lnTo>
                    <a:pt x="44450" y="1765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7334250" y="2907029"/>
              <a:ext cx="170181" cy="429262"/>
            </a:xfrm>
            <a:custGeom>
              <a:avLst/>
              <a:gdLst/>
              <a:ahLst/>
              <a:cxnLst/>
              <a:rect l="0" t="0" r="0" b="0"/>
              <a:pathLst>
                <a:path w="170181" h="429262">
                  <a:moveTo>
                    <a:pt x="0" y="0"/>
                  </a:moveTo>
                  <a:lnTo>
                    <a:pt x="12700" y="17781"/>
                  </a:lnTo>
                  <a:lnTo>
                    <a:pt x="19050" y="26671"/>
                  </a:lnTo>
                  <a:lnTo>
                    <a:pt x="27940" y="35560"/>
                  </a:lnTo>
                  <a:lnTo>
                    <a:pt x="45719" y="54610"/>
                  </a:lnTo>
                  <a:lnTo>
                    <a:pt x="62230" y="72391"/>
                  </a:lnTo>
                  <a:lnTo>
                    <a:pt x="71119" y="82550"/>
                  </a:lnTo>
                  <a:lnTo>
                    <a:pt x="80009" y="93981"/>
                  </a:lnTo>
                  <a:lnTo>
                    <a:pt x="90169" y="106681"/>
                  </a:lnTo>
                  <a:lnTo>
                    <a:pt x="99059" y="119381"/>
                  </a:lnTo>
                  <a:lnTo>
                    <a:pt x="116840" y="142241"/>
                  </a:lnTo>
                  <a:lnTo>
                    <a:pt x="139700" y="176531"/>
                  </a:lnTo>
                  <a:lnTo>
                    <a:pt x="146050" y="187960"/>
                  </a:lnTo>
                  <a:lnTo>
                    <a:pt x="151130" y="201931"/>
                  </a:lnTo>
                  <a:lnTo>
                    <a:pt x="168909" y="251460"/>
                  </a:lnTo>
                  <a:lnTo>
                    <a:pt x="170180" y="265431"/>
                  </a:lnTo>
                  <a:lnTo>
                    <a:pt x="170180" y="280671"/>
                  </a:lnTo>
                  <a:lnTo>
                    <a:pt x="168909" y="297181"/>
                  </a:lnTo>
                  <a:lnTo>
                    <a:pt x="166369" y="312421"/>
                  </a:lnTo>
                  <a:lnTo>
                    <a:pt x="163830" y="325121"/>
                  </a:lnTo>
                  <a:lnTo>
                    <a:pt x="160019" y="337821"/>
                  </a:lnTo>
                  <a:lnTo>
                    <a:pt x="156209" y="349250"/>
                  </a:lnTo>
                  <a:lnTo>
                    <a:pt x="151130" y="358141"/>
                  </a:lnTo>
                  <a:lnTo>
                    <a:pt x="144780" y="367030"/>
                  </a:lnTo>
                  <a:lnTo>
                    <a:pt x="138430" y="375921"/>
                  </a:lnTo>
                  <a:lnTo>
                    <a:pt x="130809" y="383541"/>
                  </a:lnTo>
                  <a:lnTo>
                    <a:pt x="124459" y="392430"/>
                  </a:lnTo>
                  <a:lnTo>
                    <a:pt x="110490" y="407671"/>
                  </a:lnTo>
                  <a:lnTo>
                    <a:pt x="88900" y="4292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071359" y="3425190"/>
            <a:ext cx="1295401" cy="406401"/>
            <a:chOff x="7071359" y="3425190"/>
            <a:chExt cx="1295401" cy="406401"/>
          </a:xfrm>
        </p:grpSpPr>
        <p:sp>
          <p:nvSpPr>
            <p:cNvPr id="88" name="Freeform 87"/>
            <p:cNvSpPr/>
            <p:nvPr/>
          </p:nvSpPr>
          <p:spPr>
            <a:xfrm>
              <a:off x="7071359" y="3446779"/>
              <a:ext cx="43182" cy="285751"/>
            </a:xfrm>
            <a:custGeom>
              <a:avLst/>
              <a:gdLst/>
              <a:ahLst/>
              <a:cxnLst/>
              <a:rect l="0" t="0" r="0" b="0"/>
              <a:pathLst>
                <a:path w="43182" h="285751">
                  <a:moveTo>
                    <a:pt x="43181" y="0"/>
                  </a:moveTo>
                  <a:lnTo>
                    <a:pt x="31750" y="11430"/>
                  </a:lnTo>
                  <a:lnTo>
                    <a:pt x="26671" y="21591"/>
                  </a:lnTo>
                  <a:lnTo>
                    <a:pt x="22860" y="33021"/>
                  </a:lnTo>
                  <a:lnTo>
                    <a:pt x="17781" y="48261"/>
                  </a:lnTo>
                  <a:lnTo>
                    <a:pt x="13971" y="63500"/>
                  </a:lnTo>
                  <a:lnTo>
                    <a:pt x="6350" y="97791"/>
                  </a:lnTo>
                  <a:lnTo>
                    <a:pt x="3810" y="114300"/>
                  </a:lnTo>
                  <a:lnTo>
                    <a:pt x="2541" y="129541"/>
                  </a:lnTo>
                  <a:lnTo>
                    <a:pt x="1271" y="144780"/>
                  </a:lnTo>
                  <a:lnTo>
                    <a:pt x="0" y="160021"/>
                  </a:lnTo>
                  <a:lnTo>
                    <a:pt x="0" y="190500"/>
                  </a:lnTo>
                  <a:lnTo>
                    <a:pt x="1271" y="204471"/>
                  </a:lnTo>
                  <a:lnTo>
                    <a:pt x="2541" y="217171"/>
                  </a:lnTo>
                  <a:lnTo>
                    <a:pt x="5081" y="228600"/>
                  </a:lnTo>
                  <a:lnTo>
                    <a:pt x="7621" y="240030"/>
                  </a:lnTo>
                  <a:lnTo>
                    <a:pt x="11431" y="251461"/>
                  </a:lnTo>
                  <a:lnTo>
                    <a:pt x="31750" y="2857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7192009" y="3557270"/>
              <a:ext cx="76201" cy="10160"/>
            </a:xfrm>
            <a:custGeom>
              <a:avLst/>
              <a:gdLst/>
              <a:ahLst/>
              <a:cxnLst/>
              <a:rect l="0" t="0" r="0" b="0"/>
              <a:pathLst>
                <a:path w="76201" h="10160">
                  <a:moveTo>
                    <a:pt x="0" y="0"/>
                  </a:moveTo>
                  <a:lnTo>
                    <a:pt x="16510" y="5080"/>
                  </a:lnTo>
                  <a:lnTo>
                    <a:pt x="26671" y="7620"/>
                  </a:lnTo>
                  <a:lnTo>
                    <a:pt x="38100" y="7620"/>
                  </a:lnTo>
                  <a:lnTo>
                    <a:pt x="76200" y="101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7357109" y="3495040"/>
              <a:ext cx="157482" cy="240031"/>
            </a:xfrm>
            <a:custGeom>
              <a:avLst/>
              <a:gdLst/>
              <a:ahLst/>
              <a:cxnLst/>
              <a:rect l="0" t="0" r="0" b="0"/>
              <a:pathLst>
                <a:path w="157482" h="240031">
                  <a:moveTo>
                    <a:pt x="0" y="6350"/>
                  </a:moveTo>
                  <a:lnTo>
                    <a:pt x="16510" y="1269"/>
                  </a:lnTo>
                  <a:lnTo>
                    <a:pt x="26671" y="0"/>
                  </a:lnTo>
                  <a:lnTo>
                    <a:pt x="39371" y="1269"/>
                  </a:lnTo>
                  <a:lnTo>
                    <a:pt x="50800" y="2539"/>
                  </a:lnTo>
                  <a:lnTo>
                    <a:pt x="62231" y="6350"/>
                  </a:lnTo>
                  <a:lnTo>
                    <a:pt x="72391" y="11430"/>
                  </a:lnTo>
                  <a:lnTo>
                    <a:pt x="81281" y="17780"/>
                  </a:lnTo>
                  <a:lnTo>
                    <a:pt x="85091" y="25400"/>
                  </a:lnTo>
                  <a:lnTo>
                    <a:pt x="87631" y="36830"/>
                  </a:lnTo>
                  <a:lnTo>
                    <a:pt x="87631" y="48260"/>
                  </a:lnTo>
                  <a:lnTo>
                    <a:pt x="85091" y="60960"/>
                  </a:lnTo>
                  <a:lnTo>
                    <a:pt x="81281" y="72389"/>
                  </a:lnTo>
                  <a:lnTo>
                    <a:pt x="76200" y="82550"/>
                  </a:lnTo>
                  <a:lnTo>
                    <a:pt x="74931" y="87630"/>
                  </a:lnTo>
                  <a:lnTo>
                    <a:pt x="76200" y="88900"/>
                  </a:lnTo>
                  <a:lnTo>
                    <a:pt x="80010" y="87630"/>
                  </a:lnTo>
                  <a:lnTo>
                    <a:pt x="87631" y="87630"/>
                  </a:lnTo>
                  <a:lnTo>
                    <a:pt x="97791" y="88900"/>
                  </a:lnTo>
                  <a:lnTo>
                    <a:pt x="109221" y="90169"/>
                  </a:lnTo>
                  <a:lnTo>
                    <a:pt x="119381" y="95250"/>
                  </a:lnTo>
                  <a:lnTo>
                    <a:pt x="128271" y="102869"/>
                  </a:lnTo>
                  <a:lnTo>
                    <a:pt x="137160" y="110489"/>
                  </a:lnTo>
                  <a:lnTo>
                    <a:pt x="143510" y="121919"/>
                  </a:lnTo>
                  <a:lnTo>
                    <a:pt x="149860" y="133350"/>
                  </a:lnTo>
                  <a:lnTo>
                    <a:pt x="154941" y="146050"/>
                  </a:lnTo>
                  <a:lnTo>
                    <a:pt x="156210" y="158750"/>
                  </a:lnTo>
                  <a:lnTo>
                    <a:pt x="157481" y="170180"/>
                  </a:lnTo>
                  <a:lnTo>
                    <a:pt x="156210" y="181610"/>
                  </a:lnTo>
                  <a:lnTo>
                    <a:pt x="153671" y="193039"/>
                  </a:lnTo>
                  <a:lnTo>
                    <a:pt x="151131" y="204469"/>
                  </a:lnTo>
                  <a:lnTo>
                    <a:pt x="148591" y="215900"/>
                  </a:lnTo>
                  <a:lnTo>
                    <a:pt x="143510" y="224789"/>
                  </a:lnTo>
                  <a:lnTo>
                    <a:pt x="135891" y="231139"/>
                  </a:lnTo>
                  <a:lnTo>
                    <a:pt x="127000" y="237489"/>
                  </a:lnTo>
                  <a:lnTo>
                    <a:pt x="118110" y="240030"/>
                  </a:lnTo>
                  <a:lnTo>
                    <a:pt x="107950" y="240030"/>
                  </a:lnTo>
                  <a:lnTo>
                    <a:pt x="66041" y="2273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7598409" y="3677920"/>
              <a:ext cx="52072" cy="153671"/>
            </a:xfrm>
            <a:custGeom>
              <a:avLst/>
              <a:gdLst/>
              <a:ahLst/>
              <a:cxnLst/>
              <a:rect l="0" t="0" r="0" b="0"/>
              <a:pathLst>
                <a:path w="52072" h="153671">
                  <a:moveTo>
                    <a:pt x="33021" y="0"/>
                  </a:moveTo>
                  <a:lnTo>
                    <a:pt x="45721" y="17780"/>
                  </a:lnTo>
                  <a:lnTo>
                    <a:pt x="48260" y="27939"/>
                  </a:lnTo>
                  <a:lnTo>
                    <a:pt x="50800" y="39370"/>
                  </a:lnTo>
                  <a:lnTo>
                    <a:pt x="52071" y="52070"/>
                  </a:lnTo>
                  <a:lnTo>
                    <a:pt x="52071" y="63500"/>
                  </a:lnTo>
                  <a:lnTo>
                    <a:pt x="50800" y="76200"/>
                  </a:lnTo>
                  <a:lnTo>
                    <a:pt x="48260" y="87630"/>
                  </a:lnTo>
                  <a:lnTo>
                    <a:pt x="45721" y="97789"/>
                  </a:lnTo>
                  <a:lnTo>
                    <a:pt x="43181" y="109220"/>
                  </a:lnTo>
                  <a:lnTo>
                    <a:pt x="39371" y="120650"/>
                  </a:lnTo>
                  <a:lnTo>
                    <a:pt x="34291" y="129539"/>
                  </a:lnTo>
                  <a:lnTo>
                    <a:pt x="26671" y="135889"/>
                  </a:lnTo>
                  <a:lnTo>
                    <a:pt x="0" y="1536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7815580" y="3455670"/>
              <a:ext cx="114301" cy="234951"/>
            </a:xfrm>
            <a:custGeom>
              <a:avLst/>
              <a:gdLst/>
              <a:ahLst/>
              <a:cxnLst/>
              <a:rect l="0" t="0" r="0" b="0"/>
              <a:pathLst>
                <a:path w="114301" h="234951">
                  <a:moveTo>
                    <a:pt x="25400" y="45720"/>
                  </a:moveTo>
                  <a:lnTo>
                    <a:pt x="13970" y="34289"/>
                  </a:lnTo>
                  <a:lnTo>
                    <a:pt x="12700" y="27939"/>
                  </a:lnTo>
                  <a:lnTo>
                    <a:pt x="15239" y="21589"/>
                  </a:lnTo>
                  <a:lnTo>
                    <a:pt x="17779" y="15239"/>
                  </a:lnTo>
                  <a:lnTo>
                    <a:pt x="24129" y="10159"/>
                  </a:lnTo>
                  <a:lnTo>
                    <a:pt x="31750" y="5080"/>
                  </a:lnTo>
                  <a:lnTo>
                    <a:pt x="40639" y="0"/>
                  </a:lnTo>
                  <a:lnTo>
                    <a:pt x="49529" y="0"/>
                  </a:lnTo>
                  <a:lnTo>
                    <a:pt x="57150" y="1270"/>
                  </a:lnTo>
                  <a:lnTo>
                    <a:pt x="64770" y="5080"/>
                  </a:lnTo>
                  <a:lnTo>
                    <a:pt x="72389" y="10159"/>
                  </a:lnTo>
                  <a:lnTo>
                    <a:pt x="80010" y="16509"/>
                  </a:lnTo>
                  <a:lnTo>
                    <a:pt x="87629" y="22859"/>
                  </a:lnTo>
                  <a:lnTo>
                    <a:pt x="92710" y="31750"/>
                  </a:lnTo>
                  <a:lnTo>
                    <a:pt x="96520" y="41909"/>
                  </a:lnTo>
                  <a:lnTo>
                    <a:pt x="97789" y="54609"/>
                  </a:lnTo>
                  <a:lnTo>
                    <a:pt x="100329" y="68580"/>
                  </a:lnTo>
                  <a:lnTo>
                    <a:pt x="100329" y="85089"/>
                  </a:lnTo>
                  <a:lnTo>
                    <a:pt x="101600" y="101600"/>
                  </a:lnTo>
                  <a:lnTo>
                    <a:pt x="100329" y="116839"/>
                  </a:lnTo>
                  <a:lnTo>
                    <a:pt x="99060" y="132080"/>
                  </a:lnTo>
                  <a:lnTo>
                    <a:pt x="96520" y="147320"/>
                  </a:lnTo>
                  <a:lnTo>
                    <a:pt x="93979" y="161289"/>
                  </a:lnTo>
                  <a:lnTo>
                    <a:pt x="90170" y="173989"/>
                  </a:lnTo>
                  <a:lnTo>
                    <a:pt x="87629" y="186689"/>
                  </a:lnTo>
                  <a:lnTo>
                    <a:pt x="82550" y="196850"/>
                  </a:lnTo>
                  <a:lnTo>
                    <a:pt x="77470" y="207009"/>
                  </a:lnTo>
                  <a:lnTo>
                    <a:pt x="71120" y="215900"/>
                  </a:lnTo>
                  <a:lnTo>
                    <a:pt x="63500" y="222250"/>
                  </a:lnTo>
                  <a:lnTo>
                    <a:pt x="54610" y="228600"/>
                  </a:lnTo>
                  <a:lnTo>
                    <a:pt x="44450" y="233680"/>
                  </a:lnTo>
                  <a:lnTo>
                    <a:pt x="35560" y="234950"/>
                  </a:lnTo>
                  <a:lnTo>
                    <a:pt x="27939" y="233680"/>
                  </a:lnTo>
                  <a:lnTo>
                    <a:pt x="19050" y="229870"/>
                  </a:lnTo>
                  <a:lnTo>
                    <a:pt x="12700" y="223520"/>
                  </a:lnTo>
                  <a:lnTo>
                    <a:pt x="7620" y="215900"/>
                  </a:lnTo>
                  <a:lnTo>
                    <a:pt x="2539" y="207009"/>
                  </a:lnTo>
                  <a:lnTo>
                    <a:pt x="0" y="195580"/>
                  </a:lnTo>
                  <a:lnTo>
                    <a:pt x="0" y="184150"/>
                  </a:lnTo>
                  <a:lnTo>
                    <a:pt x="1270" y="171450"/>
                  </a:lnTo>
                  <a:lnTo>
                    <a:pt x="6350" y="161289"/>
                  </a:lnTo>
                  <a:lnTo>
                    <a:pt x="12700" y="153670"/>
                  </a:lnTo>
                  <a:lnTo>
                    <a:pt x="20320" y="147320"/>
                  </a:lnTo>
                  <a:lnTo>
                    <a:pt x="29210" y="144780"/>
                  </a:lnTo>
                  <a:lnTo>
                    <a:pt x="39370" y="146050"/>
                  </a:lnTo>
                  <a:lnTo>
                    <a:pt x="49529" y="149859"/>
                  </a:lnTo>
                  <a:lnTo>
                    <a:pt x="58420" y="156209"/>
                  </a:lnTo>
                  <a:lnTo>
                    <a:pt x="67310" y="166370"/>
                  </a:lnTo>
                  <a:lnTo>
                    <a:pt x="114300" y="2108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017509" y="3468370"/>
              <a:ext cx="105411" cy="187960"/>
            </a:xfrm>
            <a:custGeom>
              <a:avLst/>
              <a:gdLst/>
              <a:ahLst/>
              <a:cxnLst/>
              <a:rect l="0" t="0" r="0" b="0"/>
              <a:pathLst>
                <a:path w="105411" h="187960">
                  <a:moveTo>
                    <a:pt x="0" y="0"/>
                  </a:moveTo>
                  <a:lnTo>
                    <a:pt x="60960" y="0"/>
                  </a:lnTo>
                  <a:lnTo>
                    <a:pt x="72391" y="2539"/>
                  </a:lnTo>
                  <a:lnTo>
                    <a:pt x="82550" y="6350"/>
                  </a:lnTo>
                  <a:lnTo>
                    <a:pt x="91441" y="11430"/>
                  </a:lnTo>
                  <a:lnTo>
                    <a:pt x="97791" y="20320"/>
                  </a:lnTo>
                  <a:lnTo>
                    <a:pt x="101600" y="30480"/>
                  </a:lnTo>
                  <a:lnTo>
                    <a:pt x="104141" y="43180"/>
                  </a:lnTo>
                  <a:lnTo>
                    <a:pt x="105410" y="54609"/>
                  </a:lnTo>
                  <a:lnTo>
                    <a:pt x="104141" y="66039"/>
                  </a:lnTo>
                  <a:lnTo>
                    <a:pt x="102871" y="77470"/>
                  </a:lnTo>
                  <a:lnTo>
                    <a:pt x="100331" y="88900"/>
                  </a:lnTo>
                  <a:lnTo>
                    <a:pt x="93981" y="115570"/>
                  </a:lnTo>
                  <a:lnTo>
                    <a:pt x="92710" y="129539"/>
                  </a:lnTo>
                  <a:lnTo>
                    <a:pt x="90171" y="144780"/>
                  </a:lnTo>
                  <a:lnTo>
                    <a:pt x="99060" y="1879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8050530" y="3567429"/>
              <a:ext cx="143511" cy="1"/>
            </a:xfrm>
            <a:custGeom>
              <a:avLst/>
              <a:gdLst/>
              <a:ahLst/>
              <a:cxnLst/>
              <a:rect l="0" t="0" r="0" b="0"/>
              <a:pathLst>
                <a:path w="143511" h="1">
                  <a:moveTo>
                    <a:pt x="0" y="0"/>
                  </a:moveTo>
                  <a:lnTo>
                    <a:pt x="14351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8270240" y="3425190"/>
              <a:ext cx="96520" cy="264161"/>
            </a:xfrm>
            <a:custGeom>
              <a:avLst/>
              <a:gdLst/>
              <a:ahLst/>
              <a:cxnLst/>
              <a:rect l="0" t="0" r="0" b="0"/>
              <a:pathLst>
                <a:path w="96520" h="264161">
                  <a:moveTo>
                    <a:pt x="0" y="0"/>
                  </a:moveTo>
                  <a:lnTo>
                    <a:pt x="12700" y="11430"/>
                  </a:lnTo>
                  <a:lnTo>
                    <a:pt x="20319" y="17780"/>
                  </a:lnTo>
                  <a:lnTo>
                    <a:pt x="43179" y="35560"/>
                  </a:lnTo>
                  <a:lnTo>
                    <a:pt x="53340" y="45719"/>
                  </a:lnTo>
                  <a:lnTo>
                    <a:pt x="62229" y="55880"/>
                  </a:lnTo>
                  <a:lnTo>
                    <a:pt x="71119" y="66039"/>
                  </a:lnTo>
                  <a:lnTo>
                    <a:pt x="78740" y="78739"/>
                  </a:lnTo>
                  <a:lnTo>
                    <a:pt x="83819" y="91439"/>
                  </a:lnTo>
                  <a:lnTo>
                    <a:pt x="88900" y="104139"/>
                  </a:lnTo>
                  <a:lnTo>
                    <a:pt x="92710" y="118110"/>
                  </a:lnTo>
                  <a:lnTo>
                    <a:pt x="95250" y="132080"/>
                  </a:lnTo>
                  <a:lnTo>
                    <a:pt x="96519" y="147319"/>
                  </a:lnTo>
                  <a:lnTo>
                    <a:pt x="96519" y="161289"/>
                  </a:lnTo>
                  <a:lnTo>
                    <a:pt x="95250" y="176530"/>
                  </a:lnTo>
                  <a:lnTo>
                    <a:pt x="92710" y="190500"/>
                  </a:lnTo>
                  <a:lnTo>
                    <a:pt x="88900" y="203200"/>
                  </a:lnTo>
                  <a:lnTo>
                    <a:pt x="83819" y="213360"/>
                  </a:lnTo>
                  <a:lnTo>
                    <a:pt x="55879" y="2641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403600" y="1905000"/>
            <a:ext cx="3215641" cy="1772921"/>
            <a:chOff x="3403600" y="1905000"/>
            <a:chExt cx="3215641" cy="1772921"/>
          </a:xfrm>
        </p:grpSpPr>
        <p:sp>
          <p:nvSpPr>
            <p:cNvPr id="97" name="Freeform 96"/>
            <p:cNvSpPr/>
            <p:nvPr/>
          </p:nvSpPr>
          <p:spPr>
            <a:xfrm>
              <a:off x="4879340" y="1905000"/>
              <a:ext cx="76201" cy="1772921"/>
            </a:xfrm>
            <a:custGeom>
              <a:avLst/>
              <a:gdLst/>
              <a:ahLst/>
              <a:cxnLst/>
              <a:rect l="0" t="0" r="0" b="0"/>
              <a:pathLst>
                <a:path w="76201" h="1772921">
                  <a:moveTo>
                    <a:pt x="0" y="0"/>
                  </a:moveTo>
                  <a:lnTo>
                    <a:pt x="0" y="412750"/>
                  </a:lnTo>
                  <a:lnTo>
                    <a:pt x="1269" y="433070"/>
                  </a:lnTo>
                  <a:lnTo>
                    <a:pt x="2539" y="454660"/>
                  </a:lnTo>
                  <a:lnTo>
                    <a:pt x="5080" y="474979"/>
                  </a:lnTo>
                  <a:lnTo>
                    <a:pt x="7619" y="496570"/>
                  </a:lnTo>
                  <a:lnTo>
                    <a:pt x="8889" y="539750"/>
                  </a:lnTo>
                  <a:lnTo>
                    <a:pt x="10160" y="599439"/>
                  </a:lnTo>
                  <a:lnTo>
                    <a:pt x="11430" y="619760"/>
                  </a:lnTo>
                  <a:lnTo>
                    <a:pt x="13969" y="641350"/>
                  </a:lnTo>
                  <a:lnTo>
                    <a:pt x="16510" y="661670"/>
                  </a:lnTo>
                  <a:lnTo>
                    <a:pt x="17780" y="683260"/>
                  </a:lnTo>
                  <a:lnTo>
                    <a:pt x="20319" y="727710"/>
                  </a:lnTo>
                  <a:lnTo>
                    <a:pt x="21589" y="792479"/>
                  </a:lnTo>
                  <a:lnTo>
                    <a:pt x="22860" y="815339"/>
                  </a:lnTo>
                  <a:lnTo>
                    <a:pt x="25400" y="836929"/>
                  </a:lnTo>
                  <a:lnTo>
                    <a:pt x="27939" y="858520"/>
                  </a:lnTo>
                  <a:lnTo>
                    <a:pt x="29210" y="882650"/>
                  </a:lnTo>
                  <a:lnTo>
                    <a:pt x="31750" y="930910"/>
                  </a:lnTo>
                  <a:lnTo>
                    <a:pt x="33019" y="955039"/>
                  </a:lnTo>
                  <a:lnTo>
                    <a:pt x="35560" y="977900"/>
                  </a:lnTo>
                  <a:lnTo>
                    <a:pt x="38100" y="1000760"/>
                  </a:lnTo>
                  <a:lnTo>
                    <a:pt x="40639" y="1023620"/>
                  </a:lnTo>
                  <a:lnTo>
                    <a:pt x="41910" y="1068070"/>
                  </a:lnTo>
                  <a:lnTo>
                    <a:pt x="44450" y="1089660"/>
                  </a:lnTo>
                  <a:lnTo>
                    <a:pt x="45719" y="1112520"/>
                  </a:lnTo>
                  <a:lnTo>
                    <a:pt x="49530" y="1134110"/>
                  </a:lnTo>
                  <a:lnTo>
                    <a:pt x="50800" y="1155700"/>
                  </a:lnTo>
                  <a:lnTo>
                    <a:pt x="53339" y="1200150"/>
                  </a:lnTo>
                  <a:lnTo>
                    <a:pt x="54610" y="1266189"/>
                  </a:lnTo>
                  <a:lnTo>
                    <a:pt x="55880" y="1287779"/>
                  </a:lnTo>
                  <a:lnTo>
                    <a:pt x="58419" y="1310639"/>
                  </a:lnTo>
                  <a:lnTo>
                    <a:pt x="60960" y="1332229"/>
                  </a:lnTo>
                  <a:lnTo>
                    <a:pt x="62230" y="1353820"/>
                  </a:lnTo>
                  <a:lnTo>
                    <a:pt x="64769" y="1393190"/>
                  </a:lnTo>
                  <a:lnTo>
                    <a:pt x="66039" y="1412240"/>
                  </a:lnTo>
                  <a:lnTo>
                    <a:pt x="68580" y="1430020"/>
                  </a:lnTo>
                  <a:lnTo>
                    <a:pt x="71119" y="1449070"/>
                  </a:lnTo>
                  <a:lnTo>
                    <a:pt x="73660" y="1468120"/>
                  </a:lnTo>
                  <a:lnTo>
                    <a:pt x="74930" y="1504950"/>
                  </a:lnTo>
                  <a:lnTo>
                    <a:pt x="76200" y="1554479"/>
                  </a:lnTo>
                  <a:lnTo>
                    <a:pt x="74930" y="1569720"/>
                  </a:lnTo>
                  <a:lnTo>
                    <a:pt x="73660" y="1584959"/>
                  </a:lnTo>
                  <a:lnTo>
                    <a:pt x="71119" y="1600200"/>
                  </a:lnTo>
                  <a:lnTo>
                    <a:pt x="68580" y="1616709"/>
                  </a:lnTo>
                  <a:lnTo>
                    <a:pt x="67310" y="1656079"/>
                  </a:lnTo>
                  <a:lnTo>
                    <a:pt x="66039" y="1691640"/>
                  </a:lnTo>
                  <a:lnTo>
                    <a:pt x="66039" y="17729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403600" y="2786379"/>
              <a:ext cx="3215641" cy="109222"/>
            </a:xfrm>
            <a:custGeom>
              <a:avLst/>
              <a:gdLst/>
              <a:ahLst/>
              <a:cxnLst/>
              <a:rect l="0" t="0" r="0" b="0"/>
              <a:pathLst>
                <a:path w="3215641" h="109222">
                  <a:moveTo>
                    <a:pt x="0" y="109221"/>
                  </a:moveTo>
                  <a:lnTo>
                    <a:pt x="17779" y="97791"/>
                  </a:lnTo>
                  <a:lnTo>
                    <a:pt x="29209" y="92710"/>
                  </a:lnTo>
                  <a:lnTo>
                    <a:pt x="41909" y="88900"/>
                  </a:lnTo>
                  <a:lnTo>
                    <a:pt x="102870" y="73660"/>
                  </a:lnTo>
                  <a:lnTo>
                    <a:pt x="134620" y="66041"/>
                  </a:lnTo>
                  <a:lnTo>
                    <a:pt x="152400" y="62231"/>
                  </a:lnTo>
                  <a:lnTo>
                    <a:pt x="191770" y="54610"/>
                  </a:lnTo>
                  <a:lnTo>
                    <a:pt x="212090" y="50800"/>
                  </a:lnTo>
                  <a:lnTo>
                    <a:pt x="232409" y="48260"/>
                  </a:lnTo>
                  <a:lnTo>
                    <a:pt x="290829" y="44450"/>
                  </a:lnTo>
                  <a:lnTo>
                    <a:pt x="311150" y="41910"/>
                  </a:lnTo>
                  <a:lnTo>
                    <a:pt x="331470" y="38100"/>
                  </a:lnTo>
                  <a:lnTo>
                    <a:pt x="374650" y="35560"/>
                  </a:lnTo>
                  <a:lnTo>
                    <a:pt x="419100" y="33021"/>
                  </a:lnTo>
                  <a:lnTo>
                    <a:pt x="440690" y="30481"/>
                  </a:lnTo>
                  <a:lnTo>
                    <a:pt x="462279" y="26671"/>
                  </a:lnTo>
                  <a:lnTo>
                    <a:pt x="506729" y="24131"/>
                  </a:lnTo>
                  <a:lnTo>
                    <a:pt x="594359" y="21591"/>
                  </a:lnTo>
                  <a:lnTo>
                    <a:pt x="1010920" y="21591"/>
                  </a:lnTo>
                  <a:lnTo>
                    <a:pt x="1059179" y="17781"/>
                  </a:lnTo>
                  <a:lnTo>
                    <a:pt x="1084579" y="15241"/>
                  </a:lnTo>
                  <a:lnTo>
                    <a:pt x="1135379" y="12700"/>
                  </a:lnTo>
                  <a:lnTo>
                    <a:pt x="1230629" y="11431"/>
                  </a:lnTo>
                  <a:lnTo>
                    <a:pt x="2330450" y="10160"/>
                  </a:lnTo>
                  <a:lnTo>
                    <a:pt x="2367279" y="7621"/>
                  </a:lnTo>
                  <a:lnTo>
                    <a:pt x="2385059" y="5081"/>
                  </a:lnTo>
                  <a:lnTo>
                    <a:pt x="2421890" y="1271"/>
                  </a:lnTo>
                  <a:lnTo>
                    <a:pt x="2514600" y="0"/>
                  </a:lnTo>
                  <a:lnTo>
                    <a:pt x="2606040" y="0"/>
                  </a:lnTo>
                  <a:lnTo>
                    <a:pt x="2645409" y="2541"/>
                  </a:lnTo>
                  <a:lnTo>
                    <a:pt x="2667000" y="5081"/>
                  </a:lnTo>
                  <a:lnTo>
                    <a:pt x="2703829" y="8891"/>
                  </a:lnTo>
                  <a:lnTo>
                    <a:pt x="2790190" y="10160"/>
                  </a:lnTo>
                  <a:lnTo>
                    <a:pt x="3065779" y="10160"/>
                  </a:lnTo>
                  <a:lnTo>
                    <a:pt x="3114040" y="13971"/>
                  </a:lnTo>
                  <a:lnTo>
                    <a:pt x="3215640" y="215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Freeform 99"/>
          <p:cNvSpPr/>
          <p:nvPr/>
        </p:nvSpPr>
        <p:spPr>
          <a:xfrm>
            <a:off x="4349750" y="1736089"/>
            <a:ext cx="67310" cy="69851"/>
          </a:xfrm>
          <a:custGeom>
            <a:avLst/>
            <a:gdLst/>
            <a:ahLst/>
            <a:cxnLst/>
            <a:rect l="0" t="0" r="0" b="0"/>
            <a:pathLst>
              <a:path w="67310" h="69851">
                <a:moveTo>
                  <a:pt x="44450" y="36831"/>
                </a:moveTo>
                <a:lnTo>
                  <a:pt x="26670" y="43181"/>
                </a:lnTo>
                <a:lnTo>
                  <a:pt x="22859" y="48261"/>
                </a:lnTo>
                <a:lnTo>
                  <a:pt x="21590" y="55881"/>
                </a:lnTo>
                <a:lnTo>
                  <a:pt x="21590" y="63500"/>
                </a:lnTo>
                <a:lnTo>
                  <a:pt x="26670" y="68581"/>
                </a:lnTo>
                <a:lnTo>
                  <a:pt x="31750" y="69850"/>
                </a:lnTo>
                <a:lnTo>
                  <a:pt x="40640" y="69850"/>
                </a:lnTo>
                <a:lnTo>
                  <a:pt x="48259" y="67311"/>
                </a:lnTo>
                <a:lnTo>
                  <a:pt x="55879" y="63500"/>
                </a:lnTo>
                <a:lnTo>
                  <a:pt x="63500" y="58421"/>
                </a:lnTo>
                <a:lnTo>
                  <a:pt x="66040" y="52071"/>
                </a:lnTo>
                <a:lnTo>
                  <a:pt x="64770" y="45721"/>
                </a:lnTo>
                <a:lnTo>
                  <a:pt x="62229" y="39371"/>
                </a:lnTo>
                <a:lnTo>
                  <a:pt x="55879" y="35561"/>
                </a:lnTo>
                <a:lnTo>
                  <a:pt x="48259" y="35561"/>
                </a:lnTo>
                <a:lnTo>
                  <a:pt x="40640" y="35561"/>
                </a:lnTo>
                <a:lnTo>
                  <a:pt x="36829" y="38100"/>
                </a:lnTo>
                <a:lnTo>
                  <a:pt x="36829" y="43181"/>
                </a:lnTo>
                <a:lnTo>
                  <a:pt x="39370" y="48261"/>
                </a:lnTo>
                <a:lnTo>
                  <a:pt x="44450" y="49531"/>
                </a:lnTo>
                <a:lnTo>
                  <a:pt x="52070" y="46990"/>
                </a:lnTo>
                <a:lnTo>
                  <a:pt x="60959" y="44450"/>
                </a:lnTo>
                <a:lnTo>
                  <a:pt x="64770" y="38100"/>
                </a:lnTo>
                <a:lnTo>
                  <a:pt x="67309" y="30481"/>
                </a:lnTo>
                <a:lnTo>
                  <a:pt x="67309" y="21590"/>
                </a:lnTo>
                <a:lnTo>
                  <a:pt x="63500" y="13971"/>
                </a:lnTo>
                <a:lnTo>
                  <a:pt x="57150" y="8890"/>
                </a:lnTo>
                <a:lnTo>
                  <a:pt x="49529" y="2540"/>
                </a:lnTo>
                <a:lnTo>
                  <a:pt x="40640" y="1271"/>
                </a:lnTo>
                <a:lnTo>
                  <a:pt x="30479" y="0"/>
                </a:lnTo>
                <a:lnTo>
                  <a:pt x="20320" y="1271"/>
                </a:lnTo>
                <a:lnTo>
                  <a:pt x="12700" y="6350"/>
                </a:lnTo>
                <a:lnTo>
                  <a:pt x="6350" y="12700"/>
                </a:lnTo>
                <a:lnTo>
                  <a:pt x="1270" y="20321"/>
                </a:lnTo>
                <a:lnTo>
                  <a:pt x="0" y="27940"/>
                </a:lnTo>
                <a:lnTo>
                  <a:pt x="1270" y="35561"/>
                </a:lnTo>
                <a:lnTo>
                  <a:pt x="5079" y="43181"/>
                </a:lnTo>
                <a:lnTo>
                  <a:pt x="11429" y="48261"/>
                </a:lnTo>
                <a:lnTo>
                  <a:pt x="21590" y="52071"/>
                </a:lnTo>
                <a:lnTo>
                  <a:pt x="33020" y="54611"/>
                </a:lnTo>
                <a:lnTo>
                  <a:pt x="43179" y="53340"/>
                </a:lnTo>
                <a:lnTo>
                  <a:pt x="52070" y="50800"/>
                </a:lnTo>
                <a:lnTo>
                  <a:pt x="60959" y="45721"/>
                </a:lnTo>
                <a:lnTo>
                  <a:pt x="63500" y="40640"/>
                </a:lnTo>
                <a:lnTo>
                  <a:pt x="63500" y="34290"/>
                </a:lnTo>
                <a:lnTo>
                  <a:pt x="60959" y="27940"/>
                </a:lnTo>
                <a:lnTo>
                  <a:pt x="55879" y="24131"/>
                </a:lnTo>
                <a:lnTo>
                  <a:pt x="48259" y="24131"/>
                </a:lnTo>
                <a:lnTo>
                  <a:pt x="39370" y="24131"/>
                </a:lnTo>
                <a:lnTo>
                  <a:pt x="31750" y="27940"/>
                </a:lnTo>
                <a:lnTo>
                  <a:pt x="24129" y="31750"/>
                </a:lnTo>
                <a:lnTo>
                  <a:pt x="16509" y="36831"/>
                </a:lnTo>
                <a:lnTo>
                  <a:pt x="13970" y="43181"/>
                </a:lnTo>
                <a:lnTo>
                  <a:pt x="13970" y="49531"/>
                </a:lnTo>
                <a:lnTo>
                  <a:pt x="16509" y="55881"/>
                </a:lnTo>
                <a:lnTo>
                  <a:pt x="24129" y="59690"/>
                </a:lnTo>
                <a:lnTo>
                  <a:pt x="33020" y="60961"/>
                </a:lnTo>
                <a:lnTo>
                  <a:pt x="44450" y="59690"/>
                </a:lnTo>
                <a:lnTo>
                  <a:pt x="53340" y="55881"/>
                </a:lnTo>
                <a:lnTo>
                  <a:pt x="59690" y="49531"/>
                </a:lnTo>
                <a:lnTo>
                  <a:pt x="66040" y="41911"/>
                </a:lnTo>
                <a:lnTo>
                  <a:pt x="66040" y="35561"/>
                </a:lnTo>
                <a:lnTo>
                  <a:pt x="62229" y="29211"/>
                </a:lnTo>
                <a:lnTo>
                  <a:pt x="57150" y="24131"/>
                </a:lnTo>
                <a:lnTo>
                  <a:pt x="48259" y="22861"/>
                </a:lnTo>
                <a:lnTo>
                  <a:pt x="36829" y="22861"/>
                </a:lnTo>
                <a:lnTo>
                  <a:pt x="25400" y="24131"/>
                </a:lnTo>
                <a:lnTo>
                  <a:pt x="19050" y="26671"/>
                </a:lnTo>
                <a:lnTo>
                  <a:pt x="17779" y="31750"/>
                </a:lnTo>
                <a:lnTo>
                  <a:pt x="19050" y="36831"/>
                </a:lnTo>
                <a:lnTo>
                  <a:pt x="24129" y="39371"/>
                </a:lnTo>
                <a:lnTo>
                  <a:pt x="31750" y="39371"/>
                </a:lnTo>
                <a:lnTo>
                  <a:pt x="39370" y="38100"/>
                </a:lnTo>
                <a:lnTo>
                  <a:pt x="45720" y="34290"/>
                </a:lnTo>
                <a:lnTo>
                  <a:pt x="52070" y="27940"/>
                </a:lnTo>
                <a:lnTo>
                  <a:pt x="57150" y="20321"/>
                </a:lnTo>
                <a:lnTo>
                  <a:pt x="55879" y="15240"/>
                </a:lnTo>
                <a:lnTo>
                  <a:pt x="52070" y="13971"/>
                </a:lnTo>
                <a:lnTo>
                  <a:pt x="34290" y="152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Group 121"/>
          <p:cNvGrpSpPr/>
          <p:nvPr/>
        </p:nvGrpSpPr>
        <p:grpSpPr>
          <a:xfrm>
            <a:off x="5924550" y="3971290"/>
            <a:ext cx="4019551" cy="642620"/>
            <a:chOff x="5924550" y="3971290"/>
            <a:chExt cx="4019551" cy="642620"/>
          </a:xfrm>
        </p:grpSpPr>
        <p:sp>
          <p:nvSpPr>
            <p:cNvPr id="101" name="Freeform 100"/>
            <p:cNvSpPr/>
            <p:nvPr/>
          </p:nvSpPr>
          <p:spPr>
            <a:xfrm>
              <a:off x="5924550" y="3971290"/>
              <a:ext cx="4019551" cy="256540"/>
            </a:xfrm>
            <a:custGeom>
              <a:avLst/>
              <a:gdLst/>
              <a:ahLst/>
              <a:cxnLst/>
              <a:rect l="0" t="0" r="0" b="0"/>
              <a:pathLst>
                <a:path w="4019551" h="256540">
                  <a:moveTo>
                    <a:pt x="0" y="124460"/>
                  </a:moveTo>
                  <a:lnTo>
                    <a:pt x="17779" y="142239"/>
                  </a:lnTo>
                  <a:lnTo>
                    <a:pt x="26670" y="149860"/>
                  </a:lnTo>
                  <a:lnTo>
                    <a:pt x="36829" y="157480"/>
                  </a:lnTo>
                  <a:lnTo>
                    <a:pt x="46990" y="165100"/>
                  </a:lnTo>
                  <a:lnTo>
                    <a:pt x="58420" y="172719"/>
                  </a:lnTo>
                  <a:lnTo>
                    <a:pt x="71120" y="180339"/>
                  </a:lnTo>
                  <a:lnTo>
                    <a:pt x="83820" y="187960"/>
                  </a:lnTo>
                  <a:lnTo>
                    <a:pt x="96520" y="193039"/>
                  </a:lnTo>
                  <a:lnTo>
                    <a:pt x="109220" y="199389"/>
                  </a:lnTo>
                  <a:lnTo>
                    <a:pt x="120650" y="203200"/>
                  </a:lnTo>
                  <a:lnTo>
                    <a:pt x="134620" y="208280"/>
                  </a:lnTo>
                  <a:lnTo>
                    <a:pt x="149859" y="212089"/>
                  </a:lnTo>
                  <a:lnTo>
                    <a:pt x="166370" y="215900"/>
                  </a:lnTo>
                  <a:lnTo>
                    <a:pt x="200659" y="214630"/>
                  </a:lnTo>
                  <a:lnTo>
                    <a:pt x="233679" y="205739"/>
                  </a:lnTo>
                  <a:lnTo>
                    <a:pt x="260350" y="198119"/>
                  </a:lnTo>
                  <a:lnTo>
                    <a:pt x="273050" y="193039"/>
                  </a:lnTo>
                  <a:lnTo>
                    <a:pt x="285750" y="187960"/>
                  </a:lnTo>
                  <a:lnTo>
                    <a:pt x="309879" y="175260"/>
                  </a:lnTo>
                  <a:lnTo>
                    <a:pt x="336550" y="161289"/>
                  </a:lnTo>
                  <a:lnTo>
                    <a:pt x="349250" y="153669"/>
                  </a:lnTo>
                  <a:lnTo>
                    <a:pt x="361950" y="147319"/>
                  </a:lnTo>
                  <a:lnTo>
                    <a:pt x="373379" y="139700"/>
                  </a:lnTo>
                  <a:lnTo>
                    <a:pt x="386079" y="132080"/>
                  </a:lnTo>
                  <a:lnTo>
                    <a:pt x="414020" y="118110"/>
                  </a:lnTo>
                  <a:lnTo>
                    <a:pt x="427990" y="111760"/>
                  </a:lnTo>
                  <a:lnTo>
                    <a:pt x="441959" y="106680"/>
                  </a:lnTo>
                  <a:lnTo>
                    <a:pt x="455929" y="101600"/>
                  </a:lnTo>
                  <a:lnTo>
                    <a:pt x="471170" y="95250"/>
                  </a:lnTo>
                  <a:lnTo>
                    <a:pt x="485140" y="90169"/>
                  </a:lnTo>
                  <a:lnTo>
                    <a:pt x="500379" y="82550"/>
                  </a:lnTo>
                  <a:lnTo>
                    <a:pt x="513079" y="77469"/>
                  </a:lnTo>
                  <a:lnTo>
                    <a:pt x="525779" y="72389"/>
                  </a:lnTo>
                  <a:lnTo>
                    <a:pt x="551179" y="64769"/>
                  </a:lnTo>
                  <a:lnTo>
                    <a:pt x="659130" y="59689"/>
                  </a:lnTo>
                  <a:lnTo>
                    <a:pt x="725169" y="62230"/>
                  </a:lnTo>
                  <a:lnTo>
                    <a:pt x="754380" y="67310"/>
                  </a:lnTo>
                  <a:lnTo>
                    <a:pt x="779780" y="73660"/>
                  </a:lnTo>
                  <a:lnTo>
                    <a:pt x="920750" y="110489"/>
                  </a:lnTo>
                  <a:lnTo>
                    <a:pt x="944880" y="118110"/>
                  </a:lnTo>
                  <a:lnTo>
                    <a:pt x="1000759" y="124460"/>
                  </a:lnTo>
                  <a:lnTo>
                    <a:pt x="1050290" y="132080"/>
                  </a:lnTo>
                  <a:lnTo>
                    <a:pt x="1098550" y="133350"/>
                  </a:lnTo>
                  <a:lnTo>
                    <a:pt x="1149350" y="127000"/>
                  </a:lnTo>
                  <a:lnTo>
                    <a:pt x="1285240" y="99060"/>
                  </a:lnTo>
                  <a:lnTo>
                    <a:pt x="1304290" y="93980"/>
                  </a:lnTo>
                  <a:lnTo>
                    <a:pt x="1322069" y="88900"/>
                  </a:lnTo>
                  <a:lnTo>
                    <a:pt x="1341119" y="82550"/>
                  </a:lnTo>
                  <a:lnTo>
                    <a:pt x="1376680" y="68580"/>
                  </a:lnTo>
                  <a:lnTo>
                    <a:pt x="1450340" y="40639"/>
                  </a:lnTo>
                  <a:lnTo>
                    <a:pt x="1470659" y="34289"/>
                  </a:lnTo>
                  <a:lnTo>
                    <a:pt x="1490980" y="29210"/>
                  </a:lnTo>
                  <a:lnTo>
                    <a:pt x="1550669" y="15239"/>
                  </a:lnTo>
                  <a:lnTo>
                    <a:pt x="1625600" y="0"/>
                  </a:lnTo>
                  <a:lnTo>
                    <a:pt x="1663700" y="0"/>
                  </a:lnTo>
                  <a:lnTo>
                    <a:pt x="1753869" y="6350"/>
                  </a:lnTo>
                  <a:lnTo>
                    <a:pt x="1770380" y="10160"/>
                  </a:lnTo>
                  <a:lnTo>
                    <a:pt x="1785619" y="15239"/>
                  </a:lnTo>
                  <a:lnTo>
                    <a:pt x="1802130" y="20319"/>
                  </a:lnTo>
                  <a:lnTo>
                    <a:pt x="1819909" y="24130"/>
                  </a:lnTo>
                  <a:lnTo>
                    <a:pt x="1837690" y="29210"/>
                  </a:lnTo>
                  <a:lnTo>
                    <a:pt x="1855469" y="34289"/>
                  </a:lnTo>
                  <a:lnTo>
                    <a:pt x="1873250" y="39369"/>
                  </a:lnTo>
                  <a:lnTo>
                    <a:pt x="1891030" y="45719"/>
                  </a:lnTo>
                  <a:lnTo>
                    <a:pt x="1908809" y="53339"/>
                  </a:lnTo>
                  <a:lnTo>
                    <a:pt x="1924050" y="59689"/>
                  </a:lnTo>
                  <a:lnTo>
                    <a:pt x="1955800" y="73660"/>
                  </a:lnTo>
                  <a:lnTo>
                    <a:pt x="1986280" y="88900"/>
                  </a:lnTo>
                  <a:lnTo>
                    <a:pt x="2001519" y="95250"/>
                  </a:lnTo>
                  <a:lnTo>
                    <a:pt x="2052319" y="118110"/>
                  </a:lnTo>
                  <a:lnTo>
                    <a:pt x="2084069" y="132080"/>
                  </a:lnTo>
                  <a:lnTo>
                    <a:pt x="2217419" y="198119"/>
                  </a:lnTo>
                  <a:lnTo>
                    <a:pt x="2233930" y="205739"/>
                  </a:lnTo>
                  <a:lnTo>
                    <a:pt x="2266950" y="220980"/>
                  </a:lnTo>
                  <a:lnTo>
                    <a:pt x="2283459" y="226060"/>
                  </a:lnTo>
                  <a:lnTo>
                    <a:pt x="2299969" y="232410"/>
                  </a:lnTo>
                  <a:lnTo>
                    <a:pt x="2315209" y="236219"/>
                  </a:lnTo>
                  <a:lnTo>
                    <a:pt x="2345690" y="245110"/>
                  </a:lnTo>
                  <a:lnTo>
                    <a:pt x="2376169" y="251460"/>
                  </a:lnTo>
                  <a:lnTo>
                    <a:pt x="2500630" y="256539"/>
                  </a:lnTo>
                  <a:lnTo>
                    <a:pt x="2574290" y="251460"/>
                  </a:lnTo>
                  <a:lnTo>
                    <a:pt x="2592069" y="247650"/>
                  </a:lnTo>
                  <a:lnTo>
                    <a:pt x="2609850" y="241300"/>
                  </a:lnTo>
                  <a:lnTo>
                    <a:pt x="2628900" y="236219"/>
                  </a:lnTo>
                  <a:lnTo>
                    <a:pt x="2646680" y="229869"/>
                  </a:lnTo>
                  <a:lnTo>
                    <a:pt x="2683509" y="215900"/>
                  </a:lnTo>
                  <a:lnTo>
                    <a:pt x="3013709" y="85089"/>
                  </a:lnTo>
                  <a:lnTo>
                    <a:pt x="3032759" y="78739"/>
                  </a:lnTo>
                  <a:lnTo>
                    <a:pt x="3050540" y="73660"/>
                  </a:lnTo>
                  <a:lnTo>
                    <a:pt x="3086100" y="64769"/>
                  </a:lnTo>
                  <a:lnTo>
                    <a:pt x="3163569" y="59689"/>
                  </a:lnTo>
                  <a:lnTo>
                    <a:pt x="3202940" y="64769"/>
                  </a:lnTo>
                  <a:lnTo>
                    <a:pt x="3214369" y="68580"/>
                  </a:lnTo>
                  <a:lnTo>
                    <a:pt x="3225800" y="73660"/>
                  </a:lnTo>
                  <a:lnTo>
                    <a:pt x="3237230" y="80010"/>
                  </a:lnTo>
                  <a:lnTo>
                    <a:pt x="3248659" y="85089"/>
                  </a:lnTo>
                  <a:lnTo>
                    <a:pt x="3260090" y="90169"/>
                  </a:lnTo>
                  <a:lnTo>
                    <a:pt x="3270250" y="93980"/>
                  </a:lnTo>
                  <a:lnTo>
                    <a:pt x="3280409" y="100330"/>
                  </a:lnTo>
                  <a:lnTo>
                    <a:pt x="3289300" y="109219"/>
                  </a:lnTo>
                  <a:lnTo>
                    <a:pt x="3305809" y="127000"/>
                  </a:lnTo>
                  <a:lnTo>
                    <a:pt x="3322319" y="142239"/>
                  </a:lnTo>
                  <a:lnTo>
                    <a:pt x="3329940" y="149860"/>
                  </a:lnTo>
                  <a:lnTo>
                    <a:pt x="3340100" y="157480"/>
                  </a:lnTo>
                  <a:lnTo>
                    <a:pt x="3387090" y="193039"/>
                  </a:lnTo>
                  <a:lnTo>
                    <a:pt x="3399790" y="200660"/>
                  </a:lnTo>
                  <a:lnTo>
                    <a:pt x="3412490" y="207010"/>
                  </a:lnTo>
                  <a:lnTo>
                    <a:pt x="3423919" y="213360"/>
                  </a:lnTo>
                  <a:lnTo>
                    <a:pt x="3456940" y="219710"/>
                  </a:lnTo>
                  <a:lnTo>
                    <a:pt x="3519169" y="219710"/>
                  </a:lnTo>
                  <a:lnTo>
                    <a:pt x="3562350" y="213360"/>
                  </a:lnTo>
                  <a:lnTo>
                    <a:pt x="3578859" y="208280"/>
                  </a:lnTo>
                  <a:lnTo>
                    <a:pt x="3594100" y="203200"/>
                  </a:lnTo>
                  <a:lnTo>
                    <a:pt x="3608069" y="198119"/>
                  </a:lnTo>
                  <a:lnTo>
                    <a:pt x="3623309" y="193039"/>
                  </a:lnTo>
                  <a:lnTo>
                    <a:pt x="3638550" y="189230"/>
                  </a:lnTo>
                  <a:lnTo>
                    <a:pt x="3652519" y="182880"/>
                  </a:lnTo>
                  <a:lnTo>
                    <a:pt x="3667759" y="177800"/>
                  </a:lnTo>
                  <a:lnTo>
                    <a:pt x="3681730" y="171450"/>
                  </a:lnTo>
                  <a:lnTo>
                    <a:pt x="3710940" y="157480"/>
                  </a:lnTo>
                  <a:lnTo>
                    <a:pt x="3770630" y="128269"/>
                  </a:lnTo>
                  <a:lnTo>
                    <a:pt x="3783330" y="121919"/>
                  </a:lnTo>
                  <a:lnTo>
                    <a:pt x="3796030" y="116839"/>
                  </a:lnTo>
                  <a:lnTo>
                    <a:pt x="3808730" y="113030"/>
                  </a:lnTo>
                  <a:lnTo>
                    <a:pt x="3831590" y="104139"/>
                  </a:lnTo>
                  <a:lnTo>
                    <a:pt x="3856990" y="96519"/>
                  </a:lnTo>
                  <a:lnTo>
                    <a:pt x="3888740" y="88900"/>
                  </a:lnTo>
                  <a:lnTo>
                    <a:pt x="3919219" y="87630"/>
                  </a:lnTo>
                  <a:lnTo>
                    <a:pt x="3948430" y="92710"/>
                  </a:lnTo>
                  <a:lnTo>
                    <a:pt x="3961130" y="97789"/>
                  </a:lnTo>
                  <a:lnTo>
                    <a:pt x="4019550" y="1244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6068059" y="4316729"/>
              <a:ext cx="121921" cy="264162"/>
            </a:xfrm>
            <a:custGeom>
              <a:avLst/>
              <a:gdLst/>
              <a:ahLst/>
              <a:cxnLst/>
              <a:rect l="0" t="0" r="0" b="0"/>
              <a:pathLst>
                <a:path w="121921" h="264162">
                  <a:moveTo>
                    <a:pt x="121920" y="0"/>
                  </a:moveTo>
                  <a:lnTo>
                    <a:pt x="97791" y="0"/>
                  </a:lnTo>
                  <a:lnTo>
                    <a:pt x="87631" y="1271"/>
                  </a:lnTo>
                  <a:lnTo>
                    <a:pt x="76200" y="2541"/>
                  </a:lnTo>
                  <a:lnTo>
                    <a:pt x="66041" y="5080"/>
                  </a:lnTo>
                  <a:lnTo>
                    <a:pt x="54611" y="8891"/>
                  </a:lnTo>
                  <a:lnTo>
                    <a:pt x="33020" y="15241"/>
                  </a:lnTo>
                  <a:lnTo>
                    <a:pt x="24131" y="21591"/>
                  </a:lnTo>
                  <a:lnTo>
                    <a:pt x="17781" y="29211"/>
                  </a:lnTo>
                  <a:lnTo>
                    <a:pt x="11431" y="36830"/>
                  </a:lnTo>
                  <a:lnTo>
                    <a:pt x="8891" y="48261"/>
                  </a:lnTo>
                  <a:lnTo>
                    <a:pt x="8891" y="59691"/>
                  </a:lnTo>
                  <a:lnTo>
                    <a:pt x="10161" y="73661"/>
                  </a:lnTo>
                  <a:lnTo>
                    <a:pt x="12700" y="85091"/>
                  </a:lnTo>
                  <a:lnTo>
                    <a:pt x="16511" y="97791"/>
                  </a:lnTo>
                  <a:lnTo>
                    <a:pt x="22861" y="109221"/>
                  </a:lnTo>
                  <a:lnTo>
                    <a:pt x="26670" y="121921"/>
                  </a:lnTo>
                  <a:lnTo>
                    <a:pt x="31750" y="134621"/>
                  </a:lnTo>
                  <a:lnTo>
                    <a:pt x="35561" y="148591"/>
                  </a:lnTo>
                  <a:lnTo>
                    <a:pt x="38100" y="163830"/>
                  </a:lnTo>
                  <a:lnTo>
                    <a:pt x="40641" y="180341"/>
                  </a:lnTo>
                  <a:lnTo>
                    <a:pt x="41911" y="196850"/>
                  </a:lnTo>
                  <a:lnTo>
                    <a:pt x="40641" y="210821"/>
                  </a:lnTo>
                  <a:lnTo>
                    <a:pt x="36831" y="222250"/>
                  </a:lnTo>
                  <a:lnTo>
                    <a:pt x="0" y="2641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6024879" y="4448809"/>
              <a:ext cx="109222" cy="11432"/>
            </a:xfrm>
            <a:custGeom>
              <a:avLst/>
              <a:gdLst/>
              <a:ahLst/>
              <a:cxnLst/>
              <a:rect l="0" t="0" r="0" b="0"/>
              <a:pathLst>
                <a:path w="109222" h="11432">
                  <a:moveTo>
                    <a:pt x="0" y="11431"/>
                  </a:moveTo>
                  <a:lnTo>
                    <a:pt x="16511" y="5081"/>
                  </a:lnTo>
                  <a:lnTo>
                    <a:pt x="26671" y="3811"/>
                  </a:lnTo>
                  <a:lnTo>
                    <a:pt x="38100" y="2541"/>
                  </a:lnTo>
                  <a:lnTo>
                    <a:pt x="10922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6290309" y="4239259"/>
              <a:ext cx="74932" cy="341632"/>
            </a:xfrm>
            <a:custGeom>
              <a:avLst/>
              <a:gdLst/>
              <a:ahLst/>
              <a:cxnLst/>
              <a:rect l="0" t="0" r="0" b="0"/>
              <a:pathLst>
                <a:path w="74932" h="341632">
                  <a:moveTo>
                    <a:pt x="74931" y="0"/>
                  </a:moveTo>
                  <a:lnTo>
                    <a:pt x="69850" y="17781"/>
                  </a:lnTo>
                  <a:lnTo>
                    <a:pt x="64770" y="27941"/>
                  </a:lnTo>
                  <a:lnTo>
                    <a:pt x="59691" y="39370"/>
                  </a:lnTo>
                  <a:lnTo>
                    <a:pt x="54611" y="52070"/>
                  </a:lnTo>
                  <a:lnTo>
                    <a:pt x="49531" y="63500"/>
                  </a:lnTo>
                  <a:lnTo>
                    <a:pt x="44450" y="76200"/>
                  </a:lnTo>
                  <a:lnTo>
                    <a:pt x="35561" y="99061"/>
                  </a:lnTo>
                  <a:lnTo>
                    <a:pt x="20320" y="143511"/>
                  </a:lnTo>
                  <a:lnTo>
                    <a:pt x="16511" y="153670"/>
                  </a:lnTo>
                  <a:lnTo>
                    <a:pt x="12700" y="168911"/>
                  </a:lnTo>
                  <a:lnTo>
                    <a:pt x="8891" y="186691"/>
                  </a:lnTo>
                  <a:lnTo>
                    <a:pt x="5081" y="204470"/>
                  </a:lnTo>
                  <a:lnTo>
                    <a:pt x="2541" y="223520"/>
                  </a:lnTo>
                  <a:lnTo>
                    <a:pt x="1270" y="242570"/>
                  </a:lnTo>
                  <a:lnTo>
                    <a:pt x="0" y="260350"/>
                  </a:lnTo>
                  <a:lnTo>
                    <a:pt x="1270" y="276861"/>
                  </a:lnTo>
                  <a:lnTo>
                    <a:pt x="2541" y="290831"/>
                  </a:lnTo>
                  <a:lnTo>
                    <a:pt x="20320" y="3416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6398259" y="4311650"/>
              <a:ext cx="113032" cy="181610"/>
            </a:xfrm>
            <a:custGeom>
              <a:avLst/>
              <a:gdLst/>
              <a:ahLst/>
              <a:cxnLst/>
              <a:rect l="0" t="0" r="0" b="0"/>
              <a:pathLst>
                <a:path w="113032" h="181610">
                  <a:moveTo>
                    <a:pt x="0" y="16509"/>
                  </a:moveTo>
                  <a:lnTo>
                    <a:pt x="46991" y="0"/>
                  </a:lnTo>
                  <a:lnTo>
                    <a:pt x="55881" y="2540"/>
                  </a:lnTo>
                  <a:lnTo>
                    <a:pt x="63500" y="6350"/>
                  </a:lnTo>
                  <a:lnTo>
                    <a:pt x="72391" y="13970"/>
                  </a:lnTo>
                  <a:lnTo>
                    <a:pt x="74931" y="22859"/>
                  </a:lnTo>
                  <a:lnTo>
                    <a:pt x="74931" y="34290"/>
                  </a:lnTo>
                  <a:lnTo>
                    <a:pt x="72391" y="45720"/>
                  </a:lnTo>
                  <a:lnTo>
                    <a:pt x="67311" y="57150"/>
                  </a:lnTo>
                  <a:lnTo>
                    <a:pt x="62231" y="66040"/>
                  </a:lnTo>
                  <a:lnTo>
                    <a:pt x="55881" y="74929"/>
                  </a:lnTo>
                  <a:lnTo>
                    <a:pt x="54611" y="78740"/>
                  </a:lnTo>
                  <a:lnTo>
                    <a:pt x="55881" y="78740"/>
                  </a:lnTo>
                  <a:lnTo>
                    <a:pt x="59691" y="76200"/>
                  </a:lnTo>
                  <a:lnTo>
                    <a:pt x="67311" y="76200"/>
                  </a:lnTo>
                  <a:lnTo>
                    <a:pt x="76200" y="76200"/>
                  </a:lnTo>
                  <a:lnTo>
                    <a:pt x="87631" y="78740"/>
                  </a:lnTo>
                  <a:lnTo>
                    <a:pt x="96520" y="83820"/>
                  </a:lnTo>
                  <a:lnTo>
                    <a:pt x="104141" y="90170"/>
                  </a:lnTo>
                  <a:lnTo>
                    <a:pt x="109221" y="97790"/>
                  </a:lnTo>
                  <a:lnTo>
                    <a:pt x="111760" y="107950"/>
                  </a:lnTo>
                  <a:lnTo>
                    <a:pt x="113031" y="116840"/>
                  </a:lnTo>
                  <a:lnTo>
                    <a:pt x="111760" y="127000"/>
                  </a:lnTo>
                  <a:lnTo>
                    <a:pt x="109221" y="137159"/>
                  </a:lnTo>
                  <a:lnTo>
                    <a:pt x="104141" y="146050"/>
                  </a:lnTo>
                  <a:lnTo>
                    <a:pt x="77470" y="1816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6596380" y="4194809"/>
              <a:ext cx="66040" cy="353062"/>
            </a:xfrm>
            <a:custGeom>
              <a:avLst/>
              <a:gdLst/>
              <a:ahLst/>
              <a:cxnLst/>
              <a:rect l="0" t="0" r="0" b="0"/>
              <a:pathLst>
                <a:path w="66040" h="353062">
                  <a:moveTo>
                    <a:pt x="0" y="0"/>
                  </a:moveTo>
                  <a:lnTo>
                    <a:pt x="17779" y="17781"/>
                  </a:lnTo>
                  <a:lnTo>
                    <a:pt x="25400" y="26670"/>
                  </a:lnTo>
                  <a:lnTo>
                    <a:pt x="33020" y="36831"/>
                  </a:lnTo>
                  <a:lnTo>
                    <a:pt x="40639" y="46991"/>
                  </a:lnTo>
                  <a:lnTo>
                    <a:pt x="46989" y="57150"/>
                  </a:lnTo>
                  <a:lnTo>
                    <a:pt x="52070" y="67311"/>
                  </a:lnTo>
                  <a:lnTo>
                    <a:pt x="57150" y="78741"/>
                  </a:lnTo>
                  <a:lnTo>
                    <a:pt x="59689" y="91441"/>
                  </a:lnTo>
                  <a:lnTo>
                    <a:pt x="62229" y="106681"/>
                  </a:lnTo>
                  <a:lnTo>
                    <a:pt x="63500" y="123191"/>
                  </a:lnTo>
                  <a:lnTo>
                    <a:pt x="64770" y="138431"/>
                  </a:lnTo>
                  <a:lnTo>
                    <a:pt x="66039" y="168911"/>
                  </a:lnTo>
                  <a:lnTo>
                    <a:pt x="66039" y="219711"/>
                  </a:lnTo>
                  <a:lnTo>
                    <a:pt x="64770" y="234950"/>
                  </a:lnTo>
                  <a:lnTo>
                    <a:pt x="63500" y="251461"/>
                  </a:lnTo>
                  <a:lnTo>
                    <a:pt x="57150" y="283211"/>
                  </a:lnTo>
                  <a:lnTo>
                    <a:pt x="44450" y="3530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6827519" y="4338320"/>
              <a:ext cx="88901" cy="22860"/>
            </a:xfrm>
            <a:custGeom>
              <a:avLst/>
              <a:gdLst/>
              <a:ahLst/>
              <a:cxnLst/>
              <a:rect l="0" t="0" r="0" b="0"/>
              <a:pathLst>
                <a:path w="88901" h="22860">
                  <a:moveTo>
                    <a:pt x="0" y="0"/>
                  </a:moveTo>
                  <a:lnTo>
                    <a:pt x="29211" y="0"/>
                  </a:lnTo>
                  <a:lnTo>
                    <a:pt x="41911" y="2539"/>
                  </a:lnTo>
                  <a:lnTo>
                    <a:pt x="53340" y="6350"/>
                  </a:lnTo>
                  <a:lnTo>
                    <a:pt x="88900" y="228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850380" y="4427220"/>
              <a:ext cx="77471" cy="10160"/>
            </a:xfrm>
            <a:custGeom>
              <a:avLst/>
              <a:gdLst/>
              <a:ahLst/>
              <a:cxnLst/>
              <a:rect l="0" t="0" r="0" b="0"/>
              <a:pathLst>
                <a:path w="77471" h="10160">
                  <a:moveTo>
                    <a:pt x="0" y="10159"/>
                  </a:moveTo>
                  <a:lnTo>
                    <a:pt x="12700" y="7620"/>
                  </a:lnTo>
                  <a:lnTo>
                    <a:pt x="7747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7086600" y="4295140"/>
              <a:ext cx="105410" cy="223520"/>
            </a:xfrm>
            <a:custGeom>
              <a:avLst/>
              <a:gdLst/>
              <a:ahLst/>
              <a:cxnLst/>
              <a:rect l="0" t="0" r="0" b="0"/>
              <a:pathLst>
                <a:path w="105410" h="223520">
                  <a:moveTo>
                    <a:pt x="16509" y="0"/>
                  </a:moveTo>
                  <a:lnTo>
                    <a:pt x="40640" y="0"/>
                  </a:lnTo>
                  <a:lnTo>
                    <a:pt x="48259" y="3810"/>
                  </a:lnTo>
                  <a:lnTo>
                    <a:pt x="54609" y="12700"/>
                  </a:lnTo>
                  <a:lnTo>
                    <a:pt x="60959" y="22860"/>
                  </a:lnTo>
                  <a:lnTo>
                    <a:pt x="64769" y="35560"/>
                  </a:lnTo>
                  <a:lnTo>
                    <a:pt x="67309" y="50800"/>
                  </a:lnTo>
                  <a:lnTo>
                    <a:pt x="68580" y="66039"/>
                  </a:lnTo>
                  <a:lnTo>
                    <a:pt x="68580" y="83819"/>
                  </a:lnTo>
                  <a:lnTo>
                    <a:pt x="67309" y="100330"/>
                  </a:lnTo>
                  <a:lnTo>
                    <a:pt x="64769" y="118110"/>
                  </a:lnTo>
                  <a:lnTo>
                    <a:pt x="62230" y="135889"/>
                  </a:lnTo>
                  <a:lnTo>
                    <a:pt x="55880" y="172719"/>
                  </a:lnTo>
                  <a:lnTo>
                    <a:pt x="52069" y="187960"/>
                  </a:lnTo>
                  <a:lnTo>
                    <a:pt x="45719" y="201930"/>
                  </a:lnTo>
                  <a:lnTo>
                    <a:pt x="40640" y="215900"/>
                  </a:lnTo>
                  <a:lnTo>
                    <a:pt x="31750" y="222250"/>
                  </a:lnTo>
                  <a:lnTo>
                    <a:pt x="22859" y="223519"/>
                  </a:lnTo>
                  <a:lnTo>
                    <a:pt x="13969" y="222250"/>
                  </a:lnTo>
                  <a:lnTo>
                    <a:pt x="7619" y="215900"/>
                  </a:lnTo>
                  <a:lnTo>
                    <a:pt x="3809" y="208280"/>
                  </a:lnTo>
                  <a:lnTo>
                    <a:pt x="0" y="196850"/>
                  </a:lnTo>
                  <a:lnTo>
                    <a:pt x="0" y="186689"/>
                  </a:lnTo>
                  <a:lnTo>
                    <a:pt x="0" y="175260"/>
                  </a:lnTo>
                  <a:lnTo>
                    <a:pt x="2540" y="163830"/>
                  </a:lnTo>
                  <a:lnTo>
                    <a:pt x="6350" y="154939"/>
                  </a:lnTo>
                  <a:lnTo>
                    <a:pt x="10159" y="146050"/>
                  </a:lnTo>
                  <a:lnTo>
                    <a:pt x="16509" y="137160"/>
                  </a:lnTo>
                  <a:lnTo>
                    <a:pt x="24130" y="130810"/>
                  </a:lnTo>
                  <a:lnTo>
                    <a:pt x="33019" y="124460"/>
                  </a:lnTo>
                  <a:lnTo>
                    <a:pt x="41909" y="119380"/>
                  </a:lnTo>
                  <a:lnTo>
                    <a:pt x="50800" y="118110"/>
                  </a:lnTo>
                  <a:lnTo>
                    <a:pt x="58419" y="120650"/>
                  </a:lnTo>
                  <a:lnTo>
                    <a:pt x="67309" y="124460"/>
                  </a:lnTo>
                  <a:lnTo>
                    <a:pt x="74930" y="130810"/>
                  </a:lnTo>
                  <a:lnTo>
                    <a:pt x="82550" y="138430"/>
                  </a:lnTo>
                  <a:lnTo>
                    <a:pt x="105409" y="165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7270750" y="4250690"/>
              <a:ext cx="41910" cy="318770"/>
            </a:xfrm>
            <a:custGeom>
              <a:avLst/>
              <a:gdLst/>
              <a:ahLst/>
              <a:cxnLst/>
              <a:rect l="0" t="0" r="0" b="0"/>
              <a:pathLst>
                <a:path w="41910" h="318770">
                  <a:moveTo>
                    <a:pt x="41909" y="0"/>
                  </a:moveTo>
                  <a:lnTo>
                    <a:pt x="30480" y="22860"/>
                  </a:lnTo>
                  <a:lnTo>
                    <a:pt x="25400" y="34289"/>
                  </a:lnTo>
                  <a:lnTo>
                    <a:pt x="21590" y="44450"/>
                  </a:lnTo>
                  <a:lnTo>
                    <a:pt x="16509" y="54610"/>
                  </a:lnTo>
                  <a:lnTo>
                    <a:pt x="12700" y="68580"/>
                  </a:lnTo>
                  <a:lnTo>
                    <a:pt x="8890" y="83819"/>
                  </a:lnTo>
                  <a:lnTo>
                    <a:pt x="5080" y="99060"/>
                  </a:lnTo>
                  <a:lnTo>
                    <a:pt x="2540" y="116839"/>
                  </a:lnTo>
                  <a:lnTo>
                    <a:pt x="1269" y="133350"/>
                  </a:lnTo>
                  <a:lnTo>
                    <a:pt x="0" y="151130"/>
                  </a:lnTo>
                  <a:lnTo>
                    <a:pt x="0" y="168910"/>
                  </a:lnTo>
                  <a:lnTo>
                    <a:pt x="2540" y="187960"/>
                  </a:lnTo>
                  <a:lnTo>
                    <a:pt x="3809" y="205739"/>
                  </a:lnTo>
                  <a:lnTo>
                    <a:pt x="7619" y="222250"/>
                  </a:lnTo>
                  <a:lnTo>
                    <a:pt x="10159" y="238760"/>
                  </a:lnTo>
                  <a:lnTo>
                    <a:pt x="13969" y="255269"/>
                  </a:lnTo>
                  <a:lnTo>
                    <a:pt x="16509" y="269239"/>
                  </a:lnTo>
                  <a:lnTo>
                    <a:pt x="20319" y="281939"/>
                  </a:lnTo>
                  <a:lnTo>
                    <a:pt x="41909" y="3187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7433309" y="4282440"/>
              <a:ext cx="77472" cy="210820"/>
            </a:xfrm>
            <a:custGeom>
              <a:avLst/>
              <a:gdLst/>
              <a:ahLst/>
              <a:cxnLst/>
              <a:rect l="0" t="0" r="0" b="0"/>
              <a:pathLst>
                <a:path w="77472" h="210820">
                  <a:moveTo>
                    <a:pt x="0" y="12700"/>
                  </a:moveTo>
                  <a:lnTo>
                    <a:pt x="12700" y="0"/>
                  </a:lnTo>
                  <a:lnTo>
                    <a:pt x="19050" y="0"/>
                  </a:lnTo>
                  <a:lnTo>
                    <a:pt x="27941" y="1269"/>
                  </a:lnTo>
                  <a:lnTo>
                    <a:pt x="36831" y="5080"/>
                  </a:lnTo>
                  <a:lnTo>
                    <a:pt x="41910" y="11430"/>
                  </a:lnTo>
                  <a:lnTo>
                    <a:pt x="44450" y="19050"/>
                  </a:lnTo>
                  <a:lnTo>
                    <a:pt x="44450" y="27939"/>
                  </a:lnTo>
                  <a:lnTo>
                    <a:pt x="43181" y="36830"/>
                  </a:lnTo>
                  <a:lnTo>
                    <a:pt x="40641" y="46989"/>
                  </a:lnTo>
                  <a:lnTo>
                    <a:pt x="38100" y="57150"/>
                  </a:lnTo>
                  <a:lnTo>
                    <a:pt x="39371" y="67310"/>
                  </a:lnTo>
                  <a:lnTo>
                    <a:pt x="41910" y="74930"/>
                  </a:lnTo>
                  <a:lnTo>
                    <a:pt x="46991" y="83819"/>
                  </a:lnTo>
                  <a:lnTo>
                    <a:pt x="53341" y="91439"/>
                  </a:lnTo>
                  <a:lnTo>
                    <a:pt x="60960" y="99060"/>
                  </a:lnTo>
                  <a:lnTo>
                    <a:pt x="69850" y="106680"/>
                  </a:lnTo>
                  <a:lnTo>
                    <a:pt x="74931" y="116839"/>
                  </a:lnTo>
                  <a:lnTo>
                    <a:pt x="77471" y="128269"/>
                  </a:lnTo>
                  <a:lnTo>
                    <a:pt x="77471" y="140969"/>
                  </a:lnTo>
                  <a:lnTo>
                    <a:pt x="74931" y="153669"/>
                  </a:lnTo>
                  <a:lnTo>
                    <a:pt x="71121" y="165100"/>
                  </a:lnTo>
                  <a:lnTo>
                    <a:pt x="66041" y="176530"/>
                  </a:lnTo>
                  <a:lnTo>
                    <a:pt x="58421" y="185419"/>
                  </a:lnTo>
                  <a:lnTo>
                    <a:pt x="50800" y="191769"/>
                  </a:lnTo>
                  <a:lnTo>
                    <a:pt x="0" y="2108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555230" y="4227829"/>
              <a:ext cx="74930" cy="320042"/>
            </a:xfrm>
            <a:custGeom>
              <a:avLst/>
              <a:gdLst/>
              <a:ahLst/>
              <a:cxnLst/>
              <a:rect l="0" t="0" r="0" b="0"/>
              <a:pathLst>
                <a:path w="74930" h="320042">
                  <a:moveTo>
                    <a:pt x="0" y="0"/>
                  </a:moveTo>
                  <a:lnTo>
                    <a:pt x="17779" y="12700"/>
                  </a:lnTo>
                  <a:lnTo>
                    <a:pt x="25400" y="20321"/>
                  </a:lnTo>
                  <a:lnTo>
                    <a:pt x="31750" y="30480"/>
                  </a:lnTo>
                  <a:lnTo>
                    <a:pt x="39370" y="43180"/>
                  </a:lnTo>
                  <a:lnTo>
                    <a:pt x="45720" y="55880"/>
                  </a:lnTo>
                  <a:lnTo>
                    <a:pt x="50800" y="68580"/>
                  </a:lnTo>
                  <a:lnTo>
                    <a:pt x="68579" y="120650"/>
                  </a:lnTo>
                  <a:lnTo>
                    <a:pt x="71120" y="134621"/>
                  </a:lnTo>
                  <a:lnTo>
                    <a:pt x="73660" y="149861"/>
                  </a:lnTo>
                  <a:lnTo>
                    <a:pt x="74929" y="166371"/>
                  </a:lnTo>
                  <a:lnTo>
                    <a:pt x="73660" y="180341"/>
                  </a:lnTo>
                  <a:lnTo>
                    <a:pt x="72389" y="194311"/>
                  </a:lnTo>
                  <a:lnTo>
                    <a:pt x="69850" y="207011"/>
                  </a:lnTo>
                  <a:lnTo>
                    <a:pt x="67310" y="219711"/>
                  </a:lnTo>
                  <a:lnTo>
                    <a:pt x="60960" y="247650"/>
                  </a:lnTo>
                  <a:lnTo>
                    <a:pt x="57150" y="260350"/>
                  </a:lnTo>
                  <a:lnTo>
                    <a:pt x="50800" y="273050"/>
                  </a:lnTo>
                  <a:lnTo>
                    <a:pt x="33020" y="3200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675880" y="4194809"/>
              <a:ext cx="153671" cy="111762"/>
            </a:xfrm>
            <a:custGeom>
              <a:avLst/>
              <a:gdLst/>
              <a:ahLst/>
              <a:cxnLst/>
              <a:rect l="0" t="0" r="0" b="0"/>
              <a:pathLst>
                <a:path w="153671" h="111762">
                  <a:moveTo>
                    <a:pt x="0" y="0"/>
                  </a:moveTo>
                  <a:lnTo>
                    <a:pt x="24129" y="0"/>
                  </a:lnTo>
                  <a:lnTo>
                    <a:pt x="34289" y="1270"/>
                  </a:lnTo>
                  <a:lnTo>
                    <a:pt x="44450" y="3811"/>
                  </a:lnTo>
                  <a:lnTo>
                    <a:pt x="55879" y="6350"/>
                  </a:lnTo>
                  <a:lnTo>
                    <a:pt x="64770" y="10161"/>
                  </a:lnTo>
                  <a:lnTo>
                    <a:pt x="73660" y="15241"/>
                  </a:lnTo>
                  <a:lnTo>
                    <a:pt x="82550" y="21591"/>
                  </a:lnTo>
                  <a:lnTo>
                    <a:pt x="86360" y="30481"/>
                  </a:lnTo>
                  <a:lnTo>
                    <a:pt x="88900" y="41911"/>
                  </a:lnTo>
                  <a:lnTo>
                    <a:pt x="88900" y="53341"/>
                  </a:lnTo>
                  <a:lnTo>
                    <a:pt x="86360" y="64770"/>
                  </a:lnTo>
                  <a:lnTo>
                    <a:pt x="81279" y="76200"/>
                  </a:lnTo>
                  <a:lnTo>
                    <a:pt x="76200" y="87631"/>
                  </a:lnTo>
                  <a:lnTo>
                    <a:pt x="69850" y="96520"/>
                  </a:lnTo>
                  <a:lnTo>
                    <a:pt x="60960" y="104141"/>
                  </a:lnTo>
                  <a:lnTo>
                    <a:pt x="52070" y="109220"/>
                  </a:lnTo>
                  <a:lnTo>
                    <a:pt x="48260" y="111761"/>
                  </a:lnTo>
                  <a:lnTo>
                    <a:pt x="48260" y="110491"/>
                  </a:lnTo>
                  <a:lnTo>
                    <a:pt x="50800" y="106681"/>
                  </a:lnTo>
                  <a:lnTo>
                    <a:pt x="57150" y="105411"/>
                  </a:lnTo>
                  <a:lnTo>
                    <a:pt x="66039" y="105411"/>
                  </a:lnTo>
                  <a:lnTo>
                    <a:pt x="77470" y="107950"/>
                  </a:lnTo>
                  <a:lnTo>
                    <a:pt x="88900" y="109220"/>
                  </a:lnTo>
                  <a:lnTo>
                    <a:pt x="102870" y="109220"/>
                  </a:lnTo>
                  <a:lnTo>
                    <a:pt x="153670" y="110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929880" y="4328159"/>
              <a:ext cx="87630" cy="10162"/>
            </a:xfrm>
            <a:custGeom>
              <a:avLst/>
              <a:gdLst/>
              <a:ahLst/>
              <a:cxnLst/>
              <a:rect l="0" t="0" r="0" b="0"/>
              <a:pathLst>
                <a:path w="87630" h="10162">
                  <a:moveTo>
                    <a:pt x="0" y="10161"/>
                  </a:moveTo>
                  <a:lnTo>
                    <a:pt x="22860" y="10161"/>
                  </a:lnTo>
                  <a:lnTo>
                    <a:pt x="33020" y="8891"/>
                  </a:lnTo>
                  <a:lnTo>
                    <a:pt x="8762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8115300" y="4239259"/>
              <a:ext cx="88901" cy="132082"/>
            </a:xfrm>
            <a:custGeom>
              <a:avLst/>
              <a:gdLst/>
              <a:ahLst/>
              <a:cxnLst/>
              <a:rect l="0" t="0" r="0" b="0"/>
              <a:pathLst>
                <a:path w="88901" h="132082">
                  <a:moveTo>
                    <a:pt x="12700" y="0"/>
                  </a:moveTo>
                  <a:lnTo>
                    <a:pt x="12700" y="67311"/>
                  </a:lnTo>
                  <a:lnTo>
                    <a:pt x="10159" y="80011"/>
                  </a:lnTo>
                  <a:lnTo>
                    <a:pt x="5080" y="91441"/>
                  </a:lnTo>
                  <a:lnTo>
                    <a:pt x="0" y="101600"/>
                  </a:lnTo>
                  <a:lnTo>
                    <a:pt x="2540" y="107950"/>
                  </a:lnTo>
                  <a:lnTo>
                    <a:pt x="7619" y="113031"/>
                  </a:lnTo>
                  <a:lnTo>
                    <a:pt x="35559" y="121920"/>
                  </a:lnTo>
                  <a:lnTo>
                    <a:pt x="88900" y="1320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8204200" y="4272279"/>
              <a:ext cx="11431" cy="242572"/>
            </a:xfrm>
            <a:custGeom>
              <a:avLst/>
              <a:gdLst/>
              <a:ahLst/>
              <a:cxnLst/>
              <a:rect l="0" t="0" r="0" b="0"/>
              <a:pathLst>
                <a:path w="11431" h="242572">
                  <a:moveTo>
                    <a:pt x="0" y="0"/>
                  </a:moveTo>
                  <a:lnTo>
                    <a:pt x="6350" y="17780"/>
                  </a:lnTo>
                  <a:lnTo>
                    <a:pt x="6350" y="27941"/>
                  </a:lnTo>
                  <a:lnTo>
                    <a:pt x="6350" y="39371"/>
                  </a:lnTo>
                  <a:lnTo>
                    <a:pt x="3809" y="52071"/>
                  </a:lnTo>
                  <a:lnTo>
                    <a:pt x="2540" y="64771"/>
                  </a:lnTo>
                  <a:lnTo>
                    <a:pt x="2540" y="78741"/>
                  </a:lnTo>
                  <a:lnTo>
                    <a:pt x="1269" y="92711"/>
                  </a:lnTo>
                  <a:lnTo>
                    <a:pt x="2540" y="106680"/>
                  </a:lnTo>
                  <a:lnTo>
                    <a:pt x="3809" y="118111"/>
                  </a:lnTo>
                  <a:lnTo>
                    <a:pt x="6350" y="130811"/>
                  </a:lnTo>
                  <a:lnTo>
                    <a:pt x="7619" y="143511"/>
                  </a:lnTo>
                  <a:lnTo>
                    <a:pt x="8890" y="156211"/>
                  </a:lnTo>
                  <a:lnTo>
                    <a:pt x="10159" y="170180"/>
                  </a:lnTo>
                  <a:lnTo>
                    <a:pt x="10159" y="199391"/>
                  </a:lnTo>
                  <a:lnTo>
                    <a:pt x="11430" y="2425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8327390" y="4272279"/>
              <a:ext cx="41911" cy="297181"/>
            </a:xfrm>
            <a:custGeom>
              <a:avLst/>
              <a:gdLst/>
              <a:ahLst/>
              <a:cxnLst/>
              <a:rect l="0" t="0" r="0" b="0"/>
              <a:pathLst>
                <a:path w="41911" h="297181">
                  <a:moveTo>
                    <a:pt x="41910" y="0"/>
                  </a:moveTo>
                  <a:lnTo>
                    <a:pt x="36829" y="17780"/>
                  </a:lnTo>
                  <a:lnTo>
                    <a:pt x="33019" y="29211"/>
                  </a:lnTo>
                  <a:lnTo>
                    <a:pt x="26669" y="58421"/>
                  </a:lnTo>
                  <a:lnTo>
                    <a:pt x="24129" y="71121"/>
                  </a:lnTo>
                  <a:lnTo>
                    <a:pt x="20319" y="85091"/>
                  </a:lnTo>
                  <a:lnTo>
                    <a:pt x="16510" y="96521"/>
                  </a:lnTo>
                  <a:lnTo>
                    <a:pt x="12700" y="111761"/>
                  </a:lnTo>
                  <a:lnTo>
                    <a:pt x="8890" y="129541"/>
                  </a:lnTo>
                  <a:lnTo>
                    <a:pt x="5079" y="148591"/>
                  </a:lnTo>
                  <a:lnTo>
                    <a:pt x="2540" y="167641"/>
                  </a:lnTo>
                  <a:lnTo>
                    <a:pt x="1269" y="186691"/>
                  </a:lnTo>
                  <a:lnTo>
                    <a:pt x="0" y="205741"/>
                  </a:lnTo>
                  <a:lnTo>
                    <a:pt x="1269" y="220980"/>
                  </a:lnTo>
                  <a:lnTo>
                    <a:pt x="2540" y="236221"/>
                  </a:lnTo>
                  <a:lnTo>
                    <a:pt x="5079" y="248921"/>
                  </a:lnTo>
                  <a:lnTo>
                    <a:pt x="8890" y="260350"/>
                  </a:lnTo>
                  <a:lnTo>
                    <a:pt x="13969" y="270511"/>
                  </a:lnTo>
                  <a:lnTo>
                    <a:pt x="31750" y="2971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458200" y="4333240"/>
              <a:ext cx="115570" cy="203201"/>
            </a:xfrm>
            <a:custGeom>
              <a:avLst/>
              <a:gdLst/>
              <a:ahLst/>
              <a:cxnLst/>
              <a:rect l="0" t="0" r="0" b="0"/>
              <a:pathLst>
                <a:path w="115570" h="203201">
                  <a:moveTo>
                    <a:pt x="0" y="5080"/>
                  </a:moveTo>
                  <a:lnTo>
                    <a:pt x="17780" y="0"/>
                  </a:lnTo>
                  <a:lnTo>
                    <a:pt x="25400" y="0"/>
                  </a:lnTo>
                  <a:lnTo>
                    <a:pt x="35559" y="2539"/>
                  </a:lnTo>
                  <a:lnTo>
                    <a:pt x="45719" y="7619"/>
                  </a:lnTo>
                  <a:lnTo>
                    <a:pt x="53340" y="13969"/>
                  </a:lnTo>
                  <a:lnTo>
                    <a:pt x="59690" y="21589"/>
                  </a:lnTo>
                  <a:lnTo>
                    <a:pt x="66040" y="31750"/>
                  </a:lnTo>
                  <a:lnTo>
                    <a:pt x="67309" y="40639"/>
                  </a:lnTo>
                  <a:lnTo>
                    <a:pt x="64769" y="50800"/>
                  </a:lnTo>
                  <a:lnTo>
                    <a:pt x="62230" y="60960"/>
                  </a:lnTo>
                  <a:lnTo>
                    <a:pt x="57150" y="72389"/>
                  </a:lnTo>
                  <a:lnTo>
                    <a:pt x="50800" y="82550"/>
                  </a:lnTo>
                  <a:lnTo>
                    <a:pt x="44450" y="93980"/>
                  </a:lnTo>
                  <a:lnTo>
                    <a:pt x="43180" y="99060"/>
                  </a:lnTo>
                  <a:lnTo>
                    <a:pt x="44450" y="99060"/>
                  </a:lnTo>
                  <a:lnTo>
                    <a:pt x="48259" y="97789"/>
                  </a:lnTo>
                  <a:lnTo>
                    <a:pt x="54609" y="97789"/>
                  </a:lnTo>
                  <a:lnTo>
                    <a:pt x="64769" y="97789"/>
                  </a:lnTo>
                  <a:lnTo>
                    <a:pt x="76200" y="100330"/>
                  </a:lnTo>
                  <a:lnTo>
                    <a:pt x="86359" y="104139"/>
                  </a:lnTo>
                  <a:lnTo>
                    <a:pt x="95250" y="109219"/>
                  </a:lnTo>
                  <a:lnTo>
                    <a:pt x="104140" y="114300"/>
                  </a:lnTo>
                  <a:lnTo>
                    <a:pt x="109219" y="123189"/>
                  </a:lnTo>
                  <a:lnTo>
                    <a:pt x="113030" y="134619"/>
                  </a:lnTo>
                  <a:lnTo>
                    <a:pt x="115569" y="146050"/>
                  </a:lnTo>
                  <a:lnTo>
                    <a:pt x="115569" y="157480"/>
                  </a:lnTo>
                  <a:lnTo>
                    <a:pt x="111759" y="170180"/>
                  </a:lnTo>
                  <a:lnTo>
                    <a:pt x="76200" y="203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8611869" y="4305300"/>
              <a:ext cx="107951" cy="275591"/>
            </a:xfrm>
            <a:custGeom>
              <a:avLst/>
              <a:gdLst/>
              <a:ahLst/>
              <a:cxnLst/>
              <a:rect l="0" t="0" r="0" b="0"/>
              <a:pathLst>
                <a:path w="107951" h="275591">
                  <a:moveTo>
                    <a:pt x="0" y="0"/>
                  </a:moveTo>
                  <a:lnTo>
                    <a:pt x="17781" y="6350"/>
                  </a:lnTo>
                  <a:lnTo>
                    <a:pt x="26671" y="11429"/>
                  </a:lnTo>
                  <a:lnTo>
                    <a:pt x="35561" y="19050"/>
                  </a:lnTo>
                  <a:lnTo>
                    <a:pt x="45721" y="26670"/>
                  </a:lnTo>
                  <a:lnTo>
                    <a:pt x="55881" y="36829"/>
                  </a:lnTo>
                  <a:lnTo>
                    <a:pt x="63500" y="46990"/>
                  </a:lnTo>
                  <a:lnTo>
                    <a:pt x="72390" y="57150"/>
                  </a:lnTo>
                  <a:lnTo>
                    <a:pt x="78740" y="68579"/>
                  </a:lnTo>
                  <a:lnTo>
                    <a:pt x="83821" y="81279"/>
                  </a:lnTo>
                  <a:lnTo>
                    <a:pt x="88900" y="93979"/>
                  </a:lnTo>
                  <a:lnTo>
                    <a:pt x="93981" y="107950"/>
                  </a:lnTo>
                  <a:lnTo>
                    <a:pt x="97790" y="121920"/>
                  </a:lnTo>
                  <a:lnTo>
                    <a:pt x="101600" y="137159"/>
                  </a:lnTo>
                  <a:lnTo>
                    <a:pt x="105411" y="151129"/>
                  </a:lnTo>
                  <a:lnTo>
                    <a:pt x="106681" y="166370"/>
                  </a:lnTo>
                  <a:lnTo>
                    <a:pt x="107950" y="180340"/>
                  </a:lnTo>
                  <a:lnTo>
                    <a:pt x="107950" y="194309"/>
                  </a:lnTo>
                  <a:lnTo>
                    <a:pt x="105411" y="209550"/>
                  </a:lnTo>
                  <a:lnTo>
                    <a:pt x="87631" y="2755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8843009" y="4415790"/>
              <a:ext cx="88901" cy="11431"/>
            </a:xfrm>
            <a:custGeom>
              <a:avLst/>
              <a:gdLst/>
              <a:ahLst/>
              <a:cxnLst/>
              <a:rect l="0" t="0" r="0" b="0"/>
              <a:pathLst>
                <a:path w="88901" h="11431">
                  <a:moveTo>
                    <a:pt x="0" y="0"/>
                  </a:moveTo>
                  <a:lnTo>
                    <a:pt x="29210" y="0"/>
                  </a:lnTo>
                  <a:lnTo>
                    <a:pt x="41910" y="1269"/>
                  </a:lnTo>
                  <a:lnTo>
                    <a:pt x="53341" y="2539"/>
                  </a:lnTo>
                  <a:lnTo>
                    <a:pt x="88900" y="114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9063990" y="4295140"/>
              <a:ext cx="113030" cy="318770"/>
            </a:xfrm>
            <a:custGeom>
              <a:avLst/>
              <a:gdLst/>
              <a:ahLst/>
              <a:cxnLst/>
              <a:rect l="0" t="0" r="0" b="0"/>
              <a:pathLst>
                <a:path w="113030" h="318770">
                  <a:moveTo>
                    <a:pt x="0" y="0"/>
                  </a:moveTo>
                  <a:lnTo>
                    <a:pt x="22860" y="0"/>
                  </a:lnTo>
                  <a:lnTo>
                    <a:pt x="33019" y="1269"/>
                  </a:lnTo>
                  <a:lnTo>
                    <a:pt x="44450" y="6350"/>
                  </a:lnTo>
                  <a:lnTo>
                    <a:pt x="54610" y="11430"/>
                  </a:lnTo>
                  <a:lnTo>
                    <a:pt x="62229" y="19050"/>
                  </a:lnTo>
                  <a:lnTo>
                    <a:pt x="67310" y="30480"/>
                  </a:lnTo>
                  <a:lnTo>
                    <a:pt x="69850" y="41910"/>
                  </a:lnTo>
                  <a:lnTo>
                    <a:pt x="71119" y="53339"/>
                  </a:lnTo>
                  <a:lnTo>
                    <a:pt x="69850" y="64769"/>
                  </a:lnTo>
                  <a:lnTo>
                    <a:pt x="68579" y="76200"/>
                  </a:lnTo>
                  <a:lnTo>
                    <a:pt x="64769" y="87630"/>
                  </a:lnTo>
                  <a:lnTo>
                    <a:pt x="60960" y="97789"/>
                  </a:lnTo>
                  <a:lnTo>
                    <a:pt x="54610" y="109219"/>
                  </a:lnTo>
                  <a:lnTo>
                    <a:pt x="55879" y="118110"/>
                  </a:lnTo>
                  <a:lnTo>
                    <a:pt x="62229" y="124460"/>
                  </a:lnTo>
                  <a:lnTo>
                    <a:pt x="69850" y="130810"/>
                  </a:lnTo>
                  <a:lnTo>
                    <a:pt x="78740" y="137160"/>
                  </a:lnTo>
                  <a:lnTo>
                    <a:pt x="86360" y="143510"/>
                  </a:lnTo>
                  <a:lnTo>
                    <a:pt x="93979" y="151130"/>
                  </a:lnTo>
                  <a:lnTo>
                    <a:pt x="100329" y="160019"/>
                  </a:lnTo>
                  <a:lnTo>
                    <a:pt x="105410" y="171450"/>
                  </a:lnTo>
                  <a:lnTo>
                    <a:pt x="110490" y="184150"/>
                  </a:lnTo>
                  <a:lnTo>
                    <a:pt x="113029" y="196850"/>
                  </a:lnTo>
                  <a:lnTo>
                    <a:pt x="113029" y="210819"/>
                  </a:lnTo>
                  <a:lnTo>
                    <a:pt x="111760" y="224789"/>
                  </a:lnTo>
                  <a:lnTo>
                    <a:pt x="110490" y="237489"/>
                  </a:lnTo>
                  <a:lnTo>
                    <a:pt x="107950" y="250189"/>
                  </a:lnTo>
                  <a:lnTo>
                    <a:pt x="104140" y="261619"/>
                  </a:lnTo>
                  <a:lnTo>
                    <a:pt x="99060" y="270510"/>
                  </a:lnTo>
                  <a:lnTo>
                    <a:pt x="91440" y="278130"/>
                  </a:lnTo>
                  <a:lnTo>
                    <a:pt x="73660" y="290830"/>
                  </a:lnTo>
                  <a:lnTo>
                    <a:pt x="33019" y="3187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6953250" y="4184650"/>
            <a:ext cx="1988820" cy="847091"/>
            <a:chOff x="6953250" y="4184650"/>
            <a:chExt cx="1988820" cy="847091"/>
          </a:xfrm>
        </p:grpSpPr>
        <p:sp>
          <p:nvSpPr>
            <p:cNvPr id="123" name="Freeform 122"/>
            <p:cNvSpPr/>
            <p:nvPr/>
          </p:nvSpPr>
          <p:spPr>
            <a:xfrm>
              <a:off x="7334250" y="4184650"/>
              <a:ext cx="495301" cy="374651"/>
            </a:xfrm>
            <a:custGeom>
              <a:avLst/>
              <a:gdLst/>
              <a:ahLst/>
              <a:cxnLst/>
              <a:rect l="0" t="0" r="0" b="0"/>
              <a:pathLst>
                <a:path w="495301" h="374651">
                  <a:moveTo>
                    <a:pt x="495300" y="0"/>
                  </a:moveTo>
                  <a:lnTo>
                    <a:pt x="449580" y="30479"/>
                  </a:lnTo>
                  <a:lnTo>
                    <a:pt x="439419" y="38100"/>
                  </a:lnTo>
                  <a:lnTo>
                    <a:pt x="429259" y="48259"/>
                  </a:lnTo>
                  <a:lnTo>
                    <a:pt x="417830" y="57150"/>
                  </a:lnTo>
                  <a:lnTo>
                    <a:pt x="406400" y="66040"/>
                  </a:lnTo>
                  <a:lnTo>
                    <a:pt x="393700" y="74929"/>
                  </a:lnTo>
                  <a:lnTo>
                    <a:pt x="379730" y="82550"/>
                  </a:lnTo>
                  <a:lnTo>
                    <a:pt x="365759" y="91440"/>
                  </a:lnTo>
                  <a:lnTo>
                    <a:pt x="351790" y="101600"/>
                  </a:lnTo>
                  <a:lnTo>
                    <a:pt x="311150" y="129540"/>
                  </a:lnTo>
                  <a:lnTo>
                    <a:pt x="299719" y="137159"/>
                  </a:lnTo>
                  <a:lnTo>
                    <a:pt x="287019" y="146050"/>
                  </a:lnTo>
                  <a:lnTo>
                    <a:pt x="273050" y="153670"/>
                  </a:lnTo>
                  <a:lnTo>
                    <a:pt x="259080" y="161290"/>
                  </a:lnTo>
                  <a:lnTo>
                    <a:pt x="246380" y="167640"/>
                  </a:lnTo>
                  <a:lnTo>
                    <a:pt x="222250" y="182879"/>
                  </a:lnTo>
                  <a:lnTo>
                    <a:pt x="212090" y="190500"/>
                  </a:lnTo>
                  <a:lnTo>
                    <a:pt x="203200" y="198120"/>
                  </a:lnTo>
                  <a:lnTo>
                    <a:pt x="194309" y="205740"/>
                  </a:lnTo>
                  <a:lnTo>
                    <a:pt x="184150" y="212090"/>
                  </a:lnTo>
                  <a:lnTo>
                    <a:pt x="173990" y="219709"/>
                  </a:lnTo>
                  <a:lnTo>
                    <a:pt x="153669" y="234950"/>
                  </a:lnTo>
                  <a:lnTo>
                    <a:pt x="132080" y="248920"/>
                  </a:lnTo>
                  <a:lnTo>
                    <a:pt x="120650" y="255270"/>
                  </a:lnTo>
                  <a:lnTo>
                    <a:pt x="110490" y="260350"/>
                  </a:lnTo>
                  <a:lnTo>
                    <a:pt x="99059" y="265429"/>
                  </a:lnTo>
                  <a:lnTo>
                    <a:pt x="90169" y="270509"/>
                  </a:lnTo>
                  <a:lnTo>
                    <a:pt x="81280" y="276859"/>
                  </a:lnTo>
                  <a:lnTo>
                    <a:pt x="72390" y="284479"/>
                  </a:lnTo>
                  <a:lnTo>
                    <a:pt x="64769" y="290829"/>
                  </a:lnTo>
                  <a:lnTo>
                    <a:pt x="55880" y="297179"/>
                  </a:lnTo>
                  <a:lnTo>
                    <a:pt x="40640" y="312420"/>
                  </a:lnTo>
                  <a:lnTo>
                    <a:pt x="26669" y="326390"/>
                  </a:lnTo>
                  <a:lnTo>
                    <a:pt x="20319" y="335279"/>
                  </a:lnTo>
                  <a:lnTo>
                    <a:pt x="15240" y="344170"/>
                  </a:lnTo>
                  <a:lnTo>
                    <a:pt x="0" y="3746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6953250" y="4701540"/>
              <a:ext cx="106681" cy="275590"/>
            </a:xfrm>
            <a:custGeom>
              <a:avLst/>
              <a:gdLst/>
              <a:ahLst/>
              <a:cxnLst/>
              <a:rect l="0" t="0" r="0" b="0"/>
              <a:pathLst>
                <a:path w="106681" h="275590">
                  <a:moveTo>
                    <a:pt x="29209" y="0"/>
                  </a:moveTo>
                  <a:lnTo>
                    <a:pt x="46990" y="6350"/>
                  </a:lnTo>
                  <a:lnTo>
                    <a:pt x="54609" y="10160"/>
                  </a:lnTo>
                  <a:lnTo>
                    <a:pt x="62230" y="15239"/>
                  </a:lnTo>
                  <a:lnTo>
                    <a:pt x="68580" y="21589"/>
                  </a:lnTo>
                  <a:lnTo>
                    <a:pt x="74930" y="29210"/>
                  </a:lnTo>
                  <a:lnTo>
                    <a:pt x="81280" y="38100"/>
                  </a:lnTo>
                  <a:lnTo>
                    <a:pt x="85090" y="46989"/>
                  </a:lnTo>
                  <a:lnTo>
                    <a:pt x="90169" y="57150"/>
                  </a:lnTo>
                  <a:lnTo>
                    <a:pt x="93980" y="67310"/>
                  </a:lnTo>
                  <a:lnTo>
                    <a:pt x="97790" y="78739"/>
                  </a:lnTo>
                  <a:lnTo>
                    <a:pt x="100330" y="91439"/>
                  </a:lnTo>
                  <a:lnTo>
                    <a:pt x="102869" y="106680"/>
                  </a:lnTo>
                  <a:lnTo>
                    <a:pt x="104140" y="121919"/>
                  </a:lnTo>
                  <a:lnTo>
                    <a:pt x="102869" y="137160"/>
                  </a:lnTo>
                  <a:lnTo>
                    <a:pt x="101600" y="149860"/>
                  </a:lnTo>
                  <a:lnTo>
                    <a:pt x="99059" y="162560"/>
                  </a:lnTo>
                  <a:lnTo>
                    <a:pt x="95250" y="175260"/>
                  </a:lnTo>
                  <a:lnTo>
                    <a:pt x="90169" y="189230"/>
                  </a:lnTo>
                  <a:lnTo>
                    <a:pt x="85090" y="203200"/>
                  </a:lnTo>
                  <a:lnTo>
                    <a:pt x="78740" y="218439"/>
                  </a:lnTo>
                  <a:lnTo>
                    <a:pt x="64769" y="246380"/>
                  </a:lnTo>
                  <a:lnTo>
                    <a:pt x="57150" y="257810"/>
                  </a:lnTo>
                  <a:lnTo>
                    <a:pt x="46990" y="266700"/>
                  </a:lnTo>
                  <a:lnTo>
                    <a:pt x="38100" y="273050"/>
                  </a:lnTo>
                  <a:lnTo>
                    <a:pt x="29209" y="275589"/>
                  </a:lnTo>
                  <a:lnTo>
                    <a:pt x="20319" y="274319"/>
                  </a:lnTo>
                  <a:lnTo>
                    <a:pt x="12700" y="270510"/>
                  </a:lnTo>
                  <a:lnTo>
                    <a:pt x="6350" y="264160"/>
                  </a:lnTo>
                  <a:lnTo>
                    <a:pt x="2540" y="254000"/>
                  </a:lnTo>
                  <a:lnTo>
                    <a:pt x="1269" y="242569"/>
                  </a:lnTo>
                  <a:lnTo>
                    <a:pt x="0" y="232410"/>
                  </a:lnTo>
                  <a:lnTo>
                    <a:pt x="1269" y="220980"/>
                  </a:lnTo>
                  <a:lnTo>
                    <a:pt x="3809" y="209550"/>
                  </a:lnTo>
                  <a:lnTo>
                    <a:pt x="6350" y="199389"/>
                  </a:lnTo>
                  <a:lnTo>
                    <a:pt x="11430" y="190500"/>
                  </a:lnTo>
                  <a:lnTo>
                    <a:pt x="17780" y="182880"/>
                  </a:lnTo>
                  <a:lnTo>
                    <a:pt x="26669" y="177800"/>
                  </a:lnTo>
                  <a:lnTo>
                    <a:pt x="36830" y="176530"/>
                  </a:lnTo>
                  <a:lnTo>
                    <a:pt x="49530" y="176530"/>
                  </a:lnTo>
                  <a:lnTo>
                    <a:pt x="58419" y="181610"/>
                  </a:lnTo>
                  <a:lnTo>
                    <a:pt x="66040" y="189230"/>
                  </a:lnTo>
                  <a:lnTo>
                    <a:pt x="72390" y="199389"/>
                  </a:lnTo>
                  <a:lnTo>
                    <a:pt x="85090" y="220980"/>
                  </a:lnTo>
                  <a:lnTo>
                    <a:pt x="106680" y="2755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7170419" y="4701540"/>
              <a:ext cx="54612" cy="330201"/>
            </a:xfrm>
            <a:custGeom>
              <a:avLst/>
              <a:gdLst/>
              <a:ahLst/>
              <a:cxnLst/>
              <a:rect l="0" t="0" r="0" b="0"/>
              <a:pathLst>
                <a:path w="54612" h="330201">
                  <a:moveTo>
                    <a:pt x="54611" y="0"/>
                  </a:moveTo>
                  <a:lnTo>
                    <a:pt x="41911" y="24130"/>
                  </a:lnTo>
                  <a:lnTo>
                    <a:pt x="38100" y="36830"/>
                  </a:lnTo>
                  <a:lnTo>
                    <a:pt x="33021" y="52069"/>
                  </a:lnTo>
                  <a:lnTo>
                    <a:pt x="17781" y="113030"/>
                  </a:lnTo>
                  <a:lnTo>
                    <a:pt x="13971" y="130810"/>
                  </a:lnTo>
                  <a:lnTo>
                    <a:pt x="6350" y="170180"/>
                  </a:lnTo>
                  <a:lnTo>
                    <a:pt x="3811" y="189230"/>
                  </a:lnTo>
                  <a:lnTo>
                    <a:pt x="2540" y="208280"/>
                  </a:lnTo>
                  <a:lnTo>
                    <a:pt x="1271" y="227330"/>
                  </a:lnTo>
                  <a:lnTo>
                    <a:pt x="0" y="261619"/>
                  </a:lnTo>
                  <a:lnTo>
                    <a:pt x="10161" y="330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7275830" y="4761229"/>
              <a:ext cx="100330" cy="227331"/>
            </a:xfrm>
            <a:custGeom>
              <a:avLst/>
              <a:gdLst/>
              <a:ahLst/>
              <a:cxnLst/>
              <a:rect l="0" t="0" r="0" b="0"/>
              <a:pathLst>
                <a:path w="100330" h="227331">
                  <a:moveTo>
                    <a:pt x="81279" y="6350"/>
                  </a:moveTo>
                  <a:lnTo>
                    <a:pt x="63500" y="1271"/>
                  </a:lnTo>
                  <a:lnTo>
                    <a:pt x="54610" y="0"/>
                  </a:lnTo>
                  <a:lnTo>
                    <a:pt x="44450" y="1271"/>
                  </a:lnTo>
                  <a:lnTo>
                    <a:pt x="34289" y="2541"/>
                  </a:lnTo>
                  <a:lnTo>
                    <a:pt x="26670" y="8891"/>
                  </a:lnTo>
                  <a:lnTo>
                    <a:pt x="20320" y="17780"/>
                  </a:lnTo>
                  <a:lnTo>
                    <a:pt x="15239" y="29211"/>
                  </a:lnTo>
                  <a:lnTo>
                    <a:pt x="10160" y="40641"/>
                  </a:lnTo>
                  <a:lnTo>
                    <a:pt x="5079" y="54611"/>
                  </a:lnTo>
                  <a:lnTo>
                    <a:pt x="1270" y="67311"/>
                  </a:lnTo>
                  <a:lnTo>
                    <a:pt x="0" y="80011"/>
                  </a:lnTo>
                  <a:lnTo>
                    <a:pt x="0" y="92711"/>
                  </a:lnTo>
                  <a:lnTo>
                    <a:pt x="1270" y="104141"/>
                  </a:lnTo>
                  <a:lnTo>
                    <a:pt x="6350" y="110491"/>
                  </a:lnTo>
                  <a:lnTo>
                    <a:pt x="15239" y="114300"/>
                  </a:lnTo>
                  <a:lnTo>
                    <a:pt x="26670" y="115571"/>
                  </a:lnTo>
                  <a:lnTo>
                    <a:pt x="35560" y="111761"/>
                  </a:lnTo>
                  <a:lnTo>
                    <a:pt x="44450" y="106680"/>
                  </a:lnTo>
                  <a:lnTo>
                    <a:pt x="53339" y="99061"/>
                  </a:lnTo>
                  <a:lnTo>
                    <a:pt x="59689" y="90171"/>
                  </a:lnTo>
                  <a:lnTo>
                    <a:pt x="66039" y="81280"/>
                  </a:lnTo>
                  <a:lnTo>
                    <a:pt x="71120" y="71121"/>
                  </a:lnTo>
                  <a:lnTo>
                    <a:pt x="74929" y="60961"/>
                  </a:lnTo>
                  <a:lnTo>
                    <a:pt x="80010" y="49530"/>
                  </a:lnTo>
                  <a:lnTo>
                    <a:pt x="83820" y="39371"/>
                  </a:lnTo>
                  <a:lnTo>
                    <a:pt x="87629" y="35561"/>
                  </a:lnTo>
                  <a:lnTo>
                    <a:pt x="91439" y="36830"/>
                  </a:lnTo>
                  <a:lnTo>
                    <a:pt x="95250" y="41911"/>
                  </a:lnTo>
                  <a:lnTo>
                    <a:pt x="97789" y="50800"/>
                  </a:lnTo>
                  <a:lnTo>
                    <a:pt x="99060" y="63500"/>
                  </a:lnTo>
                  <a:lnTo>
                    <a:pt x="100329" y="77471"/>
                  </a:lnTo>
                  <a:lnTo>
                    <a:pt x="100329" y="92711"/>
                  </a:lnTo>
                  <a:lnTo>
                    <a:pt x="99060" y="109221"/>
                  </a:lnTo>
                  <a:lnTo>
                    <a:pt x="96520" y="127000"/>
                  </a:lnTo>
                  <a:lnTo>
                    <a:pt x="95250" y="143511"/>
                  </a:lnTo>
                  <a:lnTo>
                    <a:pt x="93979" y="158750"/>
                  </a:lnTo>
                  <a:lnTo>
                    <a:pt x="91439" y="2273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7456169" y="4679950"/>
              <a:ext cx="76201" cy="318771"/>
            </a:xfrm>
            <a:custGeom>
              <a:avLst/>
              <a:gdLst/>
              <a:ahLst/>
              <a:cxnLst/>
              <a:rect l="0" t="0" r="0" b="0"/>
              <a:pathLst>
                <a:path w="76201" h="318771">
                  <a:moveTo>
                    <a:pt x="0" y="0"/>
                  </a:moveTo>
                  <a:lnTo>
                    <a:pt x="11431" y="22859"/>
                  </a:lnTo>
                  <a:lnTo>
                    <a:pt x="19050" y="35559"/>
                  </a:lnTo>
                  <a:lnTo>
                    <a:pt x="26671" y="48259"/>
                  </a:lnTo>
                  <a:lnTo>
                    <a:pt x="35561" y="60959"/>
                  </a:lnTo>
                  <a:lnTo>
                    <a:pt x="43181" y="76200"/>
                  </a:lnTo>
                  <a:lnTo>
                    <a:pt x="49531" y="92709"/>
                  </a:lnTo>
                  <a:lnTo>
                    <a:pt x="68581" y="151129"/>
                  </a:lnTo>
                  <a:lnTo>
                    <a:pt x="71121" y="165100"/>
                  </a:lnTo>
                  <a:lnTo>
                    <a:pt x="72390" y="181609"/>
                  </a:lnTo>
                  <a:lnTo>
                    <a:pt x="73661" y="198120"/>
                  </a:lnTo>
                  <a:lnTo>
                    <a:pt x="74931" y="213359"/>
                  </a:lnTo>
                  <a:lnTo>
                    <a:pt x="76200" y="245109"/>
                  </a:lnTo>
                  <a:lnTo>
                    <a:pt x="74931" y="260350"/>
                  </a:lnTo>
                  <a:lnTo>
                    <a:pt x="73661" y="274320"/>
                  </a:lnTo>
                  <a:lnTo>
                    <a:pt x="66040" y="3187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7675880" y="4767579"/>
              <a:ext cx="77471" cy="33022"/>
            </a:xfrm>
            <a:custGeom>
              <a:avLst/>
              <a:gdLst/>
              <a:ahLst/>
              <a:cxnLst/>
              <a:rect l="0" t="0" r="0" b="0"/>
              <a:pathLst>
                <a:path w="77471" h="33022">
                  <a:moveTo>
                    <a:pt x="0" y="0"/>
                  </a:moveTo>
                  <a:lnTo>
                    <a:pt x="24129" y="6350"/>
                  </a:lnTo>
                  <a:lnTo>
                    <a:pt x="34289" y="10161"/>
                  </a:lnTo>
                  <a:lnTo>
                    <a:pt x="44450" y="15241"/>
                  </a:lnTo>
                  <a:lnTo>
                    <a:pt x="77470" y="330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7901940" y="4724400"/>
              <a:ext cx="93980" cy="132080"/>
            </a:xfrm>
            <a:custGeom>
              <a:avLst/>
              <a:gdLst/>
              <a:ahLst/>
              <a:cxnLst/>
              <a:rect l="0" t="0" r="0" b="0"/>
              <a:pathLst>
                <a:path w="93980" h="132080">
                  <a:moveTo>
                    <a:pt x="5079" y="0"/>
                  </a:moveTo>
                  <a:lnTo>
                    <a:pt x="5079" y="69850"/>
                  </a:lnTo>
                  <a:lnTo>
                    <a:pt x="3810" y="83820"/>
                  </a:lnTo>
                  <a:lnTo>
                    <a:pt x="2540" y="95250"/>
                  </a:lnTo>
                  <a:lnTo>
                    <a:pt x="0" y="107950"/>
                  </a:lnTo>
                  <a:lnTo>
                    <a:pt x="1269" y="114300"/>
                  </a:lnTo>
                  <a:lnTo>
                    <a:pt x="6350" y="118109"/>
                  </a:lnTo>
                  <a:lnTo>
                    <a:pt x="13969" y="119379"/>
                  </a:lnTo>
                  <a:lnTo>
                    <a:pt x="22860" y="120650"/>
                  </a:lnTo>
                  <a:lnTo>
                    <a:pt x="34290" y="123190"/>
                  </a:lnTo>
                  <a:lnTo>
                    <a:pt x="93979" y="1320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7973059" y="4701540"/>
              <a:ext cx="11432" cy="287020"/>
            </a:xfrm>
            <a:custGeom>
              <a:avLst/>
              <a:gdLst/>
              <a:ahLst/>
              <a:cxnLst/>
              <a:rect l="0" t="0" r="0" b="0"/>
              <a:pathLst>
                <a:path w="11432" h="287020">
                  <a:moveTo>
                    <a:pt x="11431" y="0"/>
                  </a:moveTo>
                  <a:lnTo>
                    <a:pt x="5081" y="17780"/>
                  </a:lnTo>
                  <a:lnTo>
                    <a:pt x="3810" y="29210"/>
                  </a:lnTo>
                  <a:lnTo>
                    <a:pt x="2541" y="43180"/>
                  </a:lnTo>
                  <a:lnTo>
                    <a:pt x="1271" y="58419"/>
                  </a:lnTo>
                  <a:lnTo>
                    <a:pt x="1271" y="91439"/>
                  </a:lnTo>
                  <a:lnTo>
                    <a:pt x="0" y="2870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8074659" y="4635500"/>
              <a:ext cx="63501" cy="374651"/>
            </a:xfrm>
            <a:custGeom>
              <a:avLst/>
              <a:gdLst/>
              <a:ahLst/>
              <a:cxnLst/>
              <a:rect l="0" t="0" r="0" b="0"/>
              <a:pathLst>
                <a:path w="63501" h="374651">
                  <a:moveTo>
                    <a:pt x="63500" y="0"/>
                  </a:moveTo>
                  <a:lnTo>
                    <a:pt x="58421" y="24129"/>
                  </a:lnTo>
                  <a:lnTo>
                    <a:pt x="54610" y="34290"/>
                  </a:lnTo>
                  <a:lnTo>
                    <a:pt x="48260" y="55879"/>
                  </a:lnTo>
                  <a:lnTo>
                    <a:pt x="16510" y="154940"/>
                  </a:lnTo>
                  <a:lnTo>
                    <a:pt x="13971" y="166370"/>
                  </a:lnTo>
                  <a:lnTo>
                    <a:pt x="11431" y="180340"/>
                  </a:lnTo>
                  <a:lnTo>
                    <a:pt x="11431" y="193040"/>
                  </a:lnTo>
                  <a:lnTo>
                    <a:pt x="8891" y="205740"/>
                  </a:lnTo>
                  <a:lnTo>
                    <a:pt x="6350" y="218440"/>
                  </a:lnTo>
                  <a:lnTo>
                    <a:pt x="3810" y="229870"/>
                  </a:lnTo>
                  <a:lnTo>
                    <a:pt x="1271" y="245109"/>
                  </a:lnTo>
                  <a:lnTo>
                    <a:pt x="0" y="262890"/>
                  </a:lnTo>
                  <a:lnTo>
                    <a:pt x="0" y="281940"/>
                  </a:lnTo>
                  <a:lnTo>
                    <a:pt x="0" y="298450"/>
                  </a:lnTo>
                  <a:lnTo>
                    <a:pt x="1271" y="312420"/>
                  </a:lnTo>
                  <a:lnTo>
                    <a:pt x="20321" y="3746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204200" y="4757420"/>
              <a:ext cx="102870" cy="186690"/>
            </a:xfrm>
            <a:custGeom>
              <a:avLst/>
              <a:gdLst/>
              <a:ahLst/>
              <a:cxnLst/>
              <a:rect l="0" t="0" r="0" b="0"/>
              <a:pathLst>
                <a:path w="102870" h="186690">
                  <a:moveTo>
                    <a:pt x="0" y="0"/>
                  </a:moveTo>
                  <a:lnTo>
                    <a:pt x="24130" y="5080"/>
                  </a:lnTo>
                  <a:lnTo>
                    <a:pt x="31750" y="11430"/>
                  </a:lnTo>
                  <a:lnTo>
                    <a:pt x="38100" y="17780"/>
                  </a:lnTo>
                  <a:lnTo>
                    <a:pt x="44450" y="26670"/>
                  </a:lnTo>
                  <a:lnTo>
                    <a:pt x="45719" y="34289"/>
                  </a:lnTo>
                  <a:lnTo>
                    <a:pt x="44450" y="43180"/>
                  </a:lnTo>
                  <a:lnTo>
                    <a:pt x="40640" y="50800"/>
                  </a:lnTo>
                  <a:lnTo>
                    <a:pt x="35559" y="58420"/>
                  </a:lnTo>
                  <a:lnTo>
                    <a:pt x="30480" y="64770"/>
                  </a:lnTo>
                  <a:lnTo>
                    <a:pt x="24130" y="72389"/>
                  </a:lnTo>
                  <a:lnTo>
                    <a:pt x="21590" y="74930"/>
                  </a:lnTo>
                  <a:lnTo>
                    <a:pt x="22859" y="74930"/>
                  </a:lnTo>
                  <a:lnTo>
                    <a:pt x="26669" y="71120"/>
                  </a:lnTo>
                  <a:lnTo>
                    <a:pt x="34290" y="71120"/>
                  </a:lnTo>
                  <a:lnTo>
                    <a:pt x="43180" y="71120"/>
                  </a:lnTo>
                  <a:lnTo>
                    <a:pt x="54609" y="73659"/>
                  </a:lnTo>
                  <a:lnTo>
                    <a:pt x="64769" y="76200"/>
                  </a:lnTo>
                  <a:lnTo>
                    <a:pt x="73659" y="81280"/>
                  </a:lnTo>
                  <a:lnTo>
                    <a:pt x="82550" y="87630"/>
                  </a:lnTo>
                  <a:lnTo>
                    <a:pt x="88900" y="95250"/>
                  </a:lnTo>
                  <a:lnTo>
                    <a:pt x="95250" y="102870"/>
                  </a:lnTo>
                  <a:lnTo>
                    <a:pt x="100330" y="113030"/>
                  </a:lnTo>
                  <a:lnTo>
                    <a:pt x="102869" y="123189"/>
                  </a:lnTo>
                  <a:lnTo>
                    <a:pt x="102869" y="133350"/>
                  </a:lnTo>
                  <a:lnTo>
                    <a:pt x="101600" y="143509"/>
                  </a:lnTo>
                  <a:lnTo>
                    <a:pt x="99059" y="153670"/>
                  </a:lnTo>
                  <a:lnTo>
                    <a:pt x="93980" y="161289"/>
                  </a:lnTo>
                  <a:lnTo>
                    <a:pt x="66040" y="1866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336280" y="4712970"/>
              <a:ext cx="118111" cy="297181"/>
            </a:xfrm>
            <a:custGeom>
              <a:avLst/>
              <a:gdLst/>
              <a:ahLst/>
              <a:cxnLst/>
              <a:rect l="0" t="0" r="0" b="0"/>
              <a:pathLst>
                <a:path w="118111" h="297181">
                  <a:moveTo>
                    <a:pt x="0" y="0"/>
                  </a:moveTo>
                  <a:lnTo>
                    <a:pt x="24129" y="11430"/>
                  </a:lnTo>
                  <a:lnTo>
                    <a:pt x="33020" y="19050"/>
                  </a:lnTo>
                  <a:lnTo>
                    <a:pt x="41910" y="26670"/>
                  </a:lnTo>
                  <a:lnTo>
                    <a:pt x="49529" y="36830"/>
                  </a:lnTo>
                  <a:lnTo>
                    <a:pt x="66039" y="53339"/>
                  </a:lnTo>
                  <a:lnTo>
                    <a:pt x="73660" y="60959"/>
                  </a:lnTo>
                  <a:lnTo>
                    <a:pt x="81279" y="71120"/>
                  </a:lnTo>
                  <a:lnTo>
                    <a:pt x="88900" y="82550"/>
                  </a:lnTo>
                  <a:lnTo>
                    <a:pt x="95250" y="95250"/>
                  </a:lnTo>
                  <a:lnTo>
                    <a:pt x="101600" y="107950"/>
                  </a:lnTo>
                  <a:lnTo>
                    <a:pt x="106679" y="119380"/>
                  </a:lnTo>
                  <a:lnTo>
                    <a:pt x="111760" y="130809"/>
                  </a:lnTo>
                  <a:lnTo>
                    <a:pt x="115570" y="144780"/>
                  </a:lnTo>
                  <a:lnTo>
                    <a:pt x="116839" y="160020"/>
                  </a:lnTo>
                  <a:lnTo>
                    <a:pt x="118110" y="176530"/>
                  </a:lnTo>
                  <a:lnTo>
                    <a:pt x="116839" y="191770"/>
                  </a:lnTo>
                  <a:lnTo>
                    <a:pt x="114300" y="208280"/>
                  </a:lnTo>
                  <a:lnTo>
                    <a:pt x="100329" y="248920"/>
                  </a:lnTo>
                  <a:lnTo>
                    <a:pt x="77470" y="2971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8567419" y="4813300"/>
              <a:ext cx="121922" cy="10160"/>
            </a:xfrm>
            <a:custGeom>
              <a:avLst/>
              <a:gdLst/>
              <a:ahLst/>
              <a:cxnLst/>
              <a:rect l="0" t="0" r="0" b="0"/>
              <a:pathLst>
                <a:path w="121922" h="10160">
                  <a:moveTo>
                    <a:pt x="0" y="10159"/>
                  </a:moveTo>
                  <a:lnTo>
                    <a:pt x="17781" y="3809"/>
                  </a:lnTo>
                  <a:lnTo>
                    <a:pt x="27940" y="2540"/>
                  </a:lnTo>
                  <a:lnTo>
                    <a:pt x="39371" y="1270"/>
                  </a:lnTo>
                  <a:lnTo>
                    <a:pt x="52071" y="0"/>
                  </a:lnTo>
                  <a:lnTo>
                    <a:pt x="64771" y="1270"/>
                  </a:lnTo>
                  <a:lnTo>
                    <a:pt x="121921" y="101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8798559" y="4757420"/>
              <a:ext cx="143511" cy="208281"/>
            </a:xfrm>
            <a:custGeom>
              <a:avLst/>
              <a:gdLst/>
              <a:ahLst/>
              <a:cxnLst/>
              <a:rect l="0" t="0" r="0" b="0"/>
              <a:pathLst>
                <a:path w="143511" h="208281">
                  <a:moveTo>
                    <a:pt x="44450" y="0"/>
                  </a:moveTo>
                  <a:lnTo>
                    <a:pt x="68581" y="0"/>
                  </a:lnTo>
                  <a:lnTo>
                    <a:pt x="78741" y="2539"/>
                  </a:lnTo>
                  <a:lnTo>
                    <a:pt x="88900" y="6350"/>
                  </a:lnTo>
                  <a:lnTo>
                    <a:pt x="100331" y="11430"/>
                  </a:lnTo>
                  <a:lnTo>
                    <a:pt x="106681" y="17780"/>
                  </a:lnTo>
                  <a:lnTo>
                    <a:pt x="109221" y="26670"/>
                  </a:lnTo>
                  <a:lnTo>
                    <a:pt x="109221" y="35559"/>
                  </a:lnTo>
                  <a:lnTo>
                    <a:pt x="106681" y="45720"/>
                  </a:lnTo>
                  <a:lnTo>
                    <a:pt x="100331" y="55880"/>
                  </a:lnTo>
                  <a:lnTo>
                    <a:pt x="92710" y="66039"/>
                  </a:lnTo>
                  <a:lnTo>
                    <a:pt x="83821" y="76200"/>
                  </a:lnTo>
                  <a:lnTo>
                    <a:pt x="74931" y="85089"/>
                  </a:lnTo>
                  <a:lnTo>
                    <a:pt x="64771" y="92709"/>
                  </a:lnTo>
                  <a:lnTo>
                    <a:pt x="62231" y="97789"/>
                  </a:lnTo>
                  <a:lnTo>
                    <a:pt x="63500" y="99059"/>
                  </a:lnTo>
                  <a:lnTo>
                    <a:pt x="68581" y="99059"/>
                  </a:lnTo>
                  <a:lnTo>
                    <a:pt x="74931" y="100330"/>
                  </a:lnTo>
                  <a:lnTo>
                    <a:pt x="83821" y="101600"/>
                  </a:lnTo>
                  <a:lnTo>
                    <a:pt x="92710" y="104139"/>
                  </a:lnTo>
                  <a:lnTo>
                    <a:pt x="111760" y="110489"/>
                  </a:lnTo>
                  <a:lnTo>
                    <a:pt x="123191" y="114300"/>
                  </a:lnTo>
                  <a:lnTo>
                    <a:pt x="130810" y="119380"/>
                  </a:lnTo>
                  <a:lnTo>
                    <a:pt x="137160" y="127000"/>
                  </a:lnTo>
                  <a:lnTo>
                    <a:pt x="143510" y="135889"/>
                  </a:lnTo>
                  <a:lnTo>
                    <a:pt x="143510" y="146050"/>
                  </a:lnTo>
                  <a:lnTo>
                    <a:pt x="139700" y="156209"/>
                  </a:lnTo>
                  <a:lnTo>
                    <a:pt x="133350" y="166370"/>
                  </a:lnTo>
                  <a:lnTo>
                    <a:pt x="124460" y="173989"/>
                  </a:lnTo>
                  <a:lnTo>
                    <a:pt x="114300" y="180339"/>
                  </a:lnTo>
                  <a:lnTo>
                    <a:pt x="101600" y="186689"/>
                  </a:lnTo>
                  <a:lnTo>
                    <a:pt x="90171" y="191770"/>
                  </a:lnTo>
                  <a:lnTo>
                    <a:pt x="78741" y="195580"/>
                  </a:lnTo>
                  <a:lnTo>
                    <a:pt x="67310" y="200659"/>
                  </a:lnTo>
                  <a:lnTo>
                    <a:pt x="54610" y="203200"/>
                  </a:lnTo>
                  <a:lnTo>
                    <a:pt x="41910" y="204470"/>
                  </a:lnTo>
                  <a:lnTo>
                    <a:pt x="0" y="2082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6904990" y="4625340"/>
            <a:ext cx="2011680" cy="891540"/>
            <a:chOff x="6904990" y="4625340"/>
            <a:chExt cx="2011680" cy="891540"/>
          </a:xfrm>
        </p:grpSpPr>
        <p:sp>
          <p:nvSpPr>
            <p:cNvPr id="137" name="Freeform 136"/>
            <p:cNvSpPr/>
            <p:nvPr/>
          </p:nvSpPr>
          <p:spPr>
            <a:xfrm>
              <a:off x="6904990" y="4625340"/>
              <a:ext cx="759461" cy="450851"/>
            </a:xfrm>
            <a:custGeom>
              <a:avLst/>
              <a:gdLst/>
              <a:ahLst/>
              <a:cxnLst/>
              <a:rect l="0" t="0" r="0" b="0"/>
              <a:pathLst>
                <a:path w="759461" h="450851">
                  <a:moveTo>
                    <a:pt x="759460" y="0"/>
                  </a:moveTo>
                  <a:lnTo>
                    <a:pt x="736600" y="5080"/>
                  </a:lnTo>
                  <a:lnTo>
                    <a:pt x="715010" y="15239"/>
                  </a:lnTo>
                  <a:lnTo>
                    <a:pt x="693419" y="26669"/>
                  </a:lnTo>
                  <a:lnTo>
                    <a:pt x="671829" y="40639"/>
                  </a:lnTo>
                  <a:lnTo>
                    <a:pt x="659129" y="48260"/>
                  </a:lnTo>
                  <a:lnTo>
                    <a:pt x="632460" y="62230"/>
                  </a:lnTo>
                  <a:lnTo>
                    <a:pt x="618490" y="71119"/>
                  </a:lnTo>
                  <a:lnTo>
                    <a:pt x="604519" y="80010"/>
                  </a:lnTo>
                  <a:lnTo>
                    <a:pt x="590550" y="90169"/>
                  </a:lnTo>
                  <a:lnTo>
                    <a:pt x="558800" y="110489"/>
                  </a:lnTo>
                  <a:lnTo>
                    <a:pt x="450850" y="175260"/>
                  </a:lnTo>
                  <a:lnTo>
                    <a:pt x="433069" y="186689"/>
                  </a:lnTo>
                  <a:lnTo>
                    <a:pt x="415290" y="199389"/>
                  </a:lnTo>
                  <a:lnTo>
                    <a:pt x="396240" y="212089"/>
                  </a:lnTo>
                  <a:lnTo>
                    <a:pt x="378460" y="226060"/>
                  </a:lnTo>
                  <a:lnTo>
                    <a:pt x="359410" y="238760"/>
                  </a:lnTo>
                  <a:lnTo>
                    <a:pt x="341629" y="250189"/>
                  </a:lnTo>
                  <a:lnTo>
                    <a:pt x="304800" y="274319"/>
                  </a:lnTo>
                  <a:lnTo>
                    <a:pt x="213360" y="330200"/>
                  </a:lnTo>
                  <a:lnTo>
                    <a:pt x="195579" y="339089"/>
                  </a:lnTo>
                  <a:lnTo>
                    <a:pt x="163829" y="356869"/>
                  </a:lnTo>
                  <a:lnTo>
                    <a:pt x="118110" y="381000"/>
                  </a:lnTo>
                  <a:lnTo>
                    <a:pt x="104140" y="388619"/>
                  </a:lnTo>
                  <a:lnTo>
                    <a:pt x="91440" y="396239"/>
                  </a:lnTo>
                  <a:lnTo>
                    <a:pt x="80010" y="402589"/>
                  </a:lnTo>
                  <a:lnTo>
                    <a:pt x="55879" y="414019"/>
                  </a:lnTo>
                  <a:lnTo>
                    <a:pt x="35560" y="425450"/>
                  </a:lnTo>
                  <a:lnTo>
                    <a:pt x="25400" y="431800"/>
                  </a:lnTo>
                  <a:lnTo>
                    <a:pt x="0" y="4508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7202169" y="5196840"/>
              <a:ext cx="11432" cy="232411"/>
            </a:xfrm>
            <a:custGeom>
              <a:avLst/>
              <a:gdLst/>
              <a:ahLst/>
              <a:cxnLst/>
              <a:rect l="0" t="0" r="0" b="0"/>
              <a:pathLst>
                <a:path w="11432" h="232411">
                  <a:moveTo>
                    <a:pt x="11431" y="0"/>
                  </a:moveTo>
                  <a:lnTo>
                    <a:pt x="11431" y="157480"/>
                  </a:lnTo>
                  <a:lnTo>
                    <a:pt x="10161" y="172719"/>
                  </a:lnTo>
                  <a:lnTo>
                    <a:pt x="7621" y="186689"/>
                  </a:lnTo>
                  <a:lnTo>
                    <a:pt x="0" y="2324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7320280" y="5186679"/>
              <a:ext cx="83821" cy="275592"/>
            </a:xfrm>
            <a:custGeom>
              <a:avLst/>
              <a:gdLst/>
              <a:ahLst/>
              <a:cxnLst/>
              <a:rect l="0" t="0" r="0" b="0"/>
              <a:pathLst>
                <a:path w="83821" h="275592">
                  <a:moveTo>
                    <a:pt x="46989" y="0"/>
                  </a:moveTo>
                  <a:lnTo>
                    <a:pt x="16510" y="45721"/>
                  </a:lnTo>
                  <a:lnTo>
                    <a:pt x="11429" y="55880"/>
                  </a:lnTo>
                  <a:lnTo>
                    <a:pt x="6350" y="67311"/>
                  </a:lnTo>
                  <a:lnTo>
                    <a:pt x="1270" y="77471"/>
                  </a:lnTo>
                  <a:lnTo>
                    <a:pt x="0" y="87630"/>
                  </a:lnTo>
                  <a:lnTo>
                    <a:pt x="0" y="99061"/>
                  </a:lnTo>
                  <a:lnTo>
                    <a:pt x="1270" y="110491"/>
                  </a:lnTo>
                  <a:lnTo>
                    <a:pt x="5079" y="119380"/>
                  </a:lnTo>
                  <a:lnTo>
                    <a:pt x="11429" y="128271"/>
                  </a:lnTo>
                  <a:lnTo>
                    <a:pt x="50800" y="167641"/>
                  </a:lnTo>
                  <a:lnTo>
                    <a:pt x="66039" y="182880"/>
                  </a:lnTo>
                  <a:lnTo>
                    <a:pt x="72389" y="191771"/>
                  </a:lnTo>
                  <a:lnTo>
                    <a:pt x="77470" y="200661"/>
                  </a:lnTo>
                  <a:lnTo>
                    <a:pt x="81279" y="210821"/>
                  </a:lnTo>
                  <a:lnTo>
                    <a:pt x="83820" y="220980"/>
                  </a:lnTo>
                  <a:lnTo>
                    <a:pt x="83820" y="232411"/>
                  </a:lnTo>
                  <a:lnTo>
                    <a:pt x="82550" y="242571"/>
                  </a:lnTo>
                  <a:lnTo>
                    <a:pt x="78739" y="252730"/>
                  </a:lnTo>
                  <a:lnTo>
                    <a:pt x="71120" y="261621"/>
                  </a:lnTo>
                  <a:lnTo>
                    <a:pt x="63500" y="269241"/>
                  </a:lnTo>
                  <a:lnTo>
                    <a:pt x="53339" y="274321"/>
                  </a:lnTo>
                  <a:lnTo>
                    <a:pt x="41910" y="275591"/>
                  </a:lnTo>
                  <a:lnTo>
                    <a:pt x="29210" y="275591"/>
                  </a:lnTo>
                  <a:lnTo>
                    <a:pt x="22860" y="271780"/>
                  </a:lnTo>
                  <a:lnTo>
                    <a:pt x="21589" y="265430"/>
                  </a:lnTo>
                  <a:lnTo>
                    <a:pt x="22860" y="257811"/>
                  </a:lnTo>
                  <a:lnTo>
                    <a:pt x="24129" y="248921"/>
                  </a:lnTo>
                  <a:lnTo>
                    <a:pt x="27939" y="238761"/>
                  </a:lnTo>
                  <a:lnTo>
                    <a:pt x="30479" y="228600"/>
                  </a:lnTo>
                  <a:lnTo>
                    <a:pt x="34289" y="217171"/>
                  </a:lnTo>
                  <a:lnTo>
                    <a:pt x="40639" y="204471"/>
                  </a:lnTo>
                  <a:lnTo>
                    <a:pt x="45720" y="191771"/>
                  </a:lnTo>
                  <a:lnTo>
                    <a:pt x="53339" y="179071"/>
                  </a:lnTo>
                  <a:lnTo>
                    <a:pt x="59689" y="166371"/>
                  </a:lnTo>
                  <a:lnTo>
                    <a:pt x="66039" y="154941"/>
                  </a:lnTo>
                  <a:lnTo>
                    <a:pt x="72389" y="142241"/>
                  </a:lnTo>
                  <a:lnTo>
                    <a:pt x="77470" y="129541"/>
                  </a:lnTo>
                  <a:lnTo>
                    <a:pt x="82550" y="115571"/>
                  </a:lnTo>
                  <a:lnTo>
                    <a:pt x="83820" y="102871"/>
                  </a:lnTo>
                  <a:lnTo>
                    <a:pt x="83820" y="90171"/>
                  </a:lnTo>
                  <a:lnTo>
                    <a:pt x="69850" y="431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7555230" y="5307329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7717790" y="5196840"/>
              <a:ext cx="123191" cy="55881"/>
            </a:xfrm>
            <a:custGeom>
              <a:avLst/>
              <a:gdLst/>
              <a:ahLst/>
              <a:cxnLst/>
              <a:rect l="0" t="0" r="0" b="0"/>
              <a:pathLst>
                <a:path w="123191" h="55881">
                  <a:moveTo>
                    <a:pt x="24129" y="0"/>
                  </a:moveTo>
                  <a:lnTo>
                    <a:pt x="12700" y="17780"/>
                  </a:lnTo>
                  <a:lnTo>
                    <a:pt x="7619" y="26669"/>
                  </a:lnTo>
                  <a:lnTo>
                    <a:pt x="3810" y="36830"/>
                  </a:lnTo>
                  <a:lnTo>
                    <a:pt x="0" y="46989"/>
                  </a:lnTo>
                  <a:lnTo>
                    <a:pt x="0" y="52069"/>
                  </a:lnTo>
                  <a:lnTo>
                    <a:pt x="5079" y="54610"/>
                  </a:lnTo>
                  <a:lnTo>
                    <a:pt x="11429" y="54610"/>
                  </a:lnTo>
                  <a:lnTo>
                    <a:pt x="31750" y="55880"/>
                  </a:lnTo>
                  <a:lnTo>
                    <a:pt x="43179" y="55880"/>
                  </a:lnTo>
                  <a:lnTo>
                    <a:pt x="55879" y="54610"/>
                  </a:lnTo>
                  <a:lnTo>
                    <a:pt x="67310" y="52069"/>
                  </a:lnTo>
                  <a:lnTo>
                    <a:pt x="123190" y="558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7829550" y="5163820"/>
              <a:ext cx="22860" cy="265431"/>
            </a:xfrm>
            <a:custGeom>
              <a:avLst/>
              <a:gdLst/>
              <a:ahLst/>
              <a:cxnLst/>
              <a:rect l="0" t="0" r="0" b="0"/>
              <a:pathLst>
                <a:path w="22860" h="265431">
                  <a:moveTo>
                    <a:pt x="0" y="0"/>
                  </a:moveTo>
                  <a:lnTo>
                    <a:pt x="0" y="29209"/>
                  </a:lnTo>
                  <a:lnTo>
                    <a:pt x="1269" y="43180"/>
                  </a:lnTo>
                  <a:lnTo>
                    <a:pt x="3809" y="57150"/>
                  </a:lnTo>
                  <a:lnTo>
                    <a:pt x="6350" y="71120"/>
                  </a:lnTo>
                  <a:lnTo>
                    <a:pt x="7619" y="86359"/>
                  </a:lnTo>
                  <a:lnTo>
                    <a:pt x="8890" y="102870"/>
                  </a:lnTo>
                  <a:lnTo>
                    <a:pt x="10159" y="137159"/>
                  </a:lnTo>
                  <a:lnTo>
                    <a:pt x="11430" y="167639"/>
                  </a:lnTo>
                  <a:lnTo>
                    <a:pt x="12700" y="181609"/>
                  </a:lnTo>
                  <a:lnTo>
                    <a:pt x="15240" y="194309"/>
                  </a:lnTo>
                  <a:lnTo>
                    <a:pt x="22859" y="2654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7984490" y="5175250"/>
              <a:ext cx="44451" cy="341630"/>
            </a:xfrm>
            <a:custGeom>
              <a:avLst/>
              <a:gdLst/>
              <a:ahLst/>
              <a:cxnLst/>
              <a:rect l="0" t="0" r="0" b="0"/>
              <a:pathLst>
                <a:path w="44451" h="341630">
                  <a:moveTo>
                    <a:pt x="44450" y="0"/>
                  </a:moveTo>
                  <a:lnTo>
                    <a:pt x="31750" y="24129"/>
                  </a:lnTo>
                  <a:lnTo>
                    <a:pt x="27940" y="36829"/>
                  </a:lnTo>
                  <a:lnTo>
                    <a:pt x="22860" y="50800"/>
                  </a:lnTo>
                  <a:lnTo>
                    <a:pt x="19050" y="67309"/>
                  </a:lnTo>
                  <a:lnTo>
                    <a:pt x="15240" y="81279"/>
                  </a:lnTo>
                  <a:lnTo>
                    <a:pt x="7619" y="107950"/>
                  </a:lnTo>
                  <a:lnTo>
                    <a:pt x="5079" y="121920"/>
                  </a:lnTo>
                  <a:lnTo>
                    <a:pt x="3810" y="137159"/>
                  </a:lnTo>
                  <a:lnTo>
                    <a:pt x="2540" y="153670"/>
                  </a:lnTo>
                  <a:lnTo>
                    <a:pt x="1269" y="171450"/>
                  </a:lnTo>
                  <a:lnTo>
                    <a:pt x="0" y="207009"/>
                  </a:lnTo>
                  <a:lnTo>
                    <a:pt x="1269" y="222250"/>
                  </a:lnTo>
                  <a:lnTo>
                    <a:pt x="3810" y="236220"/>
                  </a:lnTo>
                  <a:lnTo>
                    <a:pt x="6350" y="248920"/>
                  </a:lnTo>
                  <a:lnTo>
                    <a:pt x="8890" y="261620"/>
                  </a:lnTo>
                  <a:lnTo>
                    <a:pt x="11429" y="273050"/>
                  </a:lnTo>
                  <a:lnTo>
                    <a:pt x="15240" y="285750"/>
                  </a:lnTo>
                  <a:lnTo>
                    <a:pt x="20319" y="295909"/>
                  </a:lnTo>
                  <a:lnTo>
                    <a:pt x="25400" y="304800"/>
                  </a:lnTo>
                  <a:lnTo>
                    <a:pt x="44450" y="3416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8116569" y="5194300"/>
              <a:ext cx="96522" cy="245110"/>
            </a:xfrm>
            <a:custGeom>
              <a:avLst/>
              <a:gdLst/>
              <a:ahLst/>
              <a:cxnLst/>
              <a:rect l="0" t="0" r="0" b="0"/>
              <a:pathLst>
                <a:path w="96522" h="245110">
                  <a:moveTo>
                    <a:pt x="0" y="13970"/>
                  </a:moveTo>
                  <a:lnTo>
                    <a:pt x="11431" y="2540"/>
                  </a:lnTo>
                  <a:lnTo>
                    <a:pt x="19050" y="0"/>
                  </a:lnTo>
                  <a:lnTo>
                    <a:pt x="26671" y="0"/>
                  </a:lnTo>
                  <a:lnTo>
                    <a:pt x="36831" y="1270"/>
                  </a:lnTo>
                  <a:lnTo>
                    <a:pt x="44450" y="3809"/>
                  </a:lnTo>
                  <a:lnTo>
                    <a:pt x="53340" y="8890"/>
                  </a:lnTo>
                  <a:lnTo>
                    <a:pt x="60961" y="13970"/>
                  </a:lnTo>
                  <a:lnTo>
                    <a:pt x="66040" y="22859"/>
                  </a:lnTo>
                  <a:lnTo>
                    <a:pt x="69850" y="33020"/>
                  </a:lnTo>
                  <a:lnTo>
                    <a:pt x="72390" y="45720"/>
                  </a:lnTo>
                  <a:lnTo>
                    <a:pt x="71121" y="57150"/>
                  </a:lnTo>
                  <a:lnTo>
                    <a:pt x="68581" y="68579"/>
                  </a:lnTo>
                  <a:lnTo>
                    <a:pt x="63500" y="80009"/>
                  </a:lnTo>
                  <a:lnTo>
                    <a:pt x="58421" y="91440"/>
                  </a:lnTo>
                  <a:lnTo>
                    <a:pt x="52071" y="101600"/>
                  </a:lnTo>
                  <a:lnTo>
                    <a:pt x="45721" y="113029"/>
                  </a:lnTo>
                  <a:lnTo>
                    <a:pt x="45721" y="118109"/>
                  </a:lnTo>
                  <a:lnTo>
                    <a:pt x="48261" y="119379"/>
                  </a:lnTo>
                  <a:lnTo>
                    <a:pt x="54611" y="116840"/>
                  </a:lnTo>
                  <a:lnTo>
                    <a:pt x="60961" y="118109"/>
                  </a:lnTo>
                  <a:lnTo>
                    <a:pt x="67311" y="121920"/>
                  </a:lnTo>
                  <a:lnTo>
                    <a:pt x="73661" y="125729"/>
                  </a:lnTo>
                  <a:lnTo>
                    <a:pt x="80011" y="134620"/>
                  </a:lnTo>
                  <a:lnTo>
                    <a:pt x="85090" y="144779"/>
                  </a:lnTo>
                  <a:lnTo>
                    <a:pt x="90171" y="156209"/>
                  </a:lnTo>
                  <a:lnTo>
                    <a:pt x="92711" y="168909"/>
                  </a:lnTo>
                  <a:lnTo>
                    <a:pt x="95250" y="181609"/>
                  </a:lnTo>
                  <a:lnTo>
                    <a:pt x="96521" y="195579"/>
                  </a:lnTo>
                  <a:lnTo>
                    <a:pt x="95250" y="207009"/>
                  </a:lnTo>
                  <a:lnTo>
                    <a:pt x="91440" y="217170"/>
                  </a:lnTo>
                  <a:lnTo>
                    <a:pt x="44450" y="2451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8314690" y="5163820"/>
              <a:ext cx="114301" cy="308610"/>
            </a:xfrm>
            <a:custGeom>
              <a:avLst/>
              <a:gdLst/>
              <a:ahLst/>
              <a:cxnLst/>
              <a:rect l="0" t="0" r="0" b="0"/>
              <a:pathLst>
                <a:path w="114301" h="308610">
                  <a:moveTo>
                    <a:pt x="0" y="0"/>
                  </a:moveTo>
                  <a:lnTo>
                    <a:pt x="45719" y="46989"/>
                  </a:lnTo>
                  <a:lnTo>
                    <a:pt x="55879" y="58420"/>
                  </a:lnTo>
                  <a:lnTo>
                    <a:pt x="67310" y="71120"/>
                  </a:lnTo>
                  <a:lnTo>
                    <a:pt x="77469" y="83820"/>
                  </a:lnTo>
                  <a:lnTo>
                    <a:pt x="86360" y="97789"/>
                  </a:lnTo>
                  <a:lnTo>
                    <a:pt x="92710" y="111759"/>
                  </a:lnTo>
                  <a:lnTo>
                    <a:pt x="99060" y="125730"/>
                  </a:lnTo>
                  <a:lnTo>
                    <a:pt x="104140" y="142239"/>
                  </a:lnTo>
                  <a:lnTo>
                    <a:pt x="107950" y="158750"/>
                  </a:lnTo>
                  <a:lnTo>
                    <a:pt x="113029" y="175259"/>
                  </a:lnTo>
                  <a:lnTo>
                    <a:pt x="114300" y="191770"/>
                  </a:lnTo>
                  <a:lnTo>
                    <a:pt x="114300" y="207009"/>
                  </a:lnTo>
                  <a:lnTo>
                    <a:pt x="113029" y="223520"/>
                  </a:lnTo>
                  <a:lnTo>
                    <a:pt x="110490" y="237489"/>
                  </a:lnTo>
                  <a:lnTo>
                    <a:pt x="107950" y="250189"/>
                  </a:lnTo>
                  <a:lnTo>
                    <a:pt x="87629" y="3086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8567419" y="5271770"/>
              <a:ext cx="88901" cy="13971"/>
            </a:xfrm>
            <a:custGeom>
              <a:avLst/>
              <a:gdLst/>
              <a:ahLst/>
              <a:cxnLst/>
              <a:rect l="0" t="0" r="0" b="0"/>
              <a:pathLst>
                <a:path w="88901" h="13971">
                  <a:moveTo>
                    <a:pt x="0" y="13970"/>
                  </a:moveTo>
                  <a:lnTo>
                    <a:pt x="24131" y="2539"/>
                  </a:lnTo>
                  <a:lnTo>
                    <a:pt x="35561" y="0"/>
                  </a:lnTo>
                  <a:lnTo>
                    <a:pt x="48261" y="0"/>
                  </a:lnTo>
                  <a:lnTo>
                    <a:pt x="88900" y="25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8776969" y="5153659"/>
              <a:ext cx="139701" cy="242571"/>
            </a:xfrm>
            <a:custGeom>
              <a:avLst/>
              <a:gdLst/>
              <a:ahLst/>
              <a:cxnLst/>
              <a:rect l="0" t="0" r="0" b="0"/>
              <a:pathLst>
                <a:path w="139701" h="242571">
                  <a:moveTo>
                    <a:pt x="0" y="0"/>
                  </a:moveTo>
                  <a:lnTo>
                    <a:pt x="24131" y="0"/>
                  </a:lnTo>
                  <a:lnTo>
                    <a:pt x="34290" y="2541"/>
                  </a:lnTo>
                  <a:lnTo>
                    <a:pt x="44450" y="6350"/>
                  </a:lnTo>
                  <a:lnTo>
                    <a:pt x="55881" y="11431"/>
                  </a:lnTo>
                  <a:lnTo>
                    <a:pt x="63500" y="20320"/>
                  </a:lnTo>
                  <a:lnTo>
                    <a:pt x="67311" y="30481"/>
                  </a:lnTo>
                  <a:lnTo>
                    <a:pt x="71121" y="41911"/>
                  </a:lnTo>
                  <a:lnTo>
                    <a:pt x="71121" y="53341"/>
                  </a:lnTo>
                  <a:lnTo>
                    <a:pt x="67311" y="64770"/>
                  </a:lnTo>
                  <a:lnTo>
                    <a:pt x="63500" y="76200"/>
                  </a:lnTo>
                  <a:lnTo>
                    <a:pt x="57150" y="86361"/>
                  </a:lnTo>
                  <a:lnTo>
                    <a:pt x="49531" y="95250"/>
                  </a:lnTo>
                  <a:lnTo>
                    <a:pt x="40640" y="104141"/>
                  </a:lnTo>
                  <a:lnTo>
                    <a:pt x="38100" y="106681"/>
                  </a:lnTo>
                  <a:lnTo>
                    <a:pt x="40640" y="106681"/>
                  </a:lnTo>
                  <a:lnTo>
                    <a:pt x="45721" y="104141"/>
                  </a:lnTo>
                  <a:lnTo>
                    <a:pt x="52071" y="104141"/>
                  </a:lnTo>
                  <a:lnTo>
                    <a:pt x="60961" y="104141"/>
                  </a:lnTo>
                  <a:lnTo>
                    <a:pt x="69850" y="106681"/>
                  </a:lnTo>
                  <a:lnTo>
                    <a:pt x="81281" y="110491"/>
                  </a:lnTo>
                  <a:lnTo>
                    <a:pt x="92711" y="114300"/>
                  </a:lnTo>
                  <a:lnTo>
                    <a:pt x="106681" y="120650"/>
                  </a:lnTo>
                  <a:lnTo>
                    <a:pt x="115571" y="128270"/>
                  </a:lnTo>
                  <a:lnTo>
                    <a:pt x="124461" y="137161"/>
                  </a:lnTo>
                  <a:lnTo>
                    <a:pt x="130811" y="146050"/>
                  </a:lnTo>
                  <a:lnTo>
                    <a:pt x="134621" y="157481"/>
                  </a:lnTo>
                  <a:lnTo>
                    <a:pt x="137161" y="170181"/>
                  </a:lnTo>
                  <a:lnTo>
                    <a:pt x="139700" y="182881"/>
                  </a:lnTo>
                  <a:lnTo>
                    <a:pt x="138431" y="194311"/>
                  </a:lnTo>
                  <a:lnTo>
                    <a:pt x="134621" y="203200"/>
                  </a:lnTo>
                  <a:lnTo>
                    <a:pt x="130811" y="213361"/>
                  </a:lnTo>
                  <a:lnTo>
                    <a:pt x="123190" y="219711"/>
                  </a:lnTo>
                  <a:lnTo>
                    <a:pt x="115571" y="226061"/>
                  </a:lnTo>
                  <a:lnTo>
                    <a:pt x="77471" y="2425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Freeform 148"/>
          <p:cNvSpPr/>
          <p:nvPr/>
        </p:nvSpPr>
        <p:spPr>
          <a:xfrm>
            <a:off x="7796530" y="5120640"/>
            <a:ext cx="605790" cy="252731"/>
          </a:xfrm>
          <a:custGeom>
            <a:avLst/>
            <a:gdLst/>
            <a:ahLst/>
            <a:cxnLst/>
            <a:rect l="0" t="0" r="0" b="0"/>
            <a:pathLst>
              <a:path w="605790" h="252731">
                <a:moveTo>
                  <a:pt x="0" y="0"/>
                </a:moveTo>
                <a:lnTo>
                  <a:pt x="12700" y="11430"/>
                </a:lnTo>
                <a:lnTo>
                  <a:pt x="19050" y="16510"/>
                </a:lnTo>
                <a:lnTo>
                  <a:pt x="27939" y="20319"/>
                </a:lnTo>
                <a:lnTo>
                  <a:pt x="36829" y="24130"/>
                </a:lnTo>
                <a:lnTo>
                  <a:pt x="49529" y="27939"/>
                </a:lnTo>
                <a:lnTo>
                  <a:pt x="63500" y="31750"/>
                </a:lnTo>
                <a:lnTo>
                  <a:pt x="80010" y="35560"/>
                </a:lnTo>
                <a:lnTo>
                  <a:pt x="93979" y="39369"/>
                </a:lnTo>
                <a:lnTo>
                  <a:pt x="119379" y="46989"/>
                </a:lnTo>
                <a:lnTo>
                  <a:pt x="153670" y="58419"/>
                </a:lnTo>
                <a:lnTo>
                  <a:pt x="166370" y="62230"/>
                </a:lnTo>
                <a:lnTo>
                  <a:pt x="205739" y="73660"/>
                </a:lnTo>
                <a:lnTo>
                  <a:pt x="229870" y="80010"/>
                </a:lnTo>
                <a:lnTo>
                  <a:pt x="242570" y="85089"/>
                </a:lnTo>
                <a:lnTo>
                  <a:pt x="256539" y="91439"/>
                </a:lnTo>
                <a:lnTo>
                  <a:pt x="270510" y="97789"/>
                </a:lnTo>
                <a:lnTo>
                  <a:pt x="283210" y="104139"/>
                </a:lnTo>
                <a:lnTo>
                  <a:pt x="295910" y="110489"/>
                </a:lnTo>
                <a:lnTo>
                  <a:pt x="307339" y="118110"/>
                </a:lnTo>
                <a:lnTo>
                  <a:pt x="320039" y="123189"/>
                </a:lnTo>
                <a:lnTo>
                  <a:pt x="334010" y="128269"/>
                </a:lnTo>
                <a:lnTo>
                  <a:pt x="346710" y="133350"/>
                </a:lnTo>
                <a:lnTo>
                  <a:pt x="360679" y="139700"/>
                </a:lnTo>
                <a:lnTo>
                  <a:pt x="372110" y="144780"/>
                </a:lnTo>
                <a:lnTo>
                  <a:pt x="384810" y="152400"/>
                </a:lnTo>
                <a:lnTo>
                  <a:pt x="396239" y="157480"/>
                </a:lnTo>
                <a:lnTo>
                  <a:pt x="407670" y="162560"/>
                </a:lnTo>
                <a:lnTo>
                  <a:pt x="419100" y="166369"/>
                </a:lnTo>
                <a:lnTo>
                  <a:pt x="440689" y="175260"/>
                </a:lnTo>
                <a:lnTo>
                  <a:pt x="485139" y="190500"/>
                </a:lnTo>
                <a:lnTo>
                  <a:pt x="497839" y="195580"/>
                </a:lnTo>
                <a:lnTo>
                  <a:pt x="510539" y="200660"/>
                </a:lnTo>
                <a:lnTo>
                  <a:pt x="524510" y="207010"/>
                </a:lnTo>
                <a:lnTo>
                  <a:pt x="537210" y="213360"/>
                </a:lnTo>
                <a:lnTo>
                  <a:pt x="548639" y="217169"/>
                </a:lnTo>
                <a:lnTo>
                  <a:pt x="560070" y="222250"/>
                </a:lnTo>
                <a:lnTo>
                  <a:pt x="571500" y="227330"/>
                </a:lnTo>
                <a:lnTo>
                  <a:pt x="580389" y="233680"/>
                </a:lnTo>
                <a:lnTo>
                  <a:pt x="605789" y="2527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8" name="Group 157"/>
          <p:cNvGrpSpPr/>
          <p:nvPr/>
        </p:nvGrpSpPr>
        <p:grpSpPr>
          <a:xfrm>
            <a:off x="7632700" y="5600700"/>
            <a:ext cx="1266191" cy="323851"/>
            <a:chOff x="7632700" y="5600700"/>
            <a:chExt cx="1266191" cy="323851"/>
          </a:xfrm>
        </p:grpSpPr>
        <p:sp>
          <p:nvSpPr>
            <p:cNvPr id="150" name="Freeform 149"/>
            <p:cNvSpPr/>
            <p:nvPr/>
          </p:nvSpPr>
          <p:spPr>
            <a:xfrm>
              <a:off x="7632700" y="5648959"/>
              <a:ext cx="10160" cy="275592"/>
            </a:xfrm>
            <a:custGeom>
              <a:avLst/>
              <a:gdLst/>
              <a:ahLst/>
              <a:cxnLst/>
              <a:rect l="0" t="0" r="0" b="0"/>
              <a:pathLst>
                <a:path w="10160" h="275592">
                  <a:moveTo>
                    <a:pt x="10159" y="0"/>
                  </a:moveTo>
                  <a:lnTo>
                    <a:pt x="3809" y="22861"/>
                  </a:lnTo>
                  <a:lnTo>
                    <a:pt x="3809" y="36831"/>
                  </a:lnTo>
                  <a:lnTo>
                    <a:pt x="5080" y="50800"/>
                  </a:lnTo>
                  <a:lnTo>
                    <a:pt x="6350" y="67311"/>
                  </a:lnTo>
                  <a:lnTo>
                    <a:pt x="6350" y="81281"/>
                  </a:lnTo>
                  <a:lnTo>
                    <a:pt x="5080" y="95250"/>
                  </a:lnTo>
                  <a:lnTo>
                    <a:pt x="3809" y="106681"/>
                  </a:lnTo>
                  <a:lnTo>
                    <a:pt x="2540" y="123191"/>
                  </a:lnTo>
                  <a:lnTo>
                    <a:pt x="1269" y="140970"/>
                  </a:lnTo>
                  <a:lnTo>
                    <a:pt x="0" y="177800"/>
                  </a:lnTo>
                  <a:lnTo>
                    <a:pt x="0" y="210820"/>
                  </a:lnTo>
                  <a:lnTo>
                    <a:pt x="1269" y="224791"/>
                  </a:lnTo>
                  <a:lnTo>
                    <a:pt x="2540" y="237491"/>
                  </a:lnTo>
                  <a:lnTo>
                    <a:pt x="10159" y="2755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7778750" y="5670550"/>
              <a:ext cx="96520" cy="254001"/>
            </a:xfrm>
            <a:custGeom>
              <a:avLst/>
              <a:gdLst/>
              <a:ahLst/>
              <a:cxnLst/>
              <a:rect l="0" t="0" r="0" b="0"/>
              <a:pathLst>
                <a:path w="96520" h="254001">
                  <a:moveTo>
                    <a:pt x="17780" y="0"/>
                  </a:moveTo>
                  <a:lnTo>
                    <a:pt x="6350" y="12700"/>
                  </a:lnTo>
                  <a:lnTo>
                    <a:pt x="3809" y="21590"/>
                  </a:lnTo>
                  <a:lnTo>
                    <a:pt x="1269" y="34290"/>
                  </a:lnTo>
                  <a:lnTo>
                    <a:pt x="0" y="48259"/>
                  </a:lnTo>
                  <a:lnTo>
                    <a:pt x="1269" y="62229"/>
                  </a:lnTo>
                  <a:lnTo>
                    <a:pt x="3809" y="74929"/>
                  </a:lnTo>
                  <a:lnTo>
                    <a:pt x="8890" y="86359"/>
                  </a:lnTo>
                  <a:lnTo>
                    <a:pt x="13969" y="96520"/>
                  </a:lnTo>
                  <a:lnTo>
                    <a:pt x="20319" y="106679"/>
                  </a:lnTo>
                  <a:lnTo>
                    <a:pt x="26669" y="115570"/>
                  </a:lnTo>
                  <a:lnTo>
                    <a:pt x="34290" y="123190"/>
                  </a:lnTo>
                  <a:lnTo>
                    <a:pt x="40640" y="130809"/>
                  </a:lnTo>
                  <a:lnTo>
                    <a:pt x="48259" y="138429"/>
                  </a:lnTo>
                  <a:lnTo>
                    <a:pt x="62230" y="153670"/>
                  </a:lnTo>
                  <a:lnTo>
                    <a:pt x="69850" y="161290"/>
                  </a:lnTo>
                  <a:lnTo>
                    <a:pt x="76200" y="170179"/>
                  </a:lnTo>
                  <a:lnTo>
                    <a:pt x="81280" y="180340"/>
                  </a:lnTo>
                  <a:lnTo>
                    <a:pt x="86359" y="189229"/>
                  </a:lnTo>
                  <a:lnTo>
                    <a:pt x="87630" y="199390"/>
                  </a:lnTo>
                  <a:lnTo>
                    <a:pt x="87630" y="210820"/>
                  </a:lnTo>
                  <a:lnTo>
                    <a:pt x="86359" y="220979"/>
                  </a:lnTo>
                  <a:lnTo>
                    <a:pt x="83819" y="231140"/>
                  </a:lnTo>
                  <a:lnTo>
                    <a:pt x="78740" y="240029"/>
                  </a:lnTo>
                  <a:lnTo>
                    <a:pt x="73659" y="247650"/>
                  </a:lnTo>
                  <a:lnTo>
                    <a:pt x="66040" y="252729"/>
                  </a:lnTo>
                  <a:lnTo>
                    <a:pt x="57150" y="254000"/>
                  </a:lnTo>
                  <a:lnTo>
                    <a:pt x="48259" y="254000"/>
                  </a:lnTo>
                  <a:lnTo>
                    <a:pt x="41909" y="247650"/>
                  </a:lnTo>
                  <a:lnTo>
                    <a:pt x="38100" y="237490"/>
                  </a:lnTo>
                  <a:lnTo>
                    <a:pt x="35559" y="224790"/>
                  </a:lnTo>
                  <a:lnTo>
                    <a:pt x="35559" y="210820"/>
                  </a:lnTo>
                  <a:lnTo>
                    <a:pt x="38100" y="196850"/>
                  </a:lnTo>
                  <a:lnTo>
                    <a:pt x="43180" y="182879"/>
                  </a:lnTo>
                  <a:lnTo>
                    <a:pt x="48259" y="170179"/>
                  </a:lnTo>
                  <a:lnTo>
                    <a:pt x="54609" y="157479"/>
                  </a:lnTo>
                  <a:lnTo>
                    <a:pt x="67309" y="132079"/>
                  </a:lnTo>
                  <a:lnTo>
                    <a:pt x="81280" y="105409"/>
                  </a:lnTo>
                  <a:lnTo>
                    <a:pt x="87630" y="92709"/>
                  </a:lnTo>
                  <a:lnTo>
                    <a:pt x="92709" y="80009"/>
                  </a:lnTo>
                  <a:lnTo>
                    <a:pt x="96519" y="68579"/>
                  </a:lnTo>
                  <a:lnTo>
                    <a:pt x="96519" y="58420"/>
                  </a:lnTo>
                  <a:lnTo>
                    <a:pt x="92709" y="52070"/>
                  </a:lnTo>
                  <a:lnTo>
                    <a:pt x="86359" y="45720"/>
                  </a:lnTo>
                  <a:lnTo>
                    <a:pt x="78740" y="43179"/>
                  </a:lnTo>
                  <a:lnTo>
                    <a:pt x="69850" y="41909"/>
                  </a:lnTo>
                  <a:lnTo>
                    <a:pt x="29209" y="444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7807959" y="57150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7995919" y="5736590"/>
              <a:ext cx="76201" cy="11431"/>
            </a:xfrm>
            <a:custGeom>
              <a:avLst/>
              <a:gdLst/>
              <a:ahLst/>
              <a:cxnLst/>
              <a:rect l="0" t="0" r="0" b="0"/>
              <a:pathLst>
                <a:path w="76201" h="11431">
                  <a:moveTo>
                    <a:pt x="0" y="0"/>
                  </a:moveTo>
                  <a:lnTo>
                    <a:pt x="15240" y="3810"/>
                  </a:lnTo>
                  <a:lnTo>
                    <a:pt x="76200" y="114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8182609" y="5670550"/>
              <a:ext cx="11432" cy="231141"/>
            </a:xfrm>
            <a:custGeom>
              <a:avLst/>
              <a:gdLst/>
              <a:ahLst/>
              <a:cxnLst/>
              <a:rect l="0" t="0" r="0" b="0"/>
              <a:pathLst>
                <a:path w="11432" h="231141">
                  <a:moveTo>
                    <a:pt x="11431" y="0"/>
                  </a:moveTo>
                  <a:lnTo>
                    <a:pt x="5081" y="17779"/>
                  </a:lnTo>
                  <a:lnTo>
                    <a:pt x="3810" y="30479"/>
                  </a:lnTo>
                  <a:lnTo>
                    <a:pt x="2541" y="45720"/>
                  </a:lnTo>
                  <a:lnTo>
                    <a:pt x="1271" y="63500"/>
                  </a:lnTo>
                  <a:lnTo>
                    <a:pt x="0" y="100329"/>
                  </a:lnTo>
                  <a:lnTo>
                    <a:pt x="0" y="2311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8270240" y="5668009"/>
              <a:ext cx="154941" cy="219712"/>
            </a:xfrm>
            <a:custGeom>
              <a:avLst/>
              <a:gdLst/>
              <a:ahLst/>
              <a:cxnLst/>
              <a:rect l="0" t="0" r="0" b="0"/>
              <a:pathLst>
                <a:path w="154941" h="219712">
                  <a:moveTo>
                    <a:pt x="0" y="35561"/>
                  </a:moveTo>
                  <a:lnTo>
                    <a:pt x="6350" y="19050"/>
                  </a:lnTo>
                  <a:lnTo>
                    <a:pt x="11429" y="11431"/>
                  </a:lnTo>
                  <a:lnTo>
                    <a:pt x="19050" y="6350"/>
                  </a:lnTo>
                  <a:lnTo>
                    <a:pt x="27940" y="1270"/>
                  </a:lnTo>
                  <a:lnTo>
                    <a:pt x="36829" y="0"/>
                  </a:lnTo>
                  <a:lnTo>
                    <a:pt x="46990" y="0"/>
                  </a:lnTo>
                  <a:lnTo>
                    <a:pt x="57150" y="1270"/>
                  </a:lnTo>
                  <a:lnTo>
                    <a:pt x="67310" y="5081"/>
                  </a:lnTo>
                  <a:lnTo>
                    <a:pt x="78740" y="11431"/>
                  </a:lnTo>
                  <a:lnTo>
                    <a:pt x="88900" y="20320"/>
                  </a:lnTo>
                  <a:lnTo>
                    <a:pt x="97790" y="29211"/>
                  </a:lnTo>
                  <a:lnTo>
                    <a:pt x="104140" y="38100"/>
                  </a:lnTo>
                  <a:lnTo>
                    <a:pt x="110490" y="48261"/>
                  </a:lnTo>
                  <a:lnTo>
                    <a:pt x="114300" y="62231"/>
                  </a:lnTo>
                  <a:lnTo>
                    <a:pt x="116840" y="76200"/>
                  </a:lnTo>
                  <a:lnTo>
                    <a:pt x="118110" y="92711"/>
                  </a:lnTo>
                  <a:lnTo>
                    <a:pt x="116840" y="109220"/>
                  </a:lnTo>
                  <a:lnTo>
                    <a:pt x="113029" y="125731"/>
                  </a:lnTo>
                  <a:lnTo>
                    <a:pt x="109219" y="143511"/>
                  </a:lnTo>
                  <a:lnTo>
                    <a:pt x="101600" y="160020"/>
                  </a:lnTo>
                  <a:lnTo>
                    <a:pt x="93979" y="176531"/>
                  </a:lnTo>
                  <a:lnTo>
                    <a:pt x="85090" y="191770"/>
                  </a:lnTo>
                  <a:lnTo>
                    <a:pt x="74929" y="203200"/>
                  </a:lnTo>
                  <a:lnTo>
                    <a:pt x="64769" y="212091"/>
                  </a:lnTo>
                  <a:lnTo>
                    <a:pt x="54610" y="219711"/>
                  </a:lnTo>
                  <a:lnTo>
                    <a:pt x="46990" y="218441"/>
                  </a:lnTo>
                  <a:lnTo>
                    <a:pt x="43179" y="212091"/>
                  </a:lnTo>
                  <a:lnTo>
                    <a:pt x="39369" y="200661"/>
                  </a:lnTo>
                  <a:lnTo>
                    <a:pt x="40640" y="189231"/>
                  </a:lnTo>
                  <a:lnTo>
                    <a:pt x="43179" y="179070"/>
                  </a:lnTo>
                  <a:lnTo>
                    <a:pt x="46990" y="167641"/>
                  </a:lnTo>
                  <a:lnTo>
                    <a:pt x="52069" y="157481"/>
                  </a:lnTo>
                  <a:lnTo>
                    <a:pt x="58419" y="146050"/>
                  </a:lnTo>
                  <a:lnTo>
                    <a:pt x="64769" y="134620"/>
                  </a:lnTo>
                  <a:lnTo>
                    <a:pt x="73660" y="127000"/>
                  </a:lnTo>
                  <a:lnTo>
                    <a:pt x="85090" y="119381"/>
                  </a:lnTo>
                  <a:lnTo>
                    <a:pt x="96519" y="114300"/>
                  </a:lnTo>
                  <a:lnTo>
                    <a:pt x="107950" y="111761"/>
                  </a:lnTo>
                  <a:lnTo>
                    <a:pt x="116840" y="114300"/>
                  </a:lnTo>
                  <a:lnTo>
                    <a:pt x="125729" y="116841"/>
                  </a:lnTo>
                  <a:lnTo>
                    <a:pt x="133350" y="124461"/>
                  </a:lnTo>
                  <a:lnTo>
                    <a:pt x="138429" y="134620"/>
                  </a:lnTo>
                  <a:lnTo>
                    <a:pt x="154940" y="1676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8545830" y="5715000"/>
              <a:ext cx="77471" cy="1"/>
            </a:xfrm>
            <a:custGeom>
              <a:avLst/>
              <a:gdLst/>
              <a:ahLst/>
              <a:cxnLst/>
              <a:rect l="0" t="0" r="0" b="0"/>
              <a:pathLst>
                <a:path w="77471" h="1">
                  <a:moveTo>
                    <a:pt x="0" y="0"/>
                  </a:moveTo>
                  <a:lnTo>
                    <a:pt x="7747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8743950" y="5600700"/>
              <a:ext cx="154941" cy="240030"/>
            </a:xfrm>
            <a:custGeom>
              <a:avLst/>
              <a:gdLst/>
              <a:ahLst/>
              <a:cxnLst/>
              <a:rect l="0" t="0" r="0" b="0"/>
              <a:pathLst>
                <a:path w="154941" h="240030">
                  <a:moveTo>
                    <a:pt x="0" y="26670"/>
                  </a:moveTo>
                  <a:lnTo>
                    <a:pt x="17780" y="13970"/>
                  </a:lnTo>
                  <a:lnTo>
                    <a:pt x="26669" y="10159"/>
                  </a:lnTo>
                  <a:lnTo>
                    <a:pt x="35559" y="5079"/>
                  </a:lnTo>
                  <a:lnTo>
                    <a:pt x="45719" y="1270"/>
                  </a:lnTo>
                  <a:lnTo>
                    <a:pt x="57150" y="0"/>
                  </a:lnTo>
                  <a:lnTo>
                    <a:pt x="67309" y="0"/>
                  </a:lnTo>
                  <a:lnTo>
                    <a:pt x="77469" y="1270"/>
                  </a:lnTo>
                  <a:lnTo>
                    <a:pt x="86359" y="6350"/>
                  </a:lnTo>
                  <a:lnTo>
                    <a:pt x="92709" y="12700"/>
                  </a:lnTo>
                  <a:lnTo>
                    <a:pt x="99059" y="20320"/>
                  </a:lnTo>
                  <a:lnTo>
                    <a:pt x="101600" y="31750"/>
                  </a:lnTo>
                  <a:lnTo>
                    <a:pt x="101600" y="43179"/>
                  </a:lnTo>
                  <a:lnTo>
                    <a:pt x="101600" y="55879"/>
                  </a:lnTo>
                  <a:lnTo>
                    <a:pt x="99059" y="67309"/>
                  </a:lnTo>
                  <a:lnTo>
                    <a:pt x="96519" y="80009"/>
                  </a:lnTo>
                  <a:lnTo>
                    <a:pt x="93980" y="91440"/>
                  </a:lnTo>
                  <a:lnTo>
                    <a:pt x="90169" y="102870"/>
                  </a:lnTo>
                  <a:lnTo>
                    <a:pt x="83819" y="114300"/>
                  </a:lnTo>
                  <a:lnTo>
                    <a:pt x="78740" y="124459"/>
                  </a:lnTo>
                  <a:lnTo>
                    <a:pt x="76200" y="129540"/>
                  </a:lnTo>
                  <a:lnTo>
                    <a:pt x="78740" y="130809"/>
                  </a:lnTo>
                  <a:lnTo>
                    <a:pt x="81280" y="129540"/>
                  </a:lnTo>
                  <a:lnTo>
                    <a:pt x="87630" y="130809"/>
                  </a:lnTo>
                  <a:lnTo>
                    <a:pt x="95250" y="133350"/>
                  </a:lnTo>
                  <a:lnTo>
                    <a:pt x="104140" y="138429"/>
                  </a:lnTo>
                  <a:lnTo>
                    <a:pt x="113030" y="143509"/>
                  </a:lnTo>
                  <a:lnTo>
                    <a:pt x="133350" y="156209"/>
                  </a:lnTo>
                  <a:lnTo>
                    <a:pt x="142240" y="163829"/>
                  </a:lnTo>
                  <a:lnTo>
                    <a:pt x="148590" y="172720"/>
                  </a:lnTo>
                  <a:lnTo>
                    <a:pt x="153669" y="182879"/>
                  </a:lnTo>
                  <a:lnTo>
                    <a:pt x="154940" y="191770"/>
                  </a:lnTo>
                  <a:lnTo>
                    <a:pt x="153669" y="200659"/>
                  </a:lnTo>
                  <a:lnTo>
                    <a:pt x="149859" y="208279"/>
                  </a:lnTo>
                  <a:lnTo>
                    <a:pt x="144780" y="215900"/>
                  </a:lnTo>
                  <a:lnTo>
                    <a:pt x="137159" y="223520"/>
                  </a:lnTo>
                  <a:lnTo>
                    <a:pt x="128269" y="231140"/>
                  </a:lnTo>
                  <a:lnTo>
                    <a:pt x="116840" y="236220"/>
                  </a:lnTo>
                  <a:lnTo>
                    <a:pt x="105409" y="240029"/>
                  </a:lnTo>
                  <a:lnTo>
                    <a:pt x="44450" y="2349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7444740" y="5703570"/>
            <a:ext cx="1281430" cy="1256031"/>
            <a:chOff x="7444740" y="5703570"/>
            <a:chExt cx="1281430" cy="1256031"/>
          </a:xfrm>
        </p:grpSpPr>
        <p:sp>
          <p:nvSpPr>
            <p:cNvPr id="159" name="Freeform 158"/>
            <p:cNvSpPr/>
            <p:nvPr/>
          </p:nvSpPr>
          <p:spPr>
            <a:xfrm>
              <a:off x="7631430" y="5703570"/>
              <a:ext cx="737871" cy="143510"/>
            </a:xfrm>
            <a:custGeom>
              <a:avLst/>
              <a:gdLst/>
              <a:ahLst/>
              <a:cxnLst/>
              <a:rect l="0" t="0" r="0" b="0"/>
              <a:pathLst>
                <a:path w="737871" h="143510">
                  <a:moveTo>
                    <a:pt x="0" y="0"/>
                  </a:moveTo>
                  <a:lnTo>
                    <a:pt x="17779" y="6350"/>
                  </a:lnTo>
                  <a:lnTo>
                    <a:pt x="31750" y="8889"/>
                  </a:lnTo>
                  <a:lnTo>
                    <a:pt x="49529" y="12700"/>
                  </a:lnTo>
                  <a:lnTo>
                    <a:pt x="133350" y="26670"/>
                  </a:lnTo>
                  <a:lnTo>
                    <a:pt x="152400" y="30480"/>
                  </a:lnTo>
                  <a:lnTo>
                    <a:pt x="187960" y="36830"/>
                  </a:lnTo>
                  <a:lnTo>
                    <a:pt x="233679" y="48259"/>
                  </a:lnTo>
                  <a:lnTo>
                    <a:pt x="247650" y="52070"/>
                  </a:lnTo>
                  <a:lnTo>
                    <a:pt x="273050" y="59689"/>
                  </a:lnTo>
                  <a:lnTo>
                    <a:pt x="285750" y="62230"/>
                  </a:lnTo>
                  <a:lnTo>
                    <a:pt x="299720" y="63500"/>
                  </a:lnTo>
                  <a:lnTo>
                    <a:pt x="313689" y="64770"/>
                  </a:lnTo>
                  <a:lnTo>
                    <a:pt x="326389" y="66039"/>
                  </a:lnTo>
                  <a:lnTo>
                    <a:pt x="339089" y="68580"/>
                  </a:lnTo>
                  <a:lnTo>
                    <a:pt x="350520" y="71120"/>
                  </a:lnTo>
                  <a:lnTo>
                    <a:pt x="364489" y="73659"/>
                  </a:lnTo>
                  <a:lnTo>
                    <a:pt x="377189" y="74930"/>
                  </a:lnTo>
                  <a:lnTo>
                    <a:pt x="391160" y="76200"/>
                  </a:lnTo>
                  <a:lnTo>
                    <a:pt x="403860" y="77470"/>
                  </a:lnTo>
                  <a:lnTo>
                    <a:pt x="416560" y="80009"/>
                  </a:lnTo>
                  <a:lnTo>
                    <a:pt x="427989" y="82550"/>
                  </a:lnTo>
                  <a:lnTo>
                    <a:pt x="443229" y="86359"/>
                  </a:lnTo>
                  <a:lnTo>
                    <a:pt x="500379" y="96520"/>
                  </a:lnTo>
                  <a:lnTo>
                    <a:pt x="542289" y="102870"/>
                  </a:lnTo>
                  <a:lnTo>
                    <a:pt x="562610" y="105409"/>
                  </a:lnTo>
                  <a:lnTo>
                    <a:pt x="581660" y="107950"/>
                  </a:lnTo>
                  <a:lnTo>
                    <a:pt x="600710" y="107950"/>
                  </a:lnTo>
                  <a:lnTo>
                    <a:pt x="617220" y="110489"/>
                  </a:lnTo>
                  <a:lnTo>
                    <a:pt x="632460" y="113030"/>
                  </a:lnTo>
                  <a:lnTo>
                    <a:pt x="645160" y="115570"/>
                  </a:lnTo>
                  <a:lnTo>
                    <a:pt x="657860" y="119380"/>
                  </a:lnTo>
                  <a:lnTo>
                    <a:pt x="670560" y="121920"/>
                  </a:lnTo>
                  <a:lnTo>
                    <a:pt x="693420" y="129539"/>
                  </a:lnTo>
                  <a:lnTo>
                    <a:pt x="737870" y="1435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8040369" y="6023609"/>
              <a:ext cx="116841" cy="363221"/>
            </a:xfrm>
            <a:custGeom>
              <a:avLst/>
              <a:gdLst/>
              <a:ahLst/>
              <a:cxnLst/>
              <a:rect l="0" t="0" r="0" b="0"/>
              <a:pathLst>
                <a:path w="116841" h="363221">
                  <a:moveTo>
                    <a:pt x="31750" y="0"/>
                  </a:moveTo>
                  <a:lnTo>
                    <a:pt x="16511" y="60961"/>
                  </a:lnTo>
                  <a:lnTo>
                    <a:pt x="10161" y="92711"/>
                  </a:lnTo>
                  <a:lnTo>
                    <a:pt x="6350" y="109220"/>
                  </a:lnTo>
                  <a:lnTo>
                    <a:pt x="3811" y="128270"/>
                  </a:lnTo>
                  <a:lnTo>
                    <a:pt x="2540" y="147320"/>
                  </a:lnTo>
                  <a:lnTo>
                    <a:pt x="1271" y="167641"/>
                  </a:lnTo>
                  <a:lnTo>
                    <a:pt x="0" y="207011"/>
                  </a:lnTo>
                  <a:lnTo>
                    <a:pt x="0" y="226061"/>
                  </a:lnTo>
                  <a:lnTo>
                    <a:pt x="1271" y="245111"/>
                  </a:lnTo>
                  <a:lnTo>
                    <a:pt x="2540" y="262891"/>
                  </a:lnTo>
                  <a:lnTo>
                    <a:pt x="5081" y="281941"/>
                  </a:lnTo>
                  <a:lnTo>
                    <a:pt x="7621" y="298450"/>
                  </a:lnTo>
                  <a:lnTo>
                    <a:pt x="11431" y="312420"/>
                  </a:lnTo>
                  <a:lnTo>
                    <a:pt x="13971" y="325120"/>
                  </a:lnTo>
                  <a:lnTo>
                    <a:pt x="20321" y="336550"/>
                  </a:lnTo>
                  <a:lnTo>
                    <a:pt x="27940" y="346711"/>
                  </a:lnTo>
                  <a:lnTo>
                    <a:pt x="36831" y="355600"/>
                  </a:lnTo>
                  <a:lnTo>
                    <a:pt x="45721" y="360681"/>
                  </a:lnTo>
                  <a:lnTo>
                    <a:pt x="55881" y="363220"/>
                  </a:lnTo>
                  <a:lnTo>
                    <a:pt x="66040" y="363220"/>
                  </a:lnTo>
                  <a:lnTo>
                    <a:pt x="76200" y="358141"/>
                  </a:lnTo>
                  <a:lnTo>
                    <a:pt x="83821" y="350520"/>
                  </a:lnTo>
                  <a:lnTo>
                    <a:pt x="92711" y="339091"/>
                  </a:lnTo>
                  <a:lnTo>
                    <a:pt x="99061" y="327661"/>
                  </a:lnTo>
                  <a:lnTo>
                    <a:pt x="105411" y="314961"/>
                  </a:lnTo>
                  <a:lnTo>
                    <a:pt x="110490" y="302261"/>
                  </a:lnTo>
                  <a:lnTo>
                    <a:pt x="113031" y="288291"/>
                  </a:lnTo>
                  <a:lnTo>
                    <a:pt x="115571" y="274320"/>
                  </a:lnTo>
                  <a:lnTo>
                    <a:pt x="116840" y="259081"/>
                  </a:lnTo>
                  <a:lnTo>
                    <a:pt x="114300" y="251461"/>
                  </a:lnTo>
                  <a:lnTo>
                    <a:pt x="109221" y="246381"/>
                  </a:lnTo>
                  <a:lnTo>
                    <a:pt x="101600" y="245111"/>
                  </a:lnTo>
                  <a:lnTo>
                    <a:pt x="93981" y="248920"/>
                  </a:lnTo>
                  <a:lnTo>
                    <a:pt x="87631" y="256541"/>
                  </a:lnTo>
                  <a:lnTo>
                    <a:pt x="80011" y="266700"/>
                  </a:lnTo>
                  <a:lnTo>
                    <a:pt x="73661" y="278131"/>
                  </a:lnTo>
                  <a:lnTo>
                    <a:pt x="68581" y="290831"/>
                  </a:lnTo>
                  <a:lnTo>
                    <a:pt x="54611" y="327661"/>
                  </a:lnTo>
                  <a:lnTo>
                    <a:pt x="43181" y="3632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8237219" y="6155690"/>
              <a:ext cx="77472" cy="21590"/>
            </a:xfrm>
            <a:custGeom>
              <a:avLst/>
              <a:gdLst/>
              <a:ahLst/>
              <a:cxnLst/>
              <a:rect l="0" t="0" r="0" b="0"/>
              <a:pathLst>
                <a:path w="77472" h="21590">
                  <a:moveTo>
                    <a:pt x="0" y="21589"/>
                  </a:moveTo>
                  <a:lnTo>
                    <a:pt x="17781" y="10160"/>
                  </a:lnTo>
                  <a:lnTo>
                    <a:pt x="27940" y="6350"/>
                  </a:lnTo>
                  <a:lnTo>
                    <a:pt x="39371" y="3810"/>
                  </a:lnTo>
                  <a:lnTo>
                    <a:pt x="7747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8458200" y="6008370"/>
              <a:ext cx="148591" cy="312421"/>
            </a:xfrm>
            <a:custGeom>
              <a:avLst/>
              <a:gdLst/>
              <a:ahLst/>
              <a:cxnLst/>
              <a:rect l="0" t="0" r="0" b="0"/>
              <a:pathLst>
                <a:path w="148591" h="312421">
                  <a:moveTo>
                    <a:pt x="0" y="25400"/>
                  </a:moveTo>
                  <a:lnTo>
                    <a:pt x="17780" y="13970"/>
                  </a:lnTo>
                  <a:lnTo>
                    <a:pt x="25400" y="10159"/>
                  </a:lnTo>
                  <a:lnTo>
                    <a:pt x="35559" y="5080"/>
                  </a:lnTo>
                  <a:lnTo>
                    <a:pt x="45719" y="1270"/>
                  </a:lnTo>
                  <a:lnTo>
                    <a:pt x="55880" y="0"/>
                  </a:lnTo>
                  <a:lnTo>
                    <a:pt x="66040" y="0"/>
                  </a:lnTo>
                  <a:lnTo>
                    <a:pt x="77469" y="1270"/>
                  </a:lnTo>
                  <a:lnTo>
                    <a:pt x="83819" y="7620"/>
                  </a:lnTo>
                  <a:lnTo>
                    <a:pt x="88900" y="15239"/>
                  </a:lnTo>
                  <a:lnTo>
                    <a:pt x="92709" y="26670"/>
                  </a:lnTo>
                  <a:lnTo>
                    <a:pt x="91440" y="38100"/>
                  </a:lnTo>
                  <a:lnTo>
                    <a:pt x="88900" y="52070"/>
                  </a:lnTo>
                  <a:lnTo>
                    <a:pt x="85090" y="64770"/>
                  </a:lnTo>
                  <a:lnTo>
                    <a:pt x="80009" y="78739"/>
                  </a:lnTo>
                  <a:lnTo>
                    <a:pt x="73659" y="92709"/>
                  </a:lnTo>
                  <a:lnTo>
                    <a:pt x="67309" y="107950"/>
                  </a:lnTo>
                  <a:lnTo>
                    <a:pt x="60959" y="119380"/>
                  </a:lnTo>
                  <a:lnTo>
                    <a:pt x="53340" y="129539"/>
                  </a:lnTo>
                  <a:lnTo>
                    <a:pt x="46990" y="139700"/>
                  </a:lnTo>
                  <a:lnTo>
                    <a:pt x="44450" y="143509"/>
                  </a:lnTo>
                  <a:lnTo>
                    <a:pt x="45719" y="143509"/>
                  </a:lnTo>
                  <a:lnTo>
                    <a:pt x="48259" y="140970"/>
                  </a:lnTo>
                  <a:lnTo>
                    <a:pt x="55880" y="139700"/>
                  </a:lnTo>
                  <a:lnTo>
                    <a:pt x="64769" y="138430"/>
                  </a:lnTo>
                  <a:lnTo>
                    <a:pt x="76200" y="137159"/>
                  </a:lnTo>
                  <a:lnTo>
                    <a:pt x="87630" y="138430"/>
                  </a:lnTo>
                  <a:lnTo>
                    <a:pt x="99059" y="139700"/>
                  </a:lnTo>
                  <a:lnTo>
                    <a:pt x="109219" y="142239"/>
                  </a:lnTo>
                  <a:lnTo>
                    <a:pt x="119380" y="148589"/>
                  </a:lnTo>
                  <a:lnTo>
                    <a:pt x="128269" y="157480"/>
                  </a:lnTo>
                  <a:lnTo>
                    <a:pt x="137159" y="168909"/>
                  </a:lnTo>
                  <a:lnTo>
                    <a:pt x="142240" y="181609"/>
                  </a:lnTo>
                  <a:lnTo>
                    <a:pt x="146050" y="194309"/>
                  </a:lnTo>
                  <a:lnTo>
                    <a:pt x="148590" y="208280"/>
                  </a:lnTo>
                  <a:lnTo>
                    <a:pt x="148590" y="220980"/>
                  </a:lnTo>
                  <a:lnTo>
                    <a:pt x="144780" y="232409"/>
                  </a:lnTo>
                  <a:lnTo>
                    <a:pt x="140969" y="245109"/>
                  </a:lnTo>
                  <a:lnTo>
                    <a:pt x="134619" y="256539"/>
                  </a:lnTo>
                  <a:lnTo>
                    <a:pt x="125730" y="267970"/>
                  </a:lnTo>
                  <a:lnTo>
                    <a:pt x="116840" y="279400"/>
                  </a:lnTo>
                  <a:lnTo>
                    <a:pt x="106680" y="287020"/>
                  </a:lnTo>
                  <a:lnTo>
                    <a:pt x="96519" y="294639"/>
                  </a:lnTo>
                  <a:lnTo>
                    <a:pt x="66040" y="3124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7475219" y="6633209"/>
              <a:ext cx="101601" cy="326392"/>
            </a:xfrm>
            <a:custGeom>
              <a:avLst/>
              <a:gdLst/>
              <a:ahLst/>
              <a:cxnLst/>
              <a:rect l="0" t="0" r="0" b="0"/>
              <a:pathLst>
                <a:path w="101601" h="326392">
                  <a:moveTo>
                    <a:pt x="101600" y="6350"/>
                  </a:moveTo>
                  <a:lnTo>
                    <a:pt x="83821" y="1271"/>
                  </a:lnTo>
                  <a:lnTo>
                    <a:pt x="74931" y="0"/>
                  </a:lnTo>
                  <a:lnTo>
                    <a:pt x="66040" y="1271"/>
                  </a:lnTo>
                  <a:lnTo>
                    <a:pt x="55881" y="2541"/>
                  </a:lnTo>
                  <a:lnTo>
                    <a:pt x="45721" y="5081"/>
                  </a:lnTo>
                  <a:lnTo>
                    <a:pt x="34290" y="8891"/>
                  </a:lnTo>
                  <a:lnTo>
                    <a:pt x="24131" y="11431"/>
                  </a:lnTo>
                  <a:lnTo>
                    <a:pt x="15240" y="17781"/>
                  </a:lnTo>
                  <a:lnTo>
                    <a:pt x="8890" y="25400"/>
                  </a:lnTo>
                  <a:lnTo>
                    <a:pt x="2540" y="33021"/>
                  </a:lnTo>
                  <a:lnTo>
                    <a:pt x="0" y="43181"/>
                  </a:lnTo>
                  <a:lnTo>
                    <a:pt x="0" y="53341"/>
                  </a:lnTo>
                  <a:lnTo>
                    <a:pt x="1271" y="63500"/>
                  </a:lnTo>
                  <a:lnTo>
                    <a:pt x="1271" y="74931"/>
                  </a:lnTo>
                  <a:lnTo>
                    <a:pt x="2540" y="101600"/>
                  </a:lnTo>
                  <a:lnTo>
                    <a:pt x="5081" y="114300"/>
                  </a:lnTo>
                  <a:lnTo>
                    <a:pt x="8890" y="125731"/>
                  </a:lnTo>
                  <a:lnTo>
                    <a:pt x="13971" y="137160"/>
                  </a:lnTo>
                  <a:lnTo>
                    <a:pt x="19050" y="149860"/>
                  </a:lnTo>
                  <a:lnTo>
                    <a:pt x="22861" y="163831"/>
                  </a:lnTo>
                  <a:lnTo>
                    <a:pt x="31750" y="190500"/>
                  </a:lnTo>
                  <a:lnTo>
                    <a:pt x="50800" y="248921"/>
                  </a:lnTo>
                  <a:lnTo>
                    <a:pt x="52071" y="260350"/>
                  </a:lnTo>
                  <a:lnTo>
                    <a:pt x="50800" y="274321"/>
                  </a:lnTo>
                  <a:lnTo>
                    <a:pt x="35561" y="3263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444740" y="6804659"/>
              <a:ext cx="99061" cy="11432"/>
            </a:xfrm>
            <a:custGeom>
              <a:avLst/>
              <a:gdLst/>
              <a:ahLst/>
              <a:cxnLst/>
              <a:rect l="0" t="0" r="0" b="0"/>
              <a:pathLst>
                <a:path w="99061" h="11432">
                  <a:moveTo>
                    <a:pt x="0" y="11431"/>
                  </a:moveTo>
                  <a:lnTo>
                    <a:pt x="22860" y="11431"/>
                  </a:lnTo>
                  <a:lnTo>
                    <a:pt x="34290" y="10160"/>
                  </a:lnTo>
                  <a:lnTo>
                    <a:pt x="44450" y="7621"/>
                  </a:lnTo>
                  <a:lnTo>
                    <a:pt x="9906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7744459" y="6573519"/>
              <a:ext cx="63501" cy="353062"/>
            </a:xfrm>
            <a:custGeom>
              <a:avLst/>
              <a:gdLst/>
              <a:ahLst/>
              <a:cxnLst/>
              <a:rect l="0" t="0" r="0" b="0"/>
              <a:pathLst>
                <a:path w="63501" h="353062">
                  <a:moveTo>
                    <a:pt x="63500" y="0"/>
                  </a:moveTo>
                  <a:lnTo>
                    <a:pt x="58421" y="17781"/>
                  </a:lnTo>
                  <a:lnTo>
                    <a:pt x="53341" y="27940"/>
                  </a:lnTo>
                  <a:lnTo>
                    <a:pt x="48260" y="39371"/>
                  </a:lnTo>
                  <a:lnTo>
                    <a:pt x="41910" y="52071"/>
                  </a:lnTo>
                  <a:lnTo>
                    <a:pt x="36831" y="67311"/>
                  </a:lnTo>
                  <a:lnTo>
                    <a:pt x="33021" y="82550"/>
                  </a:lnTo>
                  <a:lnTo>
                    <a:pt x="27941" y="99061"/>
                  </a:lnTo>
                  <a:lnTo>
                    <a:pt x="20321" y="127000"/>
                  </a:lnTo>
                  <a:lnTo>
                    <a:pt x="8891" y="163831"/>
                  </a:lnTo>
                  <a:lnTo>
                    <a:pt x="5081" y="175261"/>
                  </a:lnTo>
                  <a:lnTo>
                    <a:pt x="2541" y="189231"/>
                  </a:lnTo>
                  <a:lnTo>
                    <a:pt x="1271" y="204471"/>
                  </a:lnTo>
                  <a:lnTo>
                    <a:pt x="0" y="220981"/>
                  </a:lnTo>
                  <a:lnTo>
                    <a:pt x="0" y="236221"/>
                  </a:lnTo>
                  <a:lnTo>
                    <a:pt x="1271" y="252731"/>
                  </a:lnTo>
                  <a:lnTo>
                    <a:pt x="3810" y="267971"/>
                  </a:lnTo>
                  <a:lnTo>
                    <a:pt x="7621" y="280671"/>
                  </a:lnTo>
                  <a:lnTo>
                    <a:pt x="12700" y="293371"/>
                  </a:lnTo>
                  <a:lnTo>
                    <a:pt x="19050" y="306071"/>
                  </a:lnTo>
                  <a:lnTo>
                    <a:pt x="25400" y="316231"/>
                  </a:lnTo>
                  <a:lnTo>
                    <a:pt x="31750" y="326390"/>
                  </a:lnTo>
                  <a:lnTo>
                    <a:pt x="52071" y="3530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7885430" y="6664959"/>
              <a:ext cx="160021" cy="184151"/>
            </a:xfrm>
            <a:custGeom>
              <a:avLst/>
              <a:gdLst/>
              <a:ahLst/>
              <a:cxnLst/>
              <a:rect l="0" t="0" r="0" b="0"/>
              <a:pathLst>
                <a:path w="160021" h="184151">
                  <a:moveTo>
                    <a:pt x="0" y="19050"/>
                  </a:moveTo>
                  <a:lnTo>
                    <a:pt x="17779" y="7621"/>
                  </a:lnTo>
                  <a:lnTo>
                    <a:pt x="27939" y="3810"/>
                  </a:lnTo>
                  <a:lnTo>
                    <a:pt x="39370" y="1271"/>
                  </a:lnTo>
                  <a:lnTo>
                    <a:pt x="52070" y="0"/>
                  </a:lnTo>
                  <a:lnTo>
                    <a:pt x="59689" y="5081"/>
                  </a:lnTo>
                  <a:lnTo>
                    <a:pt x="66039" y="15241"/>
                  </a:lnTo>
                  <a:lnTo>
                    <a:pt x="69850" y="26671"/>
                  </a:lnTo>
                  <a:lnTo>
                    <a:pt x="69850" y="39371"/>
                  </a:lnTo>
                  <a:lnTo>
                    <a:pt x="67310" y="50800"/>
                  </a:lnTo>
                  <a:lnTo>
                    <a:pt x="63500" y="62231"/>
                  </a:lnTo>
                  <a:lnTo>
                    <a:pt x="62229" y="67310"/>
                  </a:lnTo>
                  <a:lnTo>
                    <a:pt x="64770" y="68581"/>
                  </a:lnTo>
                  <a:lnTo>
                    <a:pt x="68579" y="66041"/>
                  </a:lnTo>
                  <a:lnTo>
                    <a:pt x="74929" y="64771"/>
                  </a:lnTo>
                  <a:lnTo>
                    <a:pt x="91439" y="58421"/>
                  </a:lnTo>
                  <a:lnTo>
                    <a:pt x="101600" y="58421"/>
                  </a:lnTo>
                  <a:lnTo>
                    <a:pt x="111760" y="60960"/>
                  </a:lnTo>
                  <a:lnTo>
                    <a:pt x="121920" y="66041"/>
                  </a:lnTo>
                  <a:lnTo>
                    <a:pt x="132079" y="71121"/>
                  </a:lnTo>
                  <a:lnTo>
                    <a:pt x="139700" y="77471"/>
                  </a:lnTo>
                  <a:lnTo>
                    <a:pt x="148589" y="83821"/>
                  </a:lnTo>
                  <a:lnTo>
                    <a:pt x="153670" y="92710"/>
                  </a:lnTo>
                  <a:lnTo>
                    <a:pt x="157479" y="102871"/>
                  </a:lnTo>
                  <a:lnTo>
                    <a:pt x="160020" y="115571"/>
                  </a:lnTo>
                  <a:lnTo>
                    <a:pt x="158750" y="125731"/>
                  </a:lnTo>
                  <a:lnTo>
                    <a:pt x="156210" y="135891"/>
                  </a:lnTo>
                  <a:lnTo>
                    <a:pt x="152400" y="144781"/>
                  </a:lnTo>
                  <a:lnTo>
                    <a:pt x="144779" y="152400"/>
                  </a:lnTo>
                  <a:lnTo>
                    <a:pt x="137160" y="161291"/>
                  </a:lnTo>
                  <a:lnTo>
                    <a:pt x="99060" y="1841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8050530" y="6551930"/>
              <a:ext cx="173990" cy="363221"/>
            </a:xfrm>
            <a:custGeom>
              <a:avLst/>
              <a:gdLst/>
              <a:ahLst/>
              <a:cxnLst/>
              <a:rect l="0" t="0" r="0" b="0"/>
              <a:pathLst>
                <a:path w="173990" h="363221">
                  <a:moveTo>
                    <a:pt x="0" y="0"/>
                  </a:moveTo>
                  <a:lnTo>
                    <a:pt x="17779" y="6350"/>
                  </a:lnTo>
                  <a:lnTo>
                    <a:pt x="27939" y="10160"/>
                  </a:lnTo>
                  <a:lnTo>
                    <a:pt x="39370" y="15239"/>
                  </a:lnTo>
                  <a:lnTo>
                    <a:pt x="52070" y="21589"/>
                  </a:lnTo>
                  <a:lnTo>
                    <a:pt x="62229" y="27939"/>
                  </a:lnTo>
                  <a:lnTo>
                    <a:pt x="72389" y="34289"/>
                  </a:lnTo>
                  <a:lnTo>
                    <a:pt x="81279" y="40639"/>
                  </a:lnTo>
                  <a:lnTo>
                    <a:pt x="90170" y="48260"/>
                  </a:lnTo>
                  <a:lnTo>
                    <a:pt x="111760" y="62229"/>
                  </a:lnTo>
                  <a:lnTo>
                    <a:pt x="120650" y="71120"/>
                  </a:lnTo>
                  <a:lnTo>
                    <a:pt x="129539" y="80010"/>
                  </a:lnTo>
                  <a:lnTo>
                    <a:pt x="137160" y="90170"/>
                  </a:lnTo>
                  <a:lnTo>
                    <a:pt x="144779" y="100329"/>
                  </a:lnTo>
                  <a:lnTo>
                    <a:pt x="149860" y="110489"/>
                  </a:lnTo>
                  <a:lnTo>
                    <a:pt x="154939" y="121920"/>
                  </a:lnTo>
                  <a:lnTo>
                    <a:pt x="160020" y="132079"/>
                  </a:lnTo>
                  <a:lnTo>
                    <a:pt x="163829" y="143510"/>
                  </a:lnTo>
                  <a:lnTo>
                    <a:pt x="167639" y="154939"/>
                  </a:lnTo>
                  <a:lnTo>
                    <a:pt x="170179" y="166370"/>
                  </a:lnTo>
                  <a:lnTo>
                    <a:pt x="172720" y="179070"/>
                  </a:lnTo>
                  <a:lnTo>
                    <a:pt x="173989" y="193039"/>
                  </a:lnTo>
                  <a:lnTo>
                    <a:pt x="172720" y="205739"/>
                  </a:lnTo>
                  <a:lnTo>
                    <a:pt x="171450" y="218439"/>
                  </a:lnTo>
                  <a:lnTo>
                    <a:pt x="168910" y="229870"/>
                  </a:lnTo>
                  <a:lnTo>
                    <a:pt x="163829" y="255270"/>
                  </a:lnTo>
                  <a:lnTo>
                    <a:pt x="160020" y="269239"/>
                  </a:lnTo>
                  <a:lnTo>
                    <a:pt x="157479" y="281939"/>
                  </a:lnTo>
                  <a:lnTo>
                    <a:pt x="149860" y="306070"/>
                  </a:lnTo>
                  <a:lnTo>
                    <a:pt x="132079" y="3632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8314690" y="6662419"/>
              <a:ext cx="99061" cy="1"/>
            </a:xfrm>
            <a:custGeom>
              <a:avLst/>
              <a:gdLst/>
              <a:ahLst/>
              <a:cxnLst/>
              <a:rect l="0" t="0" r="0" b="0"/>
              <a:pathLst>
                <a:path w="99061" h="1">
                  <a:moveTo>
                    <a:pt x="0" y="0"/>
                  </a:moveTo>
                  <a:lnTo>
                    <a:pt x="9906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8347709" y="6728459"/>
              <a:ext cx="54611" cy="1"/>
            </a:xfrm>
            <a:custGeom>
              <a:avLst/>
              <a:gdLst/>
              <a:ahLst/>
              <a:cxnLst/>
              <a:rect l="0" t="0" r="0" b="0"/>
              <a:pathLst>
                <a:path w="54611" h="1">
                  <a:moveTo>
                    <a:pt x="0" y="0"/>
                  </a:moveTo>
                  <a:lnTo>
                    <a:pt x="5461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8516619" y="6520180"/>
              <a:ext cx="209551" cy="317501"/>
            </a:xfrm>
            <a:custGeom>
              <a:avLst/>
              <a:gdLst/>
              <a:ahLst/>
              <a:cxnLst/>
              <a:rect l="0" t="0" r="0" b="0"/>
              <a:pathLst>
                <a:path w="209551" h="317501">
                  <a:moveTo>
                    <a:pt x="62231" y="20320"/>
                  </a:moveTo>
                  <a:lnTo>
                    <a:pt x="31750" y="66039"/>
                  </a:lnTo>
                  <a:lnTo>
                    <a:pt x="24131" y="72389"/>
                  </a:lnTo>
                  <a:lnTo>
                    <a:pt x="13971" y="74929"/>
                  </a:lnTo>
                  <a:lnTo>
                    <a:pt x="5081" y="74929"/>
                  </a:lnTo>
                  <a:lnTo>
                    <a:pt x="1271" y="69850"/>
                  </a:lnTo>
                  <a:lnTo>
                    <a:pt x="0" y="62229"/>
                  </a:lnTo>
                  <a:lnTo>
                    <a:pt x="2540" y="52070"/>
                  </a:lnTo>
                  <a:lnTo>
                    <a:pt x="6350" y="43179"/>
                  </a:lnTo>
                  <a:lnTo>
                    <a:pt x="11431" y="34289"/>
                  </a:lnTo>
                  <a:lnTo>
                    <a:pt x="17781" y="26670"/>
                  </a:lnTo>
                  <a:lnTo>
                    <a:pt x="25400" y="17779"/>
                  </a:lnTo>
                  <a:lnTo>
                    <a:pt x="34290" y="10160"/>
                  </a:lnTo>
                  <a:lnTo>
                    <a:pt x="43181" y="2539"/>
                  </a:lnTo>
                  <a:lnTo>
                    <a:pt x="53340" y="0"/>
                  </a:lnTo>
                  <a:lnTo>
                    <a:pt x="63500" y="1270"/>
                  </a:lnTo>
                  <a:lnTo>
                    <a:pt x="73661" y="3810"/>
                  </a:lnTo>
                  <a:lnTo>
                    <a:pt x="81281" y="10160"/>
                  </a:lnTo>
                  <a:lnTo>
                    <a:pt x="86361" y="20320"/>
                  </a:lnTo>
                  <a:lnTo>
                    <a:pt x="88900" y="31750"/>
                  </a:lnTo>
                  <a:lnTo>
                    <a:pt x="91440" y="43179"/>
                  </a:lnTo>
                  <a:lnTo>
                    <a:pt x="92711" y="57150"/>
                  </a:lnTo>
                  <a:lnTo>
                    <a:pt x="93981" y="69850"/>
                  </a:lnTo>
                  <a:lnTo>
                    <a:pt x="92711" y="85089"/>
                  </a:lnTo>
                  <a:lnTo>
                    <a:pt x="91440" y="99060"/>
                  </a:lnTo>
                  <a:lnTo>
                    <a:pt x="88900" y="113029"/>
                  </a:lnTo>
                  <a:lnTo>
                    <a:pt x="86361" y="125729"/>
                  </a:lnTo>
                  <a:lnTo>
                    <a:pt x="82550" y="138429"/>
                  </a:lnTo>
                  <a:lnTo>
                    <a:pt x="80011" y="151129"/>
                  </a:lnTo>
                  <a:lnTo>
                    <a:pt x="80011" y="156210"/>
                  </a:lnTo>
                  <a:lnTo>
                    <a:pt x="82550" y="157479"/>
                  </a:lnTo>
                  <a:lnTo>
                    <a:pt x="86361" y="156210"/>
                  </a:lnTo>
                  <a:lnTo>
                    <a:pt x="110490" y="147320"/>
                  </a:lnTo>
                  <a:lnTo>
                    <a:pt x="121921" y="147320"/>
                  </a:lnTo>
                  <a:lnTo>
                    <a:pt x="133350" y="147320"/>
                  </a:lnTo>
                  <a:lnTo>
                    <a:pt x="146050" y="149860"/>
                  </a:lnTo>
                  <a:lnTo>
                    <a:pt x="157481" y="153670"/>
                  </a:lnTo>
                  <a:lnTo>
                    <a:pt x="167640" y="161289"/>
                  </a:lnTo>
                  <a:lnTo>
                    <a:pt x="176531" y="168910"/>
                  </a:lnTo>
                  <a:lnTo>
                    <a:pt x="184150" y="179070"/>
                  </a:lnTo>
                  <a:lnTo>
                    <a:pt x="189231" y="187960"/>
                  </a:lnTo>
                  <a:lnTo>
                    <a:pt x="195581" y="198120"/>
                  </a:lnTo>
                  <a:lnTo>
                    <a:pt x="199390" y="209550"/>
                  </a:lnTo>
                  <a:lnTo>
                    <a:pt x="204471" y="219710"/>
                  </a:lnTo>
                  <a:lnTo>
                    <a:pt x="208281" y="229870"/>
                  </a:lnTo>
                  <a:lnTo>
                    <a:pt x="209550" y="241300"/>
                  </a:lnTo>
                  <a:lnTo>
                    <a:pt x="209550" y="252729"/>
                  </a:lnTo>
                  <a:lnTo>
                    <a:pt x="208281" y="262889"/>
                  </a:lnTo>
                  <a:lnTo>
                    <a:pt x="204471" y="273050"/>
                  </a:lnTo>
                  <a:lnTo>
                    <a:pt x="200661" y="281939"/>
                  </a:lnTo>
                  <a:lnTo>
                    <a:pt x="194311" y="289560"/>
                  </a:lnTo>
                  <a:lnTo>
                    <a:pt x="186690" y="297179"/>
                  </a:lnTo>
                  <a:lnTo>
                    <a:pt x="179071" y="302260"/>
                  </a:lnTo>
                  <a:lnTo>
                    <a:pt x="168911" y="307339"/>
                  </a:lnTo>
                  <a:lnTo>
                    <a:pt x="157481" y="311150"/>
                  </a:lnTo>
                  <a:lnTo>
                    <a:pt x="146050" y="313689"/>
                  </a:lnTo>
                  <a:lnTo>
                    <a:pt x="106681" y="317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9085580" y="5490209"/>
            <a:ext cx="869951" cy="908051"/>
            <a:chOff x="9085580" y="5490209"/>
            <a:chExt cx="869951" cy="908051"/>
          </a:xfrm>
        </p:grpSpPr>
        <p:sp>
          <p:nvSpPr>
            <p:cNvPr id="172" name="Freeform 171"/>
            <p:cNvSpPr/>
            <p:nvPr/>
          </p:nvSpPr>
          <p:spPr>
            <a:xfrm>
              <a:off x="9151619" y="6045200"/>
              <a:ext cx="110491" cy="353060"/>
            </a:xfrm>
            <a:custGeom>
              <a:avLst/>
              <a:gdLst/>
              <a:ahLst/>
              <a:cxnLst/>
              <a:rect l="0" t="0" r="0" b="0"/>
              <a:pathLst>
                <a:path w="110491" h="353060">
                  <a:moveTo>
                    <a:pt x="0" y="0"/>
                  </a:moveTo>
                  <a:lnTo>
                    <a:pt x="0" y="119379"/>
                  </a:lnTo>
                  <a:lnTo>
                    <a:pt x="1271" y="137159"/>
                  </a:lnTo>
                  <a:lnTo>
                    <a:pt x="3811" y="154940"/>
                  </a:lnTo>
                  <a:lnTo>
                    <a:pt x="6350" y="172720"/>
                  </a:lnTo>
                  <a:lnTo>
                    <a:pt x="10161" y="190500"/>
                  </a:lnTo>
                  <a:lnTo>
                    <a:pt x="15240" y="205740"/>
                  </a:lnTo>
                  <a:lnTo>
                    <a:pt x="21590" y="222250"/>
                  </a:lnTo>
                  <a:lnTo>
                    <a:pt x="27940" y="237490"/>
                  </a:lnTo>
                  <a:lnTo>
                    <a:pt x="34290" y="252729"/>
                  </a:lnTo>
                  <a:lnTo>
                    <a:pt x="40640" y="267970"/>
                  </a:lnTo>
                  <a:lnTo>
                    <a:pt x="48261" y="279400"/>
                  </a:lnTo>
                  <a:lnTo>
                    <a:pt x="55881" y="290829"/>
                  </a:lnTo>
                  <a:lnTo>
                    <a:pt x="62231" y="299720"/>
                  </a:lnTo>
                  <a:lnTo>
                    <a:pt x="69850" y="308609"/>
                  </a:lnTo>
                  <a:lnTo>
                    <a:pt x="77471" y="317500"/>
                  </a:lnTo>
                  <a:lnTo>
                    <a:pt x="110490" y="3530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9283700" y="6050279"/>
              <a:ext cx="160020" cy="204472"/>
            </a:xfrm>
            <a:custGeom>
              <a:avLst/>
              <a:gdLst/>
              <a:ahLst/>
              <a:cxnLst/>
              <a:rect l="0" t="0" r="0" b="0"/>
              <a:pathLst>
                <a:path w="160020" h="204472">
                  <a:moveTo>
                    <a:pt x="0" y="27941"/>
                  </a:moveTo>
                  <a:lnTo>
                    <a:pt x="6350" y="10161"/>
                  </a:lnTo>
                  <a:lnTo>
                    <a:pt x="12700" y="5080"/>
                  </a:lnTo>
                  <a:lnTo>
                    <a:pt x="21590" y="2541"/>
                  </a:lnTo>
                  <a:lnTo>
                    <a:pt x="33019" y="0"/>
                  </a:lnTo>
                  <a:lnTo>
                    <a:pt x="43180" y="1271"/>
                  </a:lnTo>
                  <a:lnTo>
                    <a:pt x="52069" y="6350"/>
                  </a:lnTo>
                  <a:lnTo>
                    <a:pt x="59690" y="13971"/>
                  </a:lnTo>
                  <a:lnTo>
                    <a:pt x="64769" y="24130"/>
                  </a:lnTo>
                  <a:lnTo>
                    <a:pt x="66040" y="34291"/>
                  </a:lnTo>
                  <a:lnTo>
                    <a:pt x="66040" y="46991"/>
                  </a:lnTo>
                  <a:lnTo>
                    <a:pt x="64769" y="60961"/>
                  </a:lnTo>
                  <a:lnTo>
                    <a:pt x="63500" y="73661"/>
                  </a:lnTo>
                  <a:lnTo>
                    <a:pt x="59690" y="87630"/>
                  </a:lnTo>
                  <a:lnTo>
                    <a:pt x="60959" y="93980"/>
                  </a:lnTo>
                  <a:lnTo>
                    <a:pt x="63500" y="93980"/>
                  </a:lnTo>
                  <a:lnTo>
                    <a:pt x="68580" y="90171"/>
                  </a:lnTo>
                  <a:lnTo>
                    <a:pt x="74930" y="86361"/>
                  </a:lnTo>
                  <a:lnTo>
                    <a:pt x="82550" y="82550"/>
                  </a:lnTo>
                  <a:lnTo>
                    <a:pt x="91440" y="80011"/>
                  </a:lnTo>
                  <a:lnTo>
                    <a:pt x="101600" y="80011"/>
                  </a:lnTo>
                  <a:lnTo>
                    <a:pt x="111759" y="82550"/>
                  </a:lnTo>
                  <a:lnTo>
                    <a:pt x="121919" y="86361"/>
                  </a:lnTo>
                  <a:lnTo>
                    <a:pt x="132080" y="92711"/>
                  </a:lnTo>
                  <a:lnTo>
                    <a:pt x="140969" y="100330"/>
                  </a:lnTo>
                  <a:lnTo>
                    <a:pt x="148590" y="109221"/>
                  </a:lnTo>
                  <a:lnTo>
                    <a:pt x="153669" y="120650"/>
                  </a:lnTo>
                  <a:lnTo>
                    <a:pt x="157480" y="132080"/>
                  </a:lnTo>
                  <a:lnTo>
                    <a:pt x="160019" y="144780"/>
                  </a:lnTo>
                  <a:lnTo>
                    <a:pt x="160019" y="156211"/>
                  </a:lnTo>
                  <a:lnTo>
                    <a:pt x="156209" y="166371"/>
                  </a:lnTo>
                  <a:lnTo>
                    <a:pt x="120650" y="2044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9569450" y="6132829"/>
              <a:ext cx="1" cy="121922"/>
            </a:xfrm>
            <a:custGeom>
              <a:avLst/>
              <a:gdLst/>
              <a:ahLst/>
              <a:cxnLst/>
              <a:rect l="0" t="0" r="0" b="0"/>
              <a:pathLst>
                <a:path w="1" h="121922">
                  <a:moveTo>
                    <a:pt x="0" y="0"/>
                  </a:moveTo>
                  <a:lnTo>
                    <a:pt x="0" y="1219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9613900" y="5858509"/>
              <a:ext cx="151131" cy="142242"/>
            </a:xfrm>
            <a:custGeom>
              <a:avLst/>
              <a:gdLst/>
              <a:ahLst/>
              <a:cxnLst/>
              <a:rect l="0" t="0" r="0" b="0"/>
              <a:pathLst>
                <a:path w="151131" h="142242">
                  <a:moveTo>
                    <a:pt x="0" y="66041"/>
                  </a:moveTo>
                  <a:lnTo>
                    <a:pt x="6350" y="48261"/>
                  </a:lnTo>
                  <a:lnTo>
                    <a:pt x="10159" y="39370"/>
                  </a:lnTo>
                  <a:lnTo>
                    <a:pt x="15240" y="29211"/>
                  </a:lnTo>
                  <a:lnTo>
                    <a:pt x="21590" y="20320"/>
                  </a:lnTo>
                  <a:lnTo>
                    <a:pt x="29209" y="11431"/>
                  </a:lnTo>
                  <a:lnTo>
                    <a:pt x="38100" y="5081"/>
                  </a:lnTo>
                  <a:lnTo>
                    <a:pt x="46990" y="0"/>
                  </a:lnTo>
                  <a:lnTo>
                    <a:pt x="54609" y="0"/>
                  </a:lnTo>
                  <a:lnTo>
                    <a:pt x="60959" y="3811"/>
                  </a:lnTo>
                  <a:lnTo>
                    <a:pt x="66040" y="8891"/>
                  </a:lnTo>
                  <a:lnTo>
                    <a:pt x="68580" y="17781"/>
                  </a:lnTo>
                  <a:lnTo>
                    <a:pt x="68580" y="25400"/>
                  </a:lnTo>
                  <a:lnTo>
                    <a:pt x="68580" y="35561"/>
                  </a:lnTo>
                  <a:lnTo>
                    <a:pt x="64769" y="44450"/>
                  </a:lnTo>
                  <a:lnTo>
                    <a:pt x="60959" y="53341"/>
                  </a:lnTo>
                  <a:lnTo>
                    <a:pt x="54609" y="60961"/>
                  </a:lnTo>
                  <a:lnTo>
                    <a:pt x="52069" y="62231"/>
                  </a:lnTo>
                  <a:lnTo>
                    <a:pt x="52069" y="59691"/>
                  </a:lnTo>
                  <a:lnTo>
                    <a:pt x="53340" y="54611"/>
                  </a:lnTo>
                  <a:lnTo>
                    <a:pt x="55880" y="48261"/>
                  </a:lnTo>
                  <a:lnTo>
                    <a:pt x="60959" y="41911"/>
                  </a:lnTo>
                  <a:lnTo>
                    <a:pt x="66040" y="35561"/>
                  </a:lnTo>
                  <a:lnTo>
                    <a:pt x="73659" y="29211"/>
                  </a:lnTo>
                  <a:lnTo>
                    <a:pt x="82550" y="24131"/>
                  </a:lnTo>
                  <a:lnTo>
                    <a:pt x="91440" y="20320"/>
                  </a:lnTo>
                  <a:lnTo>
                    <a:pt x="101600" y="17781"/>
                  </a:lnTo>
                  <a:lnTo>
                    <a:pt x="111759" y="17781"/>
                  </a:lnTo>
                  <a:lnTo>
                    <a:pt x="121919" y="19050"/>
                  </a:lnTo>
                  <a:lnTo>
                    <a:pt x="130809" y="24131"/>
                  </a:lnTo>
                  <a:lnTo>
                    <a:pt x="137159" y="30481"/>
                  </a:lnTo>
                  <a:lnTo>
                    <a:pt x="143509" y="38100"/>
                  </a:lnTo>
                  <a:lnTo>
                    <a:pt x="147319" y="48261"/>
                  </a:lnTo>
                  <a:lnTo>
                    <a:pt x="149859" y="60961"/>
                  </a:lnTo>
                  <a:lnTo>
                    <a:pt x="151130" y="73661"/>
                  </a:lnTo>
                  <a:lnTo>
                    <a:pt x="149859" y="85091"/>
                  </a:lnTo>
                  <a:lnTo>
                    <a:pt x="146050" y="97791"/>
                  </a:lnTo>
                  <a:lnTo>
                    <a:pt x="142240" y="109220"/>
                  </a:lnTo>
                  <a:lnTo>
                    <a:pt x="134619" y="118111"/>
                  </a:lnTo>
                  <a:lnTo>
                    <a:pt x="127000" y="124461"/>
                  </a:lnTo>
                  <a:lnTo>
                    <a:pt x="99059" y="1422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9646919" y="5681979"/>
              <a:ext cx="308612" cy="363222"/>
            </a:xfrm>
            <a:custGeom>
              <a:avLst/>
              <a:gdLst/>
              <a:ahLst/>
              <a:cxnLst/>
              <a:rect l="0" t="0" r="0" b="0"/>
              <a:pathLst>
                <a:path w="308612" h="363222">
                  <a:moveTo>
                    <a:pt x="0" y="0"/>
                  </a:moveTo>
                  <a:lnTo>
                    <a:pt x="29211" y="0"/>
                  </a:lnTo>
                  <a:lnTo>
                    <a:pt x="44450" y="1271"/>
                  </a:lnTo>
                  <a:lnTo>
                    <a:pt x="59690" y="3811"/>
                  </a:lnTo>
                  <a:lnTo>
                    <a:pt x="76200" y="6350"/>
                  </a:lnTo>
                  <a:lnTo>
                    <a:pt x="91440" y="8891"/>
                  </a:lnTo>
                  <a:lnTo>
                    <a:pt x="105411" y="11430"/>
                  </a:lnTo>
                  <a:lnTo>
                    <a:pt x="118111" y="15241"/>
                  </a:lnTo>
                  <a:lnTo>
                    <a:pt x="130811" y="21591"/>
                  </a:lnTo>
                  <a:lnTo>
                    <a:pt x="144781" y="29211"/>
                  </a:lnTo>
                  <a:lnTo>
                    <a:pt x="158750" y="38100"/>
                  </a:lnTo>
                  <a:lnTo>
                    <a:pt x="172721" y="48261"/>
                  </a:lnTo>
                  <a:lnTo>
                    <a:pt x="184150" y="59691"/>
                  </a:lnTo>
                  <a:lnTo>
                    <a:pt x="196850" y="73661"/>
                  </a:lnTo>
                  <a:lnTo>
                    <a:pt x="207011" y="86361"/>
                  </a:lnTo>
                  <a:lnTo>
                    <a:pt x="215900" y="100330"/>
                  </a:lnTo>
                  <a:lnTo>
                    <a:pt x="224790" y="114300"/>
                  </a:lnTo>
                  <a:lnTo>
                    <a:pt x="233681" y="130811"/>
                  </a:lnTo>
                  <a:lnTo>
                    <a:pt x="241300" y="147321"/>
                  </a:lnTo>
                  <a:lnTo>
                    <a:pt x="248921" y="163830"/>
                  </a:lnTo>
                  <a:lnTo>
                    <a:pt x="255271" y="180341"/>
                  </a:lnTo>
                  <a:lnTo>
                    <a:pt x="260350" y="195580"/>
                  </a:lnTo>
                  <a:lnTo>
                    <a:pt x="265431" y="210821"/>
                  </a:lnTo>
                  <a:lnTo>
                    <a:pt x="274321" y="241300"/>
                  </a:lnTo>
                  <a:lnTo>
                    <a:pt x="293371" y="314961"/>
                  </a:lnTo>
                  <a:lnTo>
                    <a:pt x="308611" y="3632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9085580" y="5669279"/>
              <a:ext cx="198121" cy="100331"/>
            </a:xfrm>
            <a:custGeom>
              <a:avLst/>
              <a:gdLst/>
              <a:ahLst/>
              <a:cxnLst/>
              <a:rect l="0" t="0" r="0" b="0"/>
              <a:pathLst>
                <a:path w="198121" h="100331">
                  <a:moveTo>
                    <a:pt x="0" y="67311"/>
                  </a:moveTo>
                  <a:lnTo>
                    <a:pt x="0" y="44450"/>
                  </a:lnTo>
                  <a:lnTo>
                    <a:pt x="2539" y="35561"/>
                  </a:lnTo>
                  <a:lnTo>
                    <a:pt x="6350" y="26671"/>
                  </a:lnTo>
                  <a:lnTo>
                    <a:pt x="11429" y="17780"/>
                  </a:lnTo>
                  <a:lnTo>
                    <a:pt x="19050" y="11430"/>
                  </a:lnTo>
                  <a:lnTo>
                    <a:pt x="26670" y="6350"/>
                  </a:lnTo>
                  <a:lnTo>
                    <a:pt x="36829" y="1271"/>
                  </a:lnTo>
                  <a:lnTo>
                    <a:pt x="44450" y="0"/>
                  </a:lnTo>
                  <a:lnTo>
                    <a:pt x="53339" y="1271"/>
                  </a:lnTo>
                  <a:lnTo>
                    <a:pt x="60960" y="5080"/>
                  </a:lnTo>
                  <a:lnTo>
                    <a:pt x="68579" y="10161"/>
                  </a:lnTo>
                  <a:lnTo>
                    <a:pt x="76200" y="16511"/>
                  </a:lnTo>
                  <a:lnTo>
                    <a:pt x="83820" y="21591"/>
                  </a:lnTo>
                  <a:lnTo>
                    <a:pt x="91439" y="29211"/>
                  </a:lnTo>
                  <a:lnTo>
                    <a:pt x="106679" y="43180"/>
                  </a:lnTo>
                  <a:lnTo>
                    <a:pt x="128270" y="64771"/>
                  </a:lnTo>
                  <a:lnTo>
                    <a:pt x="137160" y="69850"/>
                  </a:lnTo>
                  <a:lnTo>
                    <a:pt x="146050" y="76200"/>
                  </a:lnTo>
                  <a:lnTo>
                    <a:pt x="198120" y="1003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9206230" y="5604509"/>
              <a:ext cx="11430" cy="176532"/>
            </a:xfrm>
            <a:custGeom>
              <a:avLst/>
              <a:gdLst/>
              <a:ahLst/>
              <a:cxnLst/>
              <a:rect l="0" t="0" r="0" b="0"/>
              <a:pathLst>
                <a:path w="11430" h="176532">
                  <a:moveTo>
                    <a:pt x="11429" y="0"/>
                  </a:moveTo>
                  <a:lnTo>
                    <a:pt x="11429" y="67311"/>
                  </a:lnTo>
                  <a:lnTo>
                    <a:pt x="10160" y="81281"/>
                  </a:lnTo>
                  <a:lnTo>
                    <a:pt x="7620" y="95250"/>
                  </a:lnTo>
                  <a:lnTo>
                    <a:pt x="5079" y="107950"/>
                  </a:lnTo>
                  <a:lnTo>
                    <a:pt x="3810" y="120650"/>
                  </a:lnTo>
                  <a:lnTo>
                    <a:pt x="2539" y="134620"/>
                  </a:lnTo>
                  <a:lnTo>
                    <a:pt x="0" y="1765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9475469" y="5490209"/>
              <a:ext cx="191772" cy="233682"/>
            </a:xfrm>
            <a:custGeom>
              <a:avLst/>
              <a:gdLst/>
              <a:ahLst/>
              <a:cxnLst/>
              <a:rect l="0" t="0" r="0" b="0"/>
              <a:pathLst>
                <a:path w="191772" h="233682">
                  <a:moveTo>
                    <a:pt x="6350" y="114300"/>
                  </a:moveTo>
                  <a:lnTo>
                    <a:pt x="0" y="91441"/>
                  </a:lnTo>
                  <a:lnTo>
                    <a:pt x="0" y="80011"/>
                  </a:lnTo>
                  <a:lnTo>
                    <a:pt x="1271" y="67311"/>
                  </a:lnTo>
                  <a:lnTo>
                    <a:pt x="2540" y="53341"/>
                  </a:lnTo>
                  <a:lnTo>
                    <a:pt x="8890" y="45720"/>
                  </a:lnTo>
                  <a:lnTo>
                    <a:pt x="17781" y="41911"/>
                  </a:lnTo>
                  <a:lnTo>
                    <a:pt x="29211" y="40641"/>
                  </a:lnTo>
                  <a:lnTo>
                    <a:pt x="36831" y="43181"/>
                  </a:lnTo>
                  <a:lnTo>
                    <a:pt x="44450" y="48261"/>
                  </a:lnTo>
                  <a:lnTo>
                    <a:pt x="49531" y="55881"/>
                  </a:lnTo>
                  <a:lnTo>
                    <a:pt x="58421" y="59691"/>
                  </a:lnTo>
                  <a:lnTo>
                    <a:pt x="69850" y="60961"/>
                  </a:lnTo>
                  <a:lnTo>
                    <a:pt x="81281" y="60961"/>
                  </a:lnTo>
                  <a:lnTo>
                    <a:pt x="90171" y="55881"/>
                  </a:lnTo>
                  <a:lnTo>
                    <a:pt x="97790" y="50800"/>
                  </a:lnTo>
                  <a:lnTo>
                    <a:pt x="104140" y="41911"/>
                  </a:lnTo>
                  <a:lnTo>
                    <a:pt x="107950" y="31750"/>
                  </a:lnTo>
                  <a:lnTo>
                    <a:pt x="110490" y="20320"/>
                  </a:lnTo>
                  <a:lnTo>
                    <a:pt x="113031" y="7620"/>
                  </a:lnTo>
                  <a:lnTo>
                    <a:pt x="116840" y="1270"/>
                  </a:lnTo>
                  <a:lnTo>
                    <a:pt x="121921" y="0"/>
                  </a:lnTo>
                  <a:lnTo>
                    <a:pt x="127000" y="1270"/>
                  </a:lnTo>
                  <a:lnTo>
                    <a:pt x="132081" y="6350"/>
                  </a:lnTo>
                  <a:lnTo>
                    <a:pt x="137161" y="12700"/>
                  </a:lnTo>
                  <a:lnTo>
                    <a:pt x="152400" y="43181"/>
                  </a:lnTo>
                  <a:lnTo>
                    <a:pt x="158750" y="55881"/>
                  </a:lnTo>
                  <a:lnTo>
                    <a:pt x="163831" y="69850"/>
                  </a:lnTo>
                  <a:lnTo>
                    <a:pt x="168911" y="83820"/>
                  </a:lnTo>
                  <a:lnTo>
                    <a:pt x="173990" y="97791"/>
                  </a:lnTo>
                  <a:lnTo>
                    <a:pt x="181611" y="125731"/>
                  </a:lnTo>
                  <a:lnTo>
                    <a:pt x="185421" y="140970"/>
                  </a:lnTo>
                  <a:lnTo>
                    <a:pt x="187961" y="154941"/>
                  </a:lnTo>
                  <a:lnTo>
                    <a:pt x="190500" y="170181"/>
                  </a:lnTo>
                  <a:lnTo>
                    <a:pt x="191771" y="184150"/>
                  </a:lnTo>
                  <a:lnTo>
                    <a:pt x="189231" y="198120"/>
                  </a:lnTo>
                  <a:lnTo>
                    <a:pt x="186690" y="210820"/>
                  </a:lnTo>
                  <a:lnTo>
                    <a:pt x="181611" y="222250"/>
                  </a:lnTo>
                  <a:lnTo>
                    <a:pt x="172721" y="229870"/>
                  </a:lnTo>
                  <a:lnTo>
                    <a:pt x="162561" y="232411"/>
                  </a:lnTo>
                  <a:lnTo>
                    <a:pt x="151131" y="233681"/>
                  </a:lnTo>
                  <a:lnTo>
                    <a:pt x="142240" y="229870"/>
                  </a:lnTo>
                  <a:lnTo>
                    <a:pt x="134621" y="222250"/>
                  </a:lnTo>
                  <a:lnTo>
                    <a:pt x="128271" y="212091"/>
                  </a:lnTo>
                  <a:lnTo>
                    <a:pt x="124461" y="200661"/>
                  </a:lnTo>
                  <a:lnTo>
                    <a:pt x="121921" y="187961"/>
                  </a:lnTo>
                  <a:lnTo>
                    <a:pt x="120650" y="173991"/>
                  </a:lnTo>
                  <a:lnTo>
                    <a:pt x="120650" y="161291"/>
                  </a:lnTo>
                  <a:lnTo>
                    <a:pt x="121921" y="149861"/>
                  </a:lnTo>
                  <a:lnTo>
                    <a:pt x="123190" y="138431"/>
                  </a:lnTo>
                  <a:lnTo>
                    <a:pt x="127000" y="127000"/>
                  </a:lnTo>
                  <a:lnTo>
                    <a:pt x="132081" y="115570"/>
                  </a:lnTo>
                  <a:lnTo>
                    <a:pt x="138431" y="104141"/>
                  </a:lnTo>
                  <a:lnTo>
                    <a:pt x="144781" y="93981"/>
                  </a:lnTo>
                  <a:lnTo>
                    <a:pt x="151131" y="85091"/>
                  </a:lnTo>
                  <a:lnTo>
                    <a:pt x="182881" y="596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1" name="Freeform 180"/>
          <p:cNvSpPr/>
          <p:nvPr/>
        </p:nvSpPr>
        <p:spPr>
          <a:xfrm>
            <a:off x="5337809" y="2555239"/>
            <a:ext cx="48262" cy="76201"/>
          </a:xfrm>
          <a:custGeom>
            <a:avLst/>
            <a:gdLst/>
            <a:ahLst/>
            <a:cxnLst/>
            <a:rect l="0" t="0" r="0" b="0"/>
            <a:pathLst>
              <a:path w="48262" h="76201">
                <a:moveTo>
                  <a:pt x="3811" y="21590"/>
                </a:moveTo>
                <a:lnTo>
                  <a:pt x="16511" y="34290"/>
                </a:lnTo>
                <a:lnTo>
                  <a:pt x="11431" y="29211"/>
                </a:lnTo>
                <a:lnTo>
                  <a:pt x="7620" y="30481"/>
                </a:lnTo>
                <a:lnTo>
                  <a:pt x="3811" y="34290"/>
                </a:lnTo>
                <a:lnTo>
                  <a:pt x="0" y="40640"/>
                </a:lnTo>
                <a:lnTo>
                  <a:pt x="1270" y="46990"/>
                </a:lnTo>
                <a:lnTo>
                  <a:pt x="6350" y="52071"/>
                </a:lnTo>
                <a:lnTo>
                  <a:pt x="12700" y="55881"/>
                </a:lnTo>
                <a:lnTo>
                  <a:pt x="19050" y="57150"/>
                </a:lnTo>
                <a:lnTo>
                  <a:pt x="26670" y="54611"/>
                </a:lnTo>
                <a:lnTo>
                  <a:pt x="33020" y="50800"/>
                </a:lnTo>
                <a:lnTo>
                  <a:pt x="34291" y="46990"/>
                </a:lnTo>
                <a:lnTo>
                  <a:pt x="31750" y="43181"/>
                </a:lnTo>
                <a:lnTo>
                  <a:pt x="25400" y="39371"/>
                </a:lnTo>
                <a:lnTo>
                  <a:pt x="20320" y="39371"/>
                </a:lnTo>
                <a:lnTo>
                  <a:pt x="12700" y="41911"/>
                </a:lnTo>
                <a:lnTo>
                  <a:pt x="6350" y="46990"/>
                </a:lnTo>
                <a:lnTo>
                  <a:pt x="2541" y="53340"/>
                </a:lnTo>
                <a:lnTo>
                  <a:pt x="2541" y="60961"/>
                </a:lnTo>
                <a:lnTo>
                  <a:pt x="2541" y="69850"/>
                </a:lnTo>
                <a:lnTo>
                  <a:pt x="6350" y="74931"/>
                </a:lnTo>
                <a:lnTo>
                  <a:pt x="12700" y="76200"/>
                </a:lnTo>
                <a:lnTo>
                  <a:pt x="21591" y="76200"/>
                </a:lnTo>
                <a:lnTo>
                  <a:pt x="29211" y="73661"/>
                </a:lnTo>
                <a:lnTo>
                  <a:pt x="36831" y="69850"/>
                </a:lnTo>
                <a:lnTo>
                  <a:pt x="43181" y="64771"/>
                </a:lnTo>
                <a:lnTo>
                  <a:pt x="46991" y="57150"/>
                </a:lnTo>
                <a:lnTo>
                  <a:pt x="48261" y="49531"/>
                </a:lnTo>
                <a:lnTo>
                  <a:pt x="48261" y="40640"/>
                </a:lnTo>
                <a:lnTo>
                  <a:pt x="43181" y="35561"/>
                </a:lnTo>
                <a:lnTo>
                  <a:pt x="35561" y="33021"/>
                </a:lnTo>
                <a:lnTo>
                  <a:pt x="24131" y="33021"/>
                </a:lnTo>
                <a:lnTo>
                  <a:pt x="22861" y="31750"/>
                </a:lnTo>
                <a:lnTo>
                  <a:pt x="26670" y="29211"/>
                </a:lnTo>
                <a:lnTo>
                  <a:pt x="33020" y="26671"/>
                </a:lnTo>
                <a:lnTo>
                  <a:pt x="35561" y="22861"/>
                </a:lnTo>
                <a:lnTo>
                  <a:pt x="34291" y="17781"/>
                </a:lnTo>
                <a:lnTo>
                  <a:pt x="1524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1"/>
          <p:cNvSpPr/>
          <p:nvPr/>
        </p:nvSpPr>
        <p:spPr>
          <a:xfrm>
            <a:off x="1512569" y="2446020"/>
            <a:ext cx="1602742" cy="405131"/>
          </a:xfrm>
          <a:custGeom>
            <a:avLst/>
            <a:gdLst/>
            <a:ahLst/>
            <a:cxnLst/>
            <a:rect l="0" t="0" r="0" b="0"/>
            <a:pathLst>
              <a:path w="1602742" h="405131">
                <a:moveTo>
                  <a:pt x="1428751" y="119380"/>
                </a:moveTo>
                <a:lnTo>
                  <a:pt x="1410970" y="107950"/>
                </a:lnTo>
                <a:lnTo>
                  <a:pt x="1389381" y="99059"/>
                </a:lnTo>
                <a:lnTo>
                  <a:pt x="1362710" y="92709"/>
                </a:lnTo>
                <a:lnTo>
                  <a:pt x="1322070" y="87630"/>
                </a:lnTo>
                <a:lnTo>
                  <a:pt x="1235710" y="68580"/>
                </a:lnTo>
                <a:lnTo>
                  <a:pt x="1189991" y="57150"/>
                </a:lnTo>
                <a:lnTo>
                  <a:pt x="1101091" y="39369"/>
                </a:lnTo>
                <a:lnTo>
                  <a:pt x="1064260" y="34290"/>
                </a:lnTo>
                <a:lnTo>
                  <a:pt x="1028701" y="31750"/>
                </a:lnTo>
                <a:lnTo>
                  <a:pt x="991870" y="26669"/>
                </a:lnTo>
                <a:lnTo>
                  <a:pt x="955041" y="20319"/>
                </a:lnTo>
                <a:lnTo>
                  <a:pt x="918210" y="13969"/>
                </a:lnTo>
                <a:lnTo>
                  <a:pt x="881381" y="11430"/>
                </a:lnTo>
                <a:lnTo>
                  <a:pt x="842010" y="10159"/>
                </a:lnTo>
                <a:lnTo>
                  <a:pt x="645160" y="10159"/>
                </a:lnTo>
                <a:lnTo>
                  <a:pt x="585470" y="10159"/>
                </a:lnTo>
                <a:lnTo>
                  <a:pt x="548641" y="12700"/>
                </a:lnTo>
                <a:lnTo>
                  <a:pt x="510541" y="16509"/>
                </a:lnTo>
                <a:lnTo>
                  <a:pt x="473710" y="19050"/>
                </a:lnTo>
                <a:lnTo>
                  <a:pt x="436881" y="20319"/>
                </a:lnTo>
                <a:lnTo>
                  <a:pt x="401320" y="21590"/>
                </a:lnTo>
                <a:lnTo>
                  <a:pt x="364491" y="26669"/>
                </a:lnTo>
                <a:lnTo>
                  <a:pt x="327660" y="29209"/>
                </a:lnTo>
                <a:lnTo>
                  <a:pt x="292101" y="31750"/>
                </a:lnTo>
                <a:lnTo>
                  <a:pt x="243841" y="40640"/>
                </a:lnTo>
                <a:lnTo>
                  <a:pt x="199391" y="50800"/>
                </a:lnTo>
                <a:lnTo>
                  <a:pt x="154941" y="59690"/>
                </a:lnTo>
                <a:lnTo>
                  <a:pt x="110491" y="64769"/>
                </a:lnTo>
                <a:lnTo>
                  <a:pt x="81281" y="69850"/>
                </a:lnTo>
                <a:lnTo>
                  <a:pt x="58420" y="80009"/>
                </a:lnTo>
                <a:lnTo>
                  <a:pt x="38100" y="91440"/>
                </a:lnTo>
                <a:lnTo>
                  <a:pt x="12700" y="105409"/>
                </a:lnTo>
                <a:lnTo>
                  <a:pt x="5081" y="115569"/>
                </a:lnTo>
                <a:lnTo>
                  <a:pt x="1270" y="127000"/>
                </a:lnTo>
                <a:lnTo>
                  <a:pt x="0" y="138430"/>
                </a:lnTo>
                <a:lnTo>
                  <a:pt x="2541" y="151130"/>
                </a:lnTo>
                <a:lnTo>
                  <a:pt x="7620" y="162559"/>
                </a:lnTo>
                <a:lnTo>
                  <a:pt x="15241" y="173990"/>
                </a:lnTo>
                <a:lnTo>
                  <a:pt x="24131" y="184150"/>
                </a:lnTo>
                <a:lnTo>
                  <a:pt x="33020" y="193040"/>
                </a:lnTo>
                <a:lnTo>
                  <a:pt x="43181" y="201930"/>
                </a:lnTo>
                <a:lnTo>
                  <a:pt x="53341" y="208280"/>
                </a:lnTo>
                <a:lnTo>
                  <a:pt x="85091" y="224790"/>
                </a:lnTo>
                <a:lnTo>
                  <a:pt x="96520" y="231140"/>
                </a:lnTo>
                <a:lnTo>
                  <a:pt x="119381" y="243840"/>
                </a:lnTo>
                <a:lnTo>
                  <a:pt x="146051" y="254000"/>
                </a:lnTo>
                <a:lnTo>
                  <a:pt x="187960" y="265430"/>
                </a:lnTo>
                <a:lnTo>
                  <a:pt x="220981" y="276859"/>
                </a:lnTo>
                <a:lnTo>
                  <a:pt x="255270" y="288290"/>
                </a:lnTo>
                <a:lnTo>
                  <a:pt x="290831" y="298450"/>
                </a:lnTo>
                <a:lnTo>
                  <a:pt x="327660" y="306069"/>
                </a:lnTo>
                <a:lnTo>
                  <a:pt x="401320" y="321309"/>
                </a:lnTo>
                <a:lnTo>
                  <a:pt x="436881" y="325119"/>
                </a:lnTo>
                <a:lnTo>
                  <a:pt x="473710" y="330200"/>
                </a:lnTo>
                <a:lnTo>
                  <a:pt x="530860" y="345440"/>
                </a:lnTo>
                <a:lnTo>
                  <a:pt x="571501" y="353059"/>
                </a:lnTo>
                <a:lnTo>
                  <a:pt x="614681" y="358140"/>
                </a:lnTo>
                <a:lnTo>
                  <a:pt x="657860" y="361950"/>
                </a:lnTo>
                <a:lnTo>
                  <a:pt x="702310" y="367030"/>
                </a:lnTo>
                <a:lnTo>
                  <a:pt x="742951" y="373380"/>
                </a:lnTo>
                <a:lnTo>
                  <a:pt x="783591" y="381000"/>
                </a:lnTo>
                <a:lnTo>
                  <a:pt x="830581" y="387350"/>
                </a:lnTo>
                <a:lnTo>
                  <a:pt x="872491" y="391159"/>
                </a:lnTo>
                <a:lnTo>
                  <a:pt x="913131" y="394969"/>
                </a:lnTo>
                <a:lnTo>
                  <a:pt x="956310" y="400050"/>
                </a:lnTo>
                <a:lnTo>
                  <a:pt x="995681" y="403859"/>
                </a:lnTo>
                <a:lnTo>
                  <a:pt x="1036320" y="405130"/>
                </a:lnTo>
                <a:lnTo>
                  <a:pt x="1078231" y="405130"/>
                </a:lnTo>
                <a:lnTo>
                  <a:pt x="1121410" y="402590"/>
                </a:lnTo>
                <a:lnTo>
                  <a:pt x="1164591" y="398780"/>
                </a:lnTo>
                <a:lnTo>
                  <a:pt x="1207770" y="396240"/>
                </a:lnTo>
                <a:lnTo>
                  <a:pt x="1249681" y="392430"/>
                </a:lnTo>
                <a:lnTo>
                  <a:pt x="1287781" y="386080"/>
                </a:lnTo>
                <a:lnTo>
                  <a:pt x="1343660" y="375919"/>
                </a:lnTo>
                <a:lnTo>
                  <a:pt x="1380491" y="369569"/>
                </a:lnTo>
                <a:lnTo>
                  <a:pt x="1430020" y="358140"/>
                </a:lnTo>
                <a:lnTo>
                  <a:pt x="1520191" y="336550"/>
                </a:lnTo>
                <a:lnTo>
                  <a:pt x="1543051" y="325119"/>
                </a:lnTo>
                <a:lnTo>
                  <a:pt x="1551941" y="318769"/>
                </a:lnTo>
                <a:lnTo>
                  <a:pt x="1560831" y="312419"/>
                </a:lnTo>
                <a:lnTo>
                  <a:pt x="1569720" y="306069"/>
                </a:lnTo>
                <a:lnTo>
                  <a:pt x="1577341" y="298450"/>
                </a:lnTo>
                <a:lnTo>
                  <a:pt x="1584960" y="290830"/>
                </a:lnTo>
                <a:lnTo>
                  <a:pt x="1592581" y="280669"/>
                </a:lnTo>
                <a:lnTo>
                  <a:pt x="1600201" y="271780"/>
                </a:lnTo>
                <a:lnTo>
                  <a:pt x="1602741" y="260350"/>
                </a:lnTo>
                <a:lnTo>
                  <a:pt x="1602741" y="247650"/>
                </a:lnTo>
                <a:lnTo>
                  <a:pt x="1598931" y="233680"/>
                </a:lnTo>
                <a:lnTo>
                  <a:pt x="1596391" y="222250"/>
                </a:lnTo>
                <a:lnTo>
                  <a:pt x="1592581" y="209550"/>
                </a:lnTo>
                <a:lnTo>
                  <a:pt x="1590041" y="198119"/>
                </a:lnTo>
                <a:lnTo>
                  <a:pt x="1583691" y="187959"/>
                </a:lnTo>
                <a:lnTo>
                  <a:pt x="1576070" y="179069"/>
                </a:lnTo>
                <a:lnTo>
                  <a:pt x="1567181" y="170180"/>
                </a:lnTo>
                <a:lnTo>
                  <a:pt x="1557020" y="161290"/>
                </a:lnTo>
                <a:lnTo>
                  <a:pt x="1548131" y="153669"/>
                </a:lnTo>
                <a:lnTo>
                  <a:pt x="1536701" y="146050"/>
                </a:lnTo>
                <a:lnTo>
                  <a:pt x="1516381" y="130809"/>
                </a:lnTo>
                <a:lnTo>
                  <a:pt x="1504951" y="123190"/>
                </a:lnTo>
                <a:lnTo>
                  <a:pt x="1493520" y="115569"/>
                </a:lnTo>
                <a:lnTo>
                  <a:pt x="1479551" y="109219"/>
                </a:lnTo>
                <a:lnTo>
                  <a:pt x="1466851" y="101600"/>
                </a:lnTo>
                <a:lnTo>
                  <a:pt x="1438910" y="90169"/>
                </a:lnTo>
                <a:lnTo>
                  <a:pt x="1408431" y="80009"/>
                </a:lnTo>
                <a:lnTo>
                  <a:pt x="1357631" y="59690"/>
                </a:lnTo>
                <a:lnTo>
                  <a:pt x="1320801" y="45719"/>
                </a:lnTo>
                <a:lnTo>
                  <a:pt x="1285241" y="34290"/>
                </a:lnTo>
                <a:lnTo>
                  <a:pt x="1247141" y="25400"/>
                </a:lnTo>
                <a:lnTo>
                  <a:pt x="1206501" y="17780"/>
                </a:lnTo>
                <a:lnTo>
                  <a:pt x="1159510" y="12700"/>
                </a:lnTo>
                <a:lnTo>
                  <a:pt x="1113791" y="10159"/>
                </a:lnTo>
                <a:lnTo>
                  <a:pt x="1071881" y="3809"/>
                </a:lnTo>
                <a:lnTo>
                  <a:pt x="1029970" y="1269"/>
                </a:lnTo>
                <a:lnTo>
                  <a:pt x="989331" y="0"/>
                </a:lnTo>
                <a:lnTo>
                  <a:pt x="941070" y="0"/>
                </a:lnTo>
                <a:lnTo>
                  <a:pt x="927101" y="2540"/>
                </a:lnTo>
                <a:lnTo>
                  <a:pt x="889001" y="101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5" name="Group 184"/>
          <p:cNvGrpSpPr/>
          <p:nvPr/>
        </p:nvGrpSpPr>
        <p:grpSpPr>
          <a:xfrm>
            <a:off x="3601720" y="3944620"/>
            <a:ext cx="914401" cy="449581"/>
            <a:chOff x="3601720" y="3944620"/>
            <a:chExt cx="914401" cy="449581"/>
          </a:xfrm>
        </p:grpSpPr>
        <p:sp>
          <p:nvSpPr>
            <p:cNvPr id="183" name="Freeform 182"/>
            <p:cNvSpPr/>
            <p:nvPr/>
          </p:nvSpPr>
          <p:spPr>
            <a:xfrm>
              <a:off x="3601720" y="4157979"/>
              <a:ext cx="351790" cy="203201"/>
            </a:xfrm>
            <a:custGeom>
              <a:avLst/>
              <a:gdLst/>
              <a:ahLst/>
              <a:cxnLst/>
              <a:rect l="0" t="0" r="0" b="0"/>
              <a:pathLst>
                <a:path w="351790" h="203201">
                  <a:moveTo>
                    <a:pt x="0" y="203200"/>
                  </a:moveTo>
                  <a:lnTo>
                    <a:pt x="6350" y="179071"/>
                  </a:lnTo>
                  <a:lnTo>
                    <a:pt x="8889" y="168911"/>
                  </a:lnTo>
                  <a:lnTo>
                    <a:pt x="15239" y="147321"/>
                  </a:lnTo>
                  <a:lnTo>
                    <a:pt x="20320" y="137161"/>
                  </a:lnTo>
                  <a:lnTo>
                    <a:pt x="25400" y="128271"/>
                  </a:lnTo>
                  <a:lnTo>
                    <a:pt x="31750" y="120650"/>
                  </a:lnTo>
                  <a:lnTo>
                    <a:pt x="36830" y="110491"/>
                  </a:lnTo>
                  <a:lnTo>
                    <a:pt x="41909" y="101600"/>
                  </a:lnTo>
                  <a:lnTo>
                    <a:pt x="45720" y="91441"/>
                  </a:lnTo>
                  <a:lnTo>
                    <a:pt x="53339" y="80011"/>
                  </a:lnTo>
                  <a:lnTo>
                    <a:pt x="60959" y="69850"/>
                  </a:lnTo>
                  <a:lnTo>
                    <a:pt x="69850" y="58421"/>
                  </a:lnTo>
                  <a:lnTo>
                    <a:pt x="78739" y="49530"/>
                  </a:lnTo>
                  <a:lnTo>
                    <a:pt x="93980" y="31750"/>
                  </a:lnTo>
                  <a:lnTo>
                    <a:pt x="102870" y="25400"/>
                  </a:lnTo>
                  <a:lnTo>
                    <a:pt x="113030" y="19050"/>
                  </a:lnTo>
                  <a:lnTo>
                    <a:pt x="123189" y="13971"/>
                  </a:lnTo>
                  <a:lnTo>
                    <a:pt x="133350" y="10161"/>
                  </a:lnTo>
                  <a:lnTo>
                    <a:pt x="143509" y="5080"/>
                  </a:lnTo>
                  <a:lnTo>
                    <a:pt x="154939" y="1271"/>
                  </a:lnTo>
                  <a:lnTo>
                    <a:pt x="165100" y="0"/>
                  </a:lnTo>
                  <a:lnTo>
                    <a:pt x="176530" y="0"/>
                  </a:lnTo>
                  <a:lnTo>
                    <a:pt x="187959" y="1271"/>
                  </a:lnTo>
                  <a:lnTo>
                    <a:pt x="198120" y="5080"/>
                  </a:lnTo>
                  <a:lnTo>
                    <a:pt x="209550" y="10161"/>
                  </a:lnTo>
                  <a:lnTo>
                    <a:pt x="219709" y="15241"/>
                  </a:lnTo>
                  <a:lnTo>
                    <a:pt x="229870" y="22861"/>
                  </a:lnTo>
                  <a:lnTo>
                    <a:pt x="238759" y="31750"/>
                  </a:lnTo>
                  <a:lnTo>
                    <a:pt x="247650" y="40641"/>
                  </a:lnTo>
                  <a:lnTo>
                    <a:pt x="255270" y="50800"/>
                  </a:lnTo>
                  <a:lnTo>
                    <a:pt x="262889" y="60961"/>
                  </a:lnTo>
                  <a:lnTo>
                    <a:pt x="270509" y="71121"/>
                  </a:lnTo>
                  <a:lnTo>
                    <a:pt x="276859" y="83821"/>
                  </a:lnTo>
                  <a:lnTo>
                    <a:pt x="283209" y="96521"/>
                  </a:lnTo>
                  <a:lnTo>
                    <a:pt x="287020" y="109221"/>
                  </a:lnTo>
                  <a:lnTo>
                    <a:pt x="287020" y="116841"/>
                  </a:lnTo>
                  <a:lnTo>
                    <a:pt x="283209" y="121921"/>
                  </a:lnTo>
                  <a:lnTo>
                    <a:pt x="276859" y="123191"/>
                  </a:lnTo>
                  <a:lnTo>
                    <a:pt x="275589" y="125730"/>
                  </a:lnTo>
                  <a:lnTo>
                    <a:pt x="276859" y="130811"/>
                  </a:lnTo>
                  <a:lnTo>
                    <a:pt x="279400" y="135891"/>
                  </a:lnTo>
                  <a:lnTo>
                    <a:pt x="284480" y="137161"/>
                  </a:lnTo>
                  <a:lnTo>
                    <a:pt x="289559" y="135891"/>
                  </a:lnTo>
                  <a:lnTo>
                    <a:pt x="295909" y="132080"/>
                  </a:lnTo>
                  <a:lnTo>
                    <a:pt x="300989" y="125730"/>
                  </a:lnTo>
                  <a:lnTo>
                    <a:pt x="306070" y="115571"/>
                  </a:lnTo>
                  <a:lnTo>
                    <a:pt x="311150" y="104141"/>
                  </a:lnTo>
                  <a:lnTo>
                    <a:pt x="316230" y="91441"/>
                  </a:lnTo>
                  <a:lnTo>
                    <a:pt x="322580" y="78741"/>
                  </a:lnTo>
                  <a:lnTo>
                    <a:pt x="351789" y="266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3634740" y="3944620"/>
              <a:ext cx="881381" cy="449581"/>
            </a:xfrm>
            <a:custGeom>
              <a:avLst/>
              <a:gdLst/>
              <a:ahLst/>
              <a:cxnLst/>
              <a:rect l="0" t="0" r="0" b="0"/>
              <a:pathLst>
                <a:path w="881381" h="449581">
                  <a:moveTo>
                    <a:pt x="0" y="339089"/>
                  </a:moveTo>
                  <a:lnTo>
                    <a:pt x="15239" y="293370"/>
                  </a:lnTo>
                  <a:lnTo>
                    <a:pt x="19050" y="281939"/>
                  </a:lnTo>
                  <a:lnTo>
                    <a:pt x="29210" y="242570"/>
                  </a:lnTo>
                  <a:lnTo>
                    <a:pt x="36830" y="219709"/>
                  </a:lnTo>
                  <a:lnTo>
                    <a:pt x="43180" y="208280"/>
                  </a:lnTo>
                  <a:lnTo>
                    <a:pt x="50800" y="196850"/>
                  </a:lnTo>
                  <a:lnTo>
                    <a:pt x="59689" y="185420"/>
                  </a:lnTo>
                  <a:lnTo>
                    <a:pt x="67310" y="173989"/>
                  </a:lnTo>
                  <a:lnTo>
                    <a:pt x="83819" y="152400"/>
                  </a:lnTo>
                  <a:lnTo>
                    <a:pt x="92710" y="140970"/>
                  </a:lnTo>
                  <a:lnTo>
                    <a:pt x="101600" y="129539"/>
                  </a:lnTo>
                  <a:lnTo>
                    <a:pt x="111760" y="118109"/>
                  </a:lnTo>
                  <a:lnTo>
                    <a:pt x="133350" y="96520"/>
                  </a:lnTo>
                  <a:lnTo>
                    <a:pt x="143510" y="85089"/>
                  </a:lnTo>
                  <a:lnTo>
                    <a:pt x="156210" y="76200"/>
                  </a:lnTo>
                  <a:lnTo>
                    <a:pt x="168910" y="67309"/>
                  </a:lnTo>
                  <a:lnTo>
                    <a:pt x="181610" y="58420"/>
                  </a:lnTo>
                  <a:lnTo>
                    <a:pt x="194310" y="50800"/>
                  </a:lnTo>
                  <a:lnTo>
                    <a:pt x="203200" y="41909"/>
                  </a:lnTo>
                  <a:lnTo>
                    <a:pt x="213360" y="34289"/>
                  </a:lnTo>
                  <a:lnTo>
                    <a:pt x="236219" y="22859"/>
                  </a:lnTo>
                  <a:lnTo>
                    <a:pt x="248919" y="17780"/>
                  </a:lnTo>
                  <a:lnTo>
                    <a:pt x="264160" y="13970"/>
                  </a:lnTo>
                  <a:lnTo>
                    <a:pt x="279400" y="10159"/>
                  </a:lnTo>
                  <a:lnTo>
                    <a:pt x="297180" y="5080"/>
                  </a:lnTo>
                  <a:lnTo>
                    <a:pt x="312419" y="2539"/>
                  </a:lnTo>
                  <a:lnTo>
                    <a:pt x="328930" y="1270"/>
                  </a:lnTo>
                  <a:lnTo>
                    <a:pt x="344169" y="0"/>
                  </a:lnTo>
                  <a:lnTo>
                    <a:pt x="360680" y="0"/>
                  </a:lnTo>
                  <a:lnTo>
                    <a:pt x="377189" y="1270"/>
                  </a:lnTo>
                  <a:lnTo>
                    <a:pt x="394969" y="3809"/>
                  </a:lnTo>
                  <a:lnTo>
                    <a:pt x="411480" y="6350"/>
                  </a:lnTo>
                  <a:lnTo>
                    <a:pt x="426719" y="10159"/>
                  </a:lnTo>
                  <a:lnTo>
                    <a:pt x="457200" y="16509"/>
                  </a:lnTo>
                  <a:lnTo>
                    <a:pt x="487680" y="22859"/>
                  </a:lnTo>
                  <a:lnTo>
                    <a:pt x="502919" y="27939"/>
                  </a:lnTo>
                  <a:lnTo>
                    <a:pt x="516889" y="34289"/>
                  </a:lnTo>
                  <a:lnTo>
                    <a:pt x="532130" y="40639"/>
                  </a:lnTo>
                  <a:lnTo>
                    <a:pt x="546100" y="48259"/>
                  </a:lnTo>
                  <a:lnTo>
                    <a:pt x="558800" y="57150"/>
                  </a:lnTo>
                  <a:lnTo>
                    <a:pt x="570230" y="66039"/>
                  </a:lnTo>
                  <a:lnTo>
                    <a:pt x="581660" y="74930"/>
                  </a:lnTo>
                  <a:lnTo>
                    <a:pt x="604519" y="91439"/>
                  </a:lnTo>
                  <a:lnTo>
                    <a:pt x="615950" y="100330"/>
                  </a:lnTo>
                  <a:lnTo>
                    <a:pt x="627380" y="110489"/>
                  </a:lnTo>
                  <a:lnTo>
                    <a:pt x="638810" y="120650"/>
                  </a:lnTo>
                  <a:lnTo>
                    <a:pt x="648969" y="129539"/>
                  </a:lnTo>
                  <a:lnTo>
                    <a:pt x="660400" y="138430"/>
                  </a:lnTo>
                  <a:lnTo>
                    <a:pt x="671830" y="146050"/>
                  </a:lnTo>
                  <a:lnTo>
                    <a:pt x="681989" y="154939"/>
                  </a:lnTo>
                  <a:lnTo>
                    <a:pt x="690880" y="165100"/>
                  </a:lnTo>
                  <a:lnTo>
                    <a:pt x="698500" y="175259"/>
                  </a:lnTo>
                  <a:lnTo>
                    <a:pt x="707389" y="186689"/>
                  </a:lnTo>
                  <a:lnTo>
                    <a:pt x="715010" y="199389"/>
                  </a:lnTo>
                  <a:lnTo>
                    <a:pt x="722630" y="213359"/>
                  </a:lnTo>
                  <a:lnTo>
                    <a:pt x="730250" y="224789"/>
                  </a:lnTo>
                  <a:lnTo>
                    <a:pt x="737869" y="234950"/>
                  </a:lnTo>
                  <a:lnTo>
                    <a:pt x="745489" y="243839"/>
                  </a:lnTo>
                  <a:lnTo>
                    <a:pt x="751839" y="251459"/>
                  </a:lnTo>
                  <a:lnTo>
                    <a:pt x="759460" y="260350"/>
                  </a:lnTo>
                  <a:lnTo>
                    <a:pt x="767080" y="267970"/>
                  </a:lnTo>
                  <a:lnTo>
                    <a:pt x="773430" y="276859"/>
                  </a:lnTo>
                  <a:lnTo>
                    <a:pt x="778510" y="287020"/>
                  </a:lnTo>
                  <a:lnTo>
                    <a:pt x="783589" y="297180"/>
                  </a:lnTo>
                  <a:lnTo>
                    <a:pt x="788669" y="307339"/>
                  </a:lnTo>
                  <a:lnTo>
                    <a:pt x="795019" y="317500"/>
                  </a:lnTo>
                  <a:lnTo>
                    <a:pt x="801369" y="328930"/>
                  </a:lnTo>
                  <a:lnTo>
                    <a:pt x="808989" y="337820"/>
                  </a:lnTo>
                  <a:lnTo>
                    <a:pt x="815339" y="346709"/>
                  </a:lnTo>
                  <a:lnTo>
                    <a:pt x="822960" y="355600"/>
                  </a:lnTo>
                  <a:lnTo>
                    <a:pt x="828039" y="364489"/>
                  </a:lnTo>
                  <a:lnTo>
                    <a:pt x="834389" y="374650"/>
                  </a:lnTo>
                  <a:lnTo>
                    <a:pt x="838200" y="384809"/>
                  </a:lnTo>
                  <a:lnTo>
                    <a:pt x="843280" y="394970"/>
                  </a:lnTo>
                  <a:lnTo>
                    <a:pt x="847089" y="405130"/>
                  </a:lnTo>
                  <a:lnTo>
                    <a:pt x="850900" y="416559"/>
                  </a:lnTo>
                  <a:lnTo>
                    <a:pt x="849630" y="425450"/>
                  </a:lnTo>
                  <a:lnTo>
                    <a:pt x="845819" y="434339"/>
                  </a:lnTo>
                  <a:lnTo>
                    <a:pt x="839469" y="443230"/>
                  </a:lnTo>
                  <a:lnTo>
                    <a:pt x="830580" y="447039"/>
                  </a:lnTo>
                  <a:lnTo>
                    <a:pt x="821689" y="449580"/>
                  </a:lnTo>
                  <a:lnTo>
                    <a:pt x="812800" y="449580"/>
                  </a:lnTo>
                  <a:lnTo>
                    <a:pt x="803910" y="447039"/>
                  </a:lnTo>
                  <a:lnTo>
                    <a:pt x="787400" y="436880"/>
                  </a:lnTo>
                  <a:lnTo>
                    <a:pt x="770889" y="425450"/>
                  </a:lnTo>
                  <a:lnTo>
                    <a:pt x="764539" y="417830"/>
                  </a:lnTo>
                  <a:lnTo>
                    <a:pt x="763269" y="414020"/>
                  </a:lnTo>
                  <a:lnTo>
                    <a:pt x="768350" y="411480"/>
                  </a:lnTo>
                  <a:lnTo>
                    <a:pt x="811530" y="400050"/>
                  </a:lnTo>
                  <a:lnTo>
                    <a:pt x="822960" y="393700"/>
                  </a:lnTo>
                  <a:lnTo>
                    <a:pt x="831850" y="383539"/>
                  </a:lnTo>
                  <a:lnTo>
                    <a:pt x="840739" y="372109"/>
                  </a:lnTo>
                  <a:lnTo>
                    <a:pt x="848360" y="360680"/>
                  </a:lnTo>
                  <a:lnTo>
                    <a:pt x="854710" y="350520"/>
                  </a:lnTo>
                  <a:lnTo>
                    <a:pt x="859789" y="339089"/>
                  </a:lnTo>
                  <a:lnTo>
                    <a:pt x="863600" y="327659"/>
                  </a:lnTo>
                  <a:lnTo>
                    <a:pt x="868680" y="317500"/>
                  </a:lnTo>
                  <a:lnTo>
                    <a:pt x="881380" y="2832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3458209" y="4823459"/>
            <a:ext cx="2312671" cy="307342"/>
            <a:chOff x="3458209" y="4823459"/>
            <a:chExt cx="2312671" cy="307342"/>
          </a:xfrm>
        </p:grpSpPr>
        <p:sp>
          <p:nvSpPr>
            <p:cNvPr id="186" name="Freeform 185"/>
            <p:cNvSpPr/>
            <p:nvPr/>
          </p:nvSpPr>
          <p:spPr>
            <a:xfrm>
              <a:off x="3458209" y="4889500"/>
              <a:ext cx="11432" cy="241301"/>
            </a:xfrm>
            <a:custGeom>
              <a:avLst/>
              <a:gdLst/>
              <a:ahLst/>
              <a:cxnLst/>
              <a:rect l="0" t="0" r="0" b="0"/>
              <a:pathLst>
                <a:path w="11432" h="241301">
                  <a:moveTo>
                    <a:pt x="0" y="0"/>
                  </a:moveTo>
                  <a:lnTo>
                    <a:pt x="0" y="60959"/>
                  </a:lnTo>
                  <a:lnTo>
                    <a:pt x="1270" y="74929"/>
                  </a:lnTo>
                  <a:lnTo>
                    <a:pt x="3811" y="88900"/>
                  </a:lnTo>
                  <a:lnTo>
                    <a:pt x="6350" y="102870"/>
                  </a:lnTo>
                  <a:lnTo>
                    <a:pt x="7620" y="119379"/>
                  </a:lnTo>
                  <a:lnTo>
                    <a:pt x="8891" y="135890"/>
                  </a:lnTo>
                  <a:lnTo>
                    <a:pt x="10161" y="168909"/>
                  </a:lnTo>
                  <a:lnTo>
                    <a:pt x="11431" y="241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3608070" y="4860290"/>
              <a:ext cx="120651" cy="215901"/>
            </a:xfrm>
            <a:custGeom>
              <a:avLst/>
              <a:gdLst/>
              <a:ahLst/>
              <a:cxnLst/>
              <a:rect l="0" t="0" r="0" b="0"/>
              <a:pathLst>
                <a:path w="120651" h="215901">
                  <a:moveTo>
                    <a:pt x="92709" y="6350"/>
                  </a:moveTo>
                  <a:lnTo>
                    <a:pt x="74930" y="1269"/>
                  </a:lnTo>
                  <a:lnTo>
                    <a:pt x="64770" y="0"/>
                  </a:lnTo>
                  <a:lnTo>
                    <a:pt x="53339" y="1269"/>
                  </a:lnTo>
                  <a:lnTo>
                    <a:pt x="40639" y="3810"/>
                  </a:lnTo>
                  <a:lnTo>
                    <a:pt x="31750" y="7619"/>
                  </a:lnTo>
                  <a:lnTo>
                    <a:pt x="24130" y="15239"/>
                  </a:lnTo>
                  <a:lnTo>
                    <a:pt x="17780" y="22860"/>
                  </a:lnTo>
                  <a:lnTo>
                    <a:pt x="12700" y="34289"/>
                  </a:lnTo>
                  <a:lnTo>
                    <a:pt x="10159" y="45719"/>
                  </a:lnTo>
                  <a:lnTo>
                    <a:pt x="8889" y="58419"/>
                  </a:lnTo>
                  <a:lnTo>
                    <a:pt x="6350" y="71119"/>
                  </a:lnTo>
                  <a:lnTo>
                    <a:pt x="2539" y="82550"/>
                  </a:lnTo>
                  <a:lnTo>
                    <a:pt x="0" y="93980"/>
                  </a:lnTo>
                  <a:lnTo>
                    <a:pt x="2539" y="100330"/>
                  </a:lnTo>
                  <a:lnTo>
                    <a:pt x="8889" y="102869"/>
                  </a:lnTo>
                  <a:lnTo>
                    <a:pt x="19050" y="104139"/>
                  </a:lnTo>
                  <a:lnTo>
                    <a:pt x="29209" y="104139"/>
                  </a:lnTo>
                  <a:lnTo>
                    <a:pt x="39370" y="101600"/>
                  </a:lnTo>
                  <a:lnTo>
                    <a:pt x="49530" y="99060"/>
                  </a:lnTo>
                  <a:lnTo>
                    <a:pt x="60959" y="99060"/>
                  </a:lnTo>
                  <a:lnTo>
                    <a:pt x="71120" y="100330"/>
                  </a:lnTo>
                  <a:lnTo>
                    <a:pt x="82550" y="101600"/>
                  </a:lnTo>
                  <a:lnTo>
                    <a:pt x="91439" y="106680"/>
                  </a:lnTo>
                  <a:lnTo>
                    <a:pt x="100330" y="114300"/>
                  </a:lnTo>
                  <a:lnTo>
                    <a:pt x="109220" y="121919"/>
                  </a:lnTo>
                  <a:lnTo>
                    <a:pt x="114300" y="133350"/>
                  </a:lnTo>
                  <a:lnTo>
                    <a:pt x="118109" y="144780"/>
                  </a:lnTo>
                  <a:lnTo>
                    <a:pt x="120650" y="157480"/>
                  </a:lnTo>
                  <a:lnTo>
                    <a:pt x="120650" y="170180"/>
                  </a:lnTo>
                  <a:lnTo>
                    <a:pt x="120650" y="181610"/>
                  </a:lnTo>
                  <a:lnTo>
                    <a:pt x="118109" y="193039"/>
                  </a:lnTo>
                  <a:lnTo>
                    <a:pt x="113030" y="201930"/>
                  </a:lnTo>
                  <a:lnTo>
                    <a:pt x="106680" y="209550"/>
                  </a:lnTo>
                  <a:lnTo>
                    <a:pt x="71120" y="215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3832859" y="4955540"/>
              <a:ext cx="87632" cy="120651"/>
            </a:xfrm>
            <a:custGeom>
              <a:avLst/>
              <a:gdLst/>
              <a:ahLst/>
              <a:cxnLst/>
              <a:rect l="0" t="0" r="0" b="0"/>
              <a:pathLst>
                <a:path w="87632" h="120651">
                  <a:moveTo>
                    <a:pt x="0" y="0"/>
                  </a:moveTo>
                  <a:lnTo>
                    <a:pt x="6350" y="17780"/>
                  </a:lnTo>
                  <a:lnTo>
                    <a:pt x="10161" y="26669"/>
                  </a:lnTo>
                  <a:lnTo>
                    <a:pt x="15241" y="35560"/>
                  </a:lnTo>
                  <a:lnTo>
                    <a:pt x="21591" y="45719"/>
                  </a:lnTo>
                  <a:lnTo>
                    <a:pt x="27941" y="54610"/>
                  </a:lnTo>
                  <a:lnTo>
                    <a:pt x="34291" y="63500"/>
                  </a:lnTo>
                  <a:lnTo>
                    <a:pt x="41911" y="71119"/>
                  </a:lnTo>
                  <a:lnTo>
                    <a:pt x="48261" y="78739"/>
                  </a:lnTo>
                  <a:lnTo>
                    <a:pt x="55881" y="87630"/>
                  </a:lnTo>
                  <a:lnTo>
                    <a:pt x="87631" y="1206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3844290" y="4932679"/>
              <a:ext cx="76201" cy="165101"/>
            </a:xfrm>
            <a:custGeom>
              <a:avLst/>
              <a:gdLst/>
              <a:ahLst/>
              <a:cxnLst/>
              <a:rect l="0" t="0" r="0" b="0"/>
              <a:pathLst>
                <a:path w="76201" h="165101">
                  <a:moveTo>
                    <a:pt x="76200" y="0"/>
                  </a:moveTo>
                  <a:lnTo>
                    <a:pt x="64769" y="12700"/>
                  </a:lnTo>
                  <a:lnTo>
                    <a:pt x="59689" y="19050"/>
                  </a:lnTo>
                  <a:lnTo>
                    <a:pt x="53339" y="27941"/>
                  </a:lnTo>
                  <a:lnTo>
                    <a:pt x="45719" y="36830"/>
                  </a:lnTo>
                  <a:lnTo>
                    <a:pt x="40639" y="46991"/>
                  </a:lnTo>
                  <a:lnTo>
                    <a:pt x="35560" y="57150"/>
                  </a:lnTo>
                  <a:lnTo>
                    <a:pt x="30480" y="67311"/>
                  </a:lnTo>
                  <a:lnTo>
                    <a:pt x="26669" y="78741"/>
                  </a:lnTo>
                  <a:lnTo>
                    <a:pt x="19050" y="100330"/>
                  </a:lnTo>
                  <a:lnTo>
                    <a:pt x="11430" y="121921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4130040" y="4965700"/>
              <a:ext cx="110490" cy="11430"/>
            </a:xfrm>
            <a:custGeom>
              <a:avLst/>
              <a:gdLst/>
              <a:ahLst/>
              <a:cxnLst/>
              <a:rect l="0" t="0" r="0" b="0"/>
              <a:pathLst>
                <a:path w="110490" h="11430">
                  <a:moveTo>
                    <a:pt x="0" y="11429"/>
                  </a:moveTo>
                  <a:lnTo>
                    <a:pt x="24130" y="5079"/>
                  </a:lnTo>
                  <a:lnTo>
                    <a:pt x="35560" y="3809"/>
                  </a:lnTo>
                  <a:lnTo>
                    <a:pt x="48260" y="2540"/>
                  </a:lnTo>
                  <a:lnTo>
                    <a:pt x="11048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4361179" y="4837429"/>
              <a:ext cx="168912" cy="217172"/>
            </a:xfrm>
            <a:custGeom>
              <a:avLst/>
              <a:gdLst/>
              <a:ahLst/>
              <a:cxnLst/>
              <a:rect l="0" t="0" r="0" b="0"/>
              <a:pathLst>
                <a:path w="168912" h="217172">
                  <a:moveTo>
                    <a:pt x="0" y="40641"/>
                  </a:moveTo>
                  <a:lnTo>
                    <a:pt x="17780" y="22861"/>
                  </a:lnTo>
                  <a:lnTo>
                    <a:pt x="26671" y="16511"/>
                  </a:lnTo>
                  <a:lnTo>
                    <a:pt x="36830" y="11430"/>
                  </a:lnTo>
                  <a:lnTo>
                    <a:pt x="45721" y="6350"/>
                  </a:lnTo>
                  <a:lnTo>
                    <a:pt x="58421" y="2541"/>
                  </a:lnTo>
                  <a:lnTo>
                    <a:pt x="71121" y="1271"/>
                  </a:lnTo>
                  <a:lnTo>
                    <a:pt x="83821" y="0"/>
                  </a:lnTo>
                  <a:lnTo>
                    <a:pt x="95250" y="1271"/>
                  </a:lnTo>
                  <a:lnTo>
                    <a:pt x="105411" y="5080"/>
                  </a:lnTo>
                  <a:lnTo>
                    <a:pt x="114300" y="8891"/>
                  </a:lnTo>
                  <a:lnTo>
                    <a:pt x="119380" y="19050"/>
                  </a:lnTo>
                  <a:lnTo>
                    <a:pt x="120650" y="30480"/>
                  </a:lnTo>
                  <a:lnTo>
                    <a:pt x="120650" y="45721"/>
                  </a:lnTo>
                  <a:lnTo>
                    <a:pt x="119380" y="58421"/>
                  </a:lnTo>
                  <a:lnTo>
                    <a:pt x="114300" y="71121"/>
                  </a:lnTo>
                  <a:lnTo>
                    <a:pt x="109221" y="82550"/>
                  </a:lnTo>
                  <a:lnTo>
                    <a:pt x="111761" y="91441"/>
                  </a:lnTo>
                  <a:lnTo>
                    <a:pt x="116841" y="99061"/>
                  </a:lnTo>
                  <a:lnTo>
                    <a:pt x="125730" y="105411"/>
                  </a:lnTo>
                  <a:lnTo>
                    <a:pt x="134621" y="111761"/>
                  </a:lnTo>
                  <a:lnTo>
                    <a:pt x="142241" y="119380"/>
                  </a:lnTo>
                  <a:lnTo>
                    <a:pt x="149861" y="125730"/>
                  </a:lnTo>
                  <a:lnTo>
                    <a:pt x="156211" y="134621"/>
                  </a:lnTo>
                  <a:lnTo>
                    <a:pt x="161291" y="143511"/>
                  </a:lnTo>
                  <a:lnTo>
                    <a:pt x="166371" y="153671"/>
                  </a:lnTo>
                  <a:lnTo>
                    <a:pt x="168911" y="163830"/>
                  </a:lnTo>
                  <a:lnTo>
                    <a:pt x="168911" y="173991"/>
                  </a:lnTo>
                  <a:lnTo>
                    <a:pt x="167641" y="184150"/>
                  </a:lnTo>
                  <a:lnTo>
                    <a:pt x="163830" y="194311"/>
                  </a:lnTo>
                  <a:lnTo>
                    <a:pt x="156211" y="203200"/>
                  </a:lnTo>
                  <a:lnTo>
                    <a:pt x="148591" y="210821"/>
                  </a:lnTo>
                  <a:lnTo>
                    <a:pt x="139700" y="215900"/>
                  </a:lnTo>
                  <a:lnTo>
                    <a:pt x="129541" y="217171"/>
                  </a:lnTo>
                  <a:lnTo>
                    <a:pt x="88900" y="2171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4669790" y="4899659"/>
              <a:ext cx="87631" cy="11432"/>
            </a:xfrm>
            <a:custGeom>
              <a:avLst/>
              <a:gdLst/>
              <a:ahLst/>
              <a:cxnLst/>
              <a:rect l="0" t="0" r="0" b="0"/>
              <a:pathLst>
                <a:path w="87631" h="11432">
                  <a:moveTo>
                    <a:pt x="0" y="11431"/>
                  </a:moveTo>
                  <a:lnTo>
                    <a:pt x="17780" y="5081"/>
                  </a:lnTo>
                  <a:lnTo>
                    <a:pt x="27939" y="3811"/>
                  </a:lnTo>
                  <a:lnTo>
                    <a:pt x="39369" y="2541"/>
                  </a:lnTo>
                  <a:lnTo>
                    <a:pt x="8763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4669790" y="4922520"/>
              <a:ext cx="87631" cy="21590"/>
            </a:xfrm>
            <a:custGeom>
              <a:avLst/>
              <a:gdLst/>
              <a:ahLst/>
              <a:cxnLst/>
              <a:rect l="0" t="0" r="0" b="0"/>
              <a:pathLst>
                <a:path w="87631" h="21590">
                  <a:moveTo>
                    <a:pt x="0" y="21589"/>
                  </a:moveTo>
                  <a:lnTo>
                    <a:pt x="17780" y="15239"/>
                  </a:lnTo>
                  <a:lnTo>
                    <a:pt x="27939" y="13970"/>
                  </a:lnTo>
                  <a:lnTo>
                    <a:pt x="39369" y="12700"/>
                  </a:lnTo>
                  <a:lnTo>
                    <a:pt x="8763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4960620" y="4823459"/>
              <a:ext cx="82551" cy="284482"/>
            </a:xfrm>
            <a:custGeom>
              <a:avLst/>
              <a:gdLst/>
              <a:ahLst/>
              <a:cxnLst/>
              <a:rect l="0" t="0" r="0" b="0"/>
              <a:pathLst>
                <a:path w="82551" h="284482">
                  <a:moveTo>
                    <a:pt x="39370" y="0"/>
                  </a:moveTo>
                  <a:lnTo>
                    <a:pt x="8889" y="30481"/>
                  </a:lnTo>
                  <a:lnTo>
                    <a:pt x="5080" y="39370"/>
                  </a:lnTo>
                  <a:lnTo>
                    <a:pt x="1270" y="50800"/>
                  </a:lnTo>
                  <a:lnTo>
                    <a:pt x="0" y="63500"/>
                  </a:lnTo>
                  <a:lnTo>
                    <a:pt x="0" y="74931"/>
                  </a:lnTo>
                  <a:lnTo>
                    <a:pt x="3809" y="86361"/>
                  </a:lnTo>
                  <a:lnTo>
                    <a:pt x="8889" y="97791"/>
                  </a:lnTo>
                  <a:lnTo>
                    <a:pt x="13970" y="109220"/>
                  </a:lnTo>
                  <a:lnTo>
                    <a:pt x="20320" y="120650"/>
                  </a:lnTo>
                  <a:lnTo>
                    <a:pt x="26670" y="132081"/>
                  </a:lnTo>
                  <a:lnTo>
                    <a:pt x="31750" y="142241"/>
                  </a:lnTo>
                  <a:lnTo>
                    <a:pt x="36830" y="153670"/>
                  </a:lnTo>
                  <a:lnTo>
                    <a:pt x="41909" y="165100"/>
                  </a:lnTo>
                  <a:lnTo>
                    <a:pt x="45720" y="175261"/>
                  </a:lnTo>
                  <a:lnTo>
                    <a:pt x="53339" y="198120"/>
                  </a:lnTo>
                  <a:lnTo>
                    <a:pt x="55880" y="209550"/>
                  </a:lnTo>
                  <a:lnTo>
                    <a:pt x="58420" y="223520"/>
                  </a:lnTo>
                  <a:lnTo>
                    <a:pt x="59689" y="236220"/>
                  </a:lnTo>
                  <a:lnTo>
                    <a:pt x="58420" y="248920"/>
                  </a:lnTo>
                  <a:lnTo>
                    <a:pt x="57150" y="261620"/>
                  </a:lnTo>
                  <a:lnTo>
                    <a:pt x="54609" y="273050"/>
                  </a:lnTo>
                  <a:lnTo>
                    <a:pt x="49530" y="279400"/>
                  </a:lnTo>
                  <a:lnTo>
                    <a:pt x="43180" y="283211"/>
                  </a:lnTo>
                  <a:lnTo>
                    <a:pt x="34289" y="284481"/>
                  </a:lnTo>
                  <a:lnTo>
                    <a:pt x="29209" y="279400"/>
                  </a:lnTo>
                  <a:lnTo>
                    <a:pt x="25400" y="271781"/>
                  </a:lnTo>
                  <a:lnTo>
                    <a:pt x="22859" y="261620"/>
                  </a:lnTo>
                  <a:lnTo>
                    <a:pt x="20320" y="250191"/>
                  </a:lnTo>
                  <a:lnTo>
                    <a:pt x="20320" y="237491"/>
                  </a:lnTo>
                  <a:lnTo>
                    <a:pt x="19050" y="224791"/>
                  </a:lnTo>
                  <a:lnTo>
                    <a:pt x="21589" y="210820"/>
                  </a:lnTo>
                  <a:lnTo>
                    <a:pt x="24130" y="196850"/>
                  </a:lnTo>
                  <a:lnTo>
                    <a:pt x="41909" y="144781"/>
                  </a:lnTo>
                  <a:lnTo>
                    <a:pt x="48259" y="132081"/>
                  </a:lnTo>
                  <a:lnTo>
                    <a:pt x="53339" y="118111"/>
                  </a:lnTo>
                  <a:lnTo>
                    <a:pt x="59689" y="104141"/>
                  </a:lnTo>
                  <a:lnTo>
                    <a:pt x="64770" y="91441"/>
                  </a:lnTo>
                  <a:lnTo>
                    <a:pt x="69850" y="78741"/>
                  </a:lnTo>
                  <a:lnTo>
                    <a:pt x="78739" y="55881"/>
                  </a:lnTo>
                  <a:lnTo>
                    <a:pt x="82550" y="44450"/>
                  </a:lnTo>
                  <a:lnTo>
                    <a:pt x="72389" y="101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5176520" y="4926329"/>
              <a:ext cx="87631" cy="6351"/>
            </a:xfrm>
            <a:custGeom>
              <a:avLst/>
              <a:gdLst/>
              <a:ahLst/>
              <a:cxnLst/>
              <a:rect l="0" t="0" r="0" b="0"/>
              <a:pathLst>
                <a:path w="87631" h="6351">
                  <a:moveTo>
                    <a:pt x="0" y="6350"/>
                  </a:moveTo>
                  <a:lnTo>
                    <a:pt x="22859" y="1271"/>
                  </a:lnTo>
                  <a:lnTo>
                    <a:pt x="34289" y="0"/>
                  </a:lnTo>
                  <a:lnTo>
                    <a:pt x="44450" y="1271"/>
                  </a:lnTo>
                  <a:lnTo>
                    <a:pt x="87630" y="63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5419090" y="4833620"/>
              <a:ext cx="120651" cy="210821"/>
            </a:xfrm>
            <a:custGeom>
              <a:avLst/>
              <a:gdLst/>
              <a:ahLst/>
              <a:cxnLst/>
              <a:rect l="0" t="0" r="0" b="0"/>
              <a:pathLst>
                <a:path w="120651" h="210821">
                  <a:moveTo>
                    <a:pt x="0" y="0"/>
                  </a:moveTo>
                  <a:lnTo>
                    <a:pt x="22860" y="0"/>
                  </a:lnTo>
                  <a:lnTo>
                    <a:pt x="33019" y="2539"/>
                  </a:lnTo>
                  <a:lnTo>
                    <a:pt x="44450" y="6350"/>
                  </a:lnTo>
                  <a:lnTo>
                    <a:pt x="54610" y="12700"/>
                  </a:lnTo>
                  <a:lnTo>
                    <a:pt x="64769" y="19050"/>
                  </a:lnTo>
                  <a:lnTo>
                    <a:pt x="73660" y="27939"/>
                  </a:lnTo>
                  <a:lnTo>
                    <a:pt x="82550" y="36830"/>
                  </a:lnTo>
                  <a:lnTo>
                    <a:pt x="87630" y="49530"/>
                  </a:lnTo>
                  <a:lnTo>
                    <a:pt x="91439" y="63500"/>
                  </a:lnTo>
                  <a:lnTo>
                    <a:pt x="93980" y="78739"/>
                  </a:lnTo>
                  <a:lnTo>
                    <a:pt x="93980" y="93980"/>
                  </a:lnTo>
                  <a:lnTo>
                    <a:pt x="92710" y="109220"/>
                  </a:lnTo>
                  <a:lnTo>
                    <a:pt x="91439" y="124459"/>
                  </a:lnTo>
                  <a:lnTo>
                    <a:pt x="87630" y="138430"/>
                  </a:lnTo>
                  <a:lnTo>
                    <a:pt x="82550" y="151130"/>
                  </a:lnTo>
                  <a:lnTo>
                    <a:pt x="77469" y="163830"/>
                  </a:lnTo>
                  <a:lnTo>
                    <a:pt x="71119" y="173989"/>
                  </a:lnTo>
                  <a:lnTo>
                    <a:pt x="64769" y="182880"/>
                  </a:lnTo>
                  <a:lnTo>
                    <a:pt x="57150" y="191770"/>
                  </a:lnTo>
                  <a:lnTo>
                    <a:pt x="49530" y="199389"/>
                  </a:lnTo>
                  <a:lnTo>
                    <a:pt x="39369" y="205739"/>
                  </a:lnTo>
                  <a:lnTo>
                    <a:pt x="30480" y="210820"/>
                  </a:lnTo>
                  <a:lnTo>
                    <a:pt x="22860" y="209550"/>
                  </a:lnTo>
                  <a:lnTo>
                    <a:pt x="16510" y="205739"/>
                  </a:lnTo>
                  <a:lnTo>
                    <a:pt x="10160" y="200659"/>
                  </a:lnTo>
                  <a:lnTo>
                    <a:pt x="7619" y="189230"/>
                  </a:lnTo>
                  <a:lnTo>
                    <a:pt x="7619" y="176530"/>
                  </a:lnTo>
                  <a:lnTo>
                    <a:pt x="8889" y="162559"/>
                  </a:lnTo>
                  <a:lnTo>
                    <a:pt x="12700" y="151130"/>
                  </a:lnTo>
                  <a:lnTo>
                    <a:pt x="19050" y="142239"/>
                  </a:lnTo>
                  <a:lnTo>
                    <a:pt x="27939" y="135889"/>
                  </a:lnTo>
                  <a:lnTo>
                    <a:pt x="36830" y="133350"/>
                  </a:lnTo>
                  <a:lnTo>
                    <a:pt x="45719" y="134620"/>
                  </a:lnTo>
                  <a:lnTo>
                    <a:pt x="55880" y="137159"/>
                  </a:lnTo>
                  <a:lnTo>
                    <a:pt x="66039" y="143509"/>
                  </a:lnTo>
                  <a:lnTo>
                    <a:pt x="73660" y="151130"/>
                  </a:lnTo>
                  <a:lnTo>
                    <a:pt x="120650" y="1879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5638800" y="4878070"/>
              <a:ext cx="77471" cy="120651"/>
            </a:xfrm>
            <a:custGeom>
              <a:avLst/>
              <a:gdLst/>
              <a:ahLst/>
              <a:cxnLst/>
              <a:rect l="0" t="0" r="0" b="0"/>
              <a:pathLst>
                <a:path w="77471" h="120651">
                  <a:moveTo>
                    <a:pt x="0" y="0"/>
                  </a:moveTo>
                  <a:lnTo>
                    <a:pt x="6350" y="17780"/>
                  </a:lnTo>
                  <a:lnTo>
                    <a:pt x="10159" y="27939"/>
                  </a:lnTo>
                  <a:lnTo>
                    <a:pt x="15240" y="39370"/>
                  </a:lnTo>
                  <a:lnTo>
                    <a:pt x="21590" y="52070"/>
                  </a:lnTo>
                  <a:lnTo>
                    <a:pt x="27940" y="62230"/>
                  </a:lnTo>
                  <a:lnTo>
                    <a:pt x="34290" y="72389"/>
                  </a:lnTo>
                  <a:lnTo>
                    <a:pt x="41909" y="81280"/>
                  </a:lnTo>
                  <a:lnTo>
                    <a:pt x="48259" y="90170"/>
                  </a:lnTo>
                  <a:lnTo>
                    <a:pt x="55879" y="97789"/>
                  </a:lnTo>
                  <a:lnTo>
                    <a:pt x="77470" y="1206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5660390" y="4845050"/>
              <a:ext cx="110490" cy="110491"/>
            </a:xfrm>
            <a:custGeom>
              <a:avLst/>
              <a:gdLst/>
              <a:ahLst/>
              <a:cxnLst/>
              <a:rect l="0" t="0" r="0" b="0"/>
              <a:pathLst>
                <a:path w="110490" h="110491">
                  <a:moveTo>
                    <a:pt x="110489" y="0"/>
                  </a:moveTo>
                  <a:lnTo>
                    <a:pt x="92710" y="6350"/>
                  </a:lnTo>
                  <a:lnTo>
                    <a:pt x="85089" y="10159"/>
                  </a:lnTo>
                  <a:lnTo>
                    <a:pt x="77469" y="15240"/>
                  </a:lnTo>
                  <a:lnTo>
                    <a:pt x="71119" y="21590"/>
                  </a:lnTo>
                  <a:lnTo>
                    <a:pt x="63500" y="27940"/>
                  </a:lnTo>
                  <a:lnTo>
                    <a:pt x="55880" y="34290"/>
                  </a:lnTo>
                  <a:lnTo>
                    <a:pt x="48260" y="40640"/>
                  </a:lnTo>
                  <a:lnTo>
                    <a:pt x="40639" y="49529"/>
                  </a:lnTo>
                  <a:lnTo>
                    <a:pt x="33019" y="58420"/>
                  </a:lnTo>
                  <a:lnTo>
                    <a:pt x="0" y="1104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0" name="Freeform 199"/>
          <p:cNvSpPr/>
          <p:nvPr/>
        </p:nvSpPr>
        <p:spPr>
          <a:xfrm>
            <a:off x="5624829" y="4922520"/>
            <a:ext cx="101601" cy="102871"/>
          </a:xfrm>
          <a:custGeom>
            <a:avLst/>
            <a:gdLst/>
            <a:ahLst/>
            <a:cxnLst/>
            <a:rect l="0" t="0" r="0" b="0"/>
            <a:pathLst>
              <a:path w="101601" h="102871">
                <a:moveTo>
                  <a:pt x="68580" y="0"/>
                </a:moveTo>
                <a:lnTo>
                  <a:pt x="63500" y="17780"/>
                </a:lnTo>
                <a:lnTo>
                  <a:pt x="59691" y="25400"/>
                </a:lnTo>
                <a:lnTo>
                  <a:pt x="53341" y="35559"/>
                </a:lnTo>
                <a:lnTo>
                  <a:pt x="48261" y="45720"/>
                </a:lnTo>
                <a:lnTo>
                  <a:pt x="41911" y="54609"/>
                </a:lnTo>
                <a:lnTo>
                  <a:pt x="34291" y="63500"/>
                </a:lnTo>
                <a:lnTo>
                  <a:pt x="27941" y="71120"/>
                </a:lnTo>
                <a:lnTo>
                  <a:pt x="25400" y="74930"/>
                </a:lnTo>
                <a:lnTo>
                  <a:pt x="26671" y="73659"/>
                </a:lnTo>
                <a:lnTo>
                  <a:pt x="29211" y="71120"/>
                </a:lnTo>
                <a:lnTo>
                  <a:pt x="33021" y="66039"/>
                </a:lnTo>
                <a:lnTo>
                  <a:pt x="36830" y="58420"/>
                </a:lnTo>
                <a:lnTo>
                  <a:pt x="40641" y="49530"/>
                </a:lnTo>
                <a:lnTo>
                  <a:pt x="43180" y="40639"/>
                </a:lnTo>
                <a:lnTo>
                  <a:pt x="52071" y="16509"/>
                </a:lnTo>
                <a:lnTo>
                  <a:pt x="52071" y="19050"/>
                </a:lnTo>
                <a:lnTo>
                  <a:pt x="49530" y="22859"/>
                </a:lnTo>
                <a:lnTo>
                  <a:pt x="46991" y="29209"/>
                </a:lnTo>
                <a:lnTo>
                  <a:pt x="41911" y="35559"/>
                </a:lnTo>
                <a:lnTo>
                  <a:pt x="36830" y="41909"/>
                </a:lnTo>
                <a:lnTo>
                  <a:pt x="30480" y="49530"/>
                </a:lnTo>
                <a:lnTo>
                  <a:pt x="24130" y="58420"/>
                </a:lnTo>
                <a:lnTo>
                  <a:pt x="16511" y="68580"/>
                </a:lnTo>
                <a:lnTo>
                  <a:pt x="11430" y="78739"/>
                </a:lnTo>
                <a:lnTo>
                  <a:pt x="6350" y="88900"/>
                </a:lnTo>
                <a:lnTo>
                  <a:pt x="1271" y="99059"/>
                </a:lnTo>
                <a:lnTo>
                  <a:pt x="0" y="102870"/>
                </a:lnTo>
                <a:lnTo>
                  <a:pt x="0" y="101600"/>
                </a:lnTo>
                <a:lnTo>
                  <a:pt x="0" y="96520"/>
                </a:lnTo>
                <a:lnTo>
                  <a:pt x="3811" y="91439"/>
                </a:lnTo>
                <a:lnTo>
                  <a:pt x="8891" y="85089"/>
                </a:lnTo>
                <a:lnTo>
                  <a:pt x="13971" y="78739"/>
                </a:lnTo>
                <a:lnTo>
                  <a:pt x="20321" y="71120"/>
                </a:lnTo>
                <a:lnTo>
                  <a:pt x="26671" y="62230"/>
                </a:lnTo>
                <a:lnTo>
                  <a:pt x="33021" y="52070"/>
                </a:lnTo>
                <a:lnTo>
                  <a:pt x="41911" y="46989"/>
                </a:lnTo>
                <a:lnTo>
                  <a:pt x="50800" y="44450"/>
                </a:lnTo>
                <a:lnTo>
                  <a:pt x="60961" y="44450"/>
                </a:lnTo>
                <a:lnTo>
                  <a:pt x="69850" y="46989"/>
                </a:lnTo>
                <a:lnTo>
                  <a:pt x="77471" y="50800"/>
                </a:lnTo>
                <a:lnTo>
                  <a:pt x="101600" y="76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" name="Group 205"/>
          <p:cNvGrpSpPr/>
          <p:nvPr/>
        </p:nvGrpSpPr>
        <p:grpSpPr>
          <a:xfrm>
            <a:off x="3194050" y="5252720"/>
            <a:ext cx="704851" cy="264160"/>
            <a:chOff x="3194050" y="5252720"/>
            <a:chExt cx="704851" cy="264160"/>
          </a:xfrm>
        </p:grpSpPr>
        <p:sp>
          <p:nvSpPr>
            <p:cNvPr id="201" name="Freeform 200"/>
            <p:cNvSpPr/>
            <p:nvPr/>
          </p:nvSpPr>
          <p:spPr>
            <a:xfrm>
              <a:off x="3194050" y="5340350"/>
              <a:ext cx="55880" cy="11430"/>
            </a:xfrm>
            <a:custGeom>
              <a:avLst/>
              <a:gdLst/>
              <a:ahLst/>
              <a:cxnLst/>
              <a:rect l="0" t="0" r="0" b="0"/>
              <a:pathLst>
                <a:path w="55880" h="11430">
                  <a:moveTo>
                    <a:pt x="0" y="0"/>
                  </a:moveTo>
                  <a:lnTo>
                    <a:pt x="12700" y="3809"/>
                  </a:lnTo>
                  <a:lnTo>
                    <a:pt x="55879" y="114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3481070" y="5285740"/>
              <a:ext cx="21590" cy="176531"/>
            </a:xfrm>
            <a:custGeom>
              <a:avLst/>
              <a:gdLst/>
              <a:ahLst/>
              <a:cxnLst/>
              <a:rect l="0" t="0" r="0" b="0"/>
              <a:pathLst>
                <a:path w="21590" h="176531">
                  <a:moveTo>
                    <a:pt x="21589" y="0"/>
                  </a:moveTo>
                  <a:lnTo>
                    <a:pt x="6350" y="45719"/>
                  </a:lnTo>
                  <a:lnTo>
                    <a:pt x="3809" y="58419"/>
                  </a:lnTo>
                  <a:lnTo>
                    <a:pt x="2539" y="73660"/>
                  </a:lnTo>
                  <a:lnTo>
                    <a:pt x="1270" y="88900"/>
                  </a:lnTo>
                  <a:lnTo>
                    <a:pt x="0" y="119380"/>
                  </a:lnTo>
                  <a:lnTo>
                    <a:pt x="0" y="1765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3595370" y="5252720"/>
              <a:ext cx="109221" cy="264160"/>
            </a:xfrm>
            <a:custGeom>
              <a:avLst/>
              <a:gdLst/>
              <a:ahLst/>
              <a:cxnLst/>
              <a:rect l="0" t="0" r="0" b="0"/>
              <a:pathLst>
                <a:path w="109221" h="264160">
                  <a:moveTo>
                    <a:pt x="105409" y="0"/>
                  </a:moveTo>
                  <a:lnTo>
                    <a:pt x="87630" y="5080"/>
                  </a:lnTo>
                  <a:lnTo>
                    <a:pt x="78739" y="6350"/>
                  </a:lnTo>
                  <a:lnTo>
                    <a:pt x="69850" y="5080"/>
                  </a:lnTo>
                  <a:lnTo>
                    <a:pt x="59689" y="3809"/>
                  </a:lnTo>
                  <a:lnTo>
                    <a:pt x="50800" y="5080"/>
                  </a:lnTo>
                  <a:lnTo>
                    <a:pt x="41909" y="7620"/>
                  </a:lnTo>
                  <a:lnTo>
                    <a:pt x="34289" y="12700"/>
                  </a:lnTo>
                  <a:lnTo>
                    <a:pt x="25400" y="17780"/>
                  </a:lnTo>
                  <a:lnTo>
                    <a:pt x="17780" y="24130"/>
                  </a:lnTo>
                  <a:lnTo>
                    <a:pt x="10159" y="30480"/>
                  </a:lnTo>
                  <a:lnTo>
                    <a:pt x="5080" y="40639"/>
                  </a:lnTo>
                  <a:lnTo>
                    <a:pt x="2539" y="50800"/>
                  </a:lnTo>
                  <a:lnTo>
                    <a:pt x="0" y="63500"/>
                  </a:lnTo>
                  <a:lnTo>
                    <a:pt x="0" y="74930"/>
                  </a:lnTo>
                  <a:lnTo>
                    <a:pt x="0" y="86359"/>
                  </a:lnTo>
                  <a:lnTo>
                    <a:pt x="2539" y="97789"/>
                  </a:lnTo>
                  <a:lnTo>
                    <a:pt x="7620" y="104139"/>
                  </a:lnTo>
                  <a:lnTo>
                    <a:pt x="13970" y="107950"/>
                  </a:lnTo>
                  <a:lnTo>
                    <a:pt x="22859" y="107950"/>
                  </a:lnTo>
                  <a:lnTo>
                    <a:pt x="31750" y="107950"/>
                  </a:lnTo>
                  <a:lnTo>
                    <a:pt x="41909" y="105409"/>
                  </a:lnTo>
                  <a:lnTo>
                    <a:pt x="52070" y="104139"/>
                  </a:lnTo>
                  <a:lnTo>
                    <a:pt x="60959" y="104139"/>
                  </a:lnTo>
                  <a:lnTo>
                    <a:pt x="69850" y="107950"/>
                  </a:lnTo>
                  <a:lnTo>
                    <a:pt x="77470" y="111759"/>
                  </a:lnTo>
                  <a:lnTo>
                    <a:pt x="85089" y="118109"/>
                  </a:lnTo>
                  <a:lnTo>
                    <a:pt x="90170" y="127000"/>
                  </a:lnTo>
                  <a:lnTo>
                    <a:pt x="95250" y="135889"/>
                  </a:lnTo>
                  <a:lnTo>
                    <a:pt x="100330" y="146050"/>
                  </a:lnTo>
                  <a:lnTo>
                    <a:pt x="104139" y="156209"/>
                  </a:lnTo>
                  <a:lnTo>
                    <a:pt x="107950" y="166370"/>
                  </a:lnTo>
                  <a:lnTo>
                    <a:pt x="109220" y="176530"/>
                  </a:lnTo>
                  <a:lnTo>
                    <a:pt x="109220" y="187959"/>
                  </a:lnTo>
                  <a:lnTo>
                    <a:pt x="107950" y="198120"/>
                  </a:lnTo>
                  <a:lnTo>
                    <a:pt x="106680" y="209550"/>
                  </a:lnTo>
                  <a:lnTo>
                    <a:pt x="102870" y="219709"/>
                  </a:lnTo>
                  <a:lnTo>
                    <a:pt x="100330" y="231139"/>
                  </a:lnTo>
                  <a:lnTo>
                    <a:pt x="96520" y="241300"/>
                  </a:lnTo>
                  <a:lnTo>
                    <a:pt x="90170" y="250189"/>
                  </a:lnTo>
                  <a:lnTo>
                    <a:pt x="85089" y="257809"/>
                  </a:lnTo>
                  <a:lnTo>
                    <a:pt x="76200" y="262889"/>
                  </a:lnTo>
                  <a:lnTo>
                    <a:pt x="68580" y="264159"/>
                  </a:lnTo>
                  <a:lnTo>
                    <a:pt x="39370" y="2641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3788409" y="5396229"/>
              <a:ext cx="110492" cy="87631"/>
            </a:xfrm>
            <a:custGeom>
              <a:avLst/>
              <a:gdLst/>
              <a:ahLst/>
              <a:cxnLst/>
              <a:rect l="0" t="0" r="0" b="0"/>
              <a:pathLst>
                <a:path w="110492" h="87631">
                  <a:moveTo>
                    <a:pt x="0" y="0"/>
                  </a:moveTo>
                  <a:lnTo>
                    <a:pt x="12700" y="11430"/>
                  </a:lnTo>
                  <a:lnTo>
                    <a:pt x="17781" y="17780"/>
                  </a:lnTo>
                  <a:lnTo>
                    <a:pt x="24131" y="26671"/>
                  </a:lnTo>
                  <a:lnTo>
                    <a:pt x="31750" y="35561"/>
                  </a:lnTo>
                  <a:lnTo>
                    <a:pt x="38100" y="44450"/>
                  </a:lnTo>
                  <a:lnTo>
                    <a:pt x="45720" y="53341"/>
                  </a:lnTo>
                  <a:lnTo>
                    <a:pt x="52070" y="60961"/>
                  </a:lnTo>
                  <a:lnTo>
                    <a:pt x="60961" y="67311"/>
                  </a:lnTo>
                  <a:lnTo>
                    <a:pt x="69850" y="72391"/>
                  </a:lnTo>
                  <a:lnTo>
                    <a:pt x="110491" y="876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3799840" y="5373370"/>
              <a:ext cx="99061" cy="132081"/>
            </a:xfrm>
            <a:custGeom>
              <a:avLst/>
              <a:gdLst/>
              <a:ahLst/>
              <a:cxnLst/>
              <a:rect l="0" t="0" r="0" b="0"/>
              <a:pathLst>
                <a:path w="99061" h="132081">
                  <a:moveTo>
                    <a:pt x="99060" y="0"/>
                  </a:moveTo>
                  <a:lnTo>
                    <a:pt x="81280" y="11430"/>
                  </a:lnTo>
                  <a:lnTo>
                    <a:pt x="73660" y="17780"/>
                  </a:lnTo>
                  <a:lnTo>
                    <a:pt x="66039" y="24130"/>
                  </a:lnTo>
                  <a:lnTo>
                    <a:pt x="59689" y="30480"/>
                  </a:lnTo>
                  <a:lnTo>
                    <a:pt x="53339" y="39370"/>
                  </a:lnTo>
                  <a:lnTo>
                    <a:pt x="46989" y="48259"/>
                  </a:lnTo>
                  <a:lnTo>
                    <a:pt x="43180" y="58420"/>
                  </a:lnTo>
                  <a:lnTo>
                    <a:pt x="36830" y="67309"/>
                  </a:lnTo>
                  <a:lnTo>
                    <a:pt x="30480" y="74930"/>
                  </a:lnTo>
                  <a:lnTo>
                    <a:pt x="24130" y="83820"/>
                  </a:lnTo>
                  <a:lnTo>
                    <a:pt x="19050" y="92709"/>
                  </a:lnTo>
                  <a:lnTo>
                    <a:pt x="13969" y="101600"/>
                  </a:lnTo>
                  <a:lnTo>
                    <a:pt x="0" y="1320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3040379" y="5054600"/>
            <a:ext cx="3138172" cy="704851"/>
            <a:chOff x="3040379" y="5054600"/>
            <a:chExt cx="3138172" cy="704851"/>
          </a:xfrm>
        </p:grpSpPr>
        <p:sp>
          <p:nvSpPr>
            <p:cNvPr id="207" name="Freeform 206"/>
            <p:cNvSpPr/>
            <p:nvPr/>
          </p:nvSpPr>
          <p:spPr>
            <a:xfrm>
              <a:off x="5275579" y="5229859"/>
              <a:ext cx="99062" cy="11432"/>
            </a:xfrm>
            <a:custGeom>
              <a:avLst/>
              <a:gdLst/>
              <a:ahLst/>
              <a:cxnLst/>
              <a:rect l="0" t="0" r="0" b="0"/>
              <a:pathLst>
                <a:path w="99062" h="11432">
                  <a:moveTo>
                    <a:pt x="0" y="11431"/>
                  </a:moveTo>
                  <a:lnTo>
                    <a:pt x="17780" y="6350"/>
                  </a:lnTo>
                  <a:lnTo>
                    <a:pt x="29211" y="3811"/>
                  </a:lnTo>
                  <a:lnTo>
                    <a:pt x="41911" y="2541"/>
                  </a:lnTo>
                  <a:lnTo>
                    <a:pt x="9906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5486400" y="5153659"/>
              <a:ext cx="20321" cy="153671"/>
            </a:xfrm>
            <a:custGeom>
              <a:avLst/>
              <a:gdLst/>
              <a:ahLst/>
              <a:cxnLst/>
              <a:rect l="0" t="0" r="0" b="0"/>
              <a:pathLst>
                <a:path w="20321" h="153671">
                  <a:moveTo>
                    <a:pt x="8890" y="0"/>
                  </a:moveTo>
                  <a:lnTo>
                    <a:pt x="3809" y="17781"/>
                  </a:lnTo>
                  <a:lnTo>
                    <a:pt x="1270" y="27941"/>
                  </a:lnTo>
                  <a:lnTo>
                    <a:pt x="0" y="41911"/>
                  </a:lnTo>
                  <a:lnTo>
                    <a:pt x="0" y="57150"/>
                  </a:lnTo>
                  <a:lnTo>
                    <a:pt x="0" y="71120"/>
                  </a:lnTo>
                  <a:lnTo>
                    <a:pt x="2540" y="83820"/>
                  </a:lnTo>
                  <a:lnTo>
                    <a:pt x="5079" y="96520"/>
                  </a:lnTo>
                  <a:lnTo>
                    <a:pt x="7620" y="107950"/>
                  </a:lnTo>
                  <a:lnTo>
                    <a:pt x="10159" y="119381"/>
                  </a:lnTo>
                  <a:lnTo>
                    <a:pt x="20320" y="1536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5608320" y="5120640"/>
              <a:ext cx="132081" cy="252731"/>
            </a:xfrm>
            <a:custGeom>
              <a:avLst/>
              <a:gdLst/>
              <a:ahLst/>
              <a:cxnLst/>
              <a:rect l="0" t="0" r="0" b="0"/>
              <a:pathLst>
                <a:path w="132081" h="252731">
                  <a:moveTo>
                    <a:pt x="129539" y="0"/>
                  </a:moveTo>
                  <a:lnTo>
                    <a:pt x="52070" y="25400"/>
                  </a:lnTo>
                  <a:lnTo>
                    <a:pt x="41909" y="30480"/>
                  </a:lnTo>
                  <a:lnTo>
                    <a:pt x="33020" y="35560"/>
                  </a:lnTo>
                  <a:lnTo>
                    <a:pt x="25400" y="41910"/>
                  </a:lnTo>
                  <a:lnTo>
                    <a:pt x="19050" y="49530"/>
                  </a:lnTo>
                  <a:lnTo>
                    <a:pt x="12700" y="58419"/>
                  </a:lnTo>
                  <a:lnTo>
                    <a:pt x="7620" y="68580"/>
                  </a:lnTo>
                  <a:lnTo>
                    <a:pt x="3809" y="80010"/>
                  </a:lnTo>
                  <a:lnTo>
                    <a:pt x="2539" y="92710"/>
                  </a:lnTo>
                  <a:lnTo>
                    <a:pt x="0" y="105410"/>
                  </a:lnTo>
                  <a:lnTo>
                    <a:pt x="3809" y="111760"/>
                  </a:lnTo>
                  <a:lnTo>
                    <a:pt x="8889" y="113030"/>
                  </a:lnTo>
                  <a:lnTo>
                    <a:pt x="16509" y="111760"/>
                  </a:lnTo>
                  <a:lnTo>
                    <a:pt x="24130" y="110489"/>
                  </a:lnTo>
                  <a:lnTo>
                    <a:pt x="34289" y="107950"/>
                  </a:lnTo>
                  <a:lnTo>
                    <a:pt x="43180" y="104139"/>
                  </a:lnTo>
                  <a:lnTo>
                    <a:pt x="55880" y="104139"/>
                  </a:lnTo>
                  <a:lnTo>
                    <a:pt x="67309" y="104139"/>
                  </a:lnTo>
                  <a:lnTo>
                    <a:pt x="81280" y="106680"/>
                  </a:lnTo>
                  <a:lnTo>
                    <a:pt x="92709" y="111760"/>
                  </a:lnTo>
                  <a:lnTo>
                    <a:pt x="102870" y="118110"/>
                  </a:lnTo>
                  <a:lnTo>
                    <a:pt x="111759" y="127000"/>
                  </a:lnTo>
                  <a:lnTo>
                    <a:pt x="119380" y="135889"/>
                  </a:lnTo>
                  <a:lnTo>
                    <a:pt x="124459" y="144780"/>
                  </a:lnTo>
                  <a:lnTo>
                    <a:pt x="129539" y="154939"/>
                  </a:lnTo>
                  <a:lnTo>
                    <a:pt x="132080" y="167639"/>
                  </a:lnTo>
                  <a:lnTo>
                    <a:pt x="132080" y="180339"/>
                  </a:lnTo>
                  <a:lnTo>
                    <a:pt x="132080" y="193039"/>
                  </a:lnTo>
                  <a:lnTo>
                    <a:pt x="128270" y="204469"/>
                  </a:lnTo>
                  <a:lnTo>
                    <a:pt x="124459" y="214630"/>
                  </a:lnTo>
                  <a:lnTo>
                    <a:pt x="118109" y="223519"/>
                  </a:lnTo>
                  <a:lnTo>
                    <a:pt x="111759" y="231139"/>
                  </a:lnTo>
                  <a:lnTo>
                    <a:pt x="102870" y="237489"/>
                  </a:lnTo>
                  <a:lnTo>
                    <a:pt x="74930" y="2527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5836920" y="5208270"/>
              <a:ext cx="99060" cy="88901"/>
            </a:xfrm>
            <a:custGeom>
              <a:avLst/>
              <a:gdLst/>
              <a:ahLst/>
              <a:cxnLst/>
              <a:rect l="0" t="0" r="0" b="0"/>
              <a:pathLst>
                <a:path w="99060" h="88901">
                  <a:moveTo>
                    <a:pt x="0" y="0"/>
                  </a:moveTo>
                  <a:lnTo>
                    <a:pt x="11430" y="17780"/>
                  </a:lnTo>
                  <a:lnTo>
                    <a:pt x="19050" y="25400"/>
                  </a:lnTo>
                  <a:lnTo>
                    <a:pt x="27939" y="33020"/>
                  </a:lnTo>
                  <a:lnTo>
                    <a:pt x="36830" y="40639"/>
                  </a:lnTo>
                  <a:lnTo>
                    <a:pt x="46989" y="48259"/>
                  </a:lnTo>
                  <a:lnTo>
                    <a:pt x="57150" y="54609"/>
                  </a:lnTo>
                  <a:lnTo>
                    <a:pt x="99059" y="88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5848350" y="5153659"/>
              <a:ext cx="120651" cy="165101"/>
            </a:xfrm>
            <a:custGeom>
              <a:avLst/>
              <a:gdLst/>
              <a:ahLst/>
              <a:cxnLst/>
              <a:rect l="0" t="0" r="0" b="0"/>
              <a:pathLst>
                <a:path w="120651" h="165101">
                  <a:moveTo>
                    <a:pt x="120650" y="0"/>
                  </a:moveTo>
                  <a:lnTo>
                    <a:pt x="109220" y="11431"/>
                  </a:lnTo>
                  <a:lnTo>
                    <a:pt x="102870" y="19050"/>
                  </a:lnTo>
                  <a:lnTo>
                    <a:pt x="96520" y="26670"/>
                  </a:lnTo>
                  <a:lnTo>
                    <a:pt x="90170" y="36831"/>
                  </a:lnTo>
                  <a:lnTo>
                    <a:pt x="83820" y="46991"/>
                  </a:lnTo>
                  <a:lnTo>
                    <a:pt x="76200" y="59691"/>
                  </a:lnTo>
                  <a:lnTo>
                    <a:pt x="68579" y="72391"/>
                  </a:lnTo>
                  <a:lnTo>
                    <a:pt x="62229" y="83820"/>
                  </a:lnTo>
                  <a:lnTo>
                    <a:pt x="54609" y="93981"/>
                  </a:lnTo>
                  <a:lnTo>
                    <a:pt x="46990" y="102870"/>
                  </a:lnTo>
                  <a:lnTo>
                    <a:pt x="40640" y="113031"/>
                  </a:lnTo>
                  <a:lnTo>
                    <a:pt x="33020" y="123191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3040379" y="5505450"/>
              <a:ext cx="3138172" cy="254001"/>
            </a:xfrm>
            <a:custGeom>
              <a:avLst/>
              <a:gdLst/>
              <a:ahLst/>
              <a:cxnLst/>
              <a:rect l="0" t="0" r="0" b="0"/>
              <a:pathLst>
                <a:path w="3138172" h="254001">
                  <a:moveTo>
                    <a:pt x="3138171" y="0"/>
                  </a:moveTo>
                  <a:lnTo>
                    <a:pt x="3120391" y="6350"/>
                  </a:lnTo>
                  <a:lnTo>
                    <a:pt x="3098800" y="12700"/>
                  </a:lnTo>
                  <a:lnTo>
                    <a:pt x="3073400" y="17779"/>
                  </a:lnTo>
                  <a:lnTo>
                    <a:pt x="2995930" y="21590"/>
                  </a:lnTo>
                  <a:lnTo>
                    <a:pt x="2929891" y="16509"/>
                  </a:lnTo>
                  <a:lnTo>
                    <a:pt x="2833371" y="21590"/>
                  </a:lnTo>
                  <a:lnTo>
                    <a:pt x="2802891" y="22859"/>
                  </a:lnTo>
                  <a:lnTo>
                    <a:pt x="2750821" y="30479"/>
                  </a:lnTo>
                  <a:lnTo>
                    <a:pt x="2711450" y="35559"/>
                  </a:lnTo>
                  <a:lnTo>
                    <a:pt x="2644141" y="52070"/>
                  </a:lnTo>
                  <a:lnTo>
                    <a:pt x="2611121" y="59690"/>
                  </a:lnTo>
                  <a:lnTo>
                    <a:pt x="2547621" y="66040"/>
                  </a:lnTo>
                  <a:lnTo>
                    <a:pt x="2501900" y="73659"/>
                  </a:lnTo>
                  <a:lnTo>
                    <a:pt x="2432050" y="80009"/>
                  </a:lnTo>
                  <a:lnTo>
                    <a:pt x="2396491" y="86359"/>
                  </a:lnTo>
                  <a:lnTo>
                    <a:pt x="2322830" y="99059"/>
                  </a:lnTo>
                  <a:lnTo>
                    <a:pt x="2194561" y="125729"/>
                  </a:lnTo>
                  <a:lnTo>
                    <a:pt x="2078991" y="137159"/>
                  </a:lnTo>
                  <a:lnTo>
                    <a:pt x="2000250" y="142240"/>
                  </a:lnTo>
                  <a:lnTo>
                    <a:pt x="1917700" y="146050"/>
                  </a:lnTo>
                  <a:lnTo>
                    <a:pt x="1878330" y="152400"/>
                  </a:lnTo>
                  <a:lnTo>
                    <a:pt x="1836421" y="158750"/>
                  </a:lnTo>
                  <a:lnTo>
                    <a:pt x="1737361" y="167640"/>
                  </a:lnTo>
                  <a:lnTo>
                    <a:pt x="1657350" y="175259"/>
                  </a:lnTo>
                  <a:lnTo>
                    <a:pt x="1574800" y="177800"/>
                  </a:lnTo>
                  <a:lnTo>
                    <a:pt x="1494791" y="185420"/>
                  </a:lnTo>
                  <a:lnTo>
                    <a:pt x="1414780" y="186690"/>
                  </a:lnTo>
                  <a:lnTo>
                    <a:pt x="1303021" y="187959"/>
                  </a:lnTo>
                  <a:lnTo>
                    <a:pt x="1211580" y="179070"/>
                  </a:lnTo>
                  <a:lnTo>
                    <a:pt x="1153161" y="180340"/>
                  </a:lnTo>
                  <a:lnTo>
                    <a:pt x="1111250" y="182879"/>
                  </a:lnTo>
                  <a:lnTo>
                    <a:pt x="1035050" y="181609"/>
                  </a:lnTo>
                  <a:lnTo>
                    <a:pt x="943611" y="186690"/>
                  </a:lnTo>
                  <a:lnTo>
                    <a:pt x="850900" y="193040"/>
                  </a:lnTo>
                  <a:lnTo>
                    <a:pt x="759461" y="200659"/>
                  </a:lnTo>
                  <a:lnTo>
                    <a:pt x="675641" y="208279"/>
                  </a:lnTo>
                  <a:lnTo>
                    <a:pt x="608330" y="212090"/>
                  </a:lnTo>
                  <a:lnTo>
                    <a:pt x="541021" y="218440"/>
                  </a:lnTo>
                  <a:lnTo>
                    <a:pt x="492761" y="226059"/>
                  </a:lnTo>
                  <a:lnTo>
                    <a:pt x="433071" y="231140"/>
                  </a:lnTo>
                  <a:lnTo>
                    <a:pt x="388621" y="238759"/>
                  </a:lnTo>
                  <a:lnTo>
                    <a:pt x="300991" y="243840"/>
                  </a:lnTo>
                  <a:lnTo>
                    <a:pt x="232411" y="251459"/>
                  </a:lnTo>
                  <a:lnTo>
                    <a:pt x="143510" y="252729"/>
                  </a:ln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3382009" y="5054600"/>
              <a:ext cx="472442" cy="582930"/>
            </a:xfrm>
            <a:custGeom>
              <a:avLst/>
              <a:gdLst/>
              <a:ahLst/>
              <a:cxnLst/>
              <a:rect l="0" t="0" r="0" b="0"/>
              <a:pathLst>
                <a:path w="472442" h="582930">
                  <a:moveTo>
                    <a:pt x="472441" y="0"/>
                  </a:moveTo>
                  <a:lnTo>
                    <a:pt x="449581" y="17779"/>
                  </a:lnTo>
                  <a:lnTo>
                    <a:pt x="439420" y="26670"/>
                  </a:lnTo>
                  <a:lnTo>
                    <a:pt x="427991" y="35559"/>
                  </a:lnTo>
                  <a:lnTo>
                    <a:pt x="417831" y="45720"/>
                  </a:lnTo>
                  <a:lnTo>
                    <a:pt x="407670" y="55879"/>
                  </a:lnTo>
                  <a:lnTo>
                    <a:pt x="398781" y="66040"/>
                  </a:lnTo>
                  <a:lnTo>
                    <a:pt x="372111" y="102870"/>
                  </a:lnTo>
                  <a:lnTo>
                    <a:pt x="198120" y="334009"/>
                  </a:lnTo>
                  <a:lnTo>
                    <a:pt x="186691" y="346709"/>
                  </a:lnTo>
                  <a:lnTo>
                    <a:pt x="175261" y="359409"/>
                  </a:lnTo>
                  <a:lnTo>
                    <a:pt x="165100" y="372109"/>
                  </a:lnTo>
                  <a:lnTo>
                    <a:pt x="153670" y="384809"/>
                  </a:lnTo>
                  <a:lnTo>
                    <a:pt x="132081" y="412750"/>
                  </a:lnTo>
                  <a:lnTo>
                    <a:pt x="121920" y="425450"/>
                  </a:lnTo>
                  <a:lnTo>
                    <a:pt x="104141" y="449579"/>
                  </a:lnTo>
                  <a:lnTo>
                    <a:pt x="73661" y="495300"/>
                  </a:lnTo>
                  <a:lnTo>
                    <a:pt x="58420" y="516890"/>
                  </a:lnTo>
                  <a:lnTo>
                    <a:pt x="50800" y="527050"/>
                  </a:lnTo>
                  <a:lnTo>
                    <a:pt x="36831" y="544829"/>
                  </a:lnTo>
                  <a:lnTo>
                    <a:pt x="21591" y="560070"/>
                  </a:lnTo>
                  <a:lnTo>
                    <a:pt x="0" y="5829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514090" y="5076190"/>
              <a:ext cx="264161" cy="462281"/>
            </a:xfrm>
            <a:custGeom>
              <a:avLst/>
              <a:gdLst/>
              <a:ahLst/>
              <a:cxnLst/>
              <a:rect l="0" t="0" r="0" b="0"/>
              <a:pathLst>
                <a:path w="264161" h="462281">
                  <a:moveTo>
                    <a:pt x="0" y="0"/>
                  </a:moveTo>
                  <a:lnTo>
                    <a:pt x="11430" y="11430"/>
                  </a:lnTo>
                  <a:lnTo>
                    <a:pt x="16510" y="20319"/>
                  </a:lnTo>
                  <a:lnTo>
                    <a:pt x="24130" y="30480"/>
                  </a:lnTo>
                  <a:lnTo>
                    <a:pt x="30480" y="41910"/>
                  </a:lnTo>
                  <a:lnTo>
                    <a:pt x="36830" y="54610"/>
                  </a:lnTo>
                  <a:lnTo>
                    <a:pt x="50800" y="76200"/>
                  </a:lnTo>
                  <a:lnTo>
                    <a:pt x="58419" y="88900"/>
                  </a:lnTo>
                  <a:lnTo>
                    <a:pt x="66039" y="102869"/>
                  </a:lnTo>
                  <a:lnTo>
                    <a:pt x="73660" y="115569"/>
                  </a:lnTo>
                  <a:lnTo>
                    <a:pt x="80010" y="128269"/>
                  </a:lnTo>
                  <a:lnTo>
                    <a:pt x="87630" y="140969"/>
                  </a:lnTo>
                  <a:lnTo>
                    <a:pt x="95250" y="152400"/>
                  </a:lnTo>
                  <a:lnTo>
                    <a:pt x="102869" y="166369"/>
                  </a:lnTo>
                  <a:lnTo>
                    <a:pt x="109219" y="181610"/>
                  </a:lnTo>
                  <a:lnTo>
                    <a:pt x="116839" y="198119"/>
                  </a:lnTo>
                  <a:lnTo>
                    <a:pt x="125730" y="214630"/>
                  </a:lnTo>
                  <a:lnTo>
                    <a:pt x="134619" y="229869"/>
                  </a:lnTo>
                  <a:lnTo>
                    <a:pt x="144780" y="245110"/>
                  </a:lnTo>
                  <a:lnTo>
                    <a:pt x="153669" y="260350"/>
                  </a:lnTo>
                  <a:lnTo>
                    <a:pt x="162560" y="275589"/>
                  </a:lnTo>
                  <a:lnTo>
                    <a:pt x="170180" y="289560"/>
                  </a:lnTo>
                  <a:lnTo>
                    <a:pt x="177800" y="306069"/>
                  </a:lnTo>
                  <a:lnTo>
                    <a:pt x="186689" y="322580"/>
                  </a:lnTo>
                  <a:lnTo>
                    <a:pt x="193039" y="340360"/>
                  </a:lnTo>
                  <a:lnTo>
                    <a:pt x="200660" y="355600"/>
                  </a:lnTo>
                  <a:lnTo>
                    <a:pt x="208280" y="368300"/>
                  </a:lnTo>
                  <a:lnTo>
                    <a:pt x="215900" y="382269"/>
                  </a:lnTo>
                  <a:lnTo>
                    <a:pt x="223519" y="393700"/>
                  </a:lnTo>
                  <a:lnTo>
                    <a:pt x="231139" y="406400"/>
                  </a:lnTo>
                  <a:lnTo>
                    <a:pt x="264160" y="4622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4163059" y="5789929"/>
            <a:ext cx="572771" cy="250192"/>
            <a:chOff x="4163059" y="5789929"/>
            <a:chExt cx="572771" cy="250192"/>
          </a:xfrm>
        </p:grpSpPr>
        <p:sp>
          <p:nvSpPr>
            <p:cNvPr id="216" name="Freeform 215"/>
            <p:cNvSpPr/>
            <p:nvPr/>
          </p:nvSpPr>
          <p:spPr>
            <a:xfrm>
              <a:off x="4163059" y="5825490"/>
              <a:ext cx="88901" cy="21590"/>
            </a:xfrm>
            <a:custGeom>
              <a:avLst/>
              <a:gdLst/>
              <a:ahLst/>
              <a:cxnLst/>
              <a:rect l="0" t="0" r="0" b="0"/>
              <a:pathLst>
                <a:path w="88901" h="21590">
                  <a:moveTo>
                    <a:pt x="0" y="21589"/>
                  </a:moveTo>
                  <a:lnTo>
                    <a:pt x="36831" y="10160"/>
                  </a:lnTo>
                  <a:lnTo>
                    <a:pt x="889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4372609" y="5789929"/>
              <a:ext cx="111762" cy="245112"/>
            </a:xfrm>
            <a:custGeom>
              <a:avLst/>
              <a:gdLst/>
              <a:ahLst/>
              <a:cxnLst/>
              <a:rect l="0" t="0" r="0" b="0"/>
              <a:pathLst>
                <a:path w="111762" h="245112">
                  <a:moveTo>
                    <a:pt x="0" y="35561"/>
                  </a:moveTo>
                  <a:lnTo>
                    <a:pt x="6350" y="17780"/>
                  </a:lnTo>
                  <a:lnTo>
                    <a:pt x="11431" y="11430"/>
                  </a:lnTo>
                  <a:lnTo>
                    <a:pt x="19050" y="6350"/>
                  </a:lnTo>
                  <a:lnTo>
                    <a:pt x="26670" y="1271"/>
                  </a:lnTo>
                  <a:lnTo>
                    <a:pt x="35561" y="0"/>
                  </a:lnTo>
                  <a:lnTo>
                    <a:pt x="43181" y="2541"/>
                  </a:lnTo>
                  <a:lnTo>
                    <a:pt x="50800" y="6350"/>
                  </a:lnTo>
                  <a:lnTo>
                    <a:pt x="55881" y="12700"/>
                  </a:lnTo>
                  <a:lnTo>
                    <a:pt x="59691" y="22861"/>
                  </a:lnTo>
                  <a:lnTo>
                    <a:pt x="60961" y="34291"/>
                  </a:lnTo>
                  <a:lnTo>
                    <a:pt x="62231" y="45721"/>
                  </a:lnTo>
                  <a:lnTo>
                    <a:pt x="60961" y="57150"/>
                  </a:lnTo>
                  <a:lnTo>
                    <a:pt x="58420" y="68580"/>
                  </a:lnTo>
                  <a:lnTo>
                    <a:pt x="54611" y="77471"/>
                  </a:lnTo>
                  <a:lnTo>
                    <a:pt x="49531" y="86361"/>
                  </a:lnTo>
                  <a:lnTo>
                    <a:pt x="44450" y="95250"/>
                  </a:lnTo>
                  <a:lnTo>
                    <a:pt x="45720" y="101600"/>
                  </a:lnTo>
                  <a:lnTo>
                    <a:pt x="50800" y="107950"/>
                  </a:lnTo>
                  <a:lnTo>
                    <a:pt x="59691" y="113030"/>
                  </a:lnTo>
                  <a:lnTo>
                    <a:pt x="68581" y="119380"/>
                  </a:lnTo>
                  <a:lnTo>
                    <a:pt x="76200" y="125730"/>
                  </a:lnTo>
                  <a:lnTo>
                    <a:pt x="83820" y="132080"/>
                  </a:lnTo>
                  <a:lnTo>
                    <a:pt x="91441" y="139700"/>
                  </a:lnTo>
                  <a:lnTo>
                    <a:pt x="99061" y="148591"/>
                  </a:lnTo>
                  <a:lnTo>
                    <a:pt x="106681" y="158750"/>
                  </a:lnTo>
                  <a:lnTo>
                    <a:pt x="110491" y="168911"/>
                  </a:lnTo>
                  <a:lnTo>
                    <a:pt x="111761" y="179071"/>
                  </a:lnTo>
                  <a:lnTo>
                    <a:pt x="110491" y="190500"/>
                  </a:lnTo>
                  <a:lnTo>
                    <a:pt x="107950" y="199391"/>
                  </a:lnTo>
                  <a:lnTo>
                    <a:pt x="104141" y="208280"/>
                  </a:lnTo>
                  <a:lnTo>
                    <a:pt x="99061" y="217171"/>
                  </a:lnTo>
                  <a:lnTo>
                    <a:pt x="91441" y="224791"/>
                  </a:lnTo>
                  <a:lnTo>
                    <a:pt x="82550" y="232411"/>
                  </a:lnTo>
                  <a:lnTo>
                    <a:pt x="73661" y="240030"/>
                  </a:lnTo>
                  <a:lnTo>
                    <a:pt x="63500" y="243841"/>
                  </a:lnTo>
                  <a:lnTo>
                    <a:pt x="53341" y="245111"/>
                  </a:lnTo>
                  <a:lnTo>
                    <a:pt x="11431" y="2438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4603750" y="5957570"/>
              <a:ext cx="132080" cy="19051"/>
            </a:xfrm>
            <a:custGeom>
              <a:avLst/>
              <a:gdLst/>
              <a:ahLst/>
              <a:cxnLst/>
              <a:rect l="0" t="0" r="0" b="0"/>
              <a:pathLst>
                <a:path w="132080" h="19051">
                  <a:moveTo>
                    <a:pt x="0" y="0"/>
                  </a:moveTo>
                  <a:lnTo>
                    <a:pt x="17779" y="5080"/>
                  </a:lnTo>
                  <a:lnTo>
                    <a:pt x="27940" y="8889"/>
                  </a:lnTo>
                  <a:lnTo>
                    <a:pt x="52070" y="15239"/>
                  </a:lnTo>
                  <a:lnTo>
                    <a:pt x="64770" y="17780"/>
                  </a:lnTo>
                  <a:lnTo>
                    <a:pt x="78740" y="19050"/>
                  </a:lnTo>
                  <a:lnTo>
                    <a:pt x="132079" y="101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4603750" y="6023609"/>
              <a:ext cx="132080" cy="16512"/>
            </a:xfrm>
            <a:custGeom>
              <a:avLst/>
              <a:gdLst/>
              <a:ahLst/>
              <a:cxnLst/>
              <a:rect l="0" t="0" r="0" b="0"/>
              <a:pathLst>
                <a:path w="132080" h="16512">
                  <a:moveTo>
                    <a:pt x="0" y="10161"/>
                  </a:moveTo>
                  <a:lnTo>
                    <a:pt x="17779" y="16511"/>
                  </a:lnTo>
                  <a:lnTo>
                    <a:pt x="27940" y="16511"/>
                  </a:lnTo>
                  <a:lnTo>
                    <a:pt x="39370" y="16511"/>
                  </a:lnTo>
                  <a:lnTo>
                    <a:pt x="52070" y="13970"/>
                  </a:lnTo>
                  <a:lnTo>
                    <a:pt x="64770" y="11431"/>
                  </a:lnTo>
                  <a:lnTo>
                    <a:pt x="78740" y="8891"/>
                  </a:lnTo>
                  <a:lnTo>
                    <a:pt x="13207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4909820" y="5858509"/>
            <a:ext cx="311151" cy="297182"/>
            <a:chOff x="4909820" y="5858509"/>
            <a:chExt cx="311151" cy="297182"/>
          </a:xfrm>
        </p:grpSpPr>
        <p:sp>
          <p:nvSpPr>
            <p:cNvPr id="221" name="Freeform 220"/>
            <p:cNvSpPr/>
            <p:nvPr/>
          </p:nvSpPr>
          <p:spPr>
            <a:xfrm>
              <a:off x="4909820" y="5858509"/>
              <a:ext cx="120651" cy="297182"/>
            </a:xfrm>
            <a:custGeom>
              <a:avLst/>
              <a:gdLst/>
              <a:ahLst/>
              <a:cxnLst/>
              <a:rect l="0" t="0" r="0" b="0"/>
              <a:pathLst>
                <a:path w="120651" h="297182">
                  <a:moveTo>
                    <a:pt x="57150" y="0"/>
                  </a:moveTo>
                  <a:lnTo>
                    <a:pt x="39370" y="11431"/>
                  </a:lnTo>
                  <a:lnTo>
                    <a:pt x="31750" y="17781"/>
                  </a:lnTo>
                  <a:lnTo>
                    <a:pt x="24130" y="24131"/>
                  </a:lnTo>
                  <a:lnTo>
                    <a:pt x="17780" y="30481"/>
                  </a:lnTo>
                  <a:lnTo>
                    <a:pt x="11430" y="38100"/>
                  </a:lnTo>
                  <a:lnTo>
                    <a:pt x="5080" y="46991"/>
                  </a:lnTo>
                  <a:lnTo>
                    <a:pt x="1270" y="57150"/>
                  </a:lnTo>
                  <a:lnTo>
                    <a:pt x="0" y="67311"/>
                  </a:lnTo>
                  <a:lnTo>
                    <a:pt x="2539" y="77470"/>
                  </a:lnTo>
                  <a:lnTo>
                    <a:pt x="6350" y="88900"/>
                  </a:lnTo>
                  <a:lnTo>
                    <a:pt x="10159" y="97791"/>
                  </a:lnTo>
                  <a:lnTo>
                    <a:pt x="16509" y="106681"/>
                  </a:lnTo>
                  <a:lnTo>
                    <a:pt x="22859" y="115570"/>
                  </a:lnTo>
                  <a:lnTo>
                    <a:pt x="29209" y="123191"/>
                  </a:lnTo>
                  <a:lnTo>
                    <a:pt x="36830" y="130811"/>
                  </a:lnTo>
                  <a:lnTo>
                    <a:pt x="43180" y="138431"/>
                  </a:lnTo>
                  <a:lnTo>
                    <a:pt x="49530" y="147320"/>
                  </a:lnTo>
                  <a:lnTo>
                    <a:pt x="54609" y="156211"/>
                  </a:lnTo>
                  <a:lnTo>
                    <a:pt x="58420" y="166370"/>
                  </a:lnTo>
                  <a:lnTo>
                    <a:pt x="63500" y="176531"/>
                  </a:lnTo>
                  <a:lnTo>
                    <a:pt x="67309" y="187961"/>
                  </a:lnTo>
                  <a:lnTo>
                    <a:pt x="74930" y="209550"/>
                  </a:lnTo>
                  <a:lnTo>
                    <a:pt x="82550" y="231141"/>
                  </a:lnTo>
                  <a:lnTo>
                    <a:pt x="83820" y="242570"/>
                  </a:lnTo>
                  <a:lnTo>
                    <a:pt x="83820" y="252731"/>
                  </a:lnTo>
                  <a:lnTo>
                    <a:pt x="82550" y="264161"/>
                  </a:lnTo>
                  <a:lnTo>
                    <a:pt x="78739" y="274320"/>
                  </a:lnTo>
                  <a:lnTo>
                    <a:pt x="73659" y="283211"/>
                  </a:lnTo>
                  <a:lnTo>
                    <a:pt x="68580" y="290831"/>
                  </a:lnTo>
                  <a:lnTo>
                    <a:pt x="60959" y="295911"/>
                  </a:lnTo>
                  <a:lnTo>
                    <a:pt x="52070" y="297181"/>
                  </a:lnTo>
                  <a:lnTo>
                    <a:pt x="43180" y="297181"/>
                  </a:lnTo>
                  <a:lnTo>
                    <a:pt x="34289" y="294641"/>
                  </a:lnTo>
                  <a:lnTo>
                    <a:pt x="26670" y="290831"/>
                  </a:lnTo>
                  <a:lnTo>
                    <a:pt x="17780" y="285750"/>
                  </a:lnTo>
                  <a:lnTo>
                    <a:pt x="12700" y="275591"/>
                  </a:lnTo>
                  <a:lnTo>
                    <a:pt x="8889" y="262891"/>
                  </a:lnTo>
                  <a:lnTo>
                    <a:pt x="7620" y="248920"/>
                  </a:lnTo>
                  <a:lnTo>
                    <a:pt x="7620" y="234950"/>
                  </a:lnTo>
                  <a:lnTo>
                    <a:pt x="11430" y="223520"/>
                  </a:lnTo>
                  <a:lnTo>
                    <a:pt x="15239" y="210820"/>
                  </a:lnTo>
                  <a:lnTo>
                    <a:pt x="19050" y="198120"/>
                  </a:lnTo>
                  <a:lnTo>
                    <a:pt x="24130" y="184150"/>
                  </a:lnTo>
                  <a:lnTo>
                    <a:pt x="27939" y="170181"/>
                  </a:lnTo>
                  <a:lnTo>
                    <a:pt x="34289" y="157481"/>
                  </a:lnTo>
                  <a:lnTo>
                    <a:pt x="41909" y="144781"/>
                  </a:lnTo>
                  <a:lnTo>
                    <a:pt x="50800" y="133350"/>
                  </a:lnTo>
                  <a:lnTo>
                    <a:pt x="58420" y="120650"/>
                  </a:lnTo>
                  <a:lnTo>
                    <a:pt x="67309" y="106681"/>
                  </a:lnTo>
                  <a:lnTo>
                    <a:pt x="74930" y="93981"/>
                  </a:lnTo>
                  <a:lnTo>
                    <a:pt x="82550" y="80011"/>
                  </a:lnTo>
                  <a:lnTo>
                    <a:pt x="97789" y="55881"/>
                  </a:lnTo>
                  <a:lnTo>
                    <a:pt x="119380" y="21591"/>
                  </a:lnTo>
                  <a:lnTo>
                    <a:pt x="120650" y="13970"/>
                  </a:lnTo>
                  <a:lnTo>
                    <a:pt x="118109" y="6350"/>
                  </a:lnTo>
                  <a:lnTo>
                    <a:pt x="113030" y="0"/>
                  </a:lnTo>
                  <a:lnTo>
                    <a:pt x="106680" y="0"/>
                  </a:lnTo>
                  <a:lnTo>
                    <a:pt x="100330" y="3811"/>
                  </a:lnTo>
                  <a:lnTo>
                    <a:pt x="78739" y="215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5121909" y="5967729"/>
              <a:ext cx="99062" cy="11431"/>
            </a:xfrm>
            <a:custGeom>
              <a:avLst/>
              <a:gdLst/>
              <a:ahLst/>
              <a:cxnLst/>
              <a:rect l="0" t="0" r="0" b="0"/>
              <a:pathLst>
                <a:path w="99062" h="11431">
                  <a:moveTo>
                    <a:pt x="0" y="0"/>
                  </a:moveTo>
                  <a:lnTo>
                    <a:pt x="22861" y="6350"/>
                  </a:lnTo>
                  <a:lnTo>
                    <a:pt x="34291" y="7621"/>
                  </a:lnTo>
                  <a:lnTo>
                    <a:pt x="46991" y="8891"/>
                  </a:lnTo>
                  <a:lnTo>
                    <a:pt x="99061" y="114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5353050" y="5810250"/>
            <a:ext cx="505460" cy="300991"/>
            <a:chOff x="5353050" y="5810250"/>
            <a:chExt cx="505460" cy="300991"/>
          </a:xfrm>
        </p:grpSpPr>
        <p:sp>
          <p:nvSpPr>
            <p:cNvPr id="224" name="Freeform 223"/>
            <p:cNvSpPr/>
            <p:nvPr/>
          </p:nvSpPr>
          <p:spPr>
            <a:xfrm>
              <a:off x="5353050" y="5868670"/>
              <a:ext cx="27941" cy="242571"/>
            </a:xfrm>
            <a:custGeom>
              <a:avLst/>
              <a:gdLst/>
              <a:ahLst/>
              <a:cxnLst/>
              <a:rect l="0" t="0" r="0" b="0"/>
              <a:pathLst>
                <a:path w="27941" h="242571">
                  <a:moveTo>
                    <a:pt x="0" y="0"/>
                  </a:moveTo>
                  <a:lnTo>
                    <a:pt x="16509" y="6350"/>
                  </a:lnTo>
                  <a:lnTo>
                    <a:pt x="22859" y="12700"/>
                  </a:lnTo>
                  <a:lnTo>
                    <a:pt x="25400" y="22859"/>
                  </a:lnTo>
                  <a:lnTo>
                    <a:pt x="27940" y="33020"/>
                  </a:lnTo>
                  <a:lnTo>
                    <a:pt x="27940" y="44450"/>
                  </a:lnTo>
                  <a:lnTo>
                    <a:pt x="26670" y="55880"/>
                  </a:lnTo>
                  <a:lnTo>
                    <a:pt x="25400" y="66039"/>
                  </a:lnTo>
                  <a:lnTo>
                    <a:pt x="24129" y="78739"/>
                  </a:lnTo>
                  <a:lnTo>
                    <a:pt x="22859" y="91439"/>
                  </a:lnTo>
                  <a:lnTo>
                    <a:pt x="22859" y="105409"/>
                  </a:lnTo>
                  <a:lnTo>
                    <a:pt x="21590" y="133350"/>
                  </a:lnTo>
                  <a:lnTo>
                    <a:pt x="21590" y="2425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5495290" y="5810250"/>
              <a:ext cx="124461" cy="300991"/>
            </a:xfrm>
            <a:custGeom>
              <a:avLst/>
              <a:gdLst/>
              <a:ahLst/>
              <a:cxnLst/>
              <a:rect l="0" t="0" r="0" b="0"/>
              <a:pathLst>
                <a:path w="124461" h="300991">
                  <a:moveTo>
                    <a:pt x="0" y="36829"/>
                  </a:moveTo>
                  <a:lnTo>
                    <a:pt x="17780" y="30479"/>
                  </a:lnTo>
                  <a:lnTo>
                    <a:pt x="25400" y="26670"/>
                  </a:lnTo>
                  <a:lnTo>
                    <a:pt x="33019" y="21590"/>
                  </a:lnTo>
                  <a:lnTo>
                    <a:pt x="40639" y="15240"/>
                  </a:lnTo>
                  <a:lnTo>
                    <a:pt x="49530" y="10159"/>
                  </a:lnTo>
                  <a:lnTo>
                    <a:pt x="58419" y="6350"/>
                  </a:lnTo>
                  <a:lnTo>
                    <a:pt x="68580" y="1270"/>
                  </a:lnTo>
                  <a:lnTo>
                    <a:pt x="78739" y="0"/>
                  </a:lnTo>
                  <a:lnTo>
                    <a:pt x="88900" y="0"/>
                  </a:lnTo>
                  <a:lnTo>
                    <a:pt x="100330" y="1270"/>
                  </a:lnTo>
                  <a:lnTo>
                    <a:pt x="107950" y="6350"/>
                  </a:lnTo>
                  <a:lnTo>
                    <a:pt x="115569" y="12700"/>
                  </a:lnTo>
                  <a:lnTo>
                    <a:pt x="120650" y="20320"/>
                  </a:lnTo>
                  <a:lnTo>
                    <a:pt x="123189" y="29209"/>
                  </a:lnTo>
                  <a:lnTo>
                    <a:pt x="124460" y="39370"/>
                  </a:lnTo>
                  <a:lnTo>
                    <a:pt x="123189" y="49529"/>
                  </a:lnTo>
                  <a:lnTo>
                    <a:pt x="121919" y="62229"/>
                  </a:lnTo>
                  <a:lnTo>
                    <a:pt x="116839" y="92709"/>
                  </a:lnTo>
                  <a:lnTo>
                    <a:pt x="113030" y="109220"/>
                  </a:lnTo>
                  <a:lnTo>
                    <a:pt x="106680" y="138429"/>
                  </a:lnTo>
                  <a:lnTo>
                    <a:pt x="95250" y="182879"/>
                  </a:lnTo>
                  <a:lnTo>
                    <a:pt x="92710" y="198120"/>
                  </a:lnTo>
                  <a:lnTo>
                    <a:pt x="91439" y="213359"/>
                  </a:lnTo>
                  <a:lnTo>
                    <a:pt x="90169" y="227329"/>
                  </a:lnTo>
                  <a:lnTo>
                    <a:pt x="90169" y="242570"/>
                  </a:lnTo>
                  <a:lnTo>
                    <a:pt x="88900" y="3009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5539740" y="5913120"/>
              <a:ext cx="99061" cy="17781"/>
            </a:xfrm>
            <a:custGeom>
              <a:avLst/>
              <a:gdLst/>
              <a:ahLst/>
              <a:cxnLst/>
              <a:rect l="0" t="0" r="0" b="0"/>
              <a:pathLst>
                <a:path w="99061" h="17781">
                  <a:moveTo>
                    <a:pt x="0" y="11430"/>
                  </a:moveTo>
                  <a:lnTo>
                    <a:pt x="17780" y="16509"/>
                  </a:lnTo>
                  <a:lnTo>
                    <a:pt x="26669" y="17780"/>
                  </a:lnTo>
                  <a:lnTo>
                    <a:pt x="35560" y="16509"/>
                  </a:lnTo>
                  <a:lnTo>
                    <a:pt x="45719" y="15239"/>
                  </a:lnTo>
                  <a:lnTo>
                    <a:pt x="55880" y="12700"/>
                  </a:lnTo>
                  <a:lnTo>
                    <a:pt x="67310" y="8889"/>
                  </a:lnTo>
                  <a:lnTo>
                    <a:pt x="9906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5749290" y="5880100"/>
              <a:ext cx="109220" cy="132080"/>
            </a:xfrm>
            <a:custGeom>
              <a:avLst/>
              <a:gdLst/>
              <a:ahLst/>
              <a:cxnLst/>
              <a:rect l="0" t="0" r="0" b="0"/>
              <a:pathLst>
                <a:path w="109220" h="132080">
                  <a:moveTo>
                    <a:pt x="0" y="0"/>
                  </a:moveTo>
                  <a:lnTo>
                    <a:pt x="52069" y="77470"/>
                  </a:lnTo>
                  <a:lnTo>
                    <a:pt x="59689" y="87629"/>
                  </a:lnTo>
                  <a:lnTo>
                    <a:pt x="68580" y="96520"/>
                  </a:lnTo>
                  <a:lnTo>
                    <a:pt x="109219" y="1320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5749290" y="5814059"/>
              <a:ext cx="109220" cy="198121"/>
            </a:xfrm>
            <a:custGeom>
              <a:avLst/>
              <a:gdLst/>
              <a:ahLst/>
              <a:cxnLst/>
              <a:rect l="0" t="0" r="0" b="0"/>
              <a:pathLst>
                <a:path w="109220" h="198121">
                  <a:moveTo>
                    <a:pt x="109219" y="0"/>
                  </a:moveTo>
                  <a:lnTo>
                    <a:pt x="97789" y="22861"/>
                  </a:lnTo>
                  <a:lnTo>
                    <a:pt x="92710" y="34291"/>
                  </a:lnTo>
                  <a:lnTo>
                    <a:pt x="86360" y="44450"/>
                  </a:lnTo>
                  <a:lnTo>
                    <a:pt x="78739" y="55881"/>
                  </a:lnTo>
                  <a:lnTo>
                    <a:pt x="73660" y="66041"/>
                  </a:lnTo>
                  <a:lnTo>
                    <a:pt x="68580" y="77470"/>
                  </a:lnTo>
                  <a:lnTo>
                    <a:pt x="63500" y="87631"/>
                  </a:lnTo>
                  <a:lnTo>
                    <a:pt x="58419" y="100331"/>
                  </a:lnTo>
                  <a:lnTo>
                    <a:pt x="45719" y="127000"/>
                  </a:lnTo>
                  <a:lnTo>
                    <a:pt x="39369" y="138431"/>
                  </a:lnTo>
                  <a:lnTo>
                    <a:pt x="31750" y="148591"/>
                  </a:lnTo>
                  <a:lnTo>
                    <a:pt x="0" y="1981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5110479" y="6216650"/>
            <a:ext cx="737872" cy="224791"/>
            <a:chOff x="5110479" y="6216650"/>
            <a:chExt cx="737872" cy="224791"/>
          </a:xfrm>
        </p:grpSpPr>
        <p:sp>
          <p:nvSpPr>
            <p:cNvPr id="230" name="Freeform 229"/>
            <p:cNvSpPr/>
            <p:nvPr/>
          </p:nvSpPr>
          <p:spPr>
            <a:xfrm>
              <a:off x="5198109" y="6221729"/>
              <a:ext cx="11432" cy="176531"/>
            </a:xfrm>
            <a:custGeom>
              <a:avLst/>
              <a:gdLst/>
              <a:ahLst/>
              <a:cxnLst/>
              <a:rect l="0" t="0" r="0" b="0"/>
              <a:pathLst>
                <a:path w="11432" h="176531">
                  <a:moveTo>
                    <a:pt x="0" y="0"/>
                  </a:moveTo>
                  <a:lnTo>
                    <a:pt x="0" y="102871"/>
                  </a:lnTo>
                  <a:lnTo>
                    <a:pt x="1270" y="116841"/>
                  </a:lnTo>
                  <a:lnTo>
                    <a:pt x="11431" y="1765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5110479" y="6320790"/>
              <a:ext cx="110492" cy="21590"/>
            </a:xfrm>
            <a:custGeom>
              <a:avLst/>
              <a:gdLst/>
              <a:ahLst/>
              <a:cxnLst/>
              <a:rect l="0" t="0" r="0" b="0"/>
              <a:pathLst>
                <a:path w="110492" h="21590">
                  <a:moveTo>
                    <a:pt x="0" y="21589"/>
                  </a:moveTo>
                  <a:lnTo>
                    <a:pt x="17780" y="16510"/>
                  </a:lnTo>
                  <a:lnTo>
                    <a:pt x="27941" y="12700"/>
                  </a:lnTo>
                  <a:lnTo>
                    <a:pt x="39371" y="10160"/>
                  </a:lnTo>
                  <a:lnTo>
                    <a:pt x="11049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5341620" y="6243320"/>
              <a:ext cx="33021" cy="176531"/>
            </a:xfrm>
            <a:custGeom>
              <a:avLst/>
              <a:gdLst/>
              <a:ahLst/>
              <a:cxnLst/>
              <a:rect l="0" t="0" r="0" b="0"/>
              <a:pathLst>
                <a:path w="33021" h="176531">
                  <a:moveTo>
                    <a:pt x="0" y="0"/>
                  </a:moveTo>
                  <a:lnTo>
                    <a:pt x="0" y="29209"/>
                  </a:lnTo>
                  <a:lnTo>
                    <a:pt x="1270" y="41909"/>
                  </a:lnTo>
                  <a:lnTo>
                    <a:pt x="3809" y="53339"/>
                  </a:lnTo>
                  <a:lnTo>
                    <a:pt x="6350" y="64770"/>
                  </a:lnTo>
                  <a:lnTo>
                    <a:pt x="8889" y="76200"/>
                  </a:lnTo>
                  <a:lnTo>
                    <a:pt x="11430" y="87630"/>
                  </a:lnTo>
                  <a:lnTo>
                    <a:pt x="15239" y="99059"/>
                  </a:lnTo>
                  <a:lnTo>
                    <a:pt x="22859" y="124459"/>
                  </a:lnTo>
                  <a:lnTo>
                    <a:pt x="33020" y="1765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5440679" y="6216650"/>
              <a:ext cx="160022" cy="224791"/>
            </a:xfrm>
            <a:custGeom>
              <a:avLst/>
              <a:gdLst/>
              <a:ahLst/>
              <a:cxnLst/>
              <a:rect l="0" t="0" r="0" b="0"/>
              <a:pathLst>
                <a:path w="160022" h="224791">
                  <a:moveTo>
                    <a:pt x="0" y="38100"/>
                  </a:moveTo>
                  <a:lnTo>
                    <a:pt x="110491" y="1270"/>
                  </a:lnTo>
                  <a:lnTo>
                    <a:pt x="120650" y="0"/>
                  </a:lnTo>
                  <a:lnTo>
                    <a:pt x="132080" y="0"/>
                  </a:lnTo>
                  <a:lnTo>
                    <a:pt x="143511" y="1270"/>
                  </a:lnTo>
                  <a:lnTo>
                    <a:pt x="151130" y="7620"/>
                  </a:lnTo>
                  <a:lnTo>
                    <a:pt x="154941" y="16509"/>
                  </a:lnTo>
                  <a:lnTo>
                    <a:pt x="158750" y="27940"/>
                  </a:lnTo>
                  <a:lnTo>
                    <a:pt x="160021" y="39370"/>
                  </a:lnTo>
                  <a:lnTo>
                    <a:pt x="158750" y="52070"/>
                  </a:lnTo>
                  <a:lnTo>
                    <a:pt x="157480" y="66040"/>
                  </a:lnTo>
                  <a:lnTo>
                    <a:pt x="156211" y="81279"/>
                  </a:lnTo>
                  <a:lnTo>
                    <a:pt x="156211" y="97790"/>
                  </a:lnTo>
                  <a:lnTo>
                    <a:pt x="154941" y="114300"/>
                  </a:lnTo>
                  <a:lnTo>
                    <a:pt x="153671" y="129540"/>
                  </a:lnTo>
                  <a:lnTo>
                    <a:pt x="151130" y="142240"/>
                  </a:lnTo>
                  <a:lnTo>
                    <a:pt x="148591" y="154940"/>
                  </a:lnTo>
                  <a:lnTo>
                    <a:pt x="147321" y="168909"/>
                  </a:lnTo>
                  <a:lnTo>
                    <a:pt x="146050" y="182879"/>
                  </a:lnTo>
                  <a:lnTo>
                    <a:pt x="143511" y="2247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5716270" y="6243320"/>
              <a:ext cx="120651" cy="121921"/>
            </a:xfrm>
            <a:custGeom>
              <a:avLst/>
              <a:gdLst/>
              <a:ahLst/>
              <a:cxnLst/>
              <a:rect l="0" t="0" r="0" b="0"/>
              <a:pathLst>
                <a:path w="120651" h="121921">
                  <a:moveTo>
                    <a:pt x="0" y="0"/>
                  </a:moveTo>
                  <a:lnTo>
                    <a:pt x="11430" y="17780"/>
                  </a:lnTo>
                  <a:lnTo>
                    <a:pt x="17780" y="25400"/>
                  </a:lnTo>
                  <a:lnTo>
                    <a:pt x="24130" y="33020"/>
                  </a:lnTo>
                  <a:lnTo>
                    <a:pt x="30480" y="40639"/>
                  </a:lnTo>
                  <a:lnTo>
                    <a:pt x="36830" y="49530"/>
                  </a:lnTo>
                  <a:lnTo>
                    <a:pt x="44450" y="58420"/>
                  </a:lnTo>
                  <a:lnTo>
                    <a:pt x="52070" y="68580"/>
                  </a:lnTo>
                  <a:lnTo>
                    <a:pt x="59689" y="76200"/>
                  </a:lnTo>
                  <a:lnTo>
                    <a:pt x="68580" y="82550"/>
                  </a:lnTo>
                  <a:lnTo>
                    <a:pt x="78739" y="88900"/>
                  </a:lnTo>
                  <a:lnTo>
                    <a:pt x="87630" y="93980"/>
                  </a:lnTo>
                  <a:lnTo>
                    <a:pt x="96520" y="100330"/>
                  </a:lnTo>
                  <a:lnTo>
                    <a:pt x="120650" y="1219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5749290" y="6221729"/>
              <a:ext cx="99061" cy="198122"/>
            </a:xfrm>
            <a:custGeom>
              <a:avLst/>
              <a:gdLst/>
              <a:ahLst/>
              <a:cxnLst/>
              <a:rect l="0" t="0" r="0" b="0"/>
              <a:pathLst>
                <a:path w="99061" h="198122">
                  <a:moveTo>
                    <a:pt x="99060" y="0"/>
                  </a:moveTo>
                  <a:lnTo>
                    <a:pt x="81280" y="11430"/>
                  </a:lnTo>
                  <a:lnTo>
                    <a:pt x="74930" y="19050"/>
                  </a:lnTo>
                  <a:lnTo>
                    <a:pt x="69850" y="26671"/>
                  </a:lnTo>
                  <a:lnTo>
                    <a:pt x="64769" y="36830"/>
                  </a:lnTo>
                  <a:lnTo>
                    <a:pt x="59689" y="46991"/>
                  </a:lnTo>
                  <a:lnTo>
                    <a:pt x="55880" y="59691"/>
                  </a:lnTo>
                  <a:lnTo>
                    <a:pt x="44450" y="96521"/>
                  </a:lnTo>
                  <a:lnTo>
                    <a:pt x="29210" y="142241"/>
                  </a:lnTo>
                  <a:lnTo>
                    <a:pt x="24130" y="152400"/>
                  </a:lnTo>
                  <a:lnTo>
                    <a:pt x="19050" y="161291"/>
                  </a:lnTo>
                  <a:lnTo>
                    <a:pt x="0" y="1981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5572759" y="6320790"/>
              <a:ext cx="143512" cy="1"/>
            </a:xfrm>
            <a:custGeom>
              <a:avLst/>
              <a:gdLst/>
              <a:ahLst/>
              <a:cxnLst/>
              <a:rect l="0" t="0" r="0" b="0"/>
              <a:pathLst>
                <a:path w="143512" h="1">
                  <a:moveTo>
                    <a:pt x="0" y="0"/>
                  </a:moveTo>
                  <a:lnTo>
                    <a:pt x="14351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3778250" y="6151879"/>
            <a:ext cx="2598421" cy="982981"/>
            <a:chOff x="3778250" y="6151879"/>
            <a:chExt cx="2598421" cy="982981"/>
          </a:xfrm>
        </p:grpSpPr>
        <p:sp>
          <p:nvSpPr>
            <p:cNvPr id="238" name="Freeform 237"/>
            <p:cNvSpPr/>
            <p:nvPr/>
          </p:nvSpPr>
          <p:spPr>
            <a:xfrm>
              <a:off x="3947159" y="6233159"/>
              <a:ext cx="17782" cy="175262"/>
            </a:xfrm>
            <a:custGeom>
              <a:avLst/>
              <a:gdLst/>
              <a:ahLst/>
              <a:cxnLst/>
              <a:rect l="0" t="0" r="0" b="0"/>
              <a:pathLst>
                <a:path w="17782" h="175262">
                  <a:moveTo>
                    <a:pt x="6350" y="0"/>
                  </a:moveTo>
                  <a:lnTo>
                    <a:pt x="1270" y="16511"/>
                  </a:lnTo>
                  <a:lnTo>
                    <a:pt x="0" y="26670"/>
                  </a:lnTo>
                  <a:lnTo>
                    <a:pt x="1270" y="38100"/>
                  </a:lnTo>
                  <a:lnTo>
                    <a:pt x="3811" y="50800"/>
                  </a:lnTo>
                  <a:lnTo>
                    <a:pt x="5081" y="64770"/>
                  </a:lnTo>
                  <a:lnTo>
                    <a:pt x="5081" y="78741"/>
                  </a:lnTo>
                  <a:lnTo>
                    <a:pt x="6350" y="92711"/>
                  </a:lnTo>
                  <a:lnTo>
                    <a:pt x="7620" y="105411"/>
                  </a:lnTo>
                  <a:lnTo>
                    <a:pt x="10161" y="118111"/>
                  </a:lnTo>
                  <a:lnTo>
                    <a:pt x="17781" y="1752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898900" y="6332220"/>
              <a:ext cx="66041" cy="10160"/>
            </a:xfrm>
            <a:custGeom>
              <a:avLst/>
              <a:gdLst/>
              <a:ahLst/>
              <a:cxnLst/>
              <a:rect l="0" t="0" r="0" b="0"/>
              <a:pathLst>
                <a:path w="66041" h="10160">
                  <a:moveTo>
                    <a:pt x="0" y="10159"/>
                  </a:moveTo>
                  <a:lnTo>
                    <a:pt x="10159" y="7620"/>
                  </a:lnTo>
                  <a:lnTo>
                    <a:pt x="6604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4108450" y="6210300"/>
              <a:ext cx="21591" cy="209551"/>
            </a:xfrm>
            <a:custGeom>
              <a:avLst/>
              <a:gdLst/>
              <a:ahLst/>
              <a:cxnLst/>
              <a:rect l="0" t="0" r="0" b="0"/>
              <a:pathLst>
                <a:path w="21591" h="209551">
                  <a:moveTo>
                    <a:pt x="0" y="0"/>
                  </a:moveTo>
                  <a:lnTo>
                    <a:pt x="0" y="71120"/>
                  </a:lnTo>
                  <a:lnTo>
                    <a:pt x="1270" y="85090"/>
                  </a:lnTo>
                  <a:lnTo>
                    <a:pt x="2540" y="100329"/>
                  </a:lnTo>
                  <a:lnTo>
                    <a:pt x="5079" y="114300"/>
                  </a:lnTo>
                  <a:lnTo>
                    <a:pt x="7620" y="128270"/>
                  </a:lnTo>
                  <a:lnTo>
                    <a:pt x="8890" y="143509"/>
                  </a:lnTo>
                  <a:lnTo>
                    <a:pt x="21590" y="2095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4174490" y="6151879"/>
              <a:ext cx="118111" cy="256542"/>
            </a:xfrm>
            <a:custGeom>
              <a:avLst/>
              <a:gdLst/>
              <a:ahLst/>
              <a:cxnLst/>
              <a:rect l="0" t="0" r="0" b="0"/>
              <a:pathLst>
                <a:path w="118111" h="256542">
                  <a:moveTo>
                    <a:pt x="0" y="69850"/>
                  </a:moveTo>
                  <a:lnTo>
                    <a:pt x="11430" y="52071"/>
                  </a:lnTo>
                  <a:lnTo>
                    <a:pt x="17780" y="44450"/>
                  </a:lnTo>
                  <a:lnTo>
                    <a:pt x="24130" y="36830"/>
                  </a:lnTo>
                  <a:lnTo>
                    <a:pt x="30480" y="29211"/>
                  </a:lnTo>
                  <a:lnTo>
                    <a:pt x="38100" y="22861"/>
                  </a:lnTo>
                  <a:lnTo>
                    <a:pt x="48260" y="17780"/>
                  </a:lnTo>
                  <a:lnTo>
                    <a:pt x="57150" y="12700"/>
                  </a:lnTo>
                  <a:lnTo>
                    <a:pt x="67310" y="8891"/>
                  </a:lnTo>
                  <a:lnTo>
                    <a:pt x="77469" y="5080"/>
                  </a:lnTo>
                  <a:lnTo>
                    <a:pt x="88900" y="0"/>
                  </a:lnTo>
                  <a:lnTo>
                    <a:pt x="96519" y="1271"/>
                  </a:lnTo>
                  <a:lnTo>
                    <a:pt x="104139" y="6350"/>
                  </a:lnTo>
                  <a:lnTo>
                    <a:pt x="109219" y="12700"/>
                  </a:lnTo>
                  <a:lnTo>
                    <a:pt x="113030" y="21591"/>
                  </a:lnTo>
                  <a:lnTo>
                    <a:pt x="115569" y="33021"/>
                  </a:lnTo>
                  <a:lnTo>
                    <a:pt x="118110" y="45721"/>
                  </a:lnTo>
                  <a:lnTo>
                    <a:pt x="118110" y="58421"/>
                  </a:lnTo>
                  <a:lnTo>
                    <a:pt x="115569" y="72391"/>
                  </a:lnTo>
                  <a:lnTo>
                    <a:pt x="114300" y="86361"/>
                  </a:lnTo>
                  <a:lnTo>
                    <a:pt x="111760" y="100330"/>
                  </a:lnTo>
                  <a:lnTo>
                    <a:pt x="105410" y="128271"/>
                  </a:lnTo>
                  <a:lnTo>
                    <a:pt x="102869" y="143511"/>
                  </a:lnTo>
                  <a:lnTo>
                    <a:pt x="101600" y="157480"/>
                  </a:lnTo>
                  <a:lnTo>
                    <a:pt x="100330" y="172721"/>
                  </a:lnTo>
                  <a:lnTo>
                    <a:pt x="100330" y="186691"/>
                  </a:lnTo>
                  <a:lnTo>
                    <a:pt x="99060" y="2565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4372609" y="6254750"/>
              <a:ext cx="87632" cy="77471"/>
            </a:xfrm>
            <a:custGeom>
              <a:avLst/>
              <a:gdLst/>
              <a:ahLst/>
              <a:cxnLst/>
              <a:rect l="0" t="0" r="0" b="0"/>
              <a:pathLst>
                <a:path w="87632" h="77471">
                  <a:moveTo>
                    <a:pt x="0" y="0"/>
                  </a:moveTo>
                  <a:lnTo>
                    <a:pt x="11431" y="17779"/>
                  </a:lnTo>
                  <a:lnTo>
                    <a:pt x="17781" y="25400"/>
                  </a:lnTo>
                  <a:lnTo>
                    <a:pt x="24131" y="33020"/>
                  </a:lnTo>
                  <a:lnTo>
                    <a:pt x="30481" y="39370"/>
                  </a:lnTo>
                  <a:lnTo>
                    <a:pt x="38100" y="46990"/>
                  </a:lnTo>
                  <a:lnTo>
                    <a:pt x="48261" y="54609"/>
                  </a:lnTo>
                  <a:lnTo>
                    <a:pt x="87631" y="774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4405629" y="6221729"/>
              <a:ext cx="66042" cy="143512"/>
            </a:xfrm>
            <a:custGeom>
              <a:avLst/>
              <a:gdLst/>
              <a:ahLst/>
              <a:cxnLst/>
              <a:rect l="0" t="0" r="0" b="0"/>
              <a:pathLst>
                <a:path w="66042" h="143512">
                  <a:moveTo>
                    <a:pt x="66041" y="0"/>
                  </a:moveTo>
                  <a:lnTo>
                    <a:pt x="35561" y="30480"/>
                  </a:lnTo>
                  <a:lnTo>
                    <a:pt x="29211" y="38100"/>
                  </a:lnTo>
                  <a:lnTo>
                    <a:pt x="24130" y="48261"/>
                  </a:lnTo>
                  <a:lnTo>
                    <a:pt x="20321" y="57150"/>
                  </a:lnTo>
                  <a:lnTo>
                    <a:pt x="15241" y="67311"/>
                  </a:lnTo>
                  <a:lnTo>
                    <a:pt x="11430" y="77471"/>
                  </a:lnTo>
                  <a:lnTo>
                    <a:pt x="0" y="1435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4273550" y="6266179"/>
              <a:ext cx="87630" cy="6351"/>
            </a:xfrm>
            <a:custGeom>
              <a:avLst/>
              <a:gdLst/>
              <a:ahLst/>
              <a:cxnLst/>
              <a:rect l="0" t="0" r="0" b="0"/>
              <a:pathLst>
                <a:path w="87630" h="6351">
                  <a:moveTo>
                    <a:pt x="0" y="0"/>
                  </a:moveTo>
                  <a:lnTo>
                    <a:pt x="17779" y="5080"/>
                  </a:lnTo>
                  <a:lnTo>
                    <a:pt x="27940" y="6350"/>
                  </a:lnTo>
                  <a:lnTo>
                    <a:pt x="39370" y="5080"/>
                  </a:lnTo>
                  <a:lnTo>
                    <a:pt x="8762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3778250" y="6650990"/>
              <a:ext cx="2598421" cy="44451"/>
            </a:xfrm>
            <a:custGeom>
              <a:avLst/>
              <a:gdLst/>
              <a:ahLst/>
              <a:cxnLst/>
              <a:rect l="0" t="0" r="0" b="0"/>
              <a:pathLst>
                <a:path w="2598421" h="44451">
                  <a:moveTo>
                    <a:pt x="0" y="0"/>
                  </a:moveTo>
                  <a:lnTo>
                    <a:pt x="60959" y="15240"/>
                  </a:lnTo>
                  <a:lnTo>
                    <a:pt x="77470" y="17779"/>
                  </a:lnTo>
                  <a:lnTo>
                    <a:pt x="95250" y="19050"/>
                  </a:lnTo>
                  <a:lnTo>
                    <a:pt x="158750" y="17779"/>
                  </a:lnTo>
                  <a:lnTo>
                    <a:pt x="182879" y="15240"/>
                  </a:lnTo>
                  <a:lnTo>
                    <a:pt x="208279" y="13969"/>
                  </a:lnTo>
                  <a:lnTo>
                    <a:pt x="257809" y="12700"/>
                  </a:lnTo>
                  <a:lnTo>
                    <a:pt x="316229" y="11429"/>
                  </a:lnTo>
                  <a:lnTo>
                    <a:pt x="332740" y="10160"/>
                  </a:lnTo>
                  <a:lnTo>
                    <a:pt x="349250" y="7619"/>
                  </a:lnTo>
                  <a:lnTo>
                    <a:pt x="364490" y="5079"/>
                  </a:lnTo>
                  <a:lnTo>
                    <a:pt x="394970" y="5079"/>
                  </a:lnTo>
                  <a:lnTo>
                    <a:pt x="410209" y="7619"/>
                  </a:lnTo>
                  <a:lnTo>
                    <a:pt x="439420" y="6350"/>
                  </a:lnTo>
                  <a:lnTo>
                    <a:pt x="454659" y="3810"/>
                  </a:lnTo>
                  <a:lnTo>
                    <a:pt x="469900" y="2540"/>
                  </a:lnTo>
                  <a:lnTo>
                    <a:pt x="483870" y="1269"/>
                  </a:lnTo>
                  <a:lnTo>
                    <a:pt x="528320" y="0"/>
                  </a:lnTo>
                  <a:lnTo>
                    <a:pt x="1179829" y="0"/>
                  </a:lnTo>
                  <a:lnTo>
                    <a:pt x="1200150" y="1269"/>
                  </a:lnTo>
                  <a:lnTo>
                    <a:pt x="1219200" y="3810"/>
                  </a:lnTo>
                  <a:lnTo>
                    <a:pt x="1238250" y="6350"/>
                  </a:lnTo>
                  <a:lnTo>
                    <a:pt x="1257300" y="7619"/>
                  </a:lnTo>
                  <a:lnTo>
                    <a:pt x="1276350" y="8890"/>
                  </a:lnTo>
                  <a:lnTo>
                    <a:pt x="1313179" y="10160"/>
                  </a:lnTo>
                  <a:lnTo>
                    <a:pt x="1386840" y="11429"/>
                  </a:lnTo>
                  <a:lnTo>
                    <a:pt x="1423670" y="12700"/>
                  </a:lnTo>
                  <a:lnTo>
                    <a:pt x="1442720" y="13969"/>
                  </a:lnTo>
                  <a:lnTo>
                    <a:pt x="1460500" y="16510"/>
                  </a:lnTo>
                  <a:lnTo>
                    <a:pt x="1478279" y="19050"/>
                  </a:lnTo>
                  <a:lnTo>
                    <a:pt x="1497329" y="20319"/>
                  </a:lnTo>
                  <a:lnTo>
                    <a:pt x="1534159" y="21590"/>
                  </a:lnTo>
                  <a:lnTo>
                    <a:pt x="1607820" y="21590"/>
                  </a:lnTo>
                  <a:lnTo>
                    <a:pt x="1644650" y="22860"/>
                  </a:lnTo>
                  <a:lnTo>
                    <a:pt x="1662429" y="25400"/>
                  </a:lnTo>
                  <a:lnTo>
                    <a:pt x="1680209" y="27940"/>
                  </a:lnTo>
                  <a:lnTo>
                    <a:pt x="1699259" y="29210"/>
                  </a:lnTo>
                  <a:lnTo>
                    <a:pt x="1717040" y="30479"/>
                  </a:lnTo>
                  <a:lnTo>
                    <a:pt x="1753870" y="31750"/>
                  </a:lnTo>
                  <a:lnTo>
                    <a:pt x="1827529" y="33019"/>
                  </a:lnTo>
                  <a:lnTo>
                    <a:pt x="1894840" y="33019"/>
                  </a:lnTo>
                  <a:lnTo>
                    <a:pt x="1911350" y="31750"/>
                  </a:lnTo>
                  <a:lnTo>
                    <a:pt x="1929129" y="29210"/>
                  </a:lnTo>
                  <a:lnTo>
                    <a:pt x="1946909" y="26669"/>
                  </a:lnTo>
                  <a:lnTo>
                    <a:pt x="1964690" y="25400"/>
                  </a:lnTo>
                  <a:lnTo>
                    <a:pt x="1982470" y="24129"/>
                  </a:lnTo>
                  <a:lnTo>
                    <a:pt x="2018029" y="22860"/>
                  </a:lnTo>
                  <a:lnTo>
                    <a:pt x="2049779" y="22860"/>
                  </a:lnTo>
                  <a:lnTo>
                    <a:pt x="2066290" y="21590"/>
                  </a:lnTo>
                  <a:lnTo>
                    <a:pt x="2082800" y="19050"/>
                  </a:lnTo>
                  <a:lnTo>
                    <a:pt x="2100579" y="16510"/>
                  </a:lnTo>
                  <a:lnTo>
                    <a:pt x="2117090" y="13969"/>
                  </a:lnTo>
                  <a:lnTo>
                    <a:pt x="2133600" y="13969"/>
                  </a:lnTo>
                  <a:lnTo>
                    <a:pt x="2165350" y="11429"/>
                  </a:lnTo>
                  <a:lnTo>
                    <a:pt x="2232659" y="11429"/>
                  </a:lnTo>
                  <a:lnTo>
                    <a:pt x="2264409" y="12700"/>
                  </a:lnTo>
                  <a:lnTo>
                    <a:pt x="2282190" y="13969"/>
                  </a:lnTo>
                  <a:lnTo>
                    <a:pt x="2298700" y="16510"/>
                  </a:lnTo>
                  <a:lnTo>
                    <a:pt x="2315209" y="19050"/>
                  </a:lnTo>
                  <a:lnTo>
                    <a:pt x="2331720" y="20319"/>
                  </a:lnTo>
                  <a:lnTo>
                    <a:pt x="2362200" y="21590"/>
                  </a:lnTo>
                  <a:lnTo>
                    <a:pt x="2428240" y="21590"/>
                  </a:lnTo>
                  <a:lnTo>
                    <a:pt x="2465070" y="22860"/>
                  </a:lnTo>
                  <a:lnTo>
                    <a:pt x="2480309" y="25400"/>
                  </a:lnTo>
                  <a:lnTo>
                    <a:pt x="2494279" y="27940"/>
                  </a:lnTo>
                  <a:lnTo>
                    <a:pt x="2522220" y="34290"/>
                  </a:lnTo>
                  <a:lnTo>
                    <a:pt x="2598420" y="444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3865879" y="6903719"/>
              <a:ext cx="54612" cy="231141"/>
            </a:xfrm>
            <a:custGeom>
              <a:avLst/>
              <a:gdLst/>
              <a:ahLst/>
              <a:cxnLst/>
              <a:rect l="0" t="0" r="0" b="0"/>
              <a:pathLst>
                <a:path w="54612" h="231141">
                  <a:moveTo>
                    <a:pt x="54611" y="0"/>
                  </a:moveTo>
                  <a:lnTo>
                    <a:pt x="43180" y="12700"/>
                  </a:lnTo>
                  <a:lnTo>
                    <a:pt x="39371" y="21590"/>
                  </a:lnTo>
                  <a:lnTo>
                    <a:pt x="34291" y="34290"/>
                  </a:lnTo>
                  <a:lnTo>
                    <a:pt x="30480" y="48261"/>
                  </a:lnTo>
                  <a:lnTo>
                    <a:pt x="27941" y="64771"/>
                  </a:lnTo>
                  <a:lnTo>
                    <a:pt x="25400" y="81281"/>
                  </a:lnTo>
                  <a:lnTo>
                    <a:pt x="24130" y="97790"/>
                  </a:lnTo>
                  <a:lnTo>
                    <a:pt x="22861" y="115571"/>
                  </a:lnTo>
                  <a:lnTo>
                    <a:pt x="20321" y="133350"/>
                  </a:lnTo>
                  <a:lnTo>
                    <a:pt x="16511" y="151131"/>
                  </a:lnTo>
                  <a:lnTo>
                    <a:pt x="15241" y="168911"/>
                  </a:lnTo>
                  <a:lnTo>
                    <a:pt x="13971" y="184150"/>
                  </a:lnTo>
                  <a:lnTo>
                    <a:pt x="0" y="2311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3931920" y="6846569"/>
              <a:ext cx="124460" cy="266701"/>
            </a:xfrm>
            <a:custGeom>
              <a:avLst/>
              <a:gdLst/>
              <a:ahLst/>
              <a:cxnLst/>
              <a:rect l="0" t="0" r="0" b="0"/>
              <a:pathLst>
                <a:path w="124460" h="266701">
                  <a:moveTo>
                    <a:pt x="0" y="35561"/>
                  </a:moveTo>
                  <a:lnTo>
                    <a:pt x="17780" y="29211"/>
                  </a:lnTo>
                  <a:lnTo>
                    <a:pt x="26670" y="25400"/>
                  </a:lnTo>
                  <a:lnTo>
                    <a:pt x="35559" y="20321"/>
                  </a:lnTo>
                  <a:lnTo>
                    <a:pt x="45720" y="13971"/>
                  </a:lnTo>
                  <a:lnTo>
                    <a:pt x="55880" y="8890"/>
                  </a:lnTo>
                  <a:lnTo>
                    <a:pt x="67309" y="5081"/>
                  </a:lnTo>
                  <a:lnTo>
                    <a:pt x="77470" y="0"/>
                  </a:lnTo>
                  <a:lnTo>
                    <a:pt x="87630" y="0"/>
                  </a:lnTo>
                  <a:lnTo>
                    <a:pt x="96520" y="2540"/>
                  </a:lnTo>
                  <a:lnTo>
                    <a:pt x="104139" y="6350"/>
                  </a:lnTo>
                  <a:lnTo>
                    <a:pt x="111759" y="12700"/>
                  </a:lnTo>
                  <a:lnTo>
                    <a:pt x="116839" y="20321"/>
                  </a:lnTo>
                  <a:lnTo>
                    <a:pt x="121920" y="29211"/>
                  </a:lnTo>
                  <a:lnTo>
                    <a:pt x="124459" y="38100"/>
                  </a:lnTo>
                  <a:lnTo>
                    <a:pt x="124459" y="48261"/>
                  </a:lnTo>
                  <a:lnTo>
                    <a:pt x="123189" y="58421"/>
                  </a:lnTo>
                  <a:lnTo>
                    <a:pt x="121920" y="69850"/>
                  </a:lnTo>
                  <a:lnTo>
                    <a:pt x="119380" y="80011"/>
                  </a:lnTo>
                  <a:lnTo>
                    <a:pt x="106680" y="129540"/>
                  </a:lnTo>
                  <a:lnTo>
                    <a:pt x="95250" y="172721"/>
                  </a:lnTo>
                  <a:lnTo>
                    <a:pt x="92709" y="186690"/>
                  </a:lnTo>
                  <a:lnTo>
                    <a:pt x="91439" y="200661"/>
                  </a:lnTo>
                  <a:lnTo>
                    <a:pt x="87630" y="266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3986529" y="6981190"/>
              <a:ext cx="55881" cy="11430"/>
            </a:xfrm>
            <a:custGeom>
              <a:avLst/>
              <a:gdLst/>
              <a:ahLst/>
              <a:cxnLst/>
              <a:rect l="0" t="0" r="0" b="0"/>
              <a:pathLst>
                <a:path w="55881" h="11430">
                  <a:moveTo>
                    <a:pt x="0" y="11429"/>
                  </a:moveTo>
                  <a:lnTo>
                    <a:pt x="13971" y="11429"/>
                  </a:lnTo>
                  <a:lnTo>
                    <a:pt x="5588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4141470" y="7014209"/>
              <a:ext cx="66040" cy="87632"/>
            </a:xfrm>
            <a:custGeom>
              <a:avLst/>
              <a:gdLst/>
              <a:ahLst/>
              <a:cxnLst/>
              <a:rect l="0" t="0" r="0" b="0"/>
              <a:pathLst>
                <a:path w="66040" h="87632">
                  <a:moveTo>
                    <a:pt x="0" y="0"/>
                  </a:moveTo>
                  <a:lnTo>
                    <a:pt x="11430" y="11431"/>
                  </a:lnTo>
                  <a:lnTo>
                    <a:pt x="17780" y="19050"/>
                  </a:lnTo>
                  <a:lnTo>
                    <a:pt x="24130" y="27941"/>
                  </a:lnTo>
                  <a:lnTo>
                    <a:pt x="30480" y="36831"/>
                  </a:lnTo>
                  <a:lnTo>
                    <a:pt x="36830" y="45721"/>
                  </a:lnTo>
                  <a:lnTo>
                    <a:pt x="44450" y="53341"/>
                  </a:lnTo>
                  <a:lnTo>
                    <a:pt x="66039" y="876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4130040" y="6969759"/>
              <a:ext cx="99061" cy="154942"/>
            </a:xfrm>
            <a:custGeom>
              <a:avLst/>
              <a:gdLst/>
              <a:ahLst/>
              <a:cxnLst/>
              <a:rect l="0" t="0" r="0" b="0"/>
              <a:pathLst>
                <a:path w="99061" h="154942">
                  <a:moveTo>
                    <a:pt x="99060" y="0"/>
                  </a:moveTo>
                  <a:lnTo>
                    <a:pt x="87630" y="17781"/>
                  </a:lnTo>
                  <a:lnTo>
                    <a:pt x="82550" y="26671"/>
                  </a:lnTo>
                  <a:lnTo>
                    <a:pt x="78739" y="36831"/>
                  </a:lnTo>
                  <a:lnTo>
                    <a:pt x="74930" y="46991"/>
                  </a:lnTo>
                  <a:lnTo>
                    <a:pt x="69850" y="55881"/>
                  </a:lnTo>
                  <a:lnTo>
                    <a:pt x="63500" y="64771"/>
                  </a:lnTo>
                  <a:lnTo>
                    <a:pt x="57150" y="72391"/>
                  </a:lnTo>
                  <a:lnTo>
                    <a:pt x="50800" y="81281"/>
                  </a:lnTo>
                  <a:lnTo>
                    <a:pt x="36830" y="101600"/>
                  </a:lnTo>
                  <a:lnTo>
                    <a:pt x="0" y="1549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4306570" y="6936740"/>
              <a:ext cx="54610" cy="22861"/>
            </a:xfrm>
            <a:custGeom>
              <a:avLst/>
              <a:gdLst/>
              <a:ahLst/>
              <a:cxnLst/>
              <a:rect l="0" t="0" r="0" b="0"/>
              <a:pathLst>
                <a:path w="54610" h="22861">
                  <a:moveTo>
                    <a:pt x="0" y="22860"/>
                  </a:moveTo>
                  <a:lnTo>
                    <a:pt x="10159" y="19050"/>
                  </a:lnTo>
                  <a:lnTo>
                    <a:pt x="5460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4427220" y="6832600"/>
              <a:ext cx="96521" cy="217170"/>
            </a:xfrm>
            <a:custGeom>
              <a:avLst/>
              <a:gdLst/>
              <a:ahLst/>
              <a:cxnLst/>
              <a:rect l="0" t="0" r="0" b="0"/>
              <a:pathLst>
                <a:path w="96521" h="217170">
                  <a:moveTo>
                    <a:pt x="11430" y="5080"/>
                  </a:moveTo>
                  <a:lnTo>
                    <a:pt x="29209" y="0"/>
                  </a:lnTo>
                  <a:lnTo>
                    <a:pt x="36830" y="0"/>
                  </a:lnTo>
                  <a:lnTo>
                    <a:pt x="44450" y="3809"/>
                  </a:lnTo>
                  <a:lnTo>
                    <a:pt x="52070" y="7619"/>
                  </a:lnTo>
                  <a:lnTo>
                    <a:pt x="55880" y="15240"/>
                  </a:lnTo>
                  <a:lnTo>
                    <a:pt x="59689" y="25400"/>
                  </a:lnTo>
                  <a:lnTo>
                    <a:pt x="62230" y="36830"/>
                  </a:lnTo>
                  <a:lnTo>
                    <a:pt x="62230" y="48259"/>
                  </a:lnTo>
                  <a:lnTo>
                    <a:pt x="60959" y="59690"/>
                  </a:lnTo>
                  <a:lnTo>
                    <a:pt x="59689" y="71119"/>
                  </a:lnTo>
                  <a:lnTo>
                    <a:pt x="54609" y="80009"/>
                  </a:lnTo>
                  <a:lnTo>
                    <a:pt x="46989" y="86359"/>
                  </a:lnTo>
                  <a:lnTo>
                    <a:pt x="39370" y="92709"/>
                  </a:lnTo>
                  <a:lnTo>
                    <a:pt x="34289" y="92709"/>
                  </a:lnTo>
                  <a:lnTo>
                    <a:pt x="33020" y="90169"/>
                  </a:lnTo>
                  <a:lnTo>
                    <a:pt x="33020" y="83819"/>
                  </a:lnTo>
                  <a:lnTo>
                    <a:pt x="36830" y="81280"/>
                  </a:lnTo>
                  <a:lnTo>
                    <a:pt x="43180" y="80009"/>
                  </a:lnTo>
                  <a:lnTo>
                    <a:pt x="50800" y="81280"/>
                  </a:lnTo>
                  <a:lnTo>
                    <a:pt x="58420" y="83819"/>
                  </a:lnTo>
                  <a:lnTo>
                    <a:pt x="66039" y="88900"/>
                  </a:lnTo>
                  <a:lnTo>
                    <a:pt x="73659" y="93980"/>
                  </a:lnTo>
                  <a:lnTo>
                    <a:pt x="80009" y="101600"/>
                  </a:lnTo>
                  <a:lnTo>
                    <a:pt x="85089" y="109219"/>
                  </a:lnTo>
                  <a:lnTo>
                    <a:pt x="90170" y="119380"/>
                  </a:lnTo>
                  <a:lnTo>
                    <a:pt x="92709" y="129540"/>
                  </a:lnTo>
                  <a:lnTo>
                    <a:pt x="95250" y="142240"/>
                  </a:lnTo>
                  <a:lnTo>
                    <a:pt x="96520" y="154940"/>
                  </a:lnTo>
                  <a:lnTo>
                    <a:pt x="95250" y="167640"/>
                  </a:lnTo>
                  <a:lnTo>
                    <a:pt x="91439" y="180340"/>
                  </a:lnTo>
                  <a:lnTo>
                    <a:pt x="86359" y="191769"/>
                  </a:lnTo>
                  <a:lnTo>
                    <a:pt x="80009" y="200659"/>
                  </a:lnTo>
                  <a:lnTo>
                    <a:pt x="72389" y="208280"/>
                  </a:lnTo>
                  <a:lnTo>
                    <a:pt x="62230" y="213359"/>
                  </a:lnTo>
                  <a:lnTo>
                    <a:pt x="53339" y="217169"/>
                  </a:lnTo>
                  <a:lnTo>
                    <a:pt x="43180" y="217169"/>
                  </a:lnTo>
                  <a:lnTo>
                    <a:pt x="0" y="2146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4582159" y="6948169"/>
              <a:ext cx="99062" cy="21591"/>
            </a:xfrm>
            <a:custGeom>
              <a:avLst/>
              <a:gdLst/>
              <a:ahLst/>
              <a:cxnLst/>
              <a:rect l="0" t="0" r="0" b="0"/>
              <a:pathLst>
                <a:path w="99062" h="21591">
                  <a:moveTo>
                    <a:pt x="0" y="21590"/>
                  </a:moveTo>
                  <a:lnTo>
                    <a:pt x="11431" y="10161"/>
                  </a:lnTo>
                  <a:lnTo>
                    <a:pt x="19050" y="7621"/>
                  </a:lnTo>
                  <a:lnTo>
                    <a:pt x="30481" y="5081"/>
                  </a:lnTo>
                  <a:lnTo>
                    <a:pt x="9906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4603750" y="7002780"/>
              <a:ext cx="77471" cy="6351"/>
            </a:xfrm>
            <a:custGeom>
              <a:avLst/>
              <a:gdLst/>
              <a:ahLst/>
              <a:cxnLst/>
              <a:rect l="0" t="0" r="0" b="0"/>
              <a:pathLst>
                <a:path w="77471" h="6351">
                  <a:moveTo>
                    <a:pt x="0" y="0"/>
                  </a:moveTo>
                  <a:lnTo>
                    <a:pt x="17779" y="6350"/>
                  </a:lnTo>
                  <a:lnTo>
                    <a:pt x="27940" y="6350"/>
                  </a:lnTo>
                  <a:lnTo>
                    <a:pt x="39370" y="6350"/>
                  </a:lnTo>
                  <a:lnTo>
                    <a:pt x="7747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4798059" y="6794500"/>
              <a:ext cx="129542" cy="340360"/>
            </a:xfrm>
            <a:custGeom>
              <a:avLst/>
              <a:gdLst/>
              <a:ahLst/>
              <a:cxnLst/>
              <a:rect l="0" t="0" r="0" b="0"/>
              <a:pathLst>
                <a:path w="129542" h="340360">
                  <a:moveTo>
                    <a:pt x="69850" y="0"/>
                  </a:moveTo>
                  <a:lnTo>
                    <a:pt x="58420" y="11430"/>
                  </a:lnTo>
                  <a:lnTo>
                    <a:pt x="52070" y="19050"/>
                  </a:lnTo>
                  <a:lnTo>
                    <a:pt x="45720" y="26669"/>
                  </a:lnTo>
                  <a:lnTo>
                    <a:pt x="33020" y="45719"/>
                  </a:lnTo>
                  <a:lnTo>
                    <a:pt x="17781" y="67309"/>
                  </a:lnTo>
                  <a:lnTo>
                    <a:pt x="12700" y="78740"/>
                  </a:lnTo>
                  <a:lnTo>
                    <a:pt x="7620" y="91440"/>
                  </a:lnTo>
                  <a:lnTo>
                    <a:pt x="2541" y="105409"/>
                  </a:lnTo>
                  <a:lnTo>
                    <a:pt x="0" y="118109"/>
                  </a:lnTo>
                  <a:lnTo>
                    <a:pt x="0" y="133350"/>
                  </a:lnTo>
                  <a:lnTo>
                    <a:pt x="1270" y="147319"/>
                  </a:lnTo>
                  <a:lnTo>
                    <a:pt x="5081" y="160019"/>
                  </a:lnTo>
                  <a:lnTo>
                    <a:pt x="8891" y="172719"/>
                  </a:lnTo>
                  <a:lnTo>
                    <a:pt x="15241" y="185419"/>
                  </a:lnTo>
                  <a:lnTo>
                    <a:pt x="21591" y="195580"/>
                  </a:lnTo>
                  <a:lnTo>
                    <a:pt x="27941" y="204469"/>
                  </a:lnTo>
                  <a:lnTo>
                    <a:pt x="34291" y="213359"/>
                  </a:lnTo>
                  <a:lnTo>
                    <a:pt x="41911" y="223519"/>
                  </a:lnTo>
                  <a:lnTo>
                    <a:pt x="55881" y="243840"/>
                  </a:lnTo>
                  <a:lnTo>
                    <a:pt x="63500" y="252730"/>
                  </a:lnTo>
                  <a:lnTo>
                    <a:pt x="69850" y="261619"/>
                  </a:lnTo>
                  <a:lnTo>
                    <a:pt x="77470" y="269240"/>
                  </a:lnTo>
                  <a:lnTo>
                    <a:pt x="82550" y="279400"/>
                  </a:lnTo>
                  <a:lnTo>
                    <a:pt x="85091" y="292100"/>
                  </a:lnTo>
                  <a:lnTo>
                    <a:pt x="87631" y="304800"/>
                  </a:lnTo>
                  <a:lnTo>
                    <a:pt x="86361" y="314959"/>
                  </a:lnTo>
                  <a:lnTo>
                    <a:pt x="83820" y="325119"/>
                  </a:lnTo>
                  <a:lnTo>
                    <a:pt x="78741" y="334009"/>
                  </a:lnTo>
                  <a:lnTo>
                    <a:pt x="71120" y="339090"/>
                  </a:lnTo>
                  <a:lnTo>
                    <a:pt x="60961" y="340359"/>
                  </a:lnTo>
                  <a:lnTo>
                    <a:pt x="49531" y="340359"/>
                  </a:lnTo>
                  <a:lnTo>
                    <a:pt x="41911" y="336550"/>
                  </a:lnTo>
                  <a:lnTo>
                    <a:pt x="36831" y="327659"/>
                  </a:lnTo>
                  <a:lnTo>
                    <a:pt x="33020" y="317500"/>
                  </a:lnTo>
                  <a:lnTo>
                    <a:pt x="31750" y="307340"/>
                  </a:lnTo>
                  <a:lnTo>
                    <a:pt x="31750" y="295909"/>
                  </a:lnTo>
                  <a:lnTo>
                    <a:pt x="34291" y="285750"/>
                  </a:lnTo>
                  <a:lnTo>
                    <a:pt x="35561" y="274319"/>
                  </a:lnTo>
                  <a:lnTo>
                    <a:pt x="39370" y="264159"/>
                  </a:lnTo>
                  <a:lnTo>
                    <a:pt x="41911" y="252730"/>
                  </a:lnTo>
                  <a:lnTo>
                    <a:pt x="46991" y="241300"/>
                  </a:lnTo>
                  <a:lnTo>
                    <a:pt x="52070" y="231140"/>
                  </a:lnTo>
                  <a:lnTo>
                    <a:pt x="58420" y="219709"/>
                  </a:lnTo>
                  <a:lnTo>
                    <a:pt x="64770" y="208280"/>
                  </a:lnTo>
                  <a:lnTo>
                    <a:pt x="77470" y="186690"/>
                  </a:lnTo>
                  <a:lnTo>
                    <a:pt x="85091" y="173990"/>
                  </a:lnTo>
                  <a:lnTo>
                    <a:pt x="99061" y="147319"/>
                  </a:lnTo>
                  <a:lnTo>
                    <a:pt x="105411" y="134619"/>
                  </a:lnTo>
                  <a:lnTo>
                    <a:pt x="110491" y="123190"/>
                  </a:lnTo>
                  <a:lnTo>
                    <a:pt x="115570" y="111759"/>
                  </a:lnTo>
                  <a:lnTo>
                    <a:pt x="124461" y="88900"/>
                  </a:lnTo>
                  <a:lnTo>
                    <a:pt x="128270" y="77469"/>
                  </a:lnTo>
                  <a:lnTo>
                    <a:pt x="129541" y="66040"/>
                  </a:lnTo>
                  <a:lnTo>
                    <a:pt x="129541" y="54609"/>
                  </a:lnTo>
                  <a:lnTo>
                    <a:pt x="128270" y="43180"/>
                  </a:lnTo>
                  <a:lnTo>
                    <a:pt x="123191" y="35559"/>
                  </a:lnTo>
                  <a:lnTo>
                    <a:pt x="116841" y="27940"/>
                  </a:lnTo>
                  <a:lnTo>
                    <a:pt x="107950" y="22859"/>
                  </a:lnTo>
                  <a:lnTo>
                    <a:pt x="99061" y="20319"/>
                  </a:lnTo>
                  <a:lnTo>
                    <a:pt x="88900" y="19050"/>
                  </a:lnTo>
                  <a:lnTo>
                    <a:pt x="58420" y="215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7" name="Freeform 256"/>
          <p:cNvSpPr/>
          <p:nvPr/>
        </p:nvSpPr>
        <p:spPr>
          <a:xfrm>
            <a:off x="4564379" y="7399019"/>
            <a:ext cx="66042" cy="1788162"/>
          </a:xfrm>
          <a:custGeom>
            <a:avLst/>
            <a:gdLst/>
            <a:ahLst/>
            <a:cxnLst/>
            <a:rect l="0" t="0" r="0" b="0"/>
            <a:pathLst>
              <a:path w="66042" h="1788162">
                <a:moveTo>
                  <a:pt x="66041" y="0"/>
                </a:moveTo>
                <a:lnTo>
                  <a:pt x="57150" y="25400"/>
                </a:lnTo>
                <a:lnTo>
                  <a:pt x="54611" y="40640"/>
                </a:lnTo>
                <a:lnTo>
                  <a:pt x="52071" y="57150"/>
                </a:lnTo>
                <a:lnTo>
                  <a:pt x="52071" y="76200"/>
                </a:lnTo>
                <a:lnTo>
                  <a:pt x="49530" y="95250"/>
                </a:lnTo>
                <a:lnTo>
                  <a:pt x="45721" y="115571"/>
                </a:lnTo>
                <a:lnTo>
                  <a:pt x="41911" y="137161"/>
                </a:lnTo>
                <a:lnTo>
                  <a:pt x="38100" y="157481"/>
                </a:lnTo>
                <a:lnTo>
                  <a:pt x="36830" y="179071"/>
                </a:lnTo>
                <a:lnTo>
                  <a:pt x="35561" y="200661"/>
                </a:lnTo>
                <a:lnTo>
                  <a:pt x="34291" y="248921"/>
                </a:lnTo>
                <a:lnTo>
                  <a:pt x="34291" y="274321"/>
                </a:lnTo>
                <a:lnTo>
                  <a:pt x="31750" y="299721"/>
                </a:lnTo>
                <a:lnTo>
                  <a:pt x="27941" y="326390"/>
                </a:lnTo>
                <a:lnTo>
                  <a:pt x="24130" y="353061"/>
                </a:lnTo>
                <a:lnTo>
                  <a:pt x="21591" y="377190"/>
                </a:lnTo>
                <a:lnTo>
                  <a:pt x="20321" y="401321"/>
                </a:lnTo>
                <a:lnTo>
                  <a:pt x="17780" y="449581"/>
                </a:lnTo>
                <a:lnTo>
                  <a:pt x="16511" y="548640"/>
                </a:lnTo>
                <a:lnTo>
                  <a:pt x="16511" y="899161"/>
                </a:lnTo>
                <a:lnTo>
                  <a:pt x="15241" y="920750"/>
                </a:lnTo>
                <a:lnTo>
                  <a:pt x="11430" y="942340"/>
                </a:lnTo>
                <a:lnTo>
                  <a:pt x="7621" y="963931"/>
                </a:lnTo>
                <a:lnTo>
                  <a:pt x="5080" y="985521"/>
                </a:lnTo>
                <a:lnTo>
                  <a:pt x="3811" y="1007111"/>
                </a:lnTo>
                <a:lnTo>
                  <a:pt x="2541" y="1051561"/>
                </a:lnTo>
                <a:lnTo>
                  <a:pt x="1271" y="1116331"/>
                </a:lnTo>
                <a:lnTo>
                  <a:pt x="0" y="17881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5" name="Group 264"/>
          <p:cNvGrpSpPr/>
          <p:nvPr/>
        </p:nvGrpSpPr>
        <p:grpSpPr>
          <a:xfrm>
            <a:off x="3638550" y="7250430"/>
            <a:ext cx="1706880" cy="586740"/>
            <a:chOff x="3638550" y="7250430"/>
            <a:chExt cx="1706880" cy="586740"/>
          </a:xfrm>
        </p:grpSpPr>
        <p:sp>
          <p:nvSpPr>
            <p:cNvPr id="258" name="Freeform 257"/>
            <p:cNvSpPr/>
            <p:nvPr/>
          </p:nvSpPr>
          <p:spPr>
            <a:xfrm>
              <a:off x="4207509" y="7301230"/>
              <a:ext cx="31751" cy="146051"/>
            </a:xfrm>
            <a:custGeom>
              <a:avLst/>
              <a:gdLst/>
              <a:ahLst/>
              <a:cxnLst/>
              <a:rect l="0" t="0" r="0" b="0"/>
              <a:pathLst>
                <a:path w="31751" h="146051">
                  <a:moveTo>
                    <a:pt x="31750" y="0"/>
                  </a:moveTo>
                  <a:lnTo>
                    <a:pt x="13970" y="53339"/>
                  </a:lnTo>
                  <a:lnTo>
                    <a:pt x="0" y="1460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4174490" y="7399019"/>
              <a:ext cx="81281" cy="15241"/>
            </a:xfrm>
            <a:custGeom>
              <a:avLst/>
              <a:gdLst/>
              <a:ahLst/>
              <a:cxnLst/>
              <a:rect l="0" t="0" r="0" b="0"/>
              <a:pathLst>
                <a:path w="81281" h="15241">
                  <a:moveTo>
                    <a:pt x="0" y="0"/>
                  </a:moveTo>
                  <a:lnTo>
                    <a:pt x="19050" y="0"/>
                  </a:lnTo>
                  <a:lnTo>
                    <a:pt x="81280" y="152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4353559" y="7274559"/>
              <a:ext cx="91442" cy="270511"/>
            </a:xfrm>
            <a:custGeom>
              <a:avLst/>
              <a:gdLst/>
              <a:ahLst/>
              <a:cxnLst/>
              <a:rect l="0" t="0" r="0" b="0"/>
              <a:pathLst>
                <a:path w="91442" h="270511">
                  <a:moveTo>
                    <a:pt x="0" y="43181"/>
                  </a:moveTo>
                  <a:lnTo>
                    <a:pt x="8891" y="16510"/>
                  </a:lnTo>
                  <a:lnTo>
                    <a:pt x="17781" y="8891"/>
                  </a:lnTo>
                  <a:lnTo>
                    <a:pt x="31750" y="3810"/>
                  </a:lnTo>
                  <a:lnTo>
                    <a:pt x="48261" y="0"/>
                  </a:lnTo>
                  <a:lnTo>
                    <a:pt x="57150" y="3810"/>
                  </a:lnTo>
                  <a:lnTo>
                    <a:pt x="62231" y="11431"/>
                  </a:lnTo>
                  <a:lnTo>
                    <a:pt x="62231" y="21591"/>
                  </a:lnTo>
                  <a:lnTo>
                    <a:pt x="62231" y="34291"/>
                  </a:lnTo>
                  <a:lnTo>
                    <a:pt x="59691" y="48260"/>
                  </a:lnTo>
                  <a:lnTo>
                    <a:pt x="55881" y="62231"/>
                  </a:lnTo>
                  <a:lnTo>
                    <a:pt x="49531" y="76200"/>
                  </a:lnTo>
                  <a:lnTo>
                    <a:pt x="41911" y="87631"/>
                  </a:lnTo>
                  <a:lnTo>
                    <a:pt x="33020" y="100331"/>
                  </a:lnTo>
                  <a:lnTo>
                    <a:pt x="33020" y="106681"/>
                  </a:lnTo>
                  <a:lnTo>
                    <a:pt x="38100" y="107950"/>
                  </a:lnTo>
                  <a:lnTo>
                    <a:pt x="46991" y="107950"/>
                  </a:lnTo>
                  <a:lnTo>
                    <a:pt x="57150" y="111760"/>
                  </a:lnTo>
                  <a:lnTo>
                    <a:pt x="67311" y="118110"/>
                  </a:lnTo>
                  <a:lnTo>
                    <a:pt x="77470" y="124460"/>
                  </a:lnTo>
                  <a:lnTo>
                    <a:pt x="83820" y="137160"/>
                  </a:lnTo>
                  <a:lnTo>
                    <a:pt x="88900" y="152400"/>
                  </a:lnTo>
                  <a:lnTo>
                    <a:pt x="91441" y="170181"/>
                  </a:lnTo>
                  <a:lnTo>
                    <a:pt x="91441" y="186691"/>
                  </a:lnTo>
                  <a:lnTo>
                    <a:pt x="90170" y="204471"/>
                  </a:lnTo>
                  <a:lnTo>
                    <a:pt x="87631" y="220981"/>
                  </a:lnTo>
                  <a:lnTo>
                    <a:pt x="81281" y="234950"/>
                  </a:lnTo>
                  <a:lnTo>
                    <a:pt x="73661" y="248921"/>
                  </a:lnTo>
                  <a:lnTo>
                    <a:pt x="16511" y="2705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4808220" y="7317740"/>
              <a:ext cx="1" cy="146051"/>
            </a:xfrm>
            <a:custGeom>
              <a:avLst/>
              <a:gdLst/>
              <a:ahLst/>
              <a:cxnLst/>
              <a:rect l="0" t="0" r="0" b="0"/>
              <a:pathLst>
                <a:path w="1" h="146051">
                  <a:moveTo>
                    <a:pt x="0" y="0"/>
                  </a:moveTo>
                  <a:lnTo>
                    <a:pt x="0" y="1460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4743450" y="7399019"/>
              <a:ext cx="114301" cy="15241"/>
            </a:xfrm>
            <a:custGeom>
              <a:avLst/>
              <a:gdLst/>
              <a:ahLst/>
              <a:cxnLst/>
              <a:rect l="0" t="0" r="0" b="0"/>
              <a:pathLst>
                <a:path w="114301" h="15241">
                  <a:moveTo>
                    <a:pt x="0" y="15240"/>
                  </a:moveTo>
                  <a:lnTo>
                    <a:pt x="26670" y="7621"/>
                  </a:lnTo>
                  <a:lnTo>
                    <a:pt x="40640" y="5081"/>
                  </a:lnTo>
                  <a:lnTo>
                    <a:pt x="58420" y="2540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4970779" y="7250430"/>
              <a:ext cx="140972" cy="229871"/>
            </a:xfrm>
            <a:custGeom>
              <a:avLst/>
              <a:gdLst/>
              <a:ahLst/>
              <a:cxnLst/>
              <a:rect l="0" t="0" r="0" b="0"/>
              <a:pathLst>
                <a:path w="140972" h="229871">
                  <a:moveTo>
                    <a:pt x="0" y="50800"/>
                  </a:moveTo>
                  <a:lnTo>
                    <a:pt x="8891" y="24129"/>
                  </a:lnTo>
                  <a:lnTo>
                    <a:pt x="17780" y="15239"/>
                  </a:lnTo>
                  <a:lnTo>
                    <a:pt x="27941" y="7620"/>
                  </a:lnTo>
                  <a:lnTo>
                    <a:pt x="40641" y="0"/>
                  </a:lnTo>
                  <a:lnTo>
                    <a:pt x="48261" y="2539"/>
                  </a:lnTo>
                  <a:lnTo>
                    <a:pt x="54611" y="11429"/>
                  </a:lnTo>
                  <a:lnTo>
                    <a:pt x="58421" y="24129"/>
                  </a:lnTo>
                  <a:lnTo>
                    <a:pt x="57150" y="38100"/>
                  </a:lnTo>
                  <a:lnTo>
                    <a:pt x="52071" y="53339"/>
                  </a:lnTo>
                  <a:lnTo>
                    <a:pt x="45721" y="68579"/>
                  </a:lnTo>
                  <a:lnTo>
                    <a:pt x="45721" y="74929"/>
                  </a:lnTo>
                  <a:lnTo>
                    <a:pt x="48261" y="76200"/>
                  </a:lnTo>
                  <a:lnTo>
                    <a:pt x="54611" y="72389"/>
                  </a:lnTo>
                  <a:lnTo>
                    <a:pt x="63500" y="68579"/>
                  </a:lnTo>
                  <a:lnTo>
                    <a:pt x="74930" y="64770"/>
                  </a:lnTo>
                  <a:lnTo>
                    <a:pt x="87630" y="59689"/>
                  </a:lnTo>
                  <a:lnTo>
                    <a:pt x="100330" y="62229"/>
                  </a:lnTo>
                  <a:lnTo>
                    <a:pt x="111761" y="68579"/>
                  </a:lnTo>
                  <a:lnTo>
                    <a:pt x="124461" y="78739"/>
                  </a:lnTo>
                  <a:lnTo>
                    <a:pt x="132080" y="92710"/>
                  </a:lnTo>
                  <a:lnTo>
                    <a:pt x="137161" y="109220"/>
                  </a:lnTo>
                  <a:lnTo>
                    <a:pt x="139700" y="128270"/>
                  </a:lnTo>
                  <a:lnTo>
                    <a:pt x="140971" y="146050"/>
                  </a:lnTo>
                  <a:lnTo>
                    <a:pt x="138430" y="162560"/>
                  </a:lnTo>
                  <a:lnTo>
                    <a:pt x="135891" y="179070"/>
                  </a:lnTo>
                  <a:lnTo>
                    <a:pt x="129541" y="193039"/>
                  </a:lnTo>
                  <a:lnTo>
                    <a:pt x="118111" y="203200"/>
                  </a:lnTo>
                  <a:lnTo>
                    <a:pt x="106680" y="212089"/>
                  </a:lnTo>
                  <a:lnTo>
                    <a:pt x="91441" y="217170"/>
                  </a:lnTo>
                  <a:lnTo>
                    <a:pt x="73661" y="220979"/>
                  </a:lnTo>
                  <a:lnTo>
                    <a:pt x="0" y="2298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3638550" y="7691119"/>
              <a:ext cx="1706880" cy="146051"/>
            </a:xfrm>
            <a:custGeom>
              <a:avLst/>
              <a:gdLst/>
              <a:ahLst/>
              <a:cxnLst/>
              <a:rect l="0" t="0" r="0" b="0"/>
              <a:pathLst>
                <a:path w="1706880" h="146051">
                  <a:moveTo>
                    <a:pt x="1706879" y="0"/>
                  </a:moveTo>
                  <a:lnTo>
                    <a:pt x="1607820" y="0"/>
                  </a:lnTo>
                  <a:lnTo>
                    <a:pt x="1586229" y="1271"/>
                  </a:lnTo>
                  <a:lnTo>
                    <a:pt x="1567179" y="5081"/>
                  </a:lnTo>
                  <a:lnTo>
                    <a:pt x="1548129" y="8890"/>
                  </a:lnTo>
                  <a:lnTo>
                    <a:pt x="1508759" y="17781"/>
                  </a:lnTo>
                  <a:lnTo>
                    <a:pt x="1488440" y="22861"/>
                  </a:lnTo>
                  <a:lnTo>
                    <a:pt x="1465579" y="29211"/>
                  </a:lnTo>
                  <a:lnTo>
                    <a:pt x="1441450" y="38100"/>
                  </a:lnTo>
                  <a:lnTo>
                    <a:pt x="1416050" y="46990"/>
                  </a:lnTo>
                  <a:lnTo>
                    <a:pt x="1389379" y="54611"/>
                  </a:lnTo>
                  <a:lnTo>
                    <a:pt x="1363979" y="62231"/>
                  </a:lnTo>
                  <a:lnTo>
                    <a:pt x="1337309" y="68581"/>
                  </a:lnTo>
                  <a:lnTo>
                    <a:pt x="1310640" y="76200"/>
                  </a:lnTo>
                  <a:lnTo>
                    <a:pt x="1283970" y="85090"/>
                  </a:lnTo>
                  <a:lnTo>
                    <a:pt x="1256029" y="95250"/>
                  </a:lnTo>
                  <a:lnTo>
                    <a:pt x="1231900" y="101600"/>
                  </a:lnTo>
                  <a:lnTo>
                    <a:pt x="1207770" y="105411"/>
                  </a:lnTo>
                  <a:lnTo>
                    <a:pt x="1183640" y="107950"/>
                  </a:lnTo>
                  <a:lnTo>
                    <a:pt x="1159509" y="111761"/>
                  </a:lnTo>
                  <a:lnTo>
                    <a:pt x="1108709" y="120650"/>
                  </a:lnTo>
                  <a:lnTo>
                    <a:pt x="1082040" y="124461"/>
                  </a:lnTo>
                  <a:lnTo>
                    <a:pt x="1028700" y="127000"/>
                  </a:lnTo>
                  <a:lnTo>
                    <a:pt x="1002029" y="129540"/>
                  </a:lnTo>
                  <a:lnTo>
                    <a:pt x="975359" y="133350"/>
                  </a:lnTo>
                  <a:lnTo>
                    <a:pt x="947420" y="138431"/>
                  </a:lnTo>
                  <a:lnTo>
                    <a:pt x="920750" y="140971"/>
                  </a:lnTo>
                  <a:lnTo>
                    <a:pt x="894079" y="142240"/>
                  </a:lnTo>
                  <a:lnTo>
                    <a:pt x="840740" y="144781"/>
                  </a:lnTo>
                  <a:lnTo>
                    <a:pt x="769620" y="146050"/>
                  </a:lnTo>
                  <a:lnTo>
                    <a:pt x="435609" y="146050"/>
                  </a:lnTo>
                  <a:lnTo>
                    <a:pt x="415290" y="144781"/>
                  </a:lnTo>
                  <a:lnTo>
                    <a:pt x="394970" y="140971"/>
                  </a:lnTo>
                  <a:lnTo>
                    <a:pt x="377190" y="137161"/>
                  </a:lnTo>
                  <a:lnTo>
                    <a:pt x="337820" y="133350"/>
                  </a:lnTo>
                  <a:lnTo>
                    <a:pt x="295909" y="132081"/>
                  </a:lnTo>
                  <a:lnTo>
                    <a:pt x="232409" y="130811"/>
                  </a:lnTo>
                  <a:lnTo>
                    <a:pt x="115570" y="130811"/>
                  </a:lnTo>
                  <a:lnTo>
                    <a:pt x="91440" y="132081"/>
                  </a:lnTo>
                  <a:lnTo>
                    <a:pt x="67309" y="134621"/>
                  </a:lnTo>
                  <a:lnTo>
                    <a:pt x="0" y="1460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3832859" y="8054340"/>
            <a:ext cx="812801" cy="287020"/>
            <a:chOff x="3832859" y="8054340"/>
            <a:chExt cx="812801" cy="287020"/>
          </a:xfrm>
        </p:grpSpPr>
        <p:sp>
          <p:nvSpPr>
            <p:cNvPr id="266" name="Freeform 265"/>
            <p:cNvSpPr/>
            <p:nvPr/>
          </p:nvSpPr>
          <p:spPr>
            <a:xfrm>
              <a:off x="3832859" y="8114030"/>
              <a:ext cx="16512" cy="227330"/>
            </a:xfrm>
            <a:custGeom>
              <a:avLst/>
              <a:gdLst/>
              <a:ahLst/>
              <a:cxnLst/>
              <a:rect l="0" t="0" r="0" b="0"/>
              <a:pathLst>
                <a:path w="16512" h="227330">
                  <a:moveTo>
                    <a:pt x="16511" y="0"/>
                  </a:moveTo>
                  <a:lnTo>
                    <a:pt x="16511" y="147320"/>
                  </a:lnTo>
                  <a:lnTo>
                    <a:pt x="0" y="2273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3930650" y="8054340"/>
              <a:ext cx="149860" cy="270511"/>
            </a:xfrm>
            <a:custGeom>
              <a:avLst/>
              <a:gdLst/>
              <a:ahLst/>
              <a:cxnLst/>
              <a:rect l="0" t="0" r="0" b="0"/>
              <a:pathLst>
                <a:path w="149860" h="270511">
                  <a:moveTo>
                    <a:pt x="0" y="59690"/>
                  </a:moveTo>
                  <a:lnTo>
                    <a:pt x="17779" y="41910"/>
                  </a:lnTo>
                  <a:lnTo>
                    <a:pt x="27940" y="33019"/>
                  </a:lnTo>
                  <a:lnTo>
                    <a:pt x="40640" y="24129"/>
                  </a:lnTo>
                  <a:lnTo>
                    <a:pt x="53340" y="13969"/>
                  </a:lnTo>
                  <a:lnTo>
                    <a:pt x="69850" y="7619"/>
                  </a:lnTo>
                  <a:lnTo>
                    <a:pt x="88900" y="3810"/>
                  </a:lnTo>
                  <a:lnTo>
                    <a:pt x="107950" y="0"/>
                  </a:lnTo>
                  <a:lnTo>
                    <a:pt x="121920" y="3810"/>
                  </a:lnTo>
                  <a:lnTo>
                    <a:pt x="134620" y="11429"/>
                  </a:lnTo>
                  <a:lnTo>
                    <a:pt x="143509" y="21590"/>
                  </a:lnTo>
                  <a:lnTo>
                    <a:pt x="148590" y="34290"/>
                  </a:lnTo>
                  <a:lnTo>
                    <a:pt x="149859" y="48260"/>
                  </a:lnTo>
                  <a:lnTo>
                    <a:pt x="148590" y="63500"/>
                  </a:lnTo>
                  <a:lnTo>
                    <a:pt x="146050" y="78740"/>
                  </a:lnTo>
                  <a:lnTo>
                    <a:pt x="142240" y="93979"/>
                  </a:lnTo>
                  <a:lnTo>
                    <a:pt x="138429" y="109219"/>
                  </a:lnTo>
                  <a:lnTo>
                    <a:pt x="135890" y="127000"/>
                  </a:lnTo>
                  <a:lnTo>
                    <a:pt x="133350" y="146050"/>
                  </a:lnTo>
                  <a:lnTo>
                    <a:pt x="132079" y="166369"/>
                  </a:lnTo>
                  <a:lnTo>
                    <a:pt x="129540" y="185419"/>
                  </a:lnTo>
                  <a:lnTo>
                    <a:pt x="127000" y="203200"/>
                  </a:lnTo>
                  <a:lnTo>
                    <a:pt x="114300" y="2705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4011929" y="8182609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25400" y="3810"/>
                  </a:lnTo>
                  <a:lnTo>
                    <a:pt x="40641" y="1271"/>
                  </a:lnTo>
                  <a:lnTo>
                    <a:pt x="58421" y="0"/>
                  </a:lnTo>
                  <a:lnTo>
                    <a:pt x="1143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4239259" y="8178800"/>
              <a:ext cx="66042" cy="114301"/>
            </a:xfrm>
            <a:custGeom>
              <a:avLst/>
              <a:gdLst/>
              <a:ahLst/>
              <a:cxnLst/>
              <a:rect l="0" t="0" r="0" b="0"/>
              <a:pathLst>
                <a:path w="66042" h="114301">
                  <a:moveTo>
                    <a:pt x="0" y="0"/>
                  </a:moveTo>
                  <a:lnTo>
                    <a:pt x="17781" y="17780"/>
                  </a:lnTo>
                  <a:lnTo>
                    <a:pt x="24131" y="27940"/>
                  </a:lnTo>
                  <a:lnTo>
                    <a:pt x="30481" y="40640"/>
                  </a:lnTo>
                  <a:lnTo>
                    <a:pt x="66041" y="114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4207509" y="8147050"/>
              <a:ext cx="81282" cy="162560"/>
            </a:xfrm>
            <a:custGeom>
              <a:avLst/>
              <a:gdLst/>
              <a:ahLst/>
              <a:cxnLst/>
              <a:rect l="0" t="0" r="0" b="0"/>
              <a:pathLst>
                <a:path w="81282" h="162560">
                  <a:moveTo>
                    <a:pt x="81281" y="0"/>
                  </a:moveTo>
                  <a:lnTo>
                    <a:pt x="63500" y="25400"/>
                  </a:lnTo>
                  <a:lnTo>
                    <a:pt x="57150" y="38100"/>
                  </a:lnTo>
                  <a:lnTo>
                    <a:pt x="50800" y="52069"/>
                  </a:lnTo>
                  <a:lnTo>
                    <a:pt x="44450" y="67309"/>
                  </a:lnTo>
                  <a:lnTo>
                    <a:pt x="36831" y="82550"/>
                  </a:lnTo>
                  <a:lnTo>
                    <a:pt x="27941" y="97790"/>
                  </a:lnTo>
                  <a:lnTo>
                    <a:pt x="0" y="1625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4499609" y="8130540"/>
              <a:ext cx="146051" cy="1"/>
            </a:xfrm>
            <a:custGeom>
              <a:avLst/>
              <a:gdLst/>
              <a:ahLst/>
              <a:cxnLst/>
              <a:rect l="0" t="0" r="0" b="0"/>
              <a:pathLst>
                <a:path w="146051" h="1">
                  <a:moveTo>
                    <a:pt x="0" y="0"/>
                  </a:moveTo>
                  <a:lnTo>
                    <a:pt x="1460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4483100" y="8223250"/>
              <a:ext cx="147321" cy="5081"/>
            </a:xfrm>
            <a:custGeom>
              <a:avLst/>
              <a:gdLst/>
              <a:ahLst/>
              <a:cxnLst/>
              <a:rect l="0" t="0" r="0" b="0"/>
              <a:pathLst>
                <a:path w="147321" h="5081">
                  <a:moveTo>
                    <a:pt x="0" y="5080"/>
                  </a:moveTo>
                  <a:lnTo>
                    <a:pt x="35559" y="5080"/>
                  </a:lnTo>
                  <a:lnTo>
                    <a:pt x="50800" y="2540"/>
                  </a:lnTo>
                  <a:lnTo>
                    <a:pt x="66040" y="0"/>
                  </a:lnTo>
                  <a:lnTo>
                    <a:pt x="147320" y="50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4939029" y="7999730"/>
            <a:ext cx="166372" cy="293371"/>
            <a:chOff x="4939029" y="7999730"/>
            <a:chExt cx="166372" cy="293371"/>
          </a:xfrm>
        </p:grpSpPr>
        <p:sp>
          <p:nvSpPr>
            <p:cNvPr id="274" name="Freeform 273"/>
            <p:cNvSpPr/>
            <p:nvPr/>
          </p:nvSpPr>
          <p:spPr>
            <a:xfrm>
              <a:off x="4939029" y="8049259"/>
              <a:ext cx="8892" cy="243842"/>
            </a:xfrm>
            <a:custGeom>
              <a:avLst/>
              <a:gdLst/>
              <a:ahLst/>
              <a:cxnLst/>
              <a:rect l="0" t="0" r="0" b="0"/>
              <a:pathLst>
                <a:path w="8892" h="243842">
                  <a:moveTo>
                    <a:pt x="0" y="0"/>
                  </a:moveTo>
                  <a:lnTo>
                    <a:pt x="0" y="43181"/>
                  </a:lnTo>
                  <a:lnTo>
                    <a:pt x="1271" y="60960"/>
                  </a:lnTo>
                  <a:lnTo>
                    <a:pt x="5080" y="78741"/>
                  </a:lnTo>
                  <a:lnTo>
                    <a:pt x="8891" y="95250"/>
                  </a:lnTo>
                  <a:lnTo>
                    <a:pt x="8891" y="114300"/>
                  </a:lnTo>
                  <a:lnTo>
                    <a:pt x="0" y="2438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5092700" y="7999730"/>
              <a:ext cx="12701" cy="260351"/>
            </a:xfrm>
            <a:custGeom>
              <a:avLst/>
              <a:gdLst/>
              <a:ahLst/>
              <a:cxnLst/>
              <a:rect l="0" t="0" r="0" b="0"/>
              <a:pathLst>
                <a:path w="12701" h="260351">
                  <a:moveTo>
                    <a:pt x="8890" y="0"/>
                  </a:moveTo>
                  <a:lnTo>
                    <a:pt x="0" y="26670"/>
                  </a:lnTo>
                  <a:lnTo>
                    <a:pt x="0" y="39370"/>
                  </a:lnTo>
                  <a:lnTo>
                    <a:pt x="1270" y="53339"/>
                  </a:lnTo>
                  <a:lnTo>
                    <a:pt x="3809" y="68579"/>
                  </a:lnTo>
                  <a:lnTo>
                    <a:pt x="5079" y="85089"/>
                  </a:lnTo>
                  <a:lnTo>
                    <a:pt x="6350" y="104139"/>
                  </a:lnTo>
                  <a:lnTo>
                    <a:pt x="7620" y="123189"/>
                  </a:lnTo>
                  <a:lnTo>
                    <a:pt x="8890" y="143510"/>
                  </a:lnTo>
                  <a:lnTo>
                    <a:pt x="12700" y="165100"/>
                  </a:lnTo>
                  <a:lnTo>
                    <a:pt x="8890" y="2603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7" name="Freeform 276"/>
          <p:cNvSpPr/>
          <p:nvPr/>
        </p:nvSpPr>
        <p:spPr>
          <a:xfrm>
            <a:off x="3751579" y="8341359"/>
            <a:ext cx="146051" cy="49532"/>
          </a:xfrm>
          <a:custGeom>
            <a:avLst/>
            <a:gdLst/>
            <a:ahLst/>
            <a:cxnLst/>
            <a:rect l="0" t="0" r="0" b="0"/>
            <a:pathLst>
              <a:path w="146051" h="49532">
                <a:moveTo>
                  <a:pt x="0" y="49531"/>
                </a:moveTo>
                <a:lnTo>
                  <a:pt x="17780" y="31750"/>
                </a:lnTo>
                <a:lnTo>
                  <a:pt x="29211" y="26671"/>
                </a:lnTo>
                <a:lnTo>
                  <a:pt x="45721" y="22860"/>
                </a:lnTo>
                <a:lnTo>
                  <a:pt x="62230" y="21591"/>
                </a:lnTo>
                <a:lnTo>
                  <a:pt x="80011" y="17781"/>
                </a:lnTo>
                <a:lnTo>
                  <a:pt x="96521" y="13971"/>
                </a:lnTo>
                <a:lnTo>
                  <a:pt x="1460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3" name="Group 282"/>
          <p:cNvGrpSpPr/>
          <p:nvPr/>
        </p:nvGrpSpPr>
        <p:grpSpPr>
          <a:xfrm>
            <a:off x="4126229" y="9072880"/>
            <a:ext cx="487681" cy="910590"/>
            <a:chOff x="4126229" y="9072880"/>
            <a:chExt cx="487681" cy="910590"/>
          </a:xfrm>
        </p:grpSpPr>
        <p:sp>
          <p:nvSpPr>
            <p:cNvPr id="278" name="Freeform 277"/>
            <p:cNvSpPr/>
            <p:nvPr/>
          </p:nvSpPr>
          <p:spPr>
            <a:xfrm>
              <a:off x="4516120" y="9072880"/>
              <a:ext cx="97790" cy="910590"/>
            </a:xfrm>
            <a:custGeom>
              <a:avLst/>
              <a:gdLst/>
              <a:ahLst/>
              <a:cxnLst/>
              <a:rect l="0" t="0" r="0" b="0"/>
              <a:pathLst>
                <a:path w="97790" h="910590">
                  <a:moveTo>
                    <a:pt x="0" y="0"/>
                  </a:moveTo>
                  <a:lnTo>
                    <a:pt x="0" y="35560"/>
                  </a:lnTo>
                  <a:lnTo>
                    <a:pt x="1270" y="50800"/>
                  </a:lnTo>
                  <a:lnTo>
                    <a:pt x="5080" y="66039"/>
                  </a:lnTo>
                  <a:lnTo>
                    <a:pt x="8889" y="82550"/>
                  </a:lnTo>
                  <a:lnTo>
                    <a:pt x="11430" y="100329"/>
                  </a:lnTo>
                  <a:lnTo>
                    <a:pt x="12700" y="119379"/>
                  </a:lnTo>
                  <a:lnTo>
                    <a:pt x="13970" y="139700"/>
                  </a:lnTo>
                  <a:lnTo>
                    <a:pt x="16509" y="161289"/>
                  </a:lnTo>
                  <a:lnTo>
                    <a:pt x="20320" y="185420"/>
                  </a:lnTo>
                  <a:lnTo>
                    <a:pt x="24130" y="210820"/>
                  </a:lnTo>
                  <a:lnTo>
                    <a:pt x="26670" y="234950"/>
                  </a:lnTo>
                  <a:lnTo>
                    <a:pt x="29209" y="257810"/>
                  </a:lnTo>
                  <a:lnTo>
                    <a:pt x="30480" y="280670"/>
                  </a:lnTo>
                  <a:lnTo>
                    <a:pt x="31750" y="325120"/>
                  </a:lnTo>
                  <a:lnTo>
                    <a:pt x="31750" y="346710"/>
                  </a:lnTo>
                  <a:lnTo>
                    <a:pt x="34289" y="367029"/>
                  </a:lnTo>
                  <a:lnTo>
                    <a:pt x="36830" y="386079"/>
                  </a:lnTo>
                  <a:lnTo>
                    <a:pt x="40639" y="403860"/>
                  </a:lnTo>
                  <a:lnTo>
                    <a:pt x="43180" y="422910"/>
                  </a:lnTo>
                  <a:lnTo>
                    <a:pt x="45720" y="443229"/>
                  </a:lnTo>
                  <a:lnTo>
                    <a:pt x="46989" y="463550"/>
                  </a:lnTo>
                  <a:lnTo>
                    <a:pt x="49530" y="486410"/>
                  </a:lnTo>
                  <a:lnTo>
                    <a:pt x="52070" y="510539"/>
                  </a:lnTo>
                  <a:lnTo>
                    <a:pt x="57150" y="535939"/>
                  </a:lnTo>
                  <a:lnTo>
                    <a:pt x="59689" y="561339"/>
                  </a:lnTo>
                  <a:lnTo>
                    <a:pt x="60959" y="588010"/>
                  </a:lnTo>
                  <a:lnTo>
                    <a:pt x="63500" y="638810"/>
                  </a:lnTo>
                  <a:lnTo>
                    <a:pt x="64770" y="685800"/>
                  </a:lnTo>
                  <a:lnTo>
                    <a:pt x="66039" y="708660"/>
                  </a:lnTo>
                  <a:lnTo>
                    <a:pt x="69850" y="730250"/>
                  </a:lnTo>
                  <a:lnTo>
                    <a:pt x="73659" y="753110"/>
                  </a:lnTo>
                  <a:lnTo>
                    <a:pt x="76200" y="777239"/>
                  </a:lnTo>
                  <a:lnTo>
                    <a:pt x="77470" y="801370"/>
                  </a:lnTo>
                  <a:lnTo>
                    <a:pt x="97789" y="9105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4126229" y="9203690"/>
              <a:ext cx="162562" cy="243841"/>
            </a:xfrm>
            <a:custGeom>
              <a:avLst/>
              <a:gdLst/>
              <a:ahLst/>
              <a:cxnLst/>
              <a:rect l="0" t="0" r="0" b="0"/>
              <a:pathLst>
                <a:path w="162562" h="243841">
                  <a:moveTo>
                    <a:pt x="0" y="0"/>
                  </a:moveTo>
                  <a:lnTo>
                    <a:pt x="16511" y="16510"/>
                  </a:lnTo>
                  <a:lnTo>
                    <a:pt x="25400" y="27940"/>
                  </a:lnTo>
                  <a:lnTo>
                    <a:pt x="35561" y="39369"/>
                  </a:lnTo>
                  <a:lnTo>
                    <a:pt x="44450" y="53340"/>
                  </a:lnTo>
                  <a:lnTo>
                    <a:pt x="54611" y="66040"/>
                  </a:lnTo>
                  <a:lnTo>
                    <a:pt x="66041" y="78740"/>
                  </a:lnTo>
                  <a:lnTo>
                    <a:pt x="76200" y="90169"/>
                  </a:lnTo>
                  <a:lnTo>
                    <a:pt x="86361" y="102869"/>
                  </a:lnTo>
                  <a:lnTo>
                    <a:pt x="97791" y="118110"/>
                  </a:lnTo>
                  <a:lnTo>
                    <a:pt x="107950" y="132079"/>
                  </a:lnTo>
                  <a:lnTo>
                    <a:pt x="116841" y="147319"/>
                  </a:lnTo>
                  <a:lnTo>
                    <a:pt x="124461" y="163829"/>
                  </a:lnTo>
                  <a:lnTo>
                    <a:pt x="162561" y="2438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4157979" y="9251950"/>
              <a:ext cx="81281" cy="243841"/>
            </a:xfrm>
            <a:custGeom>
              <a:avLst/>
              <a:gdLst/>
              <a:ahLst/>
              <a:cxnLst/>
              <a:rect l="0" t="0" r="0" b="0"/>
              <a:pathLst>
                <a:path w="81281" h="243841">
                  <a:moveTo>
                    <a:pt x="81280" y="0"/>
                  </a:moveTo>
                  <a:lnTo>
                    <a:pt x="58421" y="68580"/>
                  </a:lnTo>
                  <a:lnTo>
                    <a:pt x="52071" y="85090"/>
                  </a:lnTo>
                  <a:lnTo>
                    <a:pt x="44450" y="104140"/>
                  </a:lnTo>
                  <a:lnTo>
                    <a:pt x="34291" y="123190"/>
                  </a:lnTo>
                  <a:lnTo>
                    <a:pt x="26671" y="142240"/>
                  </a:lnTo>
                  <a:lnTo>
                    <a:pt x="20321" y="160019"/>
                  </a:lnTo>
                  <a:lnTo>
                    <a:pt x="0" y="2438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4434840" y="9284969"/>
              <a:ext cx="129540" cy="31751"/>
            </a:xfrm>
            <a:custGeom>
              <a:avLst/>
              <a:gdLst/>
              <a:ahLst/>
              <a:cxnLst/>
              <a:rect l="0" t="0" r="0" b="0"/>
              <a:pathLst>
                <a:path w="129540" h="31751">
                  <a:moveTo>
                    <a:pt x="0" y="31750"/>
                  </a:moveTo>
                  <a:lnTo>
                    <a:pt x="53339" y="13971"/>
                  </a:lnTo>
                  <a:lnTo>
                    <a:pt x="12953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4467859" y="9382759"/>
              <a:ext cx="129542" cy="1"/>
            </a:xfrm>
            <a:custGeom>
              <a:avLst/>
              <a:gdLst/>
              <a:ahLst/>
              <a:cxnLst/>
              <a:rect l="0" t="0" r="0" b="0"/>
              <a:pathLst>
                <a:path w="129542" h="1">
                  <a:moveTo>
                    <a:pt x="0" y="0"/>
                  </a:moveTo>
                  <a:lnTo>
                    <a:pt x="12954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4" name="Freeform 283"/>
          <p:cNvSpPr/>
          <p:nvPr/>
        </p:nvSpPr>
        <p:spPr>
          <a:xfrm>
            <a:off x="4889500" y="8991600"/>
            <a:ext cx="33021" cy="260351"/>
          </a:xfrm>
          <a:custGeom>
            <a:avLst/>
            <a:gdLst/>
            <a:ahLst/>
            <a:cxnLst/>
            <a:rect l="0" t="0" r="0" b="0"/>
            <a:pathLst>
              <a:path w="33021" h="260351">
                <a:moveTo>
                  <a:pt x="33020" y="0"/>
                </a:moveTo>
                <a:lnTo>
                  <a:pt x="33020" y="35559"/>
                </a:lnTo>
                <a:lnTo>
                  <a:pt x="31750" y="52069"/>
                </a:lnTo>
                <a:lnTo>
                  <a:pt x="27940" y="71119"/>
                </a:lnTo>
                <a:lnTo>
                  <a:pt x="24129" y="91440"/>
                </a:lnTo>
                <a:lnTo>
                  <a:pt x="21590" y="111759"/>
                </a:lnTo>
                <a:lnTo>
                  <a:pt x="20320" y="132080"/>
                </a:lnTo>
                <a:lnTo>
                  <a:pt x="19050" y="153669"/>
                </a:lnTo>
                <a:lnTo>
                  <a:pt x="16509" y="172719"/>
                </a:lnTo>
                <a:lnTo>
                  <a:pt x="0" y="2603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1" name="Group 290"/>
          <p:cNvGrpSpPr/>
          <p:nvPr/>
        </p:nvGrpSpPr>
        <p:grpSpPr>
          <a:xfrm>
            <a:off x="4855209" y="9043669"/>
            <a:ext cx="453392" cy="816612"/>
            <a:chOff x="4855209" y="9043669"/>
            <a:chExt cx="453392" cy="816612"/>
          </a:xfrm>
        </p:grpSpPr>
        <p:sp>
          <p:nvSpPr>
            <p:cNvPr id="285" name="Freeform 284"/>
            <p:cNvSpPr/>
            <p:nvPr/>
          </p:nvSpPr>
          <p:spPr>
            <a:xfrm>
              <a:off x="5128259" y="9043669"/>
              <a:ext cx="13971" cy="210822"/>
            </a:xfrm>
            <a:custGeom>
              <a:avLst/>
              <a:gdLst/>
              <a:ahLst/>
              <a:cxnLst/>
              <a:rect l="0" t="0" r="0" b="0"/>
              <a:pathLst>
                <a:path w="13971" h="210822">
                  <a:moveTo>
                    <a:pt x="13970" y="0"/>
                  </a:moveTo>
                  <a:lnTo>
                    <a:pt x="6350" y="24131"/>
                  </a:lnTo>
                  <a:lnTo>
                    <a:pt x="3811" y="38100"/>
                  </a:lnTo>
                  <a:lnTo>
                    <a:pt x="2541" y="53340"/>
                  </a:lnTo>
                  <a:lnTo>
                    <a:pt x="1270" y="71121"/>
                  </a:lnTo>
                  <a:lnTo>
                    <a:pt x="0" y="107950"/>
                  </a:lnTo>
                  <a:lnTo>
                    <a:pt x="0" y="127000"/>
                  </a:lnTo>
                  <a:lnTo>
                    <a:pt x="1270" y="144781"/>
                  </a:lnTo>
                  <a:lnTo>
                    <a:pt x="3811" y="162561"/>
                  </a:lnTo>
                  <a:lnTo>
                    <a:pt x="13970" y="2108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4855209" y="9345930"/>
              <a:ext cx="407671" cy="15240"/>
            </a:xfrm>
            <a:custGeom>
              <a:avLst/>
              <a:gdLst/>
              <a:ahLst/>
              <a:cxnLst/>
              <a:rect l="0" t="0" r="0" b="0"/>
              <a:pathLst>
                <a:path w="407671" h="15240">
                  <a:moveTo>
                    <a:pt x="0" y="0"/>
                  </a:moveTo>
                  <a:lnTo>
                    <a:pt x="214631" y="0"/>
                  </a:lnTo>
                  <a:lnTo>
                    <a:pt x="237491" y="1270"/>
                  </a:lnTo>
                  <a:lnTo>
                    <a:pt x="260350" y="3810"/>
                  </a:lnTo>
                  <a:lnTo>
                    <a:pt x="284481" y="7620"/>
                  </a:lnTo>
                  <a:lnTo>
                    <a:pt x="307341" y="10160"/>
                  </a:lnTo>
                  <a:lnTo>
                    <a:pt x="328931" y="11429"/>
                  </a:lnTo>
                  <a:lnTo>
                    <a:pt x="407670" y="152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4975859" y="9587230"/>
              <a:ext cx="15242" cy="166371"/>
            </a:xfrm>
            <a:custGeom>
              <a:avLst/>
              <a:gdLst/>
              <a:ahLst/>
              <a:cxnLst/>
              <a:rect l="0" t="0" r="0" b="0"/>
              <a:pathLst>
                <a:path w="15242" h="166371">
                  <a:moveTo>
                    <a:pt x="15241" y="0"/>
                  </a:moveTo>
                  <a:lnTo>
                    <a:pt x="7620" y="33020"/>
                  </a:lnTo>
                  <a:lnTo>
                    <a:pt x="5081" y="50800"/>
                  </a:lnTo>
                  <a:lnTo>
                    <a:pt x="2541" y="71120"/>
                  </a:lnTo>
                  <a:lnTo>
                    <a:pt x="0" y="1663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5157470" y="9571990"/>
              <a:ext cx="90171" cy="15241"/>
            </a:xfrm>
            <a:custGeom>
              <a:avLst/>
              <a:gdLst/>
              <a:ahLst/>
              <a:cxnLst/>
              <a:rect l="0" t="0" r="0" b="0"/>
              <a:pathLst>
                <a:path w="90171" h="15241">
                  <a:moveTo>
                    <a:pt x="0" y="15240"/>
                  </a:moveTo>
                  <a:lnTo>
                    <a:pt x="17780" y="11429"/>
                  </a:lnTo>
                  <a:lnTo>
                    <a:pt x="9017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5203190" y="9571990"/>
              <a:ext cx="90170" cy="288291"/>
            </a:xfrm>
            <a:custGeom>
              <a:avLst/>
              <a:gdLst/>
              <a:ahLst/>
              <a:cxnLst/>
              <a:rect l="0" t="0" r="0" b="0"/>
              <a:pathLst>
                <a:path w="90170" h="288291">
                  <a:moveTo>
                    <a:pt x="90169" y="0"/>
                  </a:moveTo>
                  <a:lnTo>
                    <a:pt x="73660" y="24129"/>
                  </a:lnTo>
                  <a:lnTo>
                    <a:pt x="67310" y="36829"/>
                  </a:lnTo>
                  <a:lnTo>
                    <a:pt x="62230" y="49529"/>
                  </a:lnTo>
                  <a:lnTo>
                    <a:pt x="55880" y="63500"/>
                  </a:lnTo>
                  <a:lnTo>
                    <a:pt x="50800" y="77469"/>
                  </a:lnTo>
                  <a:lnTo>
                    <a:pt x="40639" y="106679"/>
                  </a:lnTo>
                  <a:lnTo>
                    <a:pt x="35560" y="123190"/>
                  </a:lnTo>
                  <a:lnTo>
                    <a:pt x="20319" y="177800"/>
                  </a:lnTo>
                  <a:lnTo>
                    <a:pt x="15239" y="194310"/>
                  </a:lnTo>
                  <a:lnTo>
                    <a:pt x="0" y="2882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5187950" y="9738359"/>
              <a:ext cx="120651" cy="30482"/>
            </a:xfrm>
            <a:custGeom>
              <a:avLst/>
              <a:gdLst/>
              <a:ahLst/>
              <a:cxnLst/>
              <a:rect l="0" t="0" r="0" b="0"/>
              <a:pathLst>
                <a:path w="120651" h="30482">
                  <a:moveTo>
                    <a:pt x="0" y="0"/>
                  </a:moveTo>
                  <a:lnTo>
                    <a:pt x="120650" y="304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2" name="Freeform 291"/>
          <p:cNvSpPr/>
          <p:nvPr/>
        </p:nvSpPr>
        <p:spPr>
          <a:xfrm>
            <a:off x="15240" y="-74930"/>
            <a:ext cx="939800" cy="788671"/>
          </a:xfrm>
          <a:custGeom>
            <a:avLst/>
            <a:gdLst/>
            <a:ahLst/>
            <a:cxnLst/>
            <a:rect l="0" t="0" r="0" b="0"/>
            <a:pathLst>
              <a:path w="939800" h="788671">
                <a:moveTo>
                  <a:pt x="0" y="788670"/>
                </a:moveTo>
                <a:lnTo>
                  <a:pt x="52070" y="736599"/>
                </a:lnTo>
                <a:lnTo>
                  <a:pt x="63499" y="722630"/>
                </a:lnTo>
                <a:lnTo>
                  <a:pt x="76199" y="707389"/>
                </a:lnTo>
                <a:lnTo>
                  <a:pt x="87630" y="690880"/>
                </a:lnTo>
                <a:lnTo>
                  <a:pt x="100330" y="675639"/>
                </a:lnTo>
                <a:lnTo>
                  <a:pt x="113030" y="661670"/>
                </a:lnTo>
                <a:lnTo>
                  <a:pt x="125730" y="647699"/>
                </a:lnTo>
                <a:lnTo>
                  <a:pt x="138430" y="629920"/>
                </a:lnTo>
                <a:lnTo>
                  <a:pt x="149860" y="609599"/>
                </a:lnTo>
                <a:lnTo>
                  <a:pt x="162560" y="588010"/>
                </a:lnTo>
                <a:lnTo>
                  <a:pt x="177799" y="568960"/>
                </a:lnTo>
                <a:lnTo>
                  <a:pt x="193039" y="552449"/>
                </a:lnTo>
                <a:lnTo>
                  <a:pt x="210819" y="537210"/>
                </a:lnTo>
                <a:lnTo>
                  <a:pt x="240030" y="509270"/>
                </a:lnTo>
                <a:lnTo>
                  <a:pt x="254000" y="496570"/>
                </a:lnTo>
                <a:lnTo>
                  <a:pt x="267969" y="481330"/>
                </a:lnTo>
                <a:lnTo>
                  <a:pt x="280669" y="464820"/>
                </a:lnTo>
                <a:lnTo>
                  <a:pt x="293369" y="447040"/>
                </a:lnTo>
                <a:lnTo>
                  <a:pt x="306069" y="431800"/>
                </a:lnTo>
                <a:lnTo>
                  <a:pt x="318769" y="417830"/>
                </a:lnTo>
                <a:lnTo>
                  <a:pt x="331469" y="403859"/>
                </a:lnTo>
                <a:lnTo>
                  <a:pt x="346710" y="389889"/>
                </a:lnTo>
                <a:lnTo>
                  <a:pt x="361950" y="377189"/>
                </a:lnTo>
                <a:lnTo>
                  <a:pt x="379730" y="364489"/>
                </a:lnTo>
                <a:lnTo>
                  <a:pt x="394969" y="350520"/>
                </a:lnTo>
                <a:lnTo>
                  <a:pt x="408940" y="337820"/>
                </a:lnTo>
                <a:lnTo>
                  <a:pt x="422910" y="325120"/>
                </a:lnTo>
                <a:lnTo>
                  <a:pt x="449579" y="300989"/>
                </a:lnTo>
                <a:lnTo>
                  <a:pt x="462279" y="288289"/>
                </a:lnTo>
                <a:lnTo>
                  <a:pt x="477519" y="278130"/>
                </a:lnTo>
                <a:lnTo>
                  <a:pt x="494029" y="267970"/>
                </a:lnTo>
                <a:lnTo>
                  <a:pt x="510540" y="260350"/>
                </a:lnTo>
                <a:lnTo>
                  <a:pt x="525779" y="250190"/>
                </a:lnTo>
                <a:lnTo>
                  <a:pt x="554990" y="228600"/>
                </a:lnTo>
                <a:lnTo>
                  <a:pt x="570229" y="217170"/>
                </a:lnTo>
                <a:lnTo>
                  <a:pt x="604519" y="193040"/>
                </a:lnTo>
                <a:lnTo>
                  <a:pt x="659129" y="156210"/>
                </a:lnTo>
                <a:lnTo>
                  <a:pt x="676910" y="146049"/>
                </a:lnTo>
                <a:lnTo>
                  <a:pt x="695960" y="137160"/>
                </a:lnTo>
                <a:lnTo>
                  <a:pt x="713740" y="128270"/>
                </a:lnTo>
                <a:lnTo>
                  <a:pt x="732790" y="119379"/>
                </a:lnTo>
                <a:lnTo>
                  <a:pt x="751840" y="107949"/>
                </a:lnTo>
                <a:lnTo>
                  <a:pt x="770890" y="97789"/>
                </a:lnTo>
                <a:lnTo>
                  <a:pt x="788669" y="87630"/>
                </a:lnTo>
                <a:lnTo>
                  <a:pt x="807720" y="78740"/>
                </a:lnTo>
                <a:lnTo>
                  <a:pt x="826770" y="71120"/>
                </a:lnTo>
                <a:lnTo>
                  <a:pt x="845820" y="64770"/>
                </a:lnTo>
                <a:lnTo>
                  <a:pt x="864870" y="57150"/>
                </a:lnTo>
                <a:lnTo>
                  <a:pt x="93979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6" name="Group 295"/>
          <p:cNvGrpSpPr/>
          <p:nvPr/>
        </p:nvGrpSpPr>
        <p:grpSpPr>
          <a:xfrm>
            <a:off x="9448800" y="0"/>
            <a:ext cx="621031" cy="1014731"/>
            <a:chOff x="9448800" y="0"/>
            <a:chExt cx="621031" cy="1014731"/>
          </a:xfrm>
        </p:grpSpPr>
        <p:sp>
          <p:nvSpPr>
            <p:cNvPr id="293" name="Freeform 292"/>
            <p:cNvSpPr/>
            <p:nvPr/>
          </p:nvSpPr>
          <p:spPr>
            <a:xfrm>
              <a:off x="9749790" y="619759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38100" y="1905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9787890" y="56388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9448800" y="0"/>
              <a:ext cx="621031" cy="1014731"/>
            </a:xfrm>
            <a:custGeom>
              <a:avLst/>
              <a:gdLst/>
              <a:ahLst/>
              <a:cxnLst/>
              <a:rect l="0" t="0" r="0" b="0"/>
              <a:pathLst>
                <a:path w="621031" h="1014731">
                  <a:moveTo>
                    <a:pt x="0" y="0"/>
                  </a:moveTo>
                  <a:lnTo>
                    <a:pt x="0" y="39369"/>
                  </a:lnTo>
                  <a:lnTo>
                    <a:pt x="5080" y="55880"/>
                  </a:lnTo>
                  <a:lnTo>
                    <a:pt x="20319" y="85089"/>
                  </a:lnTo>
                  <a:lnTo>
                    <a:pt x="53340" y="134620"/>
                  </a:lnTo>
                  <a:lnTo>
                    <a:pt x="62230" y="152400"/>
                  </a:lnTo>
                  <a:lnTo>
                    <a:pt x="71119" y="170179"/>
                  </a:lnTo>
                  <a:lnTo>
                    <a:pt x="78740" y="189229"/>
                  </a:lnTo>
                  <a:lnTo>
                    <a:pt x="87630" y="205740"/>
                  </a:lnTo>
                  <a:lnTo>
                    <a:pt x="99059" y="219709"/>
                  </a:lnTo>
                  <a:lnTo>
                    <a:pt x="109219" y="234950"/>
                  </a:lnTo>
                  <a:lnTo>
                    <a:pt x="119380" y="250190"/>
                  </a:lnTo>
                  <a:lnTo>
                    <a:pt x="128269" y="266700"/>
                  </a:lnTo>
                  <a:lnTo>
                    <a:pt x="135890" y="284479"/>
                  </a:lnTo>
                  <a:lnTo>
                    <a:pt x="144780" y="302259"/>
                  </a:lnTo>
                  <a:lnTo>
                    <a:pt x="154940" y="321309"/>
                  </a:lnTo>
                  <a:lnTo>
                    <a:pt x="166369" y="339090"/>
                  </a:lnTo>
                  <a:lnTo>
                    <a:pt x="175259" y="358140"/>
                  </a:lnTo>
                  <a:lnTo>
                    <a:pt x="184150" y="375920"/>
                  </a:lnTo>
                  <a:lnTo>
                    <a:pt x="191769" y="394970"/>
                  </a:lnTo>
                  <a:lnTo>
                    <a:pt x="200659" y="414019"/>
                  </a:lnTo>
                  <a:lnTo>
                    <a:pt x="212090" y="431800"/>
                  </a:lnTo>
                  <a:lnTo>
                    <a:pt x="222250" y="450850"/>
                  </a:lnTo>
                  <a:lnTo>
                    <a:pt x="233680" y="467359"/>
                  </a:lnTo>
                  <a:lnTo>
                    <a:pt x="246380" y="482600"/>
                  </a:lnTo>
                  <a:lnTo>
                    <a:pt x="257809" y="497840"/>
                  </a:lnTo>
                  <a:lnTo>
                    <a:pt x="270509" y="511809"/>
                  </a:lnTo>
                  <a:lnTo>
                    <a:pt x="294640" y="537209"/>
                  </a:lnTo>
                  <a:lnTo>
                    <a:pt x="307340" y="552450"/>
                  </a:lnTo>
                  <a:lnTo>
                    <a:pt x="320040" y="568959"/>
                  </a:lnTo>
                  <a:lnTo>
                    <a:pt x="332740" y="585469"/>
                  </a:lnTo>
                  <a:lnTo>
                    <a:pt x="345440" y="601980"/>
                  </a:lnTo>
                  <a:lnTo>
                    <a:pt x="358140" y="615950"/>
                  </a:lnTo>
                  <a:lnTo>
                    <a:pt x="369569" y="629919"/>
                  </a:lnTo>
                  <a:lnTo>
                    <a:pt x="382269" y="645159"/>
                  </a:lnTo>
                  <a:lnTo>
                    <a:pt x="394969" y="661669"/>
                  </a:lnTo>
                  <a:lnTo>
                    <a:pt x="420369" y="697230"/>
                  </a:lnTo>
                  <a:lnTo>
                    <a:pt x="445769" y="734059"/>
                  </a:lnTo>
                  <a:lnTo>
                    <a:pt x="455930" y="751840"/>
                  </a:lnTo>
                  <a:lnTo>
                    <a:pt x="464819" y="770890"/>
                  </a:lnTo>
                  <a:lnTo>
                    <a:pt x="472440" y="789940"/>
                  </a:lnTo>
                  <a:lnTo>
                    <a:pt x="482600" y="806450"/>
                  </a:lnTo>
                  <a:lnTo>
                    <a:pt x="492759" y="821689"/>
                  </a:lnTo>
                  <a:lnTo>
                    <a:pt x="504190" y="835660"/>
                  </a:lnTo>
                  <a:lnTo>
                    <a:pt x="515619" y="852169"/>
                  </a:lnTo>
                  <a:lnTo>
                    <a:pt x="539750" y="886460"/>
                  </a:lnTo>
                  <a:lnTo>
                    <a:pt x="565150" y="922019"/>
                  </a:lnTo>
                  <a:lnTo>
                    <a:pt x="621030" y="10147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7" name="Freeform 296"/>
          <p:cNvSpPr/>
          <p:nvPr/>
        </p:nvSpPr>
        <p:spPr>
          <a:xfrm>
            <a:off x="9674859" y="11866880"/>
            <a:ext cx="562611" cy="1137921"/>
          </a:xfrm>
          <a:custGeom>
            <a:avLst/>
            <a:gdLst/>
            <a:ahLst/>
            <a:cxnLst/>
            <a:rect l="0" t="0" r="0" b="0"/>
            <a:pathLst>
              <a:path w="562611" h="1137921">
                <a:moveTo>
                  <a:pt x="469900" y="10160"/>
                </a:moveTo>
                <a:lnTo>
                  <a:pt x="499110" y="0"/>
                </a:lnTo>
                <a:lnTo>
                  <a:pt x="514350" y="0"/>
                </a:lnTo>
                <a:lnTo>
                  <a:pt x="530860" y="1270"/>
                </a:lnTo>
                <a:lnTo>
                  <a:pt x="548641" y="3810"/>
                </a:lnTo>
                <a:lnTo>
                  <a:pt x="557531" y="12700"/>
                </a:lnTo>
                <a:lnTo>
                  <a:pt x="561341" y="24129"/>
                </a:lnTo>
                <a:lnTo>
                  <a:pt x="562610" y="38100"/>
                </a:lnTo>
                <a:lnTo>
                  <a:pt x="558800" y="52070"/>
                </a:lnTo>
                <a:lnTo>
                  <a:pt x="543560" y="78739"/>
                </a:lnTo>
                <a:lnTo>
                  <a:pt x="511810" y="127000"/>
                </a:lnTo>
                <a:lnTo>
                  <a:pt x="501650" y="144779"/>
                </a:lnTo>
                <a:lnTo>
                  <a:pt x="492760" y="162560"/>
                </a:lnTo>
                <a:lnTo>
                  <a:pt x="485141" y="180339"/>
                </a:lnTo>
                <a:lnTo>
                  <a:pt x="480060" y="200660"/>
                </a:lnTo>
                <a:lnTo>
                  <a:pt x="476250" y="223520"/>
                </a:lnTo>
                <a:lnTo>
                  <a:pt x="473710" y="246379"/>
                </a:lnTo>
                <a:lnTo>
                  <a:pt x="471171" y="267970"/>
                </a:lnTo>
                <a:lnTo>
                  <a:pt x="466091" y="288289"/>
                </a:lnTo>
                <a:lnTo>
                  <a:pt x="461010" y="308610"/>
                </a:lnTo>
                <a:lnTo>
                  <a:pt x="455931" y="327660"/>
                </a:lnTo>
                <a:lnTo>
                  <a:pt x="444500" y="367029"/>
                </a:lnTo>
                <a:lnTo>
                  <a:pt x="425450" y="424179"/>
                </a:lnTo>
                <a:lnTo>
                  <a:pt x="417831" y="444500"/>
                </a:lnTo>
                <a:lnTo>
                  <a:pt x="407671" y="467360"/>
                </a:lnTo>
                <a:lnTo>
                  <a:pt x="397510" y="490220"/>
                </a:lnTo>
                <a:lnTo>
                  <a:pt x="386081" y="511810"/>
                </a:lnTo>
                <a:lnTo>
                  <a:pt x="374650" y="532129"/>
                </a:lnTo>
                <a:lnTo>
                  <a:pt x="361950" y="552450"/>
                </a:lnTo>
                <a:lnTo>
                  <a:pt x="337821" y="591820"/>
                </a:lnTo>
                <a:lnTo>
                  <a:pt x="262891" y="706120"/>
                </a:lnTo>
                <a:lnTo>
                  <a:pt x="213360" y="781050"/>
                </a:lnTo>
                <a:lnTo>
                  <a:pt x="200660" y="797560"/>
                </a:lnTo>
                <a:lnTo>
                  <a:pt x="187960" y="812800"/>
                </a:lnTo>
                <a:lnTo>
                  <a:pt x="175260" y="826770"/>
                </a:lnTo>
                <a:lnTo>
                  <a:pt x="165100" y="843279"/>
                </a:lnTo>
                <a:lnTo>
                  <a:pt x="147321" y="877570"/>
                </a:lnTo>
                <a:lnTo>
                  <a:pt x="138431" y="892810"/>
                </a:lnTo>
                <a:lnTo>
                  <a:pt x="127000" y="908050"/>
                </a:lnTo>
                <a:lnTo>
                  <a:pt x="116841" y="922020"/>
                </a:lnTo>
                <a:lnTo>
                  <a:pt x="106681" y="937260"/>
                </a:lnTo>
                <a:lnTo>
                  <a:pt x="90171" y="971550"/>
                </a:lnTo>
                <a:lnTo>
                  <a:pt x="81281" y="986789"/>
                </a:lnTo>
                <a:lnTo>
                  <a:pt x="71121" y="1002029"/>
                </a:lnTo>
                <a:lnTo>
                  <a:pt x="59691" y="1016000"/>
                </a:lnTo>
                <a:lnTo>
                  <a:pt x="50800" y="1031239"/>
                </a:lnTo>
                <a:lnTo>
                  <a:pt x="41910" y="1047750"/>
                </a:lnTo>
                <a:lnTo>
                  <a:pt x="0" y="11379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1" name="Group 300"/>
          <p:cNvGrpSpPr/>
          <p:nvPr/>
        </p:nvGrpSpPr>
        <p:grpSpPr>
          <a:xfrm>
            <a:off x="109220" y="11689080"/>
            <a:ext cx="920750" cy="1259840"/>
            <a:chOff x="109220" y="11689080"/>
            <a:chExt cx="920750" cy="1259840"/>
          </a:xfrm>
        </p:grpSpPr>
        <p:sp>
          <p:nvSpPr>
            <p:cNvPr id="298" name="Freeform 297"/>
            <p:cNvSpPr/>
            <p:nvPr/>
          </p:nvSpPr>
          <p:spPr>
            <a:xfrm>
              <a:off x="323850" y="12084050"/>
              <a:ext cx="29210" cy="149860"/>
            </a:xfrm>
            <a:custGeom>
              <a:avLst/>
              <a:gdLst/>
              <a:ahLst/>
              <a:cxnLst/>
              <a:rect l="0" t="0" r="0" b="0"/>
              <a:pathLst>
                <a:path w="29210" h="149860">
                  <a:moveTo>
                    <a:pt x="10159" y="0"/>
                  </a:moveTo>
                  <a:lnTo>
                    <a:pt x="1270" y="29209"/>
                  </a:lnTo>
                  <a:lnTo>
                    <a:pt x="0" y="46990"/>
                  </a:lnTo>
                  <a:lnTo>
                    <a:pt x="1270" y="67309"/>
                  </a:lnTo>
                  <a:lnTo>
                    <a:pt x="29209" y="1498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1010919" y="1189609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109220" y="11689080"/>
              <a:ext cx="751841" cy="1259840"/>
            </a:xfrm>
            <a:custGeom>
              <a:avLst/>
              <a:gdLst/>
              <a:ahLst/>
              <a:cxnLst/>
              <a:rect l="0" t="0" r="0" b="0"/>
              <a:pathLst>
                <a:path w="751841" h="1259840">
                  <a:moveTo>
                    <a:pt x="0" y="0"/>
                  </a:moveTo>
                  <a:lnTo>
                    <a:pt x="10159" y="30479"/>
                  </a:lnTo>
                  <a:lnTo>
                    <a:pt x="25400" y="60960"/>
                  </a:lnTo>
                  <a:lnTo>
                    <a:pt x="46990" y="96520"/>
                  </a:lnTo>
                  <a:lnTo>
                    <a:pt x="69850" y="133350"/>
                  </a:lnTo>
                  <a:lnTo>
                    <a:pt x="88900" y="170179"/>
                  </a:lnTo>
                  <a:lnTo>
                    <a:pt x="106680" y="207010"/>
                  </a:lnTo>
                  <a:lnTo>
                    <a:pt x="128270" y="245110"/>
                  </a:lnTo>
                  <a:lnTo>
                    <a:pt x="151130" y="281939"/>
                  </a:lnTo>
                  <a:lnTo>
                    <a:pt x="173989" y="320039"/>
                  </a:lnTo>
                  <a:lnTo>
                    <a:pt x="190500" y="356870"/>
                  </a:lnTo>
                  <a:lnTo>
                    <a:pt x="210820" y="394970"/>
                  </a:lnTo>
                  <a:lnTo>
                    <a:pt x="233680" y="433070"/>
                  </a:lnTo>
                  <a:lnTo>
                    <a:pt x="269239" y="488950"/>
                  </a:lnTo>
                  <a:lnTo>
                    <a:pt x="369570" y="638810"/>
                  </a:lnTo>
                  <a:lnTo>
                    <a:pt x="382270" y="655320"/>
                  </a:lnTo>
                  <a:lnTo>
                    <a:pt x="394970" y="670560"/>
                  </a:lnTo>
                  <a:lnTo>
                    <a:pt x="407669" y="685800"/>
                  </a:lnTo>
                  <a:lnTo>
                    <a:pt x="419099" y="701039"/>
                  </a:lnTo>
                  <a:lnTo>
                    <a:pt x="431799" y="718820"/>
                  </a:lnTo>
                  <a:lnTo>
                    <a:pt x="444499" y="735329"/>
                  </a:lnTo>
                  <a:lnTo>
                    <a:pt x="457199" y="751839"/>
                  </a:lnTo>
                  <a:lnTo>
                    <a:pt x="469899" y="765810"/>
                  </a:lnTo>
                  <a:lnTo>
                    <a:pt x="492760" y="796289"/>
                  </a:lnTo>
                  <a:lnTo>
                    <a:pt x="509269" y="829310"/>
                  </a:lnTo>
                  <a:lnTo>
                    <a:pt x="529589" y="859789"/>
                  </a:lnTo>
                  <a:lnTo>
                    <a:pt x="552449" y="890270"/>
                  </a:lnTo>
                  <a:lnTo>
                    <a:pt x="576580" y="924560"/>
                  </a:lnTo>
                  <a:lnTo>
                    <a:pt x="613410" y="977900"/>
                  </a:lnTo>
                  <a:lnTo>
                    <a:pt x="633730" y="1016000"/>
                  </a:lnTo>
                  <a:lnTo>
                    <a:pt x="648969" y="1052829"/>
                  </a:lnTo>
                  <a:lnTo>
                    <a:pt x="662939" y="1089660"/>
                  </a:lnTo>
                  <a:lnTo>
                    <a:pt x="681989" y="1127760"/>
                  </a:lnTo>
                  <a:lnTo>
                    <a:pt x="703580" y="1165860"/>
                  </a:lnTo>
                  <a:lnTo>
                    <a:pt x="715010" y="1183639"/>
                  </a:lnTo>
                  <a:lnTo>
                    <a:pt x="751840" y="12598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9278" y="198208"/>
            <a:ext cx="2037139" cy="495521"/>
            <a:chOff x="309278" y="198208"/>
            <a:chExt cx="2037139" cy="495521"/>
          </a:xfrm>
        </p:grpSpPr>
        <p:sp>
          <p:nvSpPr>
            <p:cNvPr id="2" name="Freeform 1"/>
            <p:cNvSpPr/>
            <p:nvPr/>
          </p:nvSpPr>
          <p:spPr>
            <a:xfrm>
              <a:off x="386358" y="198208"/>
              <a:ext cx="366182" cy="350596"/>
            </a:xfrm>
            <a:custGeom>
              <a:avLst/>
              <a:gdLst/>
              <a:ahLst/>
              <a:cxnLst/>
              <a:rect l="0" t="0" r="0" b="0"/>
              <a:pathLst>
                <a:path w="366182" h="350596">
                  <a:moveTo>
                    <a:pt x="0" y="0"/>
                  </a:moveTo>
                  <a:lnTo>
                    <a:pt x="11692" y="11691"/>
                  </a:lnTo>
                  <a:lnTo>
                    <a:pt x="16359" y="20029"/>
                  </a:lnTo>
                  <a:lnTo>
                    <a:pt x="20694" y="30482"/>
                  </a:lnTo>
                  <a:lnTo>
                    <a:pt x="24808" y="42344"/>
                  </a:lnTo>
                  <a:lnTo>
                    <a:pt x="28774" y="57593"/>
                  </a:lnTo>
                  <a:lnTo>
                    <a:pt x="32641" y="75101"/>
                  </a:lnTo>
                  <a:lnTo>
                    <a:pt x="40201" y="114129"/>
                  </a:lnTo>
                  <a:lnTo>
                    <a:pt x="47639" y="155945"/>
                  </a:lnTo>
                  <a:lnTo>
                    <a:pt x="51336" y="173703"/>
                  </a:lnTo>
                  <a:lnTo>
                    <a:pt x="55024" y="189213"/>
                  </a:lnTo>
                  <a:lnTo>
                    <a:pt x="58706" y="203223"/>
                  </a:lnTo>
                  <a:lnTo>
                    <a:pt x="66060" y="235103"/>
                  </a:lnTo>
                  <a:lnTo>
                    <a:pt x="73406" y="268440"/>
                  </a:lnTo>
                  <a:lnTo>
                    <a:pt x="80750" y="299570"/>
                  </a:lnTo>
                  <a:lnTo>
                    <a:pt x="85645" y="312276"/>
                  </a:lnTo>
                  <a:lnTo>
                    <a:pt x="91355" y="323193"/>
                  </a:lnTo>
                  <a:lnTo>
                    <a:pt x="97609" y="332919"/>
                  </a:lnTo>
                  <a:lnTo>
                    <a:pt x="104225" y="336955"/>
                  </a:lnTo>
                  <a:lnTo>
                    <a:pt x="111083" y="337199"/>
                  </a:lnTo>
                  <a:lnTo>
                    <a:pt x="118101" y="334915"/>
                  </a:lnTo>
                  <a:lnTo>
                    <a:pt x="125228" y="328498"/>
                  </a:lnTo>
                  <a:lnTo>
                    <a:pt x="132426" y="319326"/>
                  </a:lnTo>
                  <a:lnTo>
                    <a:pt x="139671" y="308318"/>
                  </a:lnTo>
                  <a:lnTo>
                    <a:pt x="145725" y="293637"/>
                  </a:lnTo>
                  <a:lnTo>
                    <a:pt x="150984" y="276510"/>
                  </a:lnTo>
                  <a:lnTo>
                    <a:pt x="155714" y="257750"/>
                  </a:lnTo>
                  <a:lnTo>
                    <a:pt x="158867" y="239126"/>
                  </a:lnTo>
                  <a:lnTo>
                    <a:pt x="160970" y="220593"/>
                  </a:lnTo>
                  <a:lnTo>
                    <a:pt x="162371" y="202119"/>
                  </a:lnTo>
                  <a:lnTo>
                    <a:pt x="163305" y="184910"/>
                  </a:lnTo>
                  <a:lnTo>
                    <a:pt x="164343" y="152737"/>
                  </a:lnTo>
                  <a:lnTo>
                    <a:pt x="165844" y="137307"/>
                  </a:lnTo>
                  <a:lnTo>
                    <a:pt x="168067" y="122125"/>
                  </a:lnTo>
                  <a:lnTo>
                    <a:pt x="170773" y="107110"/>
                  </a:lnTo>
                  <a:lnTo>
                    <a:pt x="176248" y="100771"/>
                  </a:lnTo>
                  <a:lnTo>
                    <a:pt x="183568" y="100215"/>
                  </a:lnTo>
                  <a:lnTo>
                    <a:pt x="192119" y="103515"/>
                  </a:lnTo>
                  <a:lnTo>
                    <a:pt x="199043" y="111833"/>
                  </a:lnTo>
                  <a:lnTo>
                    <a:pt x="204882" y="123495"/>
                  </a:lnTo>
                  <a:lnTo>
                    <a:pt x="214633" y="150320"/>
                  </a:lnTo>
                  <a:lnTo>
                    <a:pt x="234660" y="208713"/>
                  </a:lnTo>
                  <a:lnTo>
                    <a:pt x="239639" y="218670"/>
                  </a:lnTo>
                  <a:lnTo>
                    <a:pt x="245405" y="227755"/>
                  </a:lnTo>
                  <a:lnTo>
                    <a:pt x="251696" y="236258"/>
                  </a:lnTo>
                  <a:lnTo>
                    <a:pt x="257113" y="245598"/>
                  </a:lnTo>
                  <a:lnTo>
                    <a:pt x="261949" y="255495"/>
                  </a:lnTo>
                  <a:lnTo>
                    <a:pt x="266396" y="265763"/>
                  </a:lnTo>
                  <a:lnTo>
                    <a:pt x="273031" y="277503"/>
                  </a:lnTo>
                  <a:lnTo>
                    <a:pt x="281125" y="290223"/>
                  </a:lnTo>
                  <a:lnTo>
                    <a:pt x="314643" y="339958"/>
                  </a:lnTo>
                  <a:lnTo>
                    <a:pt x="323548" y="346542"/>
                  </a:lnTo>
                  <a:lnTo>
                    <a:pt x="333156" y="349708"/>
                  </a:lnTo>
                  <a:lnTo>
                    <a:pt x="343231" y="350595"/>
                  </a:lnTo>
                  <a:lnTo>
                    <a:pt x="351171" y="346293"/>
                  </a:lnTo>
                  <a:lnTo>
                    <a:pt x="357689" y="338530"/>
                  </a:lnTo>
                  <a:lnTo>
                    <a:pt x="363257" y="328461"/>
                  </a:lnTo>
                  <a:lnTo>
                    <a:pt x="365746" y="318078"/>
                  </a:lnTo>
                  <a:lnTo>
                    <a:pt x="366181" y="307485"/>
                  </a:lnTo>
                  <a:lnTo>
                    <a:pt x="365248" y="296753"/>
                  </a:lnTo>
                  <a:lnTo>
                    <a:pt x="364626" y="283481"/>
                  </a:lnTo>
                  <a:lnTo>
                    <a:pt x="363935" y="252420"/>
                  </a:lnTo>
                  <a:lnTo>
                    <a:pt x="363382" y="220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818741" y="337609"/>
              <a:ext cx="162243" cy="192412"/>
            </a:xfrm>
            <a:custGeom>
              <a:avLst/>
              <a:gdLst/>
              <a:ahLst/>
              <a:cxnLst/>
              <a:rect l="0" t="0" r="0" b="0"/>
              <a:pathLst>
                <a:path w="162243" h="192412">
                  <a:moveTo>
                    <a:pt x="129207" y="113864"/>
                  </a:moveTo>
                  <a:lnTo>
                    <a:pt x="135053" y="96328"/>
                  </a:lnTo>
                  <a:lnTo>
                    <a:pt x="135551" y="85044"/>
                  </a:lnTo>
                  <a:lnTo>
                    <a:pt x="134660" y="71404"/>
                  </a:lnTo>
                  <a:lnTo>
                    <a:pt x="132842" y="56194"/>
                  </a:lnTo>
                  <a:lnTo>
                    <a:pt x="129184" y="42383"/>
                  </a:lnTo>
                  <a:lnTo>
                    <a:pt x="124297" y="29505"/>
                  </a:lnTo>
                  <a:lnTo>
                    <a:pt x="118593" y="17249"/>
                  </a:lnTo>
                  <a:lnTo>
                    <a:pt x="108672" y="9078"/>
                  </a:lnTo>
                  <a:lnTo>
                    <a:pt x="95941" y="3631"/>
                  </a:lnTo>
                  <a:lnTo>
                    <a:pt x="81336" y="0"/>
                  </a:lnTo>
                  <a:lnTo>
                    <a:pt x="69152" y="26"/>
                  </a:lnTo>
                  <a:lnTo>
                    <a:pt x="58583" y="2491"/>
                  </a:lnTo>
                  <a:lnTo>
                    <a:pt x="49090" y="6581"/>
                  </a:lnTo>
                  <a:lnTo>
                    <a:pt x="40314" y="14201"/>
                  </a:lnTo>
                  <a:lnTo>
                    <a:pt x="32016" y="24176"/>
                  </a:lnTo>
                  <a:lnTo>
                    <a:pt x="24037" y="35719"/>
                  </a:lnTo>
                  <a:lnTo>
                    <a:pt x="17495" y="47086"/>
                  </a:lnTo>
                  <a:lnTo>
                    <a:pt x="11909" y="58334"/>
                  </a:lnTo>
                  <a:lnTo>
                    <a:pt x="6962" y="69503"/>
                  </a:lnTo>
                  <a:lnTo>
                    <a:pt x="3664" y="83067"/>
                  </a:lnTo>
                  <a:lnTo>
                    <a:pt x="1466" y="98227"/>
                  </a:lnTo>
                  <a:lnTo>
                    <a:pt x="0" y="114451"/>
                  </a:lnTo>
                  <a:lnTo>
                    <a:pt x="246" y="130161"/>
                  </a:lnTo>
                  <a:lnTo>
                    <a:pt x="1634" y="145528"/>
                  </a:lnTo>
                  <a:lnTo>
                    <a:pt x="3783" y="160667"/>
                  </a:lnTo>
                  <a:lnTo>
                    <a:pt x="8886" y="171984"/>
                  </a:lnTo>
                  <a:lnTo>
                    <a:pt x="15958" y="180751"/>
                  </a:lnTo>
                  <a:lnTo>
                    <a:pt x="24344" y="187820"/>
                  </a:lnTo>
                  <a:lnTo>
                    <a:pt x="33604" y="191309"/>
                  </a:lnTo>
                  <a:lnTo>
                    <a:pt x="43449" y="192411"/>
                  </a:lnTo>
                  <a:lnTo>
                    <a:pt x="53682" y="191923"/>
                  </a:lnTo>
                  <a:lnTo>
                    <a:pt x="64175" y="187926"/>
                  </a:lnTo>
                  <a:lnTo>
                    <a:pt x="74841" y="181592"/>
                  </a:lnTo>
                  <a:lnTo>
                    <a:pt x="85622" y="173698"/>
                  </a:lnTo>
                  <a:lnTo>
                    <a:pt x="94033" y="163542"/>
                  </a:lnTo>
                  <a:lnTo>
                    <a:pt x="100864" y="151877"/>
                  </a:lnTo>
                  <a:lnTo>
                    <a:pt x="106641" y="139206"/>
                  </a:lnTo>
                  <a:lnTo>
                    <a:pt x="111716" y="127088"/>
                  </a:lnTo>
                  <a:lnTo>
                    <a:pt x="116323" y="115339"/>
                  </a:lnTo>
                  <a:lnTo>
                    <a:pt x="120618" y="103836"/>
                  </a:lnTo>
                  <a:lnTo>
                    <a:pt x="123481" y="90050"/>
                  </a:lnTo>
                  <a:lnTo>
                    <a:pt x="125390" y="74741"/>
                  </a:lnTo>
                  <a:lnTo>
                    <a:pt x="126662" y="58418"/>
                  </a:lnTo>
                  <a:lnTo>
                    <a:pt x="127510" y="52430"/>
                  </a:lnTo>
                  <a:lnTo>
                    <a:pt x="128076" y="53332"/>
                  </a:lnTo>
                  <a:lnTo>
                    <a:pt x="128453" y="58828"/>
                  </a:lnTo>
                  <a:lnTo>
                    <a:pt x="128872" y="81247"/>
                  </a:lnTo>
                  <a:lnTo>
                    <a:pt x="128984" y="95790"/>
                  </a:lnTo>
                  <a:lnTo>
                    <a:pt x="130282" y="111603"/>
                  </a:lnTo>
                  <a:lnTo>
                    <a:pt x="132371" y="128262"/>
                  </a:lnTo>
                  <a:lnTo>
                    <a:pt x="162242" y="19094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1047052" y="341358"/>
              <a:ext cx="88094" cy="173375"/>
            </a:xfrm>
            <a:custGeom>
              <a:avLst/>
              <a:gdLst/>
              <a:ahLst/>
              <a:cxnLst/>
              <a:rect l="0" t="0" r="0" b="0"/>
              <a:pathLst>
                <a:path w="88094" h="173375">
                  <a:moveTo>
                    <a:pt x="0" y="11011"/>
                  </a:moveTo>
                  <a:lnTo>
                    <a:pt x="5846" y="28548"/>
                  </a:lnTo>
                  <a:lnTo>
                    <a:pt x="8791" y="41055"/>
                  </a:lnTo>
                  <a:lnTo>
                    <a:pt x="11978" y="56734"/>
                  </a:lnTo>
                  <a:lnTo>
                    <a:pt x="15327" y="74528"/>
                  </a:lnTo>
                  <a:lnTo>
                    <a:pt x="22310" y="107350"/>
                  </a:lnTo>
                  <a:lnTo>
                    <a:pt x="37967" y="173374"/>
                  </a:lnTo>
                  <a:lnTo>
                    <a:pt x="37546" y="171864"/>
                  </a:lnTo>
                  <a:lnTo>
                    <a:pt x="36042" y="165963"/>
                  </a:lnTo>
                  <a:lnTo>
                    <a:pt x="35040" y="157135"/>
                  </a:lnTo>
                  <a:lnTo>
                    <a:pt x="34372" y="146356"/>
                  </a:lnTo>
                  <a:lnTo>
                    <a:pt x="33926" y="134276"/>
                  </a:lnTo>
                  <a:lnTo>
                    <a:pt x="32405" y="121328"/>
                  </a:lnTo>
                  <a:lnTo>
                    <a:pt x="30168" y="107803"/>
                  </a:lnTo>
                  <a:lnTo>
                    <a:pt x="27453" y="93892"/>
                  </a:lnTo>
                  <a:lnTo>
                    <a:pt x="25643" y="79723"/>
                  </a:lnTo>
                  <a:lnTo>
                    <a:pt x="24437" y="65384"/>
                  </a:lnTo>
                  <a:lnTo>
                    <a:pt x="23632" y="50930"/>
                  </a:lnTo>
                  <a:lnTo>
                    <a:pt x="26766" y="38848"/>
                  </a:lnTo>
                  <a:lnTo>
                    <a:pt x="32526" y="28345"/>
                  </a:lnTo>
                  <a:lnTo>
                    <a:pt x="40037" y="18897"/>
                  </a:lnTo>
                  <a:lnTo>
                    <a:pt x="48714" y="11374"/>
                  </a:lnTo>
                  <a:lnTo>
                    <a:pt x="58170" y="5136"/>
                  </a:lnTo>
                  <a:lnTo>
                    <a:pt x="8809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201214" y="319335"/>
              <a:ext cx="231244" cy="165174"/>
            </a:xfrm>
            <a:custGeom>
              <a:avLst/>
              <a:gdLst/>
              <a:ahLst/>
              <a:cxnLst/>
              <a:rect l="0" t="0" r="0" b="0"/>
              <a:pathLst>
                <a:path w="231244" h="165174">
                  <a:moveTo>
                    <a:pt x="0" y="0"/>
                  </a:moveTo>
                  <a:lnTo>
                    <a:pt x="5846" y="17537"/>
                  </a:lnTo>
                  <a:lnTo>
                    <a:pt x="8791" y="27597"/>
                  </a:lnTo>
                  <a:lnTo>
                    <a:pt x="15327" y="51825"/>
                  </a:lnTo>
                  <a:lnTo>
                    <a:pt x="17559" y="66361"/>
                  </a:lnTo>
                  <a:lnTo>
                    <a:pt x="19047" y="82169"/>
                  </a:lnTo>
                  <a:lnTo>
                    <a:pt x="20039" y="98826"/>
                  </a:lnTo>
                  <a:lnTo>
                    <a:pt x="21924" y="113601"/>
                  </a:lnTo>
                  <a:lnTo>
                    <a:pt x="24404" y="127121"/>
                  </a:lnTo>
                  <a:lnTo>
                    <a:pt x="27281" y="139805"/>
                  </a:lnTo>
                  <a:lnTo>
                    <a:pt x="27975" y="144591"/>
                  </a:lnTo>
                  <a:lnTo>
                    <a:pt x="27215" y="144110"/>
                  </a:lnTo>
                  <a:lnTo>
                    <a:pt x="25484" y="140120"/>
                  </a:lnTo>
                  <a:lnTo>
                    <a:pt x="24331" y="131342"/>
                  </a:lnTo>
                  <a:lnTo>
                    <a:pt x="23561" y="119372"/>
                  </a:lnTo>
                  <a:lnTo>
                    <a:pt x="22707" y="90983"/>
                  </a:lnTo>
                  <a:lnTo>
                    <a:pt x="22327" y="62052"/>
                  </a:lnTo>
                  <a:lnTo>
                    <a:pt x="23449" y="47485"/>
                  </a:lnTo>
                  <a:lnTo>
                    <a:pt x="25421" y="32880"/>
                  </a:lnTo>
                  <a:lnTo>
                    <a:pt x="27959" y="18250"/>
                  </a:lnTo>
                  <a:lnTo>
                    <a:pt x="32098" y="10943"/>
                  </a:lnTo>
                  <a:lnTo>
                    <a:pt x="37304" y="8519"/>
                  </a:lnTo>
                  <a:lnTo>
                    <a:pt x="43222" y="9350"/>
                  </a:lnTo>
                  <a:lnTo>
                    <a:pt x="49614" y="13574"/>
                  </a:lnTo>
                  <a:lnTo>
                    <a:pt x="56323" y="20061"/>
                  </a:lnTo>
                  <a:lnTo>
                    <a:pt x="63242" y="28056"/>
                  </a:lnTo>
                  <a:lnTo>
                    <a:pt x="69079" y="39503"/>
                  </a:lnTo>
                  <a:lnTo>
                    <a:pt x="74193" y="53253"/>
                  </a:lnTo>
                  <a:lnTo>
                    <a:pt x="78826" y="68536"/>
                  </a:lnTo>
                  <a:lnTo>
                    <a:pt x="87237" y="98569"/>
                  </a:lnTo>
                  <a:lnTo>
                    <a:pt x="102606" y="157727"/>
                  </a:lnTo>
                  <a:lnTo>
                    <a:pt x="105109" y="161432"/>
                  </a:lnTo>
                  <a:lnTo>
                    <a:pt x="106778" y="157785"/>
                  </a:lnTo>
                  <a:lnTo>
                    <a:pt x="107890" y="149236"/>
                  </a:lnTo>
                  <a:lnTo>
                    <a:pt x="108632" y="137420"/>
                  </a:lnTo>
                  <a:lnTo>
                    <a:pt x="109456" y="107976"/>
                  </a:lnTo>
                  <a:lnTo>
                    <a:pt x="112123" y="94007"/>
                  </a:lnTo>
                  <a:lnTo>
                    <a:pt x="116348" y="81024"/>
                  </a:lnTo>
                  <a:lnTo>
                    <a:pt x="121612" y="68698"/>
                  </a:lnTo>
                  <a:lnTo>
                    <a:pt x="127568" y="56810"/>
                  </a:lnTo>
                  <a:lnTo>
                    <a:pt x="133985" y="45214"/>
                  </a:lnTo>
                  <a:lnTo>
                    <a:pt x="140711" y="33813"/>
                  </a:lnTo>
                  <a:lnTo>
                    <a:pt x="148865" y="27436"/>
                  </a:lnTo>
                  <a:lnTo>
                    <a:pt x="157972" y="24408"/>
                  </a:lnTo>
                  <a:lnTo>
                    <a:pt x="167713" y="23613"/>
                  </a:lnTo>
                  <a:lnTo>
                    <a:pt x="175431" y="26754"/>
                  </a:lnTo>
                  <a:lnTo>
                    <a:pt x="181800" y="32518"/>
                  </a:lnTo>
                  <a:lnTo>
                    <a:pt x="187269" y="40031"/>
                  </a:lnTo>
                  <a:lnTo>
                    <a:pt x="192139" y="48710"/>
                  </a:lnTo>
                  <a:lnTo>
                    <a:pt x="196609" y="58167"/>
                  </a:lnTo>
                  <a:lnTo>
                    <a:pt x="200813" y="68142"/>
                  </a:lnTo>
                  <a:lnTo>
                    <a:pt x="204838" y="79686"/>
                  </a:lnTo>
                  <a:lnTo>
                    <a:pt x="208746" y="92276"/>
                  </a:lnTo>
                  <a:lnTo>
                    <a:pt x="216350" y="118092"/>
                  </a:lnTo>
                  <a:lnTo>
                    <a:pt x="231243" y="1651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553584" y="385404"/>
              <a:ext cx="121128" cy="11013"/>
            </a:xfrm>
            <a:custGeom>
              <a:avLst/>
              <a:gdLst/>
              <a:ahLst/>
              <a:cxnLst/>
              <a:rect l="0" t="0" r="0" b="0"/>
              <a:pathLst>
                <a:path w="121128" h="11013">
                  <a:moveTo>
                    <a:pt x="0" y="0"/>
                  </a:moveTo>
                  <a:lnTo>
                    <a:pt x="23382" y="5846"/>
                  </a:lnTo>
                  <a:lnTo>
                    <a:pt x="36388" y="7568"/>
                  </a:lnTo>
                  <a:lnTo>
                    <a:pt x="51176" y="8716"/>
                  </a:lnTo>
                  <a:lnTo>
                    <a:pt x="121127" y="110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762804" y="341358"/>
              <a:ext cx="242255" cy="165174"/>
            </a:xfrm>
            <a:custGeom>
              <a:avLst/>
              <a:gdLst/>
              <a:ahLst/>
              <a:cxnLst/>
              <a:rect l="0" t="0" r="0" b="0"/>
              <a:pathLst>
                <a:path w="242255" h="165174">
                  <a:moveTo>
                    <a:pt x="0" y="0"/>
                  </a:moveTo>
                  <a:lnTo>
                    <a:pt x="0" y="29228"/>
                  </a:lnTo>
                  <a:lnTo>
                    <a:pt x="1223" y="41508"/>
                  </a:lnTo>
                  <a:lnTo>
                    <a:pt x="3262" y="53366"/>
                  </a:lnTo>
                  <a:lnTo>
                    <a:pt x="8791" y="77552"/>
                  </a:lnTo>
                  <a:lnTo>
                    <a:pt x="15326" y="104615"/>
                  </a:lnTo>
                  <a:lnTo>
                    <a:pt x="21229" y="115013"/>
                  </a:lnTo>
                  <a:lnTo>
                    <a:pt x="28834" y="123169"/>
                  </a:lnTo>
                  <a:lnTo>
                    <a:pt x="37575" y="129829"/>
                  </a:lnTo>
                  <a:lnTo>
                    <a:pt x="48297" y="131823"/>
                  </a:lnTo>
                  <a:lnTo>
                    <a:pt x="60338" y="130704"/>
                  </a:lnTo>
                  <a:lnTo>
                    <a:pt x="73260" y="127512"/>
                  </a:lnTo>
                  <a:lnTo>
                    <a:pt x="84322" y="122937"/>
                  </a:lnTo>
                  <a:lnTo>
                    <a:pt x="94143" y="117439"/>
                  </a:lnTo>
                  <a:lnTo>
                    <a:pt x="103138" y="111328"/>
                  </a:lnTo>
                  <a:lnTo>
                    <a:pt x="111581" y="102359"/>
                  </a:lnTo>
                  <a:lnTo>
                    <a:pt x="119657" y="91486"/>
                  </a:lnTo>
                  <a:lnTo>
                    <a:pt x="150200" y="44716"/>
                  </a:lnTo>
                  <a:lnTo>
                    <a:pt x="156415" y="33481"/>
                  </a:lnTo>
                  <a:lnTo>
                    <a:pt x="161781" y="22321"/>
                  </a:lnTo>
                  <a:lnTo>
                    <a:pt x="166582" y="11210"/>
                  </a:lnTo>
                  <a:lnTo>
                    <a:pt x="168560" y="7473"/>
                  </a:lnTo>
                  <a:lnTo>
                    <a:pt x="168654" y="8653"/>
                  </a:lnTo>
                  <a:lnTo>
                    <a:pt x="167494" y="13109"/>
                  </a:lnTo>
                  <a:lnTo>
                    <a:pt x="166720" y="20975"/>
                  </a:lnTo>
                  <a:lnTo>
                    <a:pt x="166204" y="31112"/>
                  </a:lnTo>
                  <a:lnTo>
                    <a:pt x="165861" y="42765"/>
                  </a:lnTo>
                  <a:lnTo>
                    <a:pt x="166855" y="55427"/>
                  </a:lnTo>
                  <a:lnTo>
                    <a:pt x="168741" y="68762"/>
                  </a:lnTo>
                  <a:lnTo>
                    <a:pt x="171222" y="82547"/>
                  </a:lnTo>
                  <a:lnTo>
                    <a:pt x="175323" y="95407"/>
                  </a:lnTo>
                  <a:lnTo>
                    <a:pt x="180504" y="107651"/>
                  </a:lnTo>
                  <a:lnTo>
                    <a:pt x="186406" y="119484"/>
                  </a:lnTo>
                  <a:lnTo>
                    <a:pt x="194010" y="128596"/>
                  </a:lnTo>
                  <a:lnTo>
                    <a:pt x="202751" y="135895"/>
                  </a:lnTo>
                  <a:lnTo>
                    <a:pt x="242254" y="1651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071127" y="330346"/>
              <a:ext cx="22024" cy="253267"/>
            </a:xfrm>
            <a:custGeom>
              <a:avLst/>
              <a:gdLst/>
              <a:ahLst/>
              <a:cxnLst/>
              <a:rect l="0" t="0" r="0" b="0"/>
              <a:pathLst>
                <a:path w="22024" h="253267">
                  <a:moveTo>
                    <a:pt x="0" y="0"/>
                  </a:moveTo>
                  <a:lnTo>
                    <a:pt x="0" y="23383"/>
                  </a:lnTo>
                  <a:lnTo>
                    <a:pt x="1224" y="37612"/>
                  </a:lnTo>
                  <a:lnTo>
                    <a:pt x="3263" y="54439"/>
                  </a:lnTo>
                  <a:lnTo>
                    <a:pt x="5846" y="72998"/>
                  </a:lnTo>
                  <a:lnTo>
                    <a:pt x="7568" y="91488"/>
                  </a:lnTo>
                  <a:lnTo>
                    <a:pt x="8716" y="109932"/>
                  </a:lnTo>
                  <a:lnTo>
                    <a:pt x="9991" y="145516"/>
                  </a:lnTo>
                  <a:lnTo>
                    <a:pt x="10558" y="177644"/>
                  </a:lnTo>
                  <a:lnTo>
                    <a:pt x="11933" y="191840"/>
                  </a:lnTo>
                  <a:lnTo>
                    <a:pt x="22023" y="2532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071127" y="308323"/>
              <a:ext cx="143064" cy="154163"/>
            </a:xfrm>
            <a:custGeom>
              <a:avLst/>
              <a:gdLst/>
              <a:ahLst/>
              <a:cxnLst/>
              <a:rect l="0" t="0" r="0" b="0"/>
              <a:pathLst>
                <a:path w="143064" h="154163">
                  <a:moveTo>
                    <a:pt x="0" y="0"/>
                  </a:moveTo>
                  <a:lnTo>
                    <a:pt x="23383" y="5846"/>
                  </a:lnTo>
                  <a:lnTo>
                    <a:pt x="36388" y="10015"/>
                  </a:lnTo>
                  <a:lnTo>
                    <a:pt x="51176" y="15241"/>
                  </a:lnTo>
                  <a:lnTo>
                    <a:pt x="67152" y="21172"/>
                  </a:lnTo>
                  <a:lnTo>
                    <a:pt x="81473" y="27574"/>
                  </a:lnTo>
                  <a:lnTo>
                    <a:pt x="94691" y="34288"/>
                  </a:lnTo>
                  <a:lnTo>
                    <a:pt x="107174" y="41211"/>
                  </a:lnTo>
                  <a:lnTo>
                    <a:pt x="117943" y="49497"/>
                  </a:lnTo>
                  <a:lnTo>
                    <a:pt x="127569" y="58692"/>
                  </a:lnTo>
                  <a:lnTo>
                    <a:pt x="136433" y="68492"/>
                  </a:lnTo>
                  <a:lnTo>
                    <a:pt x="141119" y="78696"/>
                  </a:lnTo>
                  <a:lnTo>
                    <a:pt x="143020" y="89169"/>
                  </a:lnTo>
                  <a:lnTo>
                    <a:pt x="143063" y="99822"/>
                  </a:lnTo>
                  <a:lnTo>
                    <a:pt x="139422" y="109371"/>
                  </a:lnTo>
                  <a:lnTo>
                    <a:pt x="133324" y="118184"/>
                  </a:lnTo>
                  <a:lnTo>
                    <a:pt x="125588" y="126506"/>
                  </a:lnTo>
                  <a:lnTo>
                    <a:pt x="116760" y="133278"/>
                  </a:lnTo>
                  <a:lnTo>
                    <a:pt x="107204" y="139016"/>
                  </a:lnTo>
                  <a:lnTo>
                    <a:pt x="66070" y="15416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09278" y="671705"/>
              <a:ext cx="2037139" cy="22024"/>
            </a:xfrm>
            <a:custGeom>
              <a:avLst/>
              <a:gdLst/>
              <a:ahLst/>
              <a:cxnLst/>
              <a:rect l="0" t="0" r="0" b="0"/>
              <a:pathLst>
                <a:path w="2037139" h="22024">
                  <a:moveTo>
                    <a:pt x="0" y="11011"/>
                  </a:moveTo>
                  <a:lnTo>
                    <a:pt x="375052" y="11011"/>
                  </a:lnTo>
                  <a:lnTo>
                    <a:pt x="396856" y="9788"/>
                  </a:lnTo>
                  <a:lnTo>
                    <a:pt x="418732" y="7749"/>
                  </a:lnTo>
                  <a:lnTo>
                    <a:pt x="440657" y="5166"/>
                  </a:lnTo>
                  <a:lnTo>
                    <a:pt x="463839" y="3444"/>
                  </a:lnTo>
                  <a:lnTo>
                    <a:pt x="487858" y="2296"/>
                  </a:lnTo>
                  <a:lnTo>
                    <a:pt x="537384" y="1020"/>
                  </a:lnTo>
                  <a:lnTo>
                    <a:pt x="1324551" y="0"/>
                  </a:lnTo>
                  <a:lnTo>
                    <a:pt x="1349190" y="1223"/>
                  </a:lnTo>
                  <a:lnTo>
                    <a:pt x="1372957" y="3262"/>
                  </a:lnTo>
                  <a:lnTo>
                    <a:pt x="1396143" y="5845"/>
                  </a:lnTo>
                  <a:lnTo>
                    <a:pt x="1420164" y="7567"/>
                  </a:lnTo>
                  <a:lnTo>
                    <a:pt x="1444743" y="8715"/>
                  </a:lnTo>
                  <a:lnTo>
                    <a:pt x="1493669" y="9991"/>
                  </a:lnTo>
                  <a:lnTo>
                    <a:pt x="1705757" y="10994"/>
                  </a:lnTo>
                  <a:lnTo>
                    <a:pt x="1963031" y="11011"/>
                  </a:lnTo>
                  <a:lnTo>
                    <a:pt x="2037138" y="220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96474" y="913959"/>
            <a:ext cx="5307573" cy="518012"/>
            <a:chOff x="496474" y="913959"/>
            <a:chExt cx="5307573" cy="518012"/>
          </a:xfrm>
        </p:grpSpPr>
        <p:sp>
          <p:nvSpPr>
            <p:cNvPr id="12" name="Freeform 11"/>
            <p:cNvSpPr/>
            <p:nvPr/>
          </p:nvSpPr>
          <p:spPr>
            <a:xfrm>
              <a:off x="509470" y="1079132"/>
              <a:ext cx="207236" cy="183186"/>
            </a:xfrm>
            <a:custGeom>
              <a:avLst/>
              <a:gdLst/>
              <a:ahLst/>
              <a:cxnLst/>
              <a:rect l="0" t="0" r="0" b="0"/>
              <a:pathLst>
                <a:path w="207236" h="183186">
                  <a:moveTo>
                    <a:pt x="20039" y="0"/>
                  </a:moveTo>
                  <a:lnTo>
                    <a:pt x="20039" y="23383"/>
                  </a:lnTo>
                  <a:lnTo>
                    <a:pt x="18815" y="33942"/>
                  </a:lnTo>
                  <a:lnTo>
                    <a:pt x="16776" y="44651"/>
                  </a:lnTo>
                  <a:lnTo>
                    <a:pt x="14193" y="55461"/>
                  </a:lnTo>
                  <a:lnTo>
                    <a:pt x="4712" y="99904"/>
                  </a:lnTo>
                  <a:lnTo>
                    <a:pt x="2480" y="115543"/>
                  </a:lnTo>
                  <a:lnTo>
                    <a:pt x="992" y="130863"/>
                  </a:lnTo>
                  <a:lnTo>
                    <a:pt x="0" y="145971"/>
                  </a:lnTo>
                  <a:lnTo>
                    <a:pt x="3009" y="157266"/>
                  </a:lnTo>
                  <a:lnTo>
                    <a:pt x="8686" y="166019"/>
                  </a:lnTo>
                  <a:lnTo>
                    <a:pt x="16140" y="173079"/>
                  </a:lnTo>
                  <a:lnTo>
                    <a:pt x="26004" y="177785"/>
                  </a:lnTo>
                  <a:lnTo>
                    <a:pt x="37474" y="180922"/>
                  </a:lnTo>
                  <a:lnTo>
                    <a:pt x="50015" y="183014"/>
                  </a:lnTo>
                  <a:lnTo>
                    <a:pt x="63270" y="183185"/>
                  </a:lnTo>
                  <a:lnTo>
                    <a:pt x="77000" y="182075"/>
                  </a:lnTo>
                  <a:lnTo>
                    <a:pt x="91048" y="180112"/>
                  </a:lnTo>
                  <a:lnTo>
                    <a:pt x="105307" y="178803"/>
                  </a:lnTo>
                  <a:lnTo>
                    <a:pt x="119707" y="177931"/>
                  </a:lnTo>
                  <a:lnTo>
                    <a:pt x="148758" y="176961"/>
                  </a:lnTo>
                  <a:lnTo>
                    <a:pt x="207235" y="1761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51532" y="1145202"/>
              <a:ext cx="143151" cy="11012"/>
            </a:xfrm>
            <a:custGeom>
              <a:avLst/>
              <a:gdLst/>
              <a:ahLst/>
              <a:cxnLst/>
              <a:rect l="0" t="0" r="0" b="0"/>
              <a:pathLst>
                <a:path w="143151" h="11012">
                  <a:moveTo>
                    <a:pt x="0" y="11011"/>
                  </a:moveTo>
                  <a:lnTo>
                    <a:pt x="17537" y="5166"/>
                  </a:lnTo>
                  <a:lnTo>
                    <a:pt x="28820" y="3444"/>
                  </a:lnTo>
                  <a:lnTo>
                    <a:pt x="42460" y="2296"/>
                  </a:lnTo>
                  <a:lnTo>
                    <a:pt x="57671" y="1531"/>
                  </a:lnTo>
                  <a:lnTo>
                    <a:pt x="87622" y="680"/>
                  </a:lnTo>
                  <a:lnTo>
                    <a:pt x="1431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96474" y="1003582"/>
              <a:ext cx="187198" cy="9482"/>
            </a:xfrm>
            <a:custGeom>
              <a:avLst/>
              <a:gdLst/>
              <a:ahLst/>
              <a:cxnLst/>
              <a:rect l="0" t="0" r="0" b="0"/>
              <a:pathLst>
                <a:path w="187198" h="9482">
                  <a:moveTo>
                    <a:pt x="0" y="9481"/>
                  </a:moveTo>
                  <a:lnTo>
                    <a:pt x="23383" y="3635"/>
                  </a:lnTo>
                  <a:lnTo>
                    <a:pt x="36388" y="1913"/>
                  </a:lnTo>
                  <a:lnTo>
                    <a:pt x="51176" y="765"/>
                  </a:lnTo>
                  <a:lnTo>
                    <a:pt x="67152" y="0"/>
                  </a:lnTo>
                  <a:lnTo>
                    <a:pt x="83920" y="713"/>
                  </a:lnTo>
                  <a:lnTo>
                    <a:pt x="101217" y="2412"/>
                  </a:lnTo>
                  <a:lnTo>
                    <a:pt x="187197" y="94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48844" y="1079132"/>
              <a:ext cx="143151" cy="189855"/>
            </a:xfrm>
            <a:custGeom>
              <a:avLst/>
              <a:gdLst/>
              <a:ahLst/>
              <a:cxnLst/>
              <a:rect l="0" t="0" r="0" b="0"/>
              <a:pathLst>
                <a:path w="143151" h="189855">
                  <a:moveTo>
                    <a:pt x="0" y="22024"/>
                  </a:moveTo>
                  <a:lnTo>
                    <a:pt x="5846" y="45406"/>
                  </a:lnTo>
                  <a:lnTo>
                    <a:pt x="8791" y="55965"/>
                  </a:lnTo>
                  <a:lnTo>
                    <a:pt x="15327" y="77484"/>
                  </a:lnTo>
                  <a:lnTo>
                    <a:pt x="25885" y="110235"/>
                  </a:lnTo>
                  <a:lnTo>
                    <a:pt x="30715" y="122431"/>
                  </a:lnTo>
                  <a:lnTo>
                    <a:pt x="36382" y="135455"/>
                  </a:lnTo>
                  <a:lnTo>
                    <a:pt x="42607" y="149032"/>
                  </a:lnTo>
                  <a:lnTo>
                    <a:pt x="47981" y="161753"/>
                  </a:lnTo>
                  <a:lnTo>
                    <a:pt x="52787" y="173905"/>
                  </a:lnTo>
                  <a:lnTo>
                    <a:pt x="57215" y="185677"/>
                  </a:lnTo>
                  <a:lnTo>
                    <a:pt x="62613" y="189854"/>
                  </a:lnTo>
                  <a:lnTo>
                    <a:pt x="68659" y="188968"/>
                  </a:lnTo>
                  <a:lnTo>
                    <a:pt x="75137" y="184707"/>
                  </a:lnTo>
                  <a:lnTo>
                    <a:pt x="80679" y="176973"/>
                  </a:lnTo>
                  <a:lnTo>
                    <a:pt x="85597" y="166922"/>
                  </a:lnTo>
                  <a:lnTo>
                    <a:pt x="90099" y="155328"/>
                  </a:lnTo>
                  <a:lnTo>
                    <a:pt x="94324" y="141481"/>
                  </a:lnTo>
                  <a:lnTo>
                    <a:pt x="98365" y="126132"/>
                  </a:lnTo>
                  <a:lnTo>
                    <a:pt x="102282" y="109782"/>
                  </a:lnTo>
                  <a:lnTo>
                    <a:pt x="104893" y="93988"/>
                  </a:lnTo>
                  <a:lnTo>
                    <a:pt x="106634" y="78564"/>
                  </a:lnTo>
                  <a:lnTo>
                    <a:pt x="107794" y="63388"/>
                  </a:lnTo>
                  <a:lnTo>
                    <a:pt x="109792" y="49600"/>
                  </a:lnTo>
                  <a:lnTo>
                    <a:pt x="112347" y="36737"/>
                  </a:lnTo>
                  <a:lnTo>
                    <a:pt x="1431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054643" y="1152638"/>
              <a:ext cx="179607" cy="114321"/>
            </a:xfrm>
            <a:custGeom>
              <a:avLst/>
              <a:gdLst/>
              <a:ahLst/>
              <a:cxnLst/>
              <a:rect l="0" t="0" r="0" b="0"/>
              <a:pathLst>
                <a:path w="179607" h="114321">
                  <a:moveTo>
                    <a:pt x="102525" y="69645"/>
                  </a:moveTo>
                  <a:lnTo>
                    <a:pt x="108370" y="52108"/>
                  </a:lnTo>
                  <a:lnTo>
                    <a:pt x="107645" y="42048"/>
                  </a:lnTo>
                  <a:lnTo>
                    <a:pt x="104715" y="30447"/>
                  </a:lnTo>
                  <a:lnTo>
                    <a:pt x="100314" y="17819"/>
                  </a:lnTo>
                  <a:lnTo>
                    <a:pt x="92487" y="9401"/>
                  </a:lnTo>
                  <a:lnTo>
                    <a:pt x="82374" y="3789"/>
                  </a:lnTo>
                  <a:lnTo>
                    <a:pt x="70738" y="47"/>
                  </a:lnTo>
                  <a:lnTo>
                    <a:pt x="60534" y="0"/>
                  </a:lnTo>
                  <a:lnTo>
                    <a:pt x="51284" y="2415"/>
                  </a:lnTo>
                  <a:lnTo>
                    <a:pt x="42671" y="6472"/>
                  </a:lnTo>
                  <a:lnTo>
                    <a:pt x="34481" y="11624"/>
                  </a:lnTo>
                  <a:lnTo>
                    <a:pt x="26575" y="17506"/>
                  </a:lnTo>
                  <a:lnTo>
                    <a:pt x="18857" y="23874"/>
                  </a:lnTo>
                  <a:lnTo>
                    <a:pt x="12488" y="33013"/>
                  </a:lnTo>
                  <a:lnTo>
                    <a:pt x="7018" y="44000"/>
                  </a:lnTo>
                  <a:lnTo>
                    <a:pt x="2149" y="56219"/>
                  </a:lnTo>
                  <a:lnTo>
                    <a:pt x="126" y="68035"/>
                  </a:lnTo>
                  <a:lnTo>
                    <a:pt x="0" y="79583"/>
                  </a:lnTo>
                  <a:lnTo>
                    <a:pt x="1141" y="90953"/>
                  </a:lnTo>
                  <a:lnTo>
                    <a:pt x="5571" y="99756"/>
                  </a:lnTo>
                  <a:lnTo>
                    <a:pt x="12195" y="106848"/>
                  </a:lnTo>
                  <a:lnTo>
                    <a:pt x="20282" y="112799"/>
                  </a:lnTo>
                  <a:lnTo>
                    <a:pt x="29344" y="114320"/>
                  </a:lnTo>
                  <a:lnTo>
                    <a:pt x="39055" y="112887"/>
                  </a:lnTo>
                  <a:lnTo>
                    <a:pt x="49200" y="109484"/>
                  </a:lnTo>
                  <a:lnTo>
                    <a:pt x="59634" y="104769"/>
                  </a:lnTo>
                  <a:lnTo>
                    <a:pt x="70260" y="99179"/>
                  </a:lnTo>
                  <a:lnTo>
                    <a:pt x="81015" y="93004"/>
                  </a:lnTo>
                  <a:lnTo>
                    <a:pt x="89408" y="83994"/>
                  </a:lnTo>
                  <a:lnTo>
                    <a:pt x="96228" y="73094"/>
                  </a:lnTo>
                  <a:lnTo>
                    <a:pt x="101997" y="60932"/>
                  </a:lnTo>
                  <a:lnTo>
                    <a:pt x="105844" y="47931"/>
                  </a:lnTo>
                  <a:lnTo>
                    <a:pt x="108408" y="34369"/>
                  </a:lnTo>
                  <a:lnTo>
                    <a:pt x="110117" y="20434"/>
                  </a:lnTo>
                  <a:lnTo>
                    <a:pt x="112481" y="16038"/>
                  </a:lnTo>
                  <a:lnTo>
                    <a:pt x="115279" y="18001"/>
                  </a:lnTo>
                  <a:lnTo>
                    <a:pt x="118369" y="24204"/>
                  </a:lnTo>
                  <a:lnTo>
                    <a:pt x="121652" y="32010"/>
                  </a:lnTo>
                  <a:lnTo>
                    <a:pt x="125064" y="40884"/>
                  </a:lnTo>
                  <a:lnTo>
                    <a:pt x="132118" y="60533"/>
                  </a:lnTo>
                  <a:lnTo>
                    <a:pt x="139332" y="81501"/>
                  </a:lnTo>
                  <a:lnTo>
                    <a:pt x="145416" y="89784"/>
                  </a:lnTo>
                  <a:lnTo>
                    <a:pt x="153142" y="96529"/>
                  </a:lnTo>
                  <a:lnTo>
                    <a:pt x="179606" y="1136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289306" y="1046098"/>
              <a:ext cx="22025" cy="242255"/>
            </a:xfrm>
            <a:custGeom>
              <a:avLst/>
              <a:gdLst/>
              <a:ahLst/>
              <a:cxnLst/>
              <a:rect l="0" t="0" r="0" b="0"/>
              <a:pathLst>
                <a:path w="22025" h="242255">
                  <a:moveTo>
                    <a:pt x="0" y="0"/>
                  </a:moveTo>
                  <a:lnTo>
                    <a:pt x="5846" y="23382"/>
                  </a:lnTo>
                  <a:lnTo>
                    <a:pt x="7568" y="35164"/>
                  </a:lnTo>
                  <a:lnTo>
                    <a:pt x="8716" y="47913"/>
                  </a:lnTo>
                  <a:lnTo>
                    <a:pt x="9481" y="61306"/>
                  </a:lnTo>
                  <a:lnTo>
                    <a:pt x="10332" y="92501"/>
                  </a:lnTo>
                  <a:lnTo>
                    <a:pt x="10558" y="109384"/>
                  </a:lnTo>
                  <a:lnTo>
                    <a:pt x="11933" y="127980"/>
                  </a:lnTo>
                  <a:lnTo>
                    <a:pt x="14073" y="147719"/>
                  </a:lnTo>
                  <a:lnTo>
                    <a:pt x="22024" y="24225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388410" y="1134190"/>
              <a:ext cx="176186" cy="154163"/>
            </a:xfrm>
            <a:custGeom>
              <a:avLst/>
              <a:gdLst/>
              <a:ahLst/>
              <a:cxnLst/>
              <a:rect l="0" t="0" r="0" b="0"/>
              <a:pathLst>
                <a:path w="176186" h="154163">
                  <a:moveTo>
                    <a:pt x="0" y="0"/>
                  </a:moveTo>
                  <a:lnTo>
                    <a:pt x="5846" y="35074"/>
                  </a:lnTo>
                  <a:lnTo>
                    <a:pt x="8792" y="50300"/>
                  </a:lnTo>
                  <a:lnTo>
                    <a:pt x="15327" y="80268"/>
                  </a:lnTo>
                  <a:lnTo>
                    <a:pt x="18783" y="93888"/>
                  </a:lnTo>
                  <a:lnTo>
                    <a:pt x="22310" y="106638"/>
                  </a:lnTo>
                  <a:lnTo>
                    <a:pt x="25885" y="118809"/>
                  </a:lnTo>
                  <a:lnTo>
                    <a:pt x="31939" y="125699"/>
                  </a:lnTo>
                  <a:lnTo>
                    <a:pt x="39645" y="129069"/>
                  </a:lnTo>
                  <a:lnTo>
                    <a:pt x="48454" y="130093"/>
                  </a:lnTo>
                  <a:lnTo>
                    <a:pt x="56773" y="127104"/>
                  </a:lnTo>
                  <a:lnTo>
                    <a:pt x="64766" y="121441"/>
                  </a:lnTo>
                  <a:lnTo>
                    <a:pt x="72542" y="113996"/>
                  </a:lnTo>
                  <a:lnTo>
                    <a:pt x="78949" y="105361"/>
                  </a:lnTo>
                  <a:lnTo>
                    <a:pt x="84444" y="95935"/>
                  </a:lnTo>
                  <a:lnTo>
                    <a:pt x="89331" y="85980"/>
                  </a:lnTo>
                  <a:lnTo>
                    <a:pt x="93812" y="74449"/>
                  </a:lnTo>
                  <a:lnTo>
                    <a:pt x="98023" y="61868"/>
                  </a:lnTo>
                  <a:lnTo>
                    <a:pt x="109796" y="24041"/>
                  </a:lnTo>
                  <a:lnTo>
                    <a:pt x="113573" y="12357"/>
                  </a:lnTo>
                  <a:lnTo>
                    <a:pt x="116091" y="10685"/>
                  </a:lnTo>
                  <a:lnTo>
                    <a:pt x="117770" y="15688"/>
                  </a:lnTo>
                  <a:lnTo>
                    <a:pt x="118889" y="25141"/>
                  </a:lnTo>
                  <a:lnTo>
                    <a:pt x="119636" y="36337"/>
                  </a:lnTo>
                  <a:lnTo>
                    <a:pt x="120133" y="48695"/>
                  </a:lnTo>
                  <a:lnTo>
                    <a:pt x="120465" y="61827"/>
                  </a:lnTo>
                  <a:lnTo>
                    <a:pt x="123133" y="74253"/>
                  </a:lnTo>
                  <a:lnTo>
                    <a:pt x="127359" y="86207"/>
                  </a:lnTo>
                  <a:lnTo>
                    <a:pt x="132623" y="97847"/>
                  </a:lnTo>
                  <a:lnTo>
                    <a:pt x="138579" y="108054"/>
                  </a:lnTo>
                  <a:lnTo>
                    <a:pt x="144997" y="117306"/>
                  </a:lnTo>
                  <a:lnTo>
                    <a:pt x="176185" y="15416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641568" y="1134190"/>
              <a:ext cx="154271" cy="143152"/>
            </a:xfrm>
            <a:custGeom>
              <a:avLst/>
              <a:gdLst/>
              <a:ahLst/>
              <a:cxnLst/>
              <a:rect l="0" t="0" r="0" b="0"/>
              <a:pathLst>
                <a:path w="154271" h="143152">
                  <a:moveTo>
                    <a:pt x="99212" y="0"/>
                  </a:moveTo>
                  <a:lnTo>
                    <a:pt x="69984" y="5846"/>
                  </a:lnTo>
                  <a:lnTo>
                    <a:pt x="57704" y="12462"/>
                  </a:lnTo>
                  <a:lnTo>
                    <a:pt x="45846" y="21767"/>
                  </a:lnTo>
                  <a:lnTo>
                    <a:pt x="34271" y="32864"/>
                  </a:lnTo>
                  <a:lnTo>
                    <a:pt x="24107" y="43932"/>
                  </a:lnTo>
                  <a:lnTo>
                    <a:pt x="14884" y="54982"/>
                  </a:lnTo>
                  <a:lnTo>
                    <a:pt x="6288" y="66019"/>
                  </a:lnTo>
                  <a:lnTo>
                    <a:pt x="1781" y="77047"/>
                  </a:lnTo>
                  <a:lnTo>
                    <a:pt x="0" y="88070"/>
                  </a:lnTo>
                  <a:lnTo>
                    <a:pt x="36" y="99089"/>
                  </a:lnTo>
                  <a:lnTo>
                    <a:pt x="4954" y="103988"/>
                  </a:lnTo>
                  <a:lnTo>
                    <a:pt x="13127" y="104807"/>
                  </a:lnTo>
                  <a:lnTo>
                    <a:pt x="23470" y="102906"/>
                  </a:lnTo>
                  <a:lnTo>
                    <a:pt x="32812" y="97968"/>
                  </a:lnTo>
                  <a:lnTo>
                    <a:pt x="41487" y="91006"/>
                  </a:lnTo>
                  <a:lnTo>
                    <a:pt x="49717" y="82694"/>
                  </a:lnTo>
                  <a:lnTo>
                    <a:pt x="56427" y="73482"/>
                  </a:lnTo>
                  <a:lnTo>
                    <a:pt x="62125" y="63670"/>
                  </a:lnTo>
                  <a:lnTo>
                    <a:pt x="67146" y="53458"/>
                  </a:lnTo>
                  <a:lnTo>
                    <a:pt x="71717" y="51545"/>
                  </a:lnTo>
                  <a:lnTo>
                    <a:pt x="75988" y="55163"/>
                  </a:lnTo>
                  <a:lnTo>
                    <a:pt x="80059" y="62469"/>
                  </a:lnTo>
                  <a:lnTo>
                    <a:pt x="83997" y="71010"/>
                  </a:lnTo>
                  <a:lnTo>
                    <a:pt x="87845" y="80375"/>
                  </a:lnTo>
                  <a:lnTo>
                    <a:pt x="91634" y="90289"/>
                  </a:lnTo>
                  <a:lnTo>
                    <a:pt x="96607" y="100568"/>
                  </a:lnTo>
                  <a:lnTo>
                    <a:pt x="102370" y="111092"/>
                  </a:lnTo>
                  <a:lnTo>
                    <a:pt x="154270" y="14315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866575" y="1068121"/>
              <a:ext cx="28368" cy="220232"/>
            </a:xfrm>
            <a:custGeom>
              <a:avLst/>
              <a:gdLst/>
              <a:ahLst/>
              <a:cxnLst/>
              <a:rect l="0" t="0" r="0" b="0"/>
              <a:pathLst>
                <a:path w="28368" h="220232">
                  <a:moveTo>
                    <a:pt x="6344" y="0"/>
                  </a:moveTo>
                  <a:lnTo>
                    <a:pt x="499" y="17537"/>
                  </a:lnTo>
                  <a:lnTo>
                    <a:pt x="0" y="26373"/>
                  </a:lnTo>
                  <a:lnTo>
                    <a:pt x="891" y="35935"/>
                  </a:lnTo>
                  <a:lnTo>
                    <a:pt x="2709" y="45980"/>
                  </a:lnTo>
                  <a:lnTo>
                    <a:pt x="3921" y="60017"/>
                  </a:lnTo>
                  <a:lnTo>
                    <a:pt x="4728" y="76717"/>
                  </a:lnTo>
                  <a:lnTo>
                    <a:pt x="5267" y="95191"/>
                  </a:lnTo>
                  <a:lnTo>
                    <a:pt x="6850" y="113624"/>
                  </a:lnTo>
                  <a:lnTo>
                    <a:pt x="9128" y="132031"/>
                  </a:lnTo>
                  <a:lnTo>
                    <a:pt x="11871" y="150419"/>
                  </a:lnTo>
                  <a:lnTo>
                    <a:pt x="14923" y="166349"/>
                  </a:lnTo>
                  <a:lnTo>
                    <a:pt x="18181" y="180639"/>
                  </a:lnTo>
                  <a:lnTo>
                    <a:pt x="28367" y="2202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806850" y="1122529"/>
              <a:ext cx="374394" cy="161472"/>
            </a:xfrm>
            <a:custGeom>
              <a:avLst/>
              <a:gdLst/>
              <a:ahLst/>
              <a:cxnLst/>
              <a:rect l="0" t="0" r="0" b="0"/>
              <a:pathLst>
                <a:path w="374394" h="161472">
                  <a:moveTo>
                    <a:pt x="0" y="44696"/>
                  </a:moveTo>
                  <a:lnTo>
                    <a:pt x="45980" y="60023"/>
                  </a:lnTo>
                  <a:lnTo>
                    <a:pt x="58794" y="62255"/>
                  </a:lnTo>
                  <a:lnTo>
                    <a:pt x="73454" y="63743"/>
                  </a:lnTo>
                  <a:lnTo>
                    <a:pt x="89345" y="64735"/>
                  </a:lnTo>
                  <a:lnTo>
                    <a:pt x="123315" y="65837"/>
                  </a:lnTo>
                  <a:lnTo>
                    <a:pt x="140938" y="66131"/>
                  </a:lnTo>
                  <a:lnTo>
                    <a:pt x="156358" y="65104"/>
                  </a:lnTo>
                  <a:lnTo>
                    <a:pt x="170308" y="63195"/>
                  </a:lnTo>
                  <a:lnTo>
                    <a:pt x="183278" y="60699"/>
                  </a:lnTo>
                  <a:lnTo>
                    <a:pt x="195596" y="57812"/>
                  </a:lnTo>
                  <a:lnTo>
                    <a:pt x="207478" y="54663"/>
                  </a:lnTo>
                  <a:lnTo>
                    <a:pt x="219070" y="51341"/>
                  </a:lnTo>
                  <a:lnTo>
                    <a:pt x="226798" y="44232"/>
                  </a:lnTo>
                  <a:lnTo>
                    <a:pt x="231950" y="34599"/>
                  </a:lnTo>
                  <a:lnTo>
                    <a:pt x="235385" y="23282"/>
                  </a:lnTo>
                  <a:lnTo>
                    <a:pt x="234004" y="14515"/>
                  </a:lnTo>
                  <a:lnTo>
                    <a:pt x="229413" y="7446"/>
                  </a:lnTo>
                  <a:lnTo>
                    <a:pt x="222682" y="1510"/>
                  </a:lnTo>
                  <a:lnTo>
                    <a:pt x="214524" y="0"/>
                  </a:lnTo>
                  <a:lnTo>
                    <a:pt x="205415" y="1440"/>
                  </a:lnTo>
                  <a:lnTo>
                    <a:pt x="195671" y="4847"/>
                  </a:lnTo>
                  <a:lnTo>
                    <a:pt x="186729" y="9565"/>
                  </a:lnTo>
                  <a:lnTo>
                    <a:pt x="178320" y="15158"/>
                  </a:lnTo>
                  <a:lnTo>
                    <a:pt x="170267" y="21334"/>
                  </a:lnTo>
                  <a:lnTo>
                    <a:pt x="164899" y="30345"/>
                  </a:lnTo>
                  <a:lnTo>
                    <a:pt x="161320" y="41246"/>
                  </a:lnTo>
                  <a:lnTo>
                    <a:pt x="158934" y="53407"/>
                  </a:lnTo>
                  <a:lnTo>
                    <a:pt x="158567" y="66409"/>
                  </a:lnTo>
                  <a:lnTo>
                    <a:pt x="159545" y="79971"/>
                  </a:lnTo>
                  <a:lnTo>
                    <a:pt x="161421" y="93906"/>
                  </a:lnTo>
                  <a:lnTo>
                    <a:pt x="167566" y="105644"/>
                  </a:lnTo>
                  <a:lnTo>
                    <a:pt x="176556" y="115915"/>
                  </a:lnTo>
                  <a:lnTo>
                    <a:pt x="187444" y="125210"/>
                  </a:lnTo>
                  <a:lnTo>
                    <a:pt x="199597" y="133854"/>
                  </a:lnTo>
                  <a:lnTo>
                    <a:pt x="212592" y="142063"/>
                  </a:lnTo>
                  <a:lnTo>
                    <a:pt x="226150" y="149983"/>
                  </a:lnTo>
                  <a:lnTo>
                    <a:pt x="241306" y="155263"/>
                  </a:lnTo>
                  <a:lnTo>
                    <a:pt x="257528" y="158783"/>
                  </a:lnTo>
                  <a:lnTo>
                    <a:pt x="274460" y="161130"/>
                  </a:lnTo>
                  <a:lnTo>
                    <a:pt x="290642" y="161471"/>
                  </a:lnTo>
                  <a:lnTo>
                    <a:pt x="306324" y="160475"/>
                  </a:lnTo>
                  <a:lnTo>
                    <a:pt x="321672" y="158587"/>
                  </a:lnTo>
                  <a:lnTo>
                    <a:pt x="335575" y="156105"/>
                  </a:lnTo>
                  <a:lnTo>
                    <a:pt x="348515" y="153227"/>
                  </a:lnTo>
                  <a:lnTo>
                    <a:pt x="374393" y="13278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535143" y="1079132"/>
              <a:ext cx="196679" cy="167521"/>
            </a:xfrm>
            <a:custGeom>
              <a:avLst/>
              <a:gdLst/>
              <a:ahLst/>
              <a:cxnLst/>
              <a:rect l="0" t="0" r="0" b="0"/>
              <a:pathLst>
                <a:path w="196679" h="167521">
                  <a:moveTo>
                    <a:pt x="9481" y="0"/>
                  </a:moveTo>
                  <a:lnTo>
                    <a:pt x="9481" y="23383"/>
                  </a:lnTo>
                  <a:lnTo>
                    <a:pt x="8258" y="36388"/>
                  </a:lnTo>
                  <a:lnTo>
                    <a:pt x="6219" y="51176"/>
                  </a:lnTo>
                  <a:lnTo>
                    <a:pt x="3636" y="67152"/>
                  </a:lnTo>
                  <a:lnTo>
                    <a:pt x="1914" y="82697"/>
                  </a:lnTo>
                  <a:lnTo>
                    <a:pt x="766" y="97954"/>
                  </a:lnTo>
                  <a:lnTo>
                    <a:pt x="0" y="113020"/>
                  </a:lnTo>
                  <a:lnTo>
                    <a:pt x="714" y="127957"/>
                  </a:lnTo>
                  <a:lnTo>
                    <a:pt x="2413" y="142810"/>
                  </a:lnTo>
                  <a:lnTo>
                    <a:pt x="4769" y="157606"/>
                  </a:lnTo>
                  <a:lnTo>
                    <a:pt x="10010" y="165022"/>
                  </a:lnTo>
                  <a:lnTo>
                    <a:pt x="17175" y="167520"/>
                  </a:lnTo>
                  <a:lnTo>
                    <a:pt x="25622" y="166738"/>
                  </a:lnTo>
                  <a:lnTo>
                    <a:pt x="33700" y="163770"/>
                  </a:lnTo>
                  <a:lnTo>
                    <a:pt x="41533" y="159344"/>
                  </a:lnTo>
                  <a:lnTo>
                    <a:pt x="49202" y="153946"/>
                  </a:lnTo>
                  <a:lnTo>
                    <a:pt x="55538" y="146677"/>
                  </a:lnTo>
                  <a:lnTo>
                    <a:pt x="60985" y="138161"/>
                  </a:lnTo>
                  <a:lnTo>
                    <a:pt x="65841" y="128812"/>
                  </a:lnTo>
                  <a:lnTo>
                    <a:pt x="71524" y="120133"/>
                  </a:lnTo>
                  <a:lnTo>
                    <a:pt x="77761" y="111900"/>
                  </a:lnTo>
                  <a:lnTo>
                    <a:pt x="84365" y="103964"/>
                  </a:lnTo>
                  <a:lnTo>
                    <a:pt x="91215" y="93780"/>
                  </a:lnTo>
                  <a:lnTo>
                    <a:pt x="98229" y="82096"/>
                  </a:lnTo>
                  <a:lnTo>
                    <a:pt x="105351" y="69413"/>
                  </a:lnTo>
                  <a:lnTo>
                    <a:pt x="111323" y="65852"/>
                  </a:lnTo>
                  <a:lnTo>
                    <a:pt x="116528" y="68371"/>
                  </a:lnTo>
                  <a:lnTo>
                    <a:pt x="121222" y="74945"/>
                  </a:lnTo>
                  <a:lnTo>
                    <a:pt x="125574" y="82998"/>
                  </a:lnTo>
                  <a:lnTo>
                    <a:pt x="129699" y="92038"/>
                  </a:lnTo>
                  <a:lnTo>
                    <a:pt x="133673" y="101734"/>
                  </a:lnTo>
                  <a:lnTo>
                    <a:pt x="138769" y="111869"/>
                  </a:lnTo>
                  <a:lnTo>
                    <a:pt x="144613" y="122296"/>
                  </a:lnTo>
                  <a:lnTo>
                    <a:pt x="150957" y="132918"/>
                  </a:lnTo>
                  <a:lnTo>
                    <a:pt x="158856" y="141223"/>
                  </a:lnTo>
                  <a:lnTo>
                    <a:pt x="167793" y="147983"/>
                  </a:lnTo>
                  <a:lnTo>
                    <a:pt x="196678" y="1651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764968" y="1024075"/>
              <a:ext cx="128215" cy="223744"/>
            </a:xfrm>
            <a:custGeom>
              <a:avLst/>
              <a:gdLst/>
              <a:ahLst/>
              <a:cxnLst/>
              <a:rect l="0" t="0" r="0" b="0"/>
              <a:pathLst>
                <a:path w="128215" h="223744">
                  <a:moveTo>
                    <a:pt x="87980" y="0"/>
                  </a:moveTo>
                  <a:lnTo>
                    <a:pt x="70443" y="5845"/>
                  </a:lnTo>
                  <a:lnTo>
                    <a:pt x="60383" y="11238"/>
                  </a:lnTo>
                  <a:lnTo>
                    <a:pt x="48783" y="18503"/>
                  </a:lnTo>
                  <a:lnTo>
                    <a:pt x="36155" y="27018"/>
                  </a:lnTo>
                  <a:lnTo>
                    <a:pt x="25289" y="35141"/>
                  </a:lnTo>
                  <a:lnTo>
                    <a:pt x="15599" y="43003"/>
                  </a:lnTo>
                  <a:lnTo>
                    <a:pt x="6691" y="50692"/>
                  </a:lnTo>
                  <a:lnTo>
                    <a:pt x="1976" y="59488"/>
                  </a:lnTo>
                  <a:lnTo>
                    <a:pt x="57" y="69023"/>
                  </a:lnTo>
                  <a:lnTo>
                    <a:pt x="0" y="79050"/>
                  </a:lnTo>
                  <a:lnTo>
                    <a:pt x="3633" y="89405"/>
                  </a:lnTo>
                  <a:lnTo>
                    <a:pt x="9726" y="99979"/>
                  </a:lnTo>
                  <a:lnTo>
                    <a:pt x="17458" y="110699"/>
                  </a:lnTo>
                  <a:lnTo>
                    <a:pt x="27507" y="120292"/>
                  </a:lnTo>
                  <a:lnTo>
                    <a:pt x="39100" y="129135"/>
                  </a:lnTo>
                  <a:lnTo>
                    <a:pt x="51723" y="137477"/>
                  </a:lnTo>
                  <a:lnTo>
                    <a:pt x="65032" y="145486"/>
                  </a:lnTo>
                  <a:lnTo>
                    <a:pt x="78799" y="153272"/>
                  </a:lnTo>
                  <a:lnTo>
                    <a:pt x="92871" y="160909"/>
                  </a:lnTo>
                  <a:lnTo>
                    <a:pt x="104699" y="168448"/>
                  </a:lnTo>
                  <a:lnTo>
                    <a:pt x="115032" y="175921"/>
                  </a:lnTo>
                  <a:lnTo>
                    <a:pt x="124367" y="183350"/>
                  </a:lnTo>
                  <a:lnTo>
                    <a:pt x="128144" y="190750"/>
                  </a:lnTo>
                  <a:lnTo>
                    <a:pt x="128214" y="198130"/>
                  </a:lnTo>
                  <a:lnTo>
                    <a:pt x="125815" y="205497"/>
                  </a:lnTo>
                  <a:lnTo>
                    <a:pt x="119321" y="211632"/>
                  </a:lnTo>
                  <a:lnTo>
                    <a:pt x="110097" y="216945"/>
                  </a:lnTo>
                  <a:lnTo>
                    <a:pt x="99054" y="221711"/>
                  </a:lnTo>
                  <a:lnTo>
                    <a:pt x="86798" y="223665"/>
                  </a:lnTo>
                  <a:lnTo>
                    <a:pt x="73734" y="223743"/>
                  </a:lnTo>
                  <a:lnTo>
                    <a:pt x="32922" y="2202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985087" y="1112167"/>
              <a:ext cx="22024" cy="132140"/>
            </a:xfrm>
            <a:custGeom>
              <a:avLst/>
              <a:gdLst/>
              <a:ahLst/>
              <a:cxnLst/>
              <a:rect l="0" t="0" r="0" b="0"/>
              <a:pathLst>
                <a:path w="22024" h="132140">
                  <a:moveTo>
                    <a:pt x="22023" y="0"/>
                  </a:moveTo>
                  <a:lnTo>
                    <a:pt x="16177" y="29228"/>
                  </a:lnTo>
                  <a:lnTo>
                    <a:pt x="10045" y="56629"/>
                  </a:lnTo>
                  <a:lnTo>
                    <a:pt x="0" y="1321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062168" y="1090144"/>
              <a:ext cx="154163" cy="165174"/>
            </a:xfrm>
            <a:custGeom>
              <a:avLst/>
              <a:gdLst/>
              <a:ahLst/>
              <a:cxnLst/>
              <a:rect l="0" t="0" r="0" b="0"/>
              <a:pathLst>
                <a:path w="154163" h="165174">
                  <a:moveTo>
                    <a:pt x="0" y="0"/>
                  </a:moveTo>
                  <a:lnTo>
                    <a:pt x="5846" y="23382"/>
                  </a:lnTo>
                  <a:lnTo>
                    <a:pt x="7568" y="36388"/>
                  </a:lnTo>
                  <a:lnTo>
                    <a:pt x="8716" y="51176"/>
                  </a:lnTo>
                  <a:lnTo>
                    <a:pt x="9481" y="67152"/>
                  </a:lnTo>
                  <a:lnTo>
                    <a:pt x="10331" y="97954"/>
                  </a:lnTo>
                  <a:lnTo>
                    <a:pt x="10558" y="113019"/>
                  </a:lnTo>
                  <a:lnTo>
                    <a:pt x="11932" y="118169"/>
                  </a:lnTo>
                  <a:lnTo>
                    <a:pt x="14072" y="116708"/>
                  </a:lnTo>
                  <a:lnTo>
                    <a:pt x="16722" y="110840"/>
                  </a:lnTo>
                  <a:lnTo>
                    <a:pt x="19713" y="103258"/>
                  </a:lnTo>
                  <a:lnTo>
                    <a:pt x="26298" y="85045"/>
                  </a:lnTo>
                  <a:lnTo>
                    <a:pt x="30991" y="73825"/>
                  </a:lnTo>
                  <a:lnTo>
                    <a:pt x="36566" y="61452"/>
                  </a:lnTo>
                  <a:lnTo>
                    <a:pt x="42730" y="48309"/>
                  </a:lnTo>
                  <a:lnTo>
                    <a:pt x="50510" y="37100"/>
                  </a:lnTo>
                  <a:lnTo>
                    <a:pt x="59367" y="27180"/>
                  </a:lnTo>
                  <a:lnTo>
                    <a:pt x="68942" y="18120"/>
                  </a:lnTo>
                  <a:lnTo>
                    <a:pt x="78996" y="14527"/>
                  </a:lnTo>
                  <a:lnTo>
                    <a:pt x="89369" y="14579"/>
                  </a:lnTo>
                  <a:lnTo>
                    <a:pt x="99955" y="17060"/>
                  </a:lnTo>
                  <a:lnTo>
                    <a:pt x="109459" y="22385"/>
                  </a:lnTo>
                  <a:lnTo>
                    <a:pt x="118243" y="29605"/>
                  </a:lnTo>
                  <a:lnTo>
                    <a:pt x="126545" y="38090"/>
                  </a:lnTo>
                  <a:lnTo>
                    <a:pt x="132080" y="48640"/>
                  </a:lnTo>
                  <a:lnTo>
                    <a:pt x="135770" y="60567"/>
                  </a:lnTo>
                  <a:lnTo>
                    <a:pt x="138230" y="73413"/>
                  </a:lnTo>
                  <a:lnTo>
                    <a:pt x="139870" y="86871"/>
                  </a:lnTo>
                  <a:lnTo>
                    <a:pt x="140964" y="100736"/>
                  </a:lnTo>
                  <a:lnTo>
                    <a:pt x="154162" y="1651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281044" y="1090144"/>
              <a:ext cx="186331" cy="341827"/>
            </a:xfrm>
            <a:custGeom>
              <a:avLst/>
              <a:gdLst/>
              <a:ahLst/>
              <a:cxnLst/>
              <a:rect l="0" t="0" r="0" b="0"/>
              <a:pathLst>
                <a:path w="186331" h="341827">
                  <a:moveTo>
                    <a:pt x="111471" y="0"/>
                  </a:moveTo>
                  <a:lnTo>
                    <a:pt x="93934" y="5846"/>
                  </a:lnTo>
                  <a:lnTo>
                    <a:pt x="85097" y="10015"/>
                  </a:lnTo>
                  <a:lnTo>
                    <a:pt x="75536" y="15241"/>
                  </a:lnTo>
                  <a:lnTo>
                    <a:pt x="65491" y="21172"/>
                  </a:lnTo>
                  <a:lnTo>
                    <a:pt x="56348" y="27573"/>
                  </a:lnTo>
                  <a:lnTo>
                    <a:pt x="47805" y="34288"/>
                  </a:lnTo>
                  <a:lnTo>
                    <a:pt x="39662" y="41211"/>
                  </a:lnTo>
                  <a:lnTo>
                    <a:pt x="31787" y="48274"/>
                  </a:lnTo>
                  <a:lnTo>
                    <a:pt x="16512" y="62646"/>
                  </a:lnTo>
                  <a:lnTo>
                    <a:pt x="10236" y="72352"/>
                  </a:lnTo>
                  <a:lnTo>
                    <a:pt x="4829" y="83716"/>
                  </a:lnTo>
                  <a:lnTo>
                    <a:pt x="0" y="96187"/>
                  </a:lnTo>
                  <a:lnTo>
                    <a:pt x="452" y="105724"/>
                  </a:lnTo>
                  <a:lnTo>
                    <a:pt x="4424" y="113305"/>
                  </a:lnTo>
                  <a:lnTo>
                    <a:pt x="10742" y="119583"/>
                  </a:lnTo>
                  <a:lnTo>
                    <a:pt x="19848" y="120098"/>
                  </a:lnTo>
                  <a:lnTo>
                    <a:pt x="30813" y="116770"/>
                  </a:lnTo>
                  <a:lnTo>
                    <a:pt x="43017" y="110882"/>
                  </a:lnTo>
                  <a:lnTo>
                    <a:pt x="54823" y="104509"/>
                  </a:lnTo>
                  <a:lnTo>
                    <a:pt x="66365" y="97813"/>
                  </a:lnTo>
                  <a:lnTo>
                    <a:pt x="77730" y="90902"/>
                  </a:lnTo>
                  <a:lnTo>
                    <a:pt x="87753" y="82625"/>
                  </a:lnTo>
                  <a:lnTo>
                    <a:pt x="96882" y="73436"/>
                  </a:lnTo>
                  <a:lnTo>
                    <a:pt x="105415" y="63639"/>
                  </a:lnTo>
                  <a:lnTo>
                    <a:pt x="109881" y="60779"/>
                  </a:lnTo>
                  <a:lnTo>
                    <a:pt x="111634" y="62542"/>
                  </a:lnTo>
                  <a:lnTo>
                    <a:pt x="111580" y="67389"/>
                  </a:lnTo>
                  <a:lnTo>
                    <a:pt x="113990" y="76737"/>
                  </a:lnTo>
                  <a:lnTo>
                    <a:pt x="118045" y="89087"/>
                  </a:lnTo>
                  <a:lnTo>
                    <a:pt x="123194" y="103437"/>
                  </a:lnTo>
                  <a:lnTo>
                    <a:pt x="129074" y="116675"/>
                  </a:lnTo>
                  <a:lnTo>
                    <a:pt x="135442" y="129171"/>
                  </a:lnTo>
                  <a:lnTo>
                    <a:pt x="142133" y="141172"/>
                  </a:lnTo>
                  <a:lnTo>
                    <a:pt x="147818" y="152843"/>
                  </a:lnTo>
                  <a:lnTo>
                    <a:pt x="152831" y="164294"/>
                  </a:lnTo>
                  <a:lnTo>
                    <a:pt x="157397" y="175599"/>
                  </a:lnTo>
                  <a:lnTo>
                    <a:pt x="165733" y="197948"/>
                  </a:lnTo>
                  <a:lnTo>
                    <a:pt x="181053" y="242203"/>
                  </a:lnTo>
                  <a:lnTo>
                    <a:pt x="183553" y="254455"/>
                  </a:lnTo>
                  <a:lnTo>
                    <a:pt x="185219" y="267517"/>
                  </a:lnTo>
                  <a:lnTo>
                    <a:pt x="186330" y="281119"/>
                  </a:lnTo>
                  <a:lnTo>
                    <a:pt x="185847" y="293858"/>
                  </a:lnTo>
                  <a:lnTo>
                    <a:pt x="184302" y="306021"/>
                  </a:lnTo>
                  <a:lnTo>
                    <a:pt x="182048" y="317800"/>
                  </a:lnTo>
                  <a:lnTo>
                    <a:pt x="176875" y="326876"/>
                  </a:lnTo>
                  <a:lnTo>
                    <a:pt x="169755" y="334151"/>
                  </a:lnTo>
                  <a:lnTo>
                    <a:pt x="161339" y="340224"/>
                  </a:lnTo>
                  <a:lnTo>
                    <a:pt x="150834" y="341826"/>
                  </a:lnTo>
                  <a:lnTo>
                    <a:pt x="138936" y="340446"/>
                  </a:lnTo>
                  <a:lnTo>
                    <a:pt x="126111" y="337080"/>
                  </a:lnTo>
                  <a:lnTo>
                    <a:pt x="112666" y="332389"/>
                  </a:lnTo>
                  <a:lnTo>
                    <a:pt x="98809" y="326814"/>
                  </a:lnTo>
                  <a:lnTo>
                    <a:pt x="45401" y="2973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719841" y="1080291"/>
              <a:ext cx="157183" cy="152962"/>
            </a:xfrm>
            <a:custGeom>
              <a:avLst/>
              <a:gdLst/>
              <a:ahLst/>
              <a:cxnLst/>
              <a:rect l="0" t="0" r="0" b="0"/>
              <a:pathLst>
                <a:path w="157183" h="152962">
                  <a:moveTo>
                    <a:pt x="3020" y="119969"/>
                  </a:moveTo>
                  <a:lnTo>
                    <a:pt x="49000" y="89315"/>
                  </a:lnTo>
                  <a:lnTo>
                    <a:pt x="58144" y="82404"/>
                  </a:lnTo>
                  <a:lnTo>
                    <a:pt x="66686" y="75349"/>
                  </a:lnTo>
                  <a:lnTo>
                    <a:pt x="74829" y="68199"/>
                  </a:lnTo>
                  <a:lnTo>
                    <a:pt x="82704" y="59762"/>
                  </a:lnTo>
                  <a:lnTo>
                    <a:pt x="90401" y="50467"/>
                  </a:lnTo>
                  <a:lnTo>
                    <a:pt x="97979" y="40599"/>
                  </a:lnTo>
                  <a:lnTo>
                    <a:pt x="104255" y="30351"/>
                  </a:lnTo>
                  <a:lnTo>
                    <a:pt x="109663" y="19848"/>
                  </a:lnTo>
                  <a:lnTo>
                    <a:pt x="114491" y="9175"/>
                  </a:lnTo>
                  <a:lnTo>
                    <a:pt x="111592" y="3284"/>
                  </a:lnTo>
                  <a:lnTo>
                    <a:pt x="103542" y="579"/>
                  </a:lnTo>
                  <a:lnTo>
                    <a:pt x="92058" y="0"/>
                  </a:lnTo>
                  <a:lnTo>
                    <a:pt x="79508" y="3284"/>
                  </a:lnTo>
                  <a:lnTo>
                    <a:pt x="66247" y="9144"/>
                  </a:lnTo>
                  <a:lnTo>
                    <a:pt x="52513" y="16722"/>
                  </a:lnTo>
                  <a:lnTo>
                    <a:pt x="40909" y="24220"/>
                  </a:lnTo>
                  <a:lnTo>
                    <a:pt x="30726" y="31666"/>
                  </a:lnTo>
                  <a:lnTo>
                    <a:pt x="21491" y="39077"/>
                  </a:lnTo>
                  <a:lnTo>
                    <a:pt x="14111" y="50135"/>
                  </a:lnTo>
                  <a:lnTo>
                    <a:pt x="7967" y="63625"/>
                  </a:lnTo>
                  <a:lnTo>
                    <a:pt x="2648" y="78736"/>
                  </a:lnTo>
                  <a:lnTo>
                    <a:pt x="325" y="92480"/>
                  </a:lnTo>
                  <a:lnTo>
                    <a:pt x="0" y="105313"/>
                  </a:lnTo>
                  <a:lnTo>
                    <a:pt x="1007" y="117540"/>
                  </a:lnTo>
                  <a:lnTo>
                    <a:pt x="6572" y="128137"/>
                  </a:lnTo>
                  <a:lnTo>
                    <a:pt x="15176" y="137649"/>
                  </a:lnTo>
                  <a:lnTo>
                    <a:pt x="25806" y="146438"/>
                  </a:lnTo>
                  <a:lnTo>
                    <a:pt x="37787" y="151073"/>
                  </a:lnTo>
                  <a:lnTo>
                    <a:pt x="50668" y="152940"/>
                  </a:lnTo>
                  <a:lnTo>
                    <a:pt x="64150" y="152961"/>
                  </a:lnTo>
                  <a:lnTo>
                    <a:pt x="76808" y="151752"/>
                  </a:lnTo>
                  <a:lnTo>
                    <a:pt x="88917" y="149722"/>
                  </a:lnTo>
                  <a:lnTo>
                    <a:pt x="100661" y="147145"/>
                  </a:lnTo>
                  <a:lnTo>
                    <a:pt x="112160" y="144204"/>
                  </a:lnTo>
                  <a:lnTo>
                    <a:pt x="123497" y="141020"/>
                  </a:lnTo>
                  <a:lnTo>
                    <a:pt x="157182" y="1309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020173" y="969017"/>
              <a:ext cx="1" cy="264278"/>
            </a:xfrm>
            <a:custGeom>
              <a:avLst/>
              <a:gdLst/>
              <a:ahLst/>
              <a:cxnLst/>
              <a:rect l="0" t="0" r="0" b="0"/>
              <a:pathLst>
                <a:path w="1" h="264278">
                  <a:moveTo>
                    <a:pt x="0" y="0"/>
                  </a:moveTo>
                  <a:lnTo>
                    <a:pt x="0" y="26427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075231" y="1112167"/>
              <a:ext cx="11013" cy="110117"/>
            </a:xfrm>
            <a:custGeom>
              <a:avLst/>
              <a:gdLst/>
              <a:ahLst/>
              <a:cxnLst/>
              <a:rect l="0" t="0" r="0" b="0"/>
              <a:pathLst>
                <a:path w="11013" h="110117">
                  <a:moveTo>
                    <a:pt x="0" y="0"/>
                  </a:moveTo>
                  <a:lnTo>
                    <a:pt x="5846" y="23383"/>
                  </a:lnTo>
                  <a:lnTo>
                    <a:pt x="7568" y="35165"/>
                  </a:lnTo>
                  <a:lnTo>
                    <a:pt x="8716" y="47913"/>
                  </a:lnTo>
                  <a:lnTo>
                    <a:pt x="11012" y="11011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174335" y="1106747"/>
              <a:ext cx="264279" cy="137560"/>
            </a:xfrm>
            <a:custGeom>
              <a:avLst/>
              <a:gdLst/>
              <a:ahLst/>
              <a:cxnLst/>
              <a:rect l="0" t="0" r="0" b="0"/>
              <a:pathLst>
                <a:path w="264279" h="137560">
                  <a:moveTo>
                    <a:pt x="0" y="16432"/>
                  </a:moveTo>
                  <a:lnTo>
                    <a:pt x="5846" y="39814"/>
                  </a:lnTo>
                  <a:lnTo>
                    <a:pt x="7568" y="51596"/>
                  </a:lnTo>
                  <a:lnTo>
                    <a:pt x="8716" y="64345"/>
                  </a:lnTo>
                  <a:lnTo>
                    <a:pt x="9482" y="77738"/>
                  </a:lnTo>
                  <a:lnTo>
                    <a:pt x="10332" y="105670"/>
                  </a:lnTo>
                  <a:lnTo>
                    <a:pt x="10559" y="119970"/>
                  </a:lnTo>
                  <a:lnTo>
                    <a:pt x="11933" y="124610"/>
                  </a:lnTo>
                  <a:lnTo>
                    <a:pt x="14073" y="122808"/>
                  </a:lnTo>
                  <a:lnTo>
                    <a:pt x="16723" y="116714"/>
                  </a:lnTo>
                  <a:lnTo>
                    <a:pt x="19714" y="106533"/>
                  </a:lnTo>
                  <a:lnTo>
                    <a:pt x="22930" y="93628"/>
                  </a:lnTo>
                  <a:lnTo>
                    <a:pt x="26299" y="78908"/>
                  </a:lnTo>
                  <a:lnTo>
                    <a:pt x="29768" y="65423"/>
                  </a:lnTo>
                  <a:lnTo>
                    <a:pt x="33304" y="52763"/>
                  </a:lnTo>
                  <a:lnTo>
                    <a:pt x="40496" y="28909"/>
                  </a:lnTo>
                  <a:lnTo>
                    <a:pt x="47770" y="6071"/>
                  </a:lnTo>
                  <a:lnTo>
                    <a:pt x="52647" y="960"/>
                  </a:lnTo>
                  <a:lnTo>
                    <a:pt x="58345" y="0"/>
                  </a:lnTo>
                  <a:lnTo>
                    <a:pt x="64590" y="1807"/>
                  </a:lnTo>
                  <a:lnTo>
                    <a:pt x="69978" y="6682"/>
                  </a:lnTo>
                  <a:lnTo>
                    <a:pt x="74793" y="13602"/>
                  </a:lnTo>
                  <a:lnTo>
                    <a:pt x="79226" y="21886"/>
                  </a:lnTo>
                  <a:lnTo>
                    <a:pt x="83405" y="32303"/>
                  </a:lnTo>
                  <a:lnTo>
                    <a:pt x="87415" y="44142"/>
                  </a:lnTo>
                  <a:lnTo>
                    <a:pt x="98903" y="80923"/>
                  </a:lnTo>
                  <a:lnTo>
                    <a:pt x="102641" y="92461"/>
                  </a:lnTo>
                  <a:lnTo>
                    <a:pt x="107580" y="103823"/>
                  </a:lnTo>
                  <a:lnTo>
                    <a:pt x="113319" y="115068"/>
                  </a:lnTo>
                  <a:lnTo>
                    <a:pt x="119592" y="126236"/>
                  </a:lnTo>
                  <a:lnTo>
                    <a:pt x="126222" y="131234"/>
                  </a:lnTo>
                  <a:lnTo>
                    <a:pt x="133088" y="132118"/>
                  </a:lnTo>
                  <a:lnTo>
                    <a:pt x="140113" y="130261"/>
                  </a:lnTo>
                  <a:lnTo>
                    <a:pt x="147243" y="125353"/>
                  </a:lnTo>
                  <a:lnTo>
                    <a:pt x="154444" y="118410"/>
                  </a:lnTo>
                  <a:lnTo>
                    <a:pt x="161691" y="110111"/>
                  </a:lnTo>
                  <a:lnTo>
                    <a:pt x="167746" y="99684"/>
                  </a:lnTo>
                  <a:lnTo>
                    <a:pt x="173006" y="87839"/>
                  </a:lnTo>
                  <a:lnTo>
                    <a:pt x="182113" y="62850"/>
                  </a:lnTo>
                  <a:lnTo>
                    <a:pt x="190240" y="39509"/>
                  </a:lnTo>
                  <a:lnTo>
                    <a:pt x="194119" y="35487"/>
                  </a:lnTo>
                  <a:lnTo>
                    <a:pt x="197929" y="36476"/>
                  </a:lnTo>
                  <a:lnTo>
                    <a:pt x="201693" y="40806"/>
                  </a:lnTo>
                  <a:lnTo>
                    <a:pt x="205425" y="48587"/>
                  </a:lnTo>
                  <a:lnTo>
                    <a:pt x="209138" y="58668"/>
                  </a:lnTo>
                  <a:lnTo>
                    <a:pt x="212835" y="70283"/>
                  </a:lnTo>
                  <a:lnTo>
                    <a:pt x="217748" y="81697"/>
                  </a:lnTo>
                  <a:lnTo>
                    <a:pt x="223470" y="92976"/>
                  </a:lnTo>
                  <a:lnTo>
                    <a:pt x="264278" y="1375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526705" y="1090144"/>
              <a:ext cx="22024" cy="143151"/>
            </a:xfrm>
            <a:custGeom>
              <a:avLst/>
              <a:gdLst/>
              <a:ahLst/>
              <a:cxnLst/>
              <a:rect l="0" t="0" r="0" b="0"/>
              <a:pathLst>
                <a:path w="22024" h="143151">
                  <a:moveTo>
                    <a:pt x="0" y="0"/>
                  </a:moveTo>
                  <a:lnTo>
                    <a:pt x="0" y="23382"/>
                  </a:lnTo>
                  <a:lnTo>
                    <a:pt x="1224" y="35164"/>
                  </a:lnTo>
                  <a:lnTo>
                    <a:pt x="3263" y="47913"/>
                  </a:lnTo>
                  <a:lnTo>
                    <a:pt x="5846" y="61306"/>
                  </a:lnTo>
                  <a:lnTo>
                    <a:pt x="11979" y="89238"/>
                  </a:lnTo>
                  <a:lnTo>
                    <a:pt x="22023" y="1431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647832" y="1104111"/>
              <a:ext cx="143152" cy="129184"/>
            </a:xfrm>
            <a:custGeom>
              <a:avLst/>
              <a:gdLst/>
              <a:ahLst/>
              <a:cxnLst/>
              <a:rect l="0" t="0" r="0" b="0"/>
              <a:pathLst>
                <a:path w="143152" h="129184">
                  <a:moveTo>
                    <a:pt x="0" y="8056"/>
                  </a:moveTo>
                  <a:lnTo>
                    <a:pt x="0" y="78843"/>
                  </a:lnTo>
                  <a:lnTo>
                    <a:pt x="1224" y="84612"/>
                  </a:lnTo>
                  <a:lnTo>
                    <a:pt x="3263" y="84787"/>
                  </a:lnTo>
                  <a:lnTo>
                    <a:pt x="5846" y="81233"/>
                  </a:lnTo>
                  <a:lnTo>
                    <a:pt x="8792" y="73970"/>
                  </a:lnTo>
                  <a:lnTo>
                    <a:pt x="11979" y="64234"/>
                  </a:lnTo>
                  <a:lnTo>
                    <a:pt x="15327" y="52849"/>
                  </a:lnTo>
                  <a:lnTo>
                    <a:pt x="22310" y="27148"/>
                  </a:lnTo>
                  <a:lnTo>
                    <a:pt x="25885" y="13443"/>
                  </a:lnTo>
                  <a:lnTo>
                    <a:pt x="33162" y="5530"/>
                  </a:lnTo>
                  <a:lnTo>
                    <a:pt x="42908" y="1478"/>
                  </a:lnTo>
                  <a:lnTo>
                    <a:pt x="54299" y="0"/>
                  </a:lnTo>
                  <a:lnTo>
                    <a:pt x="63117" y="3909"/>
                  </a:lnTo>
                  <a:lnTo>
                    <a:pt x="70219" y="11409"/>
                  </a:lnTo>
                  <a:lnTo>
                    <a:pt x="76177" y="21303"/>
                  </a:lnTo>
                  <a:lnTo>
                    <a:pt x="82596" y="32793"/>
                  </a:lnTo>
                  <a:lnTo>
                    <a:pt x="96254" y="58610"/>
                  </a:lnTo>
                  <a:lnTo>
                    <a:pt x="102098" y="71123"/>
                  </a:lnTo>
                  <a:lnTo>
                    <a:pt x="107218" y="83136"/>
                  </a:lnTo>
                  <a:lnTo>
                    <a:pt x="143151" y="12918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860013" y="1090144"/>
              <a:ext cx="173225" cy="154163"/>
            </a:xfrm>
            <a:custGeom>
              <a:avLst/>
              <a:gdLst/>
              <a:ahLst/>
              <a:cxnLst/>
              <a:rect l="0" t="0" r="0" b="0"/>
              <a:pathLst>
                <a:path w="173225" h="154163">
                  <a:moveTo>
                    <a:pt x="96143" y="0"/>
                  </a:moveTo>
                  <a:lnTo>
                    <a:pt x="78606" y="5846"/>
                  </a:lnTo>
                  <a:lnTo>
                    <a:pt x="69770" y="11238"/>
                  </a:lnTo>
                  <a:lnTo>
                    <a:pt x="60209" y="18504"/>
                  </a:lnTo>
                  <a:lnTo>
                    <a:pt x="50164" y="27018"/>
                  </a:lnTo>
                  <a:lnTo>
                    <a:pt x="41020" y="35141"/>
                  </a:lnTo>
                  <a:lnTo>
                    <a:pt x="24335" y="50692"/>
                  </a:lnTo>
                  <a:lnTo>
                    <a:pt x="17683" y="60712"/>
                  </a:lnTo>
                  <a:lnTo>
                    <a:pt x="12026" y="72286"/>
                  </a:lnTo>
                  <a:lnTo>
                    <a:pt x="7030" y="84896"/>
                  </a:lnTo>
                  <a:lnTo>
                    <a:pt x="3700" y="98196"/>
                  </a:lnTo>
                  <a:lnTo>
                    <a:pt x="1480" y="111958"/>
                  </a:lnTo>
                  <a:lnTo>
                    <a:pt x="0" y="126026"/>
                  </a:lnTo>
                  <a:lnTo>
                    <a:pt x="2683" y="134181"/>
                  </a:lnTo>
                  <a:lnTo>
                    <a:pt x="8143" y="138394"/>
                  </a:lnTo>
                  <a:lnTo>
                    <a:pt x="15454" y="139980"/>
                  </a:lnTo>
                  <a:lnTo>
                    <a:pt x="23998" y="138589"/>
                  </a:lnTo>
                  <a:lnTo>
                    <a:pt x="33364" y="135216"/>
                  </a:lnTo>
                  <a:lnTo>
                    <a:pt x="43279" y="130520"/>
                  </a:lnTo>
                  <a:lnTo>
                    <a:pt x="52336" y="124942"/>
                  </a:lnTo>
                  <a:lnTo>
                    <a:pt x="60821" y="118776"/>
                  </a:lnTo>
                  <a:lnTo>
                    <a:pt x="68924" y="112219"/>
                  </a:lnTo>
                  <a:lnTo>
                    <a:pt x="76774" y="101730"/>
                  </a:lnTo>
                  <a:lnTo>
                    <a:pt x="84454" y="88619"/>
                  </a:lnTo>
                  <a:lnTo>
                    <a:pt x="92021" y="73762"/>
                  </a:lnTo>
                  <a:lnTo>
                    <a:pt x="98289" y="58962"/>
                  </a:lnTo>
                  <a:lnTo>
                    <a:pt x="103691" y="44202"/>
                  </a:lnTo>
                  <a:lnTo>
                    <a:pt x="110509" y="23316"/>
                  </a:lnTo>
                  <a:lnTo>
                    <a:pt x="110615" y="22885"/>
                  </a:lnTo>
                  <a:lnTo>
                    <a:pt x="109462" y="26268"/>
                  </a:lnTo>
                  <a:lnTo>
                    <a:pt x="108693" y="34641"/>
                  </a:lnTo>
                  <a:lnTo>
                    <a:pt x="108181" y="46341"/>
                  </a:lnTo>
                  <a:lnTo>
                    <a:pt x="107839" y="60258"/>
                  </a:lnTo>
                  <a:lnTo>
                    <a:pt x="108834" y="73207"/>
                  </a:lnTo>
                  <a:lnTo>
                    <a:pt x="110721" y="85510"/>
                  </a:lnTo>
                  <a:lnTo>
                    <a:pt x="113203" y="97382"/>
                  </a:lnTo>
                  <a:lnTo>
                    <a:pt x="117304" y="108968"/>
                  </a:lnTo>
                  <a:lnTo>
                    <a:pt x="122486" y="120362"/>
                  </a:lnTo>
                  <a:lnTo>
                    <a:pt x="173224" y="15416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154364" y="1035086"/>
              <a:ext cx="22024" cy="220232"/>
            </a:xfrm>
            <a:custGeom>
              <a:avLst/>
              <a:gdLst/>
              <a:ahLst/>
              <a:cxnLst/>
              <a:rect l="0" t="0" r="0" b="0"/>
              <a:pathLst>
                <a:path w="22024" h="220232">
                  <a:moveTo>
                    <a:pt x="0" y="0"/>
                  </a:moveTo>
                  <a:lnTo>
                    <a:pt x="0" y="86114"/>
                  </a:lnTo>
                  <a:lnTo>
                    <a:pt x="1224" y="103903"/>
                  </a:lnTo>
                  <a:lnTo>
                    <a:pt x="3263" y="121879"/>
                  </a:lnTo>
                  <a:lnTo>
                    <a:pt x="5846" y="139981"/>
                  </a:lnTo>
                  <a:lnTo>
                    <a:pt x="8792" y="155720"/>
                  </a:lnTo>
                  <a:lnTo>
                    <a:pt x="11979" y="169883"/>
                  </a:lnTo>
                  <a:lnTo>
                    <a:pt x="22023" y="2202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110318" y="1112167"/>
              <a:ext cx="187198" cy="33036"/>
            </a:xfrm>
            <a:custGeom>
              <a:avLst/>
              <a:gdLst/>
              <a:ahLst/>
              <a:cxnLst/>
              <a:rect l="0" t="0" r="0" b="0"/>
              <a:pathLst>
                <a:path w="187198" h="33036">
                  <a:moveTo>
                    <a:pt x="0" y="33035"/>
                  </a:moveTo>
                  <a:lnTo>
                    <a:pt x="23382" y="27189"/>
                  </a:lnTo>
                  <a:lnTo>
                    <a:pt x="37611" y="25467"/>
                  </a:lnTo>
                  <a:lnTo>
                    <a:pt x="54438" y="24319"/>
                  </a:lnTo>
                  <a:lnTo>
                    <a:pt x="72998" y="23554"/>
                  </a:lnTo>
                  <a:lnTo>
                    <a:pt x="91488" y="21820"/>
                  </a:lnTo>
                  <a:lnTo>
                    <a:pt x="109932" y="19441"/>
                  </a:lnTo>
                  <a:lnTo>
                    <a:pt x="18719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310964" y="1090144"/>
              <a:ext cx="30598" cy="165174"/>
            </a:xfrm>
            <a:custGeom>
              <a:avLst/>
              <a:gdLst/>
              <a:ahLst/>
              <a:cxnLst/>
              <a:rect l="0" t="0" r="0" b="0"/>
              <a:pathLst>
                <a:path w="30598" h="165174">
                  <a:moveTo>
                    <a:pt x="30597" y="0"/>
                  </a:moveTo>
                  <a:lnTo>
                    <a:pt x="18906" y="23382"/>
                  </a:lnTo>
                  <a:lnTo>
                    <a:pt x="14238" y="35164"/>
                  </a:lnTo>
                  <a:lnTo>
                    <a:pt x="9903" y="47913"/>
                  </a:lnTo>
                  <a:lnTo>
                    <a:pt x="5790" y="61306"/>
                  </a:lnTo>
                  <a:lnTo>
                    <a:pt x="3047" y="75129"/>
                  </a:lnTo>
                  <a:lnTo>
                    <a:pt x="1219" y="89238"/>
                  </a:lnTo>
                  <a:lnTo>
                    <a:pt x="0" y="103538"/>
                  </a:lnTo>
                  <a:lnTo>
                    <a:pt x="411" y="116742"/>
                  </a:lnTo>
                  <a:lnTo>
                    <a:pt x="1908" y="129216"/>
                  </a:lnTo>
                  <a:lnTo>
                    <a:pt x="30597" y="1651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399680" y="1108341"/>
              <a:ext cx="118243" cy="152870"/>
            </a:xfrm>
            <a:custGeom>
              <a:avLst/>
              <a:gdLst/>
              <a:ahLst/>
              <a:cxnLst/>
              <a:rect l="0" t="0" r="0" b="0"/>
              <a:pathLst>
                <a:path w="118243" h="152870">
                  <a:moveTo>
                    <a:pt x="18962" y="14838"/>
                  </a:moveTo>
                  <a:lnTo>
                    <a:pt x="7270" y="38220"/>
                  </a:lnTo>
                  <a:lnTo>
                    <a:pt x="3826" y="50002"/>
                  </a:lnTo>
                  <a:lnTo>
                    <a:pt x="1531" y="62751"/>
                  </a:lnTo>
                  <a:lnTo>
                    <a:pt x="0" y="76144"/>
                  </a:lnTo>
                  <a:lnTo>
                    <a:pt x="203" y="88743"/>
                  </a:lnTo>
                  <a:lnTo>
                    <a:pt x="1562" y="100813"/>
                  </a:lnTo>
                  <a:lnTo>
                    <a:pt x="3691" y="112530"/>
                  </a:lnTo>
                  <a:lnTo>
                    <a:pt x="7558" y="122789"/>
                  </a:lnTo>
                  <a:lnTo>
                    <a:pt x="12583" y="132075"/>
                  </a:lnTo>
                  <a:lnTo>
                    <a:pt x="18379" y="140713"/>
                  </a:lnTo>
                  <a:lnTo>
                    <a:pt x="27138" y="146471"/>
                  </a:lnTo>
                  <a:lnTo>
                    <a:pt x="37871" y="150310"/>
                  </a:lnTo>
                  <a:lnTo>
                    <a:pt x="49921" y="152869"/>
                  </a:lnTo>
                  <a:lnTo>
                    <a:pt x="61624" y="150905"/>
                  </a:lnTo>
                  <a:lnTo>
                    <a:pt x="73097" y="145925"/>
                  </a:lnTo>
                  <a:lnTo>
                    <a:pt x="84416" y="138934"/>
                  </a:lnTo>
                  <a:lnTo>
                    <a:pt x="94409" y="128156"/>
                  </a:lnTo>
                  <a:lnTo>
                    <a:pt x="103518" y="114854"/>
                  </a:lnTo>
                  <a:lnTo>
                    <a:pt x="112038" y="99868"/>
                  </a:lnTo>
                  <a:lnTo>
                    <a:pt x="116494" y="84983"/>
                  </a:lnTo>
                  <a:lnTo>
                    <a:pt x="118242" y="70166"/>
                  </a:lnTo>
                  <a:lnTo>
                    <a:pt x="118183" y="55393"/>
                  </a:lnTo>
                  <a:lnTo>
                    <a:pt x="114474" y="41875"/>
                  </a:lnTo>
                  <a:lnTo>
                    <a:pt x="108330" y="29192"/>
                  </a:lnTo>
                  <a:lnTo>
                    <a:pt x="100564" y="17066"/>
                  </a:lnTo>
                  <a:lnTo>
                    <a:pt x="90493" y="8982"/>
                  </a:lnTo>
                  <a:lnTo>
                    <a:pt x="78884" y="3593"/>
                  </a:lnTo>
                  <a:lnTo>
                    <a:pt x="66251" y="0"/>
                  </a:lnTo>
                  <a:lnTo>
                    <a:pt x="55382" y="52"/>
                  </a:lnTo>
                  <a:lnTo>
                    <a:pt x="45689" y="2534"/>
                  </a:lnTo>
                  <a:lnTo>
                    <a:pt x="7950" y="1483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599797" y="1091574"/>
              <a:ext cx="204250" cy="130710"/>
            </a:xfrm>
            <a:custGeom>
              <a:avLst/>
              <a:gdLst/>
              <a:ahLst/>
              <a:cxnLst/>
              <a:rect l="0" t="0" r="0" b="0"/>
              <a:pathLst>
                <a:path w="204250" h="130710">
                  <a:moveTo>
                    <a:pt x="17053" y="20593"/>
                  </a:moveTo>
                  <a:lnTo>
                    <a:pt x="11207" y="43976"/>
                  </a:lnTo>
                  <a:lnTo>
                    <a:pt x="9485" y="55758"/>
                  </a:lnTo>
                  <a:lnTo>
                    <a:pt x="8337" y="68506"/>
                  </a:lnTo>
                  <a:lnTo>
                    <a:pt x="7572" y="81899"/>
                  </a:lnTo>
                  <a:lnTo>
                    <a:pt x="5838" y="94499"/>
                  </a:lnTo>
                  <a:lnTo>
                    <a:pt x="3459" y="106569"/>
                  </a:lnTo>
                  <a:lnTo>
                    <a:pt x="649" y="118286"/>
                  </a:lnTo>
                  <a:lnTo>
                    <a:pt x="0" y="121203"/>
                  </a:lnTo>
                  <a:lnTo>
                    <a:pt x="2540" y="111394"/>
                  </a:lnTo>
                  <a:lnTo>
                    <a:pt x="10850" y="78357"/>
                  </a:lnTo>
                  <a:lnTo>
                    <a:pt x="14141" y="66443"/>
                  </a:lnTo>
                  <a:lnTo>
                    <a:pt x="21061" y="43418"/>
                  </a:lnTo>
                  <a:lnTo>
                    <a:pt x="25842" y="32139"/>
                  </a:lnTo>
                  <a:lnTo>
                    <a:pt x="31477" y="20949"/>
                  </a:lnTo>
                  <a:lnTo>
                    <a:pt x="37680" y="9819"/>
                  </a:lnTo>
                  <a:lnTo>
                    <a:pt x="45487" y="3622"/>
                  </a:lnTo>
                  <a:lnTo>
                    <a:pt x="54361" y="715"/>
                  </a:lnTo>
                  <a:lnTo>
                    <a:pt x="63948" y="0"/>
                  </a:lnTo>
                  <a:lnTo>
                    <a:pt x="72787" y="1970"/>
                  </a:lnTo>
                  <a:lnTo>
                    <a:pt x="81126" y="5731"/>
                  </a:lnTo>
                  <a:lnTo>
                    <a:pt x="89132" y="10685"/>
                  </a:lnTo>
                  <a:lnTo>
                    <a:pt x="96917" y="16435"/>
                  </a:lnTo>
                  <a:lnTo>
                    <a:pt x="104554" y="22715"/>
                  </a:lnTo>
                  <a:lnTo>
                    <a:pt x="112092" y="29349"/>
                  </a:lnTo>
                  <a:lnTo>
                    <a:pt x="119564" y="38665"/>
                  </a:lnTo>
                  <a:lnTo>
                    <a:pt x="126993" y="49770"/>
                  </a:lnTo>
                  <a:lnTo>
                    <a:pt x="134392" y="62068"/>
                  </a:lnTo>
                  <a:lnTo>
                    <a:pt x="141773" y="72713"/>
                  </a:lnTo>
                  <a:lnTo>
                    <a:pt x="149140" y="82257"/>
                  </a:lnTo>
                  <a:lnTo>
                    <a:pt x="156498" y="91066"/>
                  </a:lnTo>
                  <a:lnTo>
                    <a:pt x="163851" y="99387"/>
                  </a:lnTo>
                  <a:lnTo>
                    <a:pt x="171199" y="107380"/>
                  </a:lnTo>
                  <a:lnTo>
                    <a:pt x="204249" y="1307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506734" y="94699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559740" y="913959"/>
              <a:ext cx="1" cy="11013"/>
            </a:xfrm>
            <a:custGeom>
              <a:avLst/>
              <a:gdLst/>
              <a:ahLst/>
              <a:cxnLst/>
              <a:rect l="0" t="0" r="0" b="0"/>
              <a:pathLst>
                <a:path w="1" h="11013">
                  <a:moveTo>
                    <a:pt x="0" y="11012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152312" y="95800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63312" y="1985595"/>
            <a:ext cx="2817296" cy="1183653"/>
            <a:chOff x="663312" y="1985595"/>
            <a:chExt cx="2817296" cy="1183653"/>
          </a:xfrm>
        </p:grpSpPr>
        <p:sp>
          <p:nvSpPr>
            <p:cNvPr id="43" name="Freeform 42"/>
            <p:cNvSpPr/>
            <p:nvPr/>
          </p:nvSpPr>
          <p:spPr>
            <a:xfrm>
              <a:off x="694682" y="1985595"/>
              <a:ext cx="233665" cy="384287"/>
            </a:xfrm>
            <a:custGeom>
              <a:avLst/>
              <a:gdLst/>
              <a:ahLst/>
              <a:cxnLst/>
              <a:rect l="0" t="0" r="0" b="0"/>
              <a:pathLst>
                <a:path w="233665" h="384287">
                  <a:moveTo>
                    <a:pt x="0" y="29520"/>
                  </a:moveTo>
                  <a:lnTo>
                    <a:pt x="17537" y="23674"/>
                  </a:lnTo>
                  <a:lnTo>
                    <a:pt x="26374" y="19505"/>
                  </a:lnTo>
                  <a:lnTo>
                    <a:pt x="35935" y="14279"/>
                  </a:lnTo>
                  <a:lnTo>
                    <a:pt x="45980" y="8348"/>
                  </a:lnTo>
                  <a:lnTo>
                    <a:pt x="57570" y="4394"/>
                  </a:lnTo>
                  <a:lnTo>
                    <a:pt x="70192" y="1758"/>
                  </a:lnTo>
                  <a:lnTo>
                    <a:pt x="83500" y="0"/>
                  </a:lnTo>
                  <a:lnTo>
                    <a:pt x="97266" y="52"/>
                  </a:lnTo>
                  <a:lnTo>
                    <a:pt x="111337" y="1310"/>
                  </a:lnTo>
                  <a:lnTo>
                    <a:pt x="125612" y="3372"/>
                  </a:lnTo>
                  <a:lnTo>
                    <a:pt x="137576" y="7194"/>
                  </a:lnTo>
                  <a:lnTo>
                    <a:pt x="147999" y="12189"/>
                  </a:lnTo>
                  <a:lnTo>
                    <a:pt x="157394" y="17966"/>
                  </a:lnTo>
                  <a:lnTo>
                    <a:pt x="164881" y="25488"/>
                  </a:lnTo>
                  <a:lnTo>
                    <a:pt x="171096" y="34173"/>
                  </a:lnTo>
                  <a:lnTo>
                    <a:pt x="176463" y="43634"/>
                  </a:lnTo>
                  <a:lnTo>
                    <a:pt x="178817" y="54835"/>
                  </a:lnTo>
                  <a:lnTo>
                    <a:pt x="179164" y="67196"/>
                  </a:lnTo>
                  <a:lnTo>
                    <a:pt x="178171" y="80331"/>
                  </a:lnTo>
                  <a:lnTo>
                    <a:pt x="173838" y="92758"/>
                  </a:lnTo>
                  <a:lnTo>
                    <a:pt x="167280" y="104714"/>
                  </a:lnTo>
                  <a:lnTo>
                    <a:pt x="159237" y="116354"/>
                  </a:lnTo>
                  <a:lnTo>
                    <a:pt x="148980" y="126562"/>
                  </a:lnTo>
                  <a:lnTo>
                    <a:pt x="137249" y="135814"/>
                  </a:lnTo>
                  <a:lnTo>
                    <a:pt x="89102" y="168245"/>
                  </a:lnTo>
                  <a:lnTo>
                    <a:pt x="83872" y="170944"/>
                  </a:lnTo>
                  <a:lnTo>
                    <a:pt x="82832" y="170296"/>
                  </a:lnTo>
                  <a:lnTo>
                    <a:pt x="84585" y="167417"/>
                  </a:lnTo>
                  <a:lnTo>
                    <a:pt x="90648" y="166721"/>
                  </a:lnTo>
                  <a:lnTo>
                    <a:pt x="99585" y="167481"/>
                  </a:lnTo>
                  <a:lnTo>
                    <a:pt x="110436" y="169211"/>
                  </a:lnTo>
                  <a:lnTo>
                    <a:pt x="122564" y="171587"/>
                  </a:lnTo>
                  <a:lnTo>
                    <a:pt x="149091" y="177491"/>
                  </a:lnTo>
                  <a:lnTo>
                    <a:pt x="163017" y="182001"/>
                  </a:lnTo>
                  <a:lnTo>
                    <a:pt x="177194" y="187456"/>
                  </a:lnTo>
                  <a:lnTo>
                    <a:pt x="191540" y="193539"/>
                  </a:lnTo>
                  <a:lnTo>
                    <a:pt x="202327" y="201265"/>
                  </a:lnTo>
                  <a:lnTo>
                    <a:pt x="210742" y="210086"/>
                  </a:lnTo>
                  <a:lnTo>
                    <a:pt x="217576" y="219637"/>
                  </a:lnTo>
                  <a:lnTo>
                    <a:pt x="223355" y="230899"/>
                  </a:lnTo>
                  <a:lnTo>
                    <a:pt x="228431" y="243300"/>
                  </a:lnTo>
                  <a:lnTo>
                    <a:pt x="233039" y="256462"/>
                  </a:lnTo>
                  <a:lnTo>
                    <a:pt x="233664" y="267684"/>
                  </a:lnTo>
                  <a:lnTo>
                    <a:pt x="231633" y="277612"/>
                  </a:lnTo>
                  <a:lnTo>
                    <a:pt x="227833" y="286678"/>
                  </a:lnTo>
                  <a:lnTo>
                    <a:pt x="222852" y="297616"/>
                  </a:lnTo>
                  <a:lnTo>
                    <a:pt x="210792" y="322819"/>
                  </a:lnTo>
                  <a:lnTo>
                    <a:pt x="201704" y="335169"/>
                  </a:lnTo>
                  <a:lnTo>
                    <a:pt x="190750" y="347072"/>
                  </a:lnTo>
                  <a:lnTo>
                    <a:pt x="178554" y="358678"/>
                  </a:lnTo>
                  <a:lnTo>
                    <a:pt x="164306" y="367639"/>
                  </a:lnTo>
                  <a:lnTo>
                    <a:pt x="148690" y="374836"/>
                  </a:lnTo>
                  <a:lnTo>
                    <a:pt x="132161" y="380858"/>
                  </a:lnTo>
                  <a:lnTo>
                    <a:pt x="117472" y="383649"/>
                  </a:lnTo>
                  <a:lnTo>
                    <a:pt x="104008" y="384286"/>
                  </a:lnTo>
                  <a:lnTo>
                    <a:pt x="91362" y="383487"/>
                  </a:lnTo>
                  <a:lnTo>
                    <a:pt x="80484" y="380508"/>
                  </a:lnTo>
                  <a:lnTo>
                    <a:pt x="70785" y="376075"/>
                  </a:lnTo>
                  <a:lnTo>
                    <a:pt x="33035" y="34885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025029" y="2155108"/>
              <a:ext cx="297313" cy="212378"/>
            </a:xfrm>
            <a:custGeom>
              <a:avLst/>
              <a:gdLst/>
              <a:ahLst/>
              <a:cxnLst/>
              <a:rect l="0" t="0" r="0" b="0"/>
              <a:pathLst>
                <a:path w="297313" h="212378">
                  <a:moveTo>
                    <a:pt x="0" y="14169"/>
                  </a:moveTo>
                  <a:lnTo>
                    <a:pt x="17537" y="2478"/>
                  </a:lnTo>
                  <a:lnTo>
                    <a:pt x="26373" y="257"/>
                  </a:lnTo>
                  <a:lnTo>
                    <a:pt x="35935" y="0"/>
                  </a:lnTo>
                  <a:lnTo>
                    <a:pt x="45980" y="1053"/>
                  </a:lnTo>
                  <a:lnTo>
                    <a:pt x="55123" y="4201"/>
                  </a:lnTo>
                  <a:lnTo>
                    <a:pt x="63666" y="8747"/>
                  </a:lnTo>
                  <a:lnTo>
                    <a:pt x="71808" y="14225"/>
                  </a:lnTo>
                  <a:lnTo>
                    <a:pt x="79683" y="20324"/>
                  </a:lnTo>
                  <a:lnTo>
                    <a:pt x="87380" y="26837"/>
                  </a:lnTo>
                  <a:lnTo>
                    <a:pt x="94959" y="33626"/>
                  </a:lnTo>
                  <a:lnTo>
                    <a:pt x="102458" y="43046"/>
                  </a:lnTo>
                  <a:lnTo>
                    <a:pt x="109905" y="54220"/>
                  </a:lnTo>
                  <a:lnTo>
                    <a:pt x="117316" y="66563"/>
                  </a:lnTo>
                  <a:lnTo>
                    <a:pt x="124704" y="77239"/>
                  </a:lnTo>
                  <a:lnTo>
                    <a:pt x="132076" y="86803"/>
                  </a:lnTo>
                  <a:lnTo>
                    <a:pt x="139438" y="95627"/>
                  </a:lnTo>
                  <a:lnTo>
                    <a:pt x="157406" y="118481"/>
                  </a:lnTo>
                  <a:lnTo>
                    <a:pt x="167336" y="131427"/>
                  </a:lnTo>
                  <a:lnTo>
                    <a:pt x="176403" y="142505"/>
                  </a:lnTo>
                  <a:lnTo>
                    <a:pt x="184895" y="152337"/>
                  </a:lnTo>
                  <a:lnTo>
                    <a:pt x="193003" y="161339"/>
                  </a:lnTo>
                  <a:lnTo>
                    <a:pt x="202079" y="169787"/>
                  </a:lnTo>
                  <a:lnTo>
                    <a:pt x="211800" y="177866"/>
                  </a:lnTo>
                  <a:lnTo>
                    <a:pt x="221952" y="185699"/>
                  </a:lnTo>
                  <a:lnTo>
                    <a:pt x="232390" y="192145"/>
                  </a:lnTo>
                  <a:lnTo>
                    <a:pt x="243019" y="197665"/>
                  </a:lnTo>
                  <a:lnTo>
                    <a:pt x="297312" y="21237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102110" y="2191300"/>
              <a:ext cx="176186" cy="209221"/>
            </a:xfrm>
            <a:custGeom>
              <a:avLst/>
              <a:gdLst/>
              <a:ahLst/>
              <a:cxnLst/>
              <a:rect l="0" t="0" r="0" b="0"/>
              <a:pathLst>
                <a:path w="176186" h="209221">
                  <a:moveTo>
                    <a:pt x="176185" y="0"/>
                  </a:moveTo>
                  <a:lnTo>
                    <a:pt x="124416" y="51769"/>
                  </a:lnTo>
                  <a:lnTo>
                    <a:pt x="115978" y="61430"/>
                  </a:lnTo>
                  <a:lnTo>
                    <a:pt x="106683" y="72765"/>
                  </a:lnTo>
                  <a:lnTo>
                    <a:pt x="86567" y="98409"/>
                  </a:lnTo>
                  <a:lnTo>
                    <a:pt x="65391" y="126120"/>
                  </a:lnTo>
                  <a:lnTo>
                    <a:pt x="47007" y="151487"/>
                  </a:lnTo>
                  <a:lnTo>
                    <a:pt x="38679" y="163390"/>
                  </a:lnTo>
                  <a:lnTo>
                    <a:pt x="30680" y="173773"/>
                  </a:lnTo>
                  <a:lnTo>
                    <a:pt x="22900" y="183141"/>
                  </a:lnTo>
                  <a:lnTo>
                    <a:pt x="0" y="2092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531561" y="2235346"/>
              <a:ext cx="143151" cy="1"/>
            </a:xfrm>
            <a:custGeom>
              <a:avLst/>
              <a:gdLst/>
              <a:ahLst/>
              <a:cxnLst/>
              <a:rect l="0" t="0" r="0" b="0"/>
              <a:pathLst>
                <a:path w="143151" h="1">
                  <a:moveTo>
                    <a:pt x="0" y="0"/>
                  </a:moveTo>
                  <a:lnTo>
                    <a:pt x="1431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1872919" y="2103208"/>
              <a:ext cx="189482" cy="250267"/>
            </a:xfrm>
            <a:custGeom>
              <a:avLst/>
              <a:gdLst/>
              <a:ahLst/>
              <a:cxnLst/>
              <a:rect l="0" t="0" r="0" b="0"/>
              <a:pathLst>
                <a:path w="189482" h="250267">
                  <a:moveTo>
                    <a:pt x="44046" y="0"/>
                  </a:moveTo>
                  <a:lnTo>
                    <a:pt x="38201" y="23382"/>
                  </a:lnTo>
                  <a:lnTo>
                    <a:pt x="34032" y="32717"/>
                  </a:lnTo>
                  <a:lnTo>
                    <a:pt x="28806" y="41387"/>
                  </a:lnTo>
                  <a:lnTo>
                    <a:pt x="22874" y="49615"/>
                  </a:lnTo>
                  <a:lnTo>
                    <a:pt x="2835" y="78731"/>
                  </a:lnTo>
                  <a:lnTo>
                    <a:pt x="1890" y="86745"/>
                  </a:lnTo>
                  <a:lnTo>
                    <a:pt x="4931" y="93312"/>
                  </a:lnTo>
                  <a:lnTo>
                    <a:pt x="10628" y="98913"/>
                  </a:lnTo>
                  <a:lnTo>
                    <a:pt x="19321" y="102647"/>
                  </a:lnTo>
                  <a:lnTo>
                    <a:pt x="30010" y="105137"/>
                  </a:lnTo>
                  <a:lnTo>
                    <a:pt x="42030" y="106796"/>
                  </a:lnTo>
                  <a:lnTo>
                    <a:pt x="54937" y="107902"/>
                  </a:lnTo>
                  <a:lnTo>
                    <a:pt x="68436" y="108640"/>
                  </a:lnTo>
                  <a:lnTo>
                    <a:pt x="82329" y="109132"/>
                  </a:lnTo>
                  <a:lnTo>
                    <a:pt x="96485" y="110683"/>
                  </a:lnTo>
                  <a:lnTo>
                    <a:pt x="110817" y="112941"/>
                  </a:lnTo>
                  <a:lnTo>
                    <a:pt x="125265" y="115670"/>
                  </a:lnTo>
                  <a:lnTo>
                    <a:pt x="138568" y="121159"/>
                  </a:lnTo>
                  <a:lnTo>
                    <a:pt x="151107" y="128489"/>
                  </a:lnTo>
                  <a:lnTo>
                    <a:pt x="163137" y="137047"/>
                  </a:lnTo>
                  <a:lnTo>
                    <a:pt x="172380" y="146422"/>
                  </a:lnTo>
                  <a:lnTo>
                    <a:pt x="179766" y="156343"/>
                  </a:lnTo>
                  <a:lnTo>
                    <a:pt x="185914" y="166627"/>
                  </a:lnTo>
                  <a:lnTo>
                    <a:pt x="188788" y="177154"/>
                  </a:lnTo>
                  <a:lnTo>
                    <a:pt x="189481" y="187843"/>
                  </a:lnTo>
                  <a:lnTo>
                    <a:pt x="188720" y="198639"/>
                  </a:lnTo>
                  <a:lnTo>
                    <a:pt x="185765" y="208283"/>
                  </a:lnTo>
                  <a:lnTo>
                    <a:pt x="181348" y="217160"/>
                  </a:lnTo>
                  <a:lnTo>
                    <a:pt x="175957" y="225525"/>
                  </a:lnTo>
                  <a:lnTo>
                    <a:pt x="168692" y="232325"/>
                  </a:lnTo>
                  <a:lnTo>
                    <a:pt x="160178" y="238081"/>
                  </a:lnTo>
                  <a:lnTo>
                    <a:pt x="150832" y="243143"/>
                  </a:lnTo>
                  <a:lnTo>
                    <a:pt x="139707" y="246517"/>
                  </a:lnTo>
                  <a:lnTo>
                    <a:pt x="127396" y="248767"/>
                  </a:lnTo>
                  <a:lnTo>
                    <a:pt x="114295" y="250266"/>
                  </a:lnTo>
                  <a:lnTo>
                    <a:pt x="99443" y="250042"/>
                  </a:lnTo>
                  <a:lnTo>
                    <a:pt x="83425" y="248670"/>
                  </a:lnTo>
                  <a:lnTo>
                    <a:pt x="66628" y="246531"/>
                  </a:lnTo>
                  <a:lnTo>
                    <a:pt x="52983" y="242658"/>
                  </a:lnTo>
                  <a:lnTo>
                    <a:pt x="0" y="2202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927977" y="2103208"/>
              <a:ext cx="154163" cy="1"/>
            </a:xfrm>
            <a:custGeom>
              <a:avLst/>
              <a:gdLst/>
              <a:ahLst/>
              <a:cxnLst/>
              <a:rect l="0" t="0" r="0" b="0"/>
              <a:pathLst>
                <a:path w="154163" h="1">
                  <a:moveTo>
                    <a:pt x="0" y="0"/>
                  </a:moveTo>
                  <a:lnTo>
                    <a:pt x="15416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238285" y="2169277"/>
              <a:ext cx="199597" cy="360157"/>
            </a:xfrm>
            <a:custGeom>
              <a:avLst/>
              <a:gdLst/>
              <a:ahLst/>
              <a:cxnLst/>
              <a:rect l="0" t="0" r="0" b="0"/>
              <a:pathLst>
                <a:path w="199597" h="360157">
                  <a:moveTo>
                    <a:pt x="20039" y="0"/>
                  </a:moveTo>
                  <a:lnTo>
                    <a:pt x="14193" y="23382"/>
                  </a:lnTo>
                  <a:lnTo>
                    <a:pt x="8061" y="51176"/>
                  </a:lnTo>
                  <a:lnTo>
                    <a:pt x="4712" y="67152"/>
                  </a:lnTo>
                  <a:lnTo>
                    <a:pt x="2480" y="82697"/>
                  </a:lnTo>
                  <a:lnTo>
                    <a:pt x="992" y="97954"/>
                  </a:lnTo>
                  <a:lnTo>
                    <a:pt x="0" y="113019"/>
                  </a:lnTo>
                  <a:lnTo>
                    <a:pt x="3009" y="124287"/>
                  </a:lnTo>
                  <a:lnTo>
                    <a:pt x="8686" y="133022"/>
                  </a:lnTo>
                  <a:lnTo>
                    <a:pt x="16141" y="140068"/>
                  </a:lnTo>
                  <a:lnTo>
                    <a:pt x="23558" y="141096"/>
                  </a:lnTo>
                  <a:lnTo>
                    <a:pt x="30949" y="138110"/>
                  </a:lnTo>
                  <a:lnTo>
                    <a:pt x="38324" y="132449"/>
                  </a:lnTo>
                  <a:lnTo>
                    <a:pt x="45687" y="126228"/>
                  </a:lnTo>
                  <a:lnTo>
                    <a:pt x="53043" y="119634"/>
                  </a:lnTo>
                  <a:lnTo>
                    <a:pt x="60394" y="112791"/>
                  </a:lnTo>
                  <a:lnTo>
                    <a:pt x="68966" y="103334"/>
                  </a:lnTo>
                  <a:lnTo>
                    <a:pt x="78350" y="92136"/>
                  </a:lnTo>
                  <a:lnTo>
                    <a:pt x="88277" y="79777"/>
                  </a:lnTo>
                  <a:lnTo>
                    <a:pt x="97342" y="67867"/>
                  </a:lnTo>
                  <a:lnTo>
                    <a:pt x="113940" y="44845"/>
                  </a:lnTo>
                  <a:lnTo>
                    <a:pt x="120568" y="33567"/>
                  </a:lnTo>
                  <a:lnTo>
                    <a:pt x="126211" y="22378"/>
                  </a:lnTo>
                  <a:lnTo>
                    <a:pt x="131196" y="11248"/>
                  </a:lnTo>
                  <a:lnTo>
                    <a:pt x="133296" y="8722"/>
                  </a:lnTo>
                  <a:lnTo>
                    <a:pt x="133472" y="11932"/>
                  </a:lnTo>
                  <a:lnTo>
                    <a:pt x="132366" y="18966"/>
                  </a:lnTo>
                  <a:lnTo>
                    <a:pt x="131629" y="28550"/>
                  </a:lnTo>
                  <a:lnTo>
                    <a:pt x="131138" y="39833"/>
                  </a:lnTo>
                  <a:lnTo>
                    <a:pt x="130810" y="52249"/>
                  </a:lnTo>
                  <a:lnTo>
                    <a:pt x="131815" y="66644"/>
                  </a:lnTo>
                  <a:lnTo>
                    <a:pt x="133708" y="82358"/>
                  </a:lnTo>
                  <a:lnTo>
                    <a:pt x="136194" y="98952"/>
                  </a:lnTo>
                  <a:lnTo>
                    <a:pt x="139075" y="113685"/>
                  </a:lnTo>
                  <a:lnTo>
                    <a:pt x="142219" y="127177"/>
                  </a:lnTo>
                  <a:lnTo>
                    <a:pt x="145539" y="139842"/>
                  </a:lnTo>
                  <a:lnTo>
                    <a:pt x="148975" y="151957"/>
                  </a:lnTo>
                  <a:lnTo>
                    <a:pt x="156056" y="175205"/>
                  </a:lnTo>
                  <a:lnTo>
                    <a:pt x="160881" y="186543"/>
                  </a:lnTo>
                  <a:lnTo>
                    <a:pt x="166544" y="197773"/>
                  </a:lnTo>
                  <a:lnTo>
                    <a:pt x="172767" y="208929"/>
                  </a:lnTo>
                  <a:lnTo>
                    <a:pt x="178139" y="222485"/>
                  </a:lnTo>
                  <a:lnTo>
                    <a:pt x="182944" y="237639"/>
                  </a:lnTo>
                  <a:lnTo>
                    <a:pt x="195552" y="284933"/>
                  </a:lnTo>
                  <a:lnTo>
                    <a:pt x="199446" y="300071"/>
                  </a:lnTo>
                  <a:lnTo>
                    <a:pt x="199596" y="312610"/>
                  </a:lnTo>
                  <a:lnTo>
                    <a:pt x="197248" y="323416"/>
                  </a:lnTo>
                  <a:lnTo>
                    <a:pt x="193236" y="333068"/>
                  </a:lnTo>
                  <a:lnTo>
                    <a:pt x="185668" y="340725"/>
                  </a:lnTo>
                  <a:lnTo>
                    <a:pt x="175728" y="347054"/>
                  </a:lnTo>
                  <a:lnTo>
                    <a:pt x="164207" y="352496"/>
                  </a:lnTo>
                  <a:lnTo>
                    <a:pt x="151633" y="356125"/>
                  </a:lnTo>
                  <a:lnTo>
                    <a:pt x="138356" y="358544"/>
                  </a:lnTo>
                  <a:lnTo>
                    <a:pt x="124610" y="360156"/>
                  </a:lnTo>
                  <a:lnTo>
                    <a:pt x="110553" y="357561"/>
                  </a:lnTo>
                  <a:lnTo>
                    <a:pt x="96287" y="352160"/>
                  </a:lnTo>
                  <a:lnTo>
                    <a:pt x="81883" y="344889"/>
                  </a:lnTo>
                  <a:lnTo>
                    <a:pt x="69833" y="336371"/>
                  </a:lnTo>
                  <a:lnTo>
                    <a:pt x="59352" y="327022"/>
                  </a:lnTo>
                  <a:lnTo>
                    <a:pt x="31050" y="28630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566647" y="2191300"/>
              <a:ext cx="154163" cy="22024"/>
            </a:xfrm>
            <a:custGeom>
              <a:avLst/>
              <a:gdLst/>
              <a:ahLst/>
              <a:cxnLst/>
              <a:rect l="0" t="0" r="0" b="0"/>
              <a:pathLst>
                <a:path w="154163" h="22024">
                  <a:moveTo>
                    <a:pt x="0" y="22023"/>
                  </a:moveTo>
                  <a:lnTo>
                    <a:pt x="17537" y="16178"/>
                  </a:lnTo>
                  <a:lnTo>
                    <a:pt x="27597" y="14456"/>
                  </a:lnTo>
                  <a:lnTo>
                    <a:pt x="39198" y="13308"/>
                  </a:lnTo>
                  <a:lnTo>
                    <a:pt x="51826" y="12542"/>
                  </a:lnTo>
                  <a:lnTo>
                    <a:pt x="78907" y="11692"/>
                  </a:lnTo>
                  <a:lnTo>
                    <a:pt x="92981" y="11465"/>
                  </a:lnTo>
                  <a:lnTo>
                    <a:pt x="106034" y="10091"/>
                  </a:lnTo>
                  <a:lnTo>
                    <a:pt x="118406" y="7951"/>
                  </a:lnTo>
                  <a:lnTo>
                    <a:pt x="15416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610694" y="2257369"/>
              <a:ext cx="143151" cy="22025"/>
            </a:xfrm>
            <a:custGeom>
              <a:avLst/>
              <a:gdLst/>
              <a:ahLst/>
              <a:cxnLst/>
              <a:rect l="0" t="0" r="0" b="0"/>
              <a:pathLst>
                <a:path w="143151" h="22025">
                  <a:moveTo>
                    <a:pt x="0" y="22024"/>
                  </a:moveTo>
                  <a:lnTo>
                    <a:pt x="61306" y="6697"/>
                  </a:lnTo>
                  <a:lnTo>
                    <a:pt x="75129" y="4465"/>
                  </a:lnTo>
                  <a:lnTo>
                    <a:pt x="89238" y="2977"/>
                  </a:lnTo>
                  <a:lnTo>
                    <a:pt x="1431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963034" y="2052742"/>
              <a:ext cx="209250" cy="294673"/>
            </a:xfrm>
            <a:custGeom>
              <a:avLst/>
              <a:gdLst/>
              <a:ahLst/>
              <a:cxnLst/>
              <a:rect l="0" t="0" r="0" b="0"/>
              <a:pathLst>
                <a:path w="209250" h="294673">
                  <a:moveTo>
                    <a:pt x="22053" y="28442"/>
                  </a:moveTo>
                  <a:lnTo>
                    <a:pt x="33744" y="10906"/>
                  </a:lnTo>
                  <a:lnTo>
                    <a:pt x="43306" y="5740"/>
                  </a:lnTo>
                  <a:lnTo>
                    <a:pt x="55798" y="2296"/>
                  </a:lnTo>
                  <a:lnTo>
                    <a:pt x="70243" y="0"/>
                  </a:lnTo>
                  <a:lnTo>
                    <a:pt x="83544" y="2140"/>
                  </a:lnTo>
                  <a:lnTo>
                    <a:pt x="96081" y="7237"/>
                  </a:lnTo>
                  <a:lnTo>
                    <a:pt x="108110" y="14305"/>
                  </a:lnTo>
                  <a:lnTo>
                    <a:pt x="118577" y="21465"/>
                  </a:lnTo>
                  <a:lnTo>
                    <a:pt x="128001" y="28685"/>
                  </a:lnTo>
                  <a:lnTo>
                    <a:pt x="136731" y="35945"/>
                  </a:lnTo>
                  <a:lnTo>
                    <a:pt x="143775" y="46903"/>
                  </a:lnTo>
                  <a:lnTo>
                    <a:pt x="149694" y="60325"/>
                  </a:lnTo>
                  <a:lnTo>
                    <a:pt x="167985" y="114132"/>
                  </a:lnTo>
                  <a:lnTo>
                    <a:pt x="169505" y="125945"/>
                  </a:lnTo>
                  <a:lnTo>
                    <a:pt x="169294" y="137490"/>
                  </a:lnTo>
                  <a:lnTo>
                    <a:pt x="167931" y="148858"/>
                  </a:lnTo>
                  <a:lnTo>
                    <a:pt x="165798" y="162554"/>
                  </a:lnTo>
                  <a:lnTo>
                    <a:pt x="160166" y="194085"/>
                  </a:lnTo>
                  <a:lnTo>
                    <a:pt x="155727" y="207387"/>
                  </a:lnTo>
                  <a:lnTo>
                    <a:pt x="150321" y="218702"/>
                  </a:lnTo>
                  <a:lnTo>
                    <a:pt x="144270" y="228693"/>
                  </a:lnTo>
                  <a:lnTo>
                    <a:pt x="135342" y="240247"/>
                  </a:lnTo>
                  <a:lnTo>
                    <a:pt x="124496" y="252844"/>
                  </a:lnTo>
                  <a:lnTo>
                    <a:pt x="112372" y="266136"/>
                  </a:lnTo>
                  <a:lnTo>
                    <a:pt x="99394" y="276221"/>
                  </a:lnTo>
                  <a:lnTo>
                    <a:pt x="85849" y="284168"/>
                  </a:lnTo>
                  <a:lnTo>
                    <a:pt x="71925" y="290689"/>
                  </a:lnTo>
                  <a:lnTo>
                    <a:pt x="58971" y="293813"/>
                  </a:lnTo>
                  <a:lnTo>
                    <a:pt x="46665" y="294672"/>
                  </a:lnTo>
                  <a:lnTo>
                    <a:pt x="34790" y="294021"/>
                  </a:lnTo>
                  <a:lnTo>
                    <a:pt x="24427" y="289917"/>
                  </a:lnTo>
                  <a:lnTo>
                    <a:pt x="15071" y="283510"/>
                  </a:lnTo>
                  <a:lnTo>
                    <a:pt x="6387" y="275569"/>
                  </a:lnTo>
                  <a:lnTo>
                    <a:pt x="1821" y="264157"/>
                  </a:lnTo>
                  <a:lnTo>
                    <a:pt x="0" y="250431"/>
                  </a:lnTo>
                  <a:lnTo>
                    <a:pt x="10" y="235163"/>
                  </a:lnTo>
                  <a:lnTo>
                    <a:pt x="2464" y="222538"/>
                  </a:lnTo>
                  <a:lnTo>
                    <a:pt x="6546" y="211674"/>
                  </a:lnTo>
                  <a:lnTo>
                    <a:pt x="11715" y="201984"/>
                  </a:lnTo>
                  <a:lnTo>
                    <a:pt x="20055" y="193077"/>
                  </a:lnTo>
                  <a:lnTo>
                    <a:pt x="30509" y="184692"/>
                  </a:lnTo>
                  <a:lnTo>
                    <a:pt x="42373" y="176655"/>
                  </a:lnTo>
                  <a:lnTo>
                    <a:pt x="56399" y="171297"/>
                  </a:lnTo>
                  <a:lnTo>
                    <a:pt x="71867" y="167725"/>
                  </a:lnTo>
                  <a:lnTo>
                    <a:pt x="88297" y="165344"/>
                  </a:lnTo>
                  <a:lnTo>
                    <a:pt x="104144" y="166203"/>
                  </a:lnTo>
                  <a:lnTo>
                    <a:pt x="119603" y="169223"/>
                  </a:lnTo>
                  <a:lnTo>
                    <a:pt x="134803" y="173684"/>
                  </a:lnTo>
                  <a:lnTo>
                    <a:pt x="147384" y="180328"/>
                  </a:lnTo>
                  <a:lnTo>
                    <a:pt x="158218" y="188428"/>
                  </a:lnTo>
                  <a:lnTo>
                    <a:pt x="167887" y="197498"/>
                  </a:lnTo>
                  <a:lnTo>
                    <a:pt x="175557" y="207216"/>
                  </a:lnTo>
                  <a:lnTo>
                    <a:pt x="181894" y="217364"/>
                  </a:lnTo>
                  <a:lnTo>
                    <a:pt x="187342" y="227801"/>
                  </a:lnTo>
                  <a:lnTo>
                    <a:pt x="192197" y="238429"/>
                  </a:lnTo>
                  <a:lnTo>
                    <a:pt x="196658" y="249185"/>
                  </a:lnTo>
                  <a:lnTo>
                    <a:pt x="209249" y="2817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271387" y="2103208"/>
              <a:ext cx="209221" cy="129877"/>
            </a:xfrm>
            <a:custGeom>
              <a:avLst/>
              <a:gdLst/>
              <a:ahLst/>
              <a:cxnLst/>
              <a:rect l="0" t="0" r="0" b="0"/>
              <a:pathLst>
                <a:path w="209221" h="129877">
                  <a:moveTo>
                    <a:pt x="0" y="0"/>
                  </a:moveTo>
                  <a:lnTo>
                    <a:pt x="5846" y="17536"/>
                  </a:lnTo>
                  <a:lnTo>
                    <a:pt x="6345" y="27597"/>
                  </a:lnTo>
                  <a:lnTo>
                    <a:pt x="5453" y="39197"/>
                  </a:lnTo>
                  <a:lnTo>
                    <a:pt x="3636" y="51825"/>
                  </a:lnTo>
                  <a:lnTo>
                    <a:pt x="3647" y="65137"/>
                  </a:lnTo>
                  <a:lnTo>
                    <a:pt x="4879" y="78907"/>
                  </a:lnTo>
                  <a:lnTo>
                    <a:pt x="6923" y="92980"/>
                  </a:lnTo>
                  <a:lnTo>
                    <a:pt x="14403" y="102362"/>
                  </a:lnTo>
                  <a:lnTo>
                    <a:pt x="25508" y="108617"/>
                  </a:lnTo>
                  <a:lnTo>
                    <a:pt x="63840" y="120683"/>
                  </a:lnTo>
                  <a:lnTo>
                    <a:pt x="75595" y="124501"/>
                  </a:lnTo>
                  <a:lnTo>
                    <a:pt x="88325" y="127047"/>
                  </a:lnTo>
                  <a:lnTo>
                    <a:pt x="101707" y="128744"/>
                  </a:lnTo>
                  <a:lnTo>
                    <a:pt x="115521" y="129876"/>
                  </a:lnTo>
                  <a:lnTo>
                    <a:pt x="129625" y="129406"/>
                  </a:lnTo>
                  <a:lnTo>
                    <a:pt x="209220" y="1211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414538" y="2048150"/>
              <a:ext cx="55058" cy="341359"/>
            </a:xfrm>
            <a:custGeom>
              <a:avLst/>
              <a:gdLst/>
              <a:ahLst/>
              <a:cxnLst/>
              <a:rect l="0" t="0" r="0" b="0"/>
              <a:pathLst>
                <a:path w="55058" h="341359">
                  <a:moveTo>
                    <a:pt x="0" y="0"/>
                  </a:moveTo>
                  <a:lnTo>
                    <a:pt x="0" y="23382"/>
                  </a:lnTo>
                  <a:lnTo>
                    <a:pt x="1223" y="37611"/>
                  </a:lnTo>
                  <a:lnTo>
                    <a:pt x="3263" y="54438"/>
                  </a:lnTo>
                  <a:lnTo>
                    <a:pt x="8791" y="92711"/>
                  </a:lnTo>
                  <a:lnTo>
                    <a:pt x="15326" y="134191"/>
                  </a:lnTo>
                  <a:lnTo>
                    <a:pt x="17559" y="155530"/>
                  </a:lnTo>
                  <a:lnTo>
                    <a:pt x="19046" y="177097"/>
                  </a:lnTo>
                  <a:lnTo>
                    <a:pt x="20039" y="198816"/>
                  </a:lnTo>
                  <a:lnTo>
                    <a:pt x="21923" y="219413"/>
                  </a:lnTo>
                  <a:lnTo>
                    <a:pt x="24404" y="239262"/>
                  </a:lnTo>
                  <a:lnTo>
                    <a:pt x="27280" y="258612"/>
                  </a:lnTo>
                  <a:lnTo>
                    <a:pt x="31645" y="275182"/>
                  </a:lnTo>
                  <a:lnTo>
                    <a:pt x="55057" y="3413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63312" y="2568534"/>
              <a:ext cx="210941" cy="362750"/>
            </a:xfrm>
            <a:custGeom>
              <a:avLst/>
              <a:gdLst/>
              <a:ahLst/>
              <a:cxnLst/>
              <a:rect l="0" t="0" r="0" b="0"/>
              <a:pathLst>
                <a:path w="210941" h="362750">
                  <a:moveTo>
                    <a:pt x="53393" y="63229"/>
                  </a:moveTo>
                  <a:lnTo>
                    <a:pt x="59239" y="45692"/>
                  </a:lnTo>
                  <a:lnTo>
                    <a:pt x="63408" y="38079"/>
                  </a:lnTo>
                  <a:lnTo>
                    <a:pt x="68634" y="30556"/>
                  </a:lnTo>
                  <a:lnTo>
                    <a:pt x="74566" y="23095"/>
                  </a:lnTo>
                  <a:lnTo>
                    <a:pt x="82190" y="16896"/>
                  </a:lnTo>
                  <a:lnTo>
                    <a:pt x="90944" y="11541"/>
                  </a:lnTo>
                  <a:lnTo>
                    <a:pt x="100450" y="6747"/>
                  </a:lnTo>
                  <a:lnTo>
                    <a:pt x="111682" y="3551"/>
                  </a:lnTo>
                  <a:lnTo>
                    <a:pt x="124063" y="1421"/>
                  </a:lnTo>
                  <a:lnTo>
                    <a:pt x="137212" y="0"/>
                  </a:lnTo>
                  <a:lnTo>
                    <a:pt x="148425" y="2724"/>
                  </a:lnTo>
                  <a:lnTo>
                    <a:pt x="158347" y="8210"/>
                  </a:lnTo>
                  <a:lnTo>
                    <a:pt x="167408" y="15538"/>
                  </a:lnTo>
                  <a:lnTo>
                    <a:pt x="175897" y="25317"/>
                  </a:lnTo>
                  <a:lnTo>
                    <a:pt x="184002" y="36731"/>
                  </a:lnTo>
                  <a:lnTo>
                    <a:pt x="191853" y="49234"/>
                  </a:lnTo>
                  <a:lnTo>
                    <a:pt x="198311" y="63687"/>
                  </a:lnTo>
                  <a:lnTo>
                    <a:pt x="203839" y="79440"/>
                  </a:lnTo>
                  <a:lnTo>
                    <a:pt x="208748" y="96059"/>
                  </a:lnTo>
                  <a:lnTo>
                    <a:pt x="210798" y="110809"/>
                  </a:lnTo>
                  <a:lnTo>
                    <a:pt x="210940" y="124313"/>
                  </a:lnTo>
                  <a:lnTo>
                    <a:pt x="209812" y="136986"/>
                  </a:lnTo>
                  <a:lnTo>
                    <a:pt x="209060" y="150329"/>
                  </a:lnTo>
                  <a:lnTo>
                    <a:pt x="208224" y="178205"/>
                  </a:lnTo>
                  <a:lnTo>
                    <a:pt x="205554" y="191267"/>
                  </a:lnTo>
                  <a:lnTo>
                    <a:pt x="201327" y="203645"/>
                  </a:lnTo>
                  <a:lnTo>
                    <a:pt x="196062" y="215568"/>
                  </a:lnTo>
                  <a:lnTo>
                    <a:pt x="191328" y="227187"/>
                  </a:lnTo>
                  <a:lnTo>
                    <a:pt x="186949" y="238603"/>
                  </a:lnTo>
                  <a:lnTo>
                    <a:pt x="182806" y="249885"/>
                  </a:lnTo>
                  <a:lnTo>
                    <a:pt x="176374" y="259853"/>
                  </a:lnTo>
                  <a:lnTo>
                    <a:pt x="168415" y="268946"/>
                  </a:lnTo>
                  <a:lnTo>
                    <a:pt x="142939" y="293434"/>
                  </a:lnTo>
                  <a:lnTo>
                    <a:pt x="135114" y="301121"/>
                  </a:lnTo>
                  <a:lnTo>
                    <a:pt x="126226" y="308692"/>
                  </a:lnTo>
                  <a:lnTo>
                    <a:pt x="116631" y="316187"/>
                  </a:lnTo>
                  <a:lnTo>
                    <a:pt x="106563" y="323630"/>
                  </a:lnTo>
                  <a:lnTo>
                    <a:pt x="97404" y="331040"/>
                  </a:lnTo>
                  <a:lnTo>
                    <a:pt x="88852" y="338426"/>
                  </a:lnTo>
                  <a:lnTo>
                    <a:pt x="80703" y="345798"/>
                  </a:lnTo>
                  <a:lnTo>
                    <a:pt x="70376" y="351936"/>
                  </a:lnTo>
                  <a:lnTo>
                    <a:pt x="58598" y="357251"/>
                  </a:lnTo>
                  <a:lnTo>
                    <a:pt x="45851" y="362018"/>
                  </a:lnTo>
                  <a:lnTo>
                    <a:pt x="33683" y="362749"/>
                  </a:lnTo>
                  <a:lnTo>
                    <a:pt x="21901" y="360790"/>
                  </a:lnTo>
                  <a:lnTo>
                    <a:pt x="10375" y="357036"/>
                  </a:lnTo>
                  <a:lnTo>
                    <a:pt x="3915" y="349640"/>
                  </a:lnTo>
                  <a:lnTo>
                    <a:pt x="832" y="339815"/>
                  </a:lnTo>
                  <a:lnTo>
                    <a:pt x="0" y="328371"/>
                  </a:lnTo>
                  <a:lnTo>
                    <a:pt x="1892" y="317071"/>
                  </a:lnTo>
                  <a:lnTo>
                    <a:pt x="5600" y="305867"/>
                  </a:lnTo>
                  <a:lnTo>
                    <a:pt x="10520" y="294728"/>
                  </a:lnTo>
                  <a:lnTo>
                    <a:pt x="18693" y="287301"/>
                  </a:lnTo>
                  <a:lnTo>
                    <a:pt x="29037" y="282350"/>
                  </a:lnTo>
                  <a:lnTo>
                    <a:pt x="40826" y="279050"/>
                  </a:lnTo>
                  <a:lnTo>
                    <a:pt x="53580" y="278073"/>
                  </a:lnTo>
                  <a:lnTo>
                    <a:pt x="66976" y="278645"/>
                  </a:lnTo>
                  <a:lnTo>
                    <a:pt x="80801" y="280250"/>
                  </a:lnTo>
                  <a:lnTo>
                    <a:pt x="93688" y="283767"/>
                  </a:lnTo>
                  <a:lnTo>
                    <a:pt x="105950" y="288559"/>
                  </a:lnTo>
                  <a:lnTo>
                    <a:pt x="117795" y="294200"/>
                  </a:lnTo>
                  <a:lnTo>
                    <a:pt x="128139" y="301631"/>
                  </a:lnTo>
                  <a:lnTo>
                    <a:pt x="137482" y="310256"/>
                  </a:lnTo>
                  <a:lnTo>
                    <a:pt x="174520" y="3605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991994" y="2754421"/>
              <a:ext cx="341360" cy="191081"/>
            </a:xfrm>
            <a:custGeom>
              <a:avLst/>
              <a:gdLst/>
              <a:ahLst/>
              <a:cxnLst/>
              <a:rect l="0" t="0" r="0" b="0"/>
              <a:pathLst>
                <a:path w="341360" h="191081">
                  <a:moveTo>
                    <a:pt x="0" y="9480"/>
                  </a:moveTo>
                  <a:lnTo>
                    <a:pt x="23383" y="3635"/>
                  </a:lnTo>
                  <a:lnTo>
                    <a:pt x="35165" y="1913"/>
                  </a:lnTo>
                  <a:lnTo>
                    <a:pt x="47913" y="765"/>
                  </a:lnTo>
                  <a:lnTo>
                    <a:pt x="61307" y="0"/>
                  </a:lnTo>
                  <a:lnTo>
                    <a:pt x="72682" y="1936"/>
                  </a:lnTo>
                  <a:lnTo>
                    <a:pt x="82713" y="5674"/>
                  </a:lnTo>
                  <a:lnTo>
                    <a:pt x="91847" y="10614"/>
                  </a:lnTo>
                  <a:lnTo>
                    <a:pt x="100384" y="17577"/>
                  </a:lnTo>
                  <a:lnTo>
                    <a:pt x="108522" y="25890"/>
                  </a:lnTo>
                  <a:lnTo>
                    <a:pt x="116394" y="35102"/>
                  </a:lnTo>
                  <a:lnTo>
                    <a:pt x="122866" y="46137"/>
                  </a:lnTo>
                  <a:lnTo>
                    <a:pt x="128404" y="58389"/>
                  </a:lnTo>
                  <a:lnTo>
                    <a:pt x="133320" y="71450"/>
                  </a:lnTo>
                  <a:lnTo>
                    <a:pt x="139044" y="85052"/>
                  </a:lnTo>
                  <a:lnTo>
                    <a:pt x="145307" y="99013"/>
                  </a:lnTo>
                  <a:lnTo>
                    <a:pt x="151929" y="113215"/>
                  </a:lnTo>
                  <a:lnTo>
                    <a:pt x="158791" y="125130"/>
                  </a:lnTo>
                  <a:lnTo>
                    <a:pt x="165813" y="135521"/>
                  </a:lnTo>
                  <a:lnTo>
                    <a:pt x="172941" y="144895"/>
                  </a:lnTo>
                  <a:lnTo>
                    <a:pt x="182587" y="153591"/>
                  </a:lnTo>
                  <a:lnTo>
                    <a:pt x="193912" y="161835"/>
                  </a:lnTo>
                  <a:lnTo>
                    <a:pt x="206355" y="169779"/>
                  </a:lnTo>
                  <a:lnTo>
                    <a:pt x="219545" y="175074"/>
                  </a:lnTo>
                  <a:lnTo>
                    <a:pt x="233233" y="178605"/>
                  </a:lnTo>
                  <a:lnTo>
                    <a:pt x="247252" y="180958"/>
                  </a:lnTo>
                  <a:lnTo>
                    <a:pt x="260268" y="183751"/>
                  </a:lnTo>
                  <a:lnTo>
                    <a:pt x="272616" y="186836"/>
                  </a:lnTo>
                  <a:lnTo>
                    <a:pt x="284519" y="190116"/>
                  </a:lnTo>
                  <a:lnTo>
                    <a:pt x="296124" y="191080"/>
                  </a:lnTo>
                  <a:lnTo>
                    <a:pt x="307532" y="190499"/>
                  </a:lnTo>
                  <a:lnTo>
                    <a:pt x="341359" y="18566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102110" y="2774913"/>
              <a:ext cx="121128" cy="253267"/>
            </a:xfrm>
            <a:custGeom>
              <a:avLst/>
              <a:gdLst/>
              <a:ahLst/>
              <a:cxnLst/>
              <a:rect l="0" t="0" r="0" b="0"/>
              <a:pathLst>
                <a:path w="121128" h="253267">
                  <a:moveTo>
                    <a:pt x="121127" y="0"/>
                  </a:moveTo>
                  <a:lnTo>
                    <a:pt x="115281" y="23382"/>
                  </a:lnTo>
                  <a:lnTo>
                    <a:pt x="111112" y="35164"/>
                  </a:lnTo>
                  <a:lnTo>
                    <a:pt x="105886" y="47913"/>
                  </a:lnTo>
                  <a:lnTo>
                    <a:pt x="99955" y="61306"/>
                  </a:lnTo>
                  <a:lnTo>
                    <a:pt x="92330" y="75129"/>
                  </a:lnTo>
                  <a:lnTo>
                    <a:pt x="83577" y="89238"/>
                  </a:lnTo>
                  <a:lnTo>
                    <a:pt x="74070" y="103538"/>
                  </a:lnTo>
                  <a:lnTo>
                    <a:pt x="66509" y="116742"/>
                  </a:lnTo>
                  <a:lnTo>
                    <a:pt x="60245" y="129215"/>
                  </a:lnTo>
                  <a:lnTo>
                    <a:pt x="54845" y="141202"/>
                  </a:lnTo>
                  <a:lnTo>
                    <a:pt x="42321" y="167570"/>
                  </a:lnTo>
                  <a:lnTo>
                    <a:pt x="0" y="2532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608642" y="2730867"/>
              <a:ext cx="22024" cy="231243"/>
            </a:xfrm>
            <a:custGeom>
              <a:avLst/>
              <a:gdLst/>
              <a:ahLst/>
              <a:cxnLst/>
              <a:rect l="0" t="0" r="0" b="0"/>
              <a:pathLst>
                <a:path w="22024" h="231243">
                  <a:moveTo>
                    <a:pt x="22023" y="0"/>
                  </a:moveTo>
                  <a:lnTo>
                    <a:pt x="16177" y="35073"/>
                  </a:lnTo>
                  <a:lnTo>
                    <a:pt x="14455" y="51523"/>
                  </a:lnTo>
                  <a:lnTo>
                    <a:pt x="13307" y="68607"/>
                  </a:lnTo>
                  <a:lnTo>
                    <a:pt x="12542" y="86113"/>
                  </a:lnTo>
                  <a:lnTo>
                    <a:pt x="10808" y="101455"/>
                  </a:lnTo>
                  <a:lnTo>
                    <a:pt x="8429" y="115353"/>
                  </a:lnTo>
                  <a:lnTo>
                    <a:pt x="5619" y="128289"/>
                  </a:lnTo>
                  <a:lnTo>
                    <a:pt x="3746" y="143031"/>
                  </a:lnTo>
                  <a:lnTo>
                    <a:pt x="2497" y="158976"/>
                  </a:lnTo>
                  <a:lnTo>
                    <a:pt x="0" y="2312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542572" y="2829971"/>
              <a:ext cx="132140" cy="11012"/>
            </a:xfrm>
            <a:custGeom>
              <a:avLst/>
              <a:gdLst/>
              <a:ahLst/>
              <a:cxnLst/>
              <a:rect l="0" t="0" r="0" b="0"/>
              <a:pathLst>
                <a:path w="132140" h="11012">
                  <a:moveTo>
                    <a:pt x="0" y="11011"/>
                  </a:moveTo>
                  <a:lnTo>
                    <a:pt x="17537" y="5166"/>
                  </a:lnTo>
                  <a:lnTo>
                    <a:pt x="27597" y="3444"/>
                  </a:lnTo>
                  <a:lnTo>
                    <a:pt x="39198" y="2296"/>
                  </a:lnTo>
                  <a:lnTo>
                    <a:pt x="51826" y="1530"/>
                  </a:lnTo>
                  <a:lnTo>
                    <a:pt x="78907" y="680"/>
                  </a:lnTo>
                  <a:lnTo>
                    <a:pt x="13213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873283" y="2730867"/>
              <a:ext cx="187120" cy="257304"/>
            </a:xfrm>
            <a:custGeom>
              <a:avLst/>
              <a:gdLst/>
              <a:ahLst/>
              <a:cxnLst/>
              <a:rect l="0" t="0" r="0" b="0"/>
              <a:pathLst>
                <a:path w="187120" h="257304">
                  <a:moveTo>
                    <a:pt x="32671" y="0"/>
                  </a:moveTo>
                  <a:lnTo>
                    <a:pt x="32671" y="23382"/>
                  </a:lnTo>
                  <a:lnTo>
                    <a:pt x="30224" y="33940"/>
                  </a:lnTo>
                  <a:lnTo>
                    <a:pt x="26146" y="44650"/>
                  </a:lnTo>
                  <a:lnTo>
                    <a:pt x="20980" y="55460"/>
                  </a:lnTo>
                  <a:lnTo>
                    <a:pt x="15089" y="65114"/>
                  </a:lnTo>
                  <a:lnTo>
                    <a:pt x="8714" y="73997"/>
                  </a:lnTo>
                  <a:lnTo>
                    <a:pt x="2018" y="82366"/>
                  </a:lnTo>
                  <a:lnTo>
                    <a:pt x="0" y="90392"/>
                  </a:lnTo>
                  <a:lnTo>
                    <a:pt x="1102" y="98190"/>
                  </a:lnTo>
                  <a:lnTo>
                    <a:pt x="4284" y="105836"/>
                  </a:lnTo>
                  <a:lnTo>
                    <a:pt x="11300" y="110933"/>
                  </a:lnTo>
                  <a:lnTo>
                    <a:pt x="20870" y="114331"/>
                  </a:lnTo>
                  <a:lnTo>
                    <a:pt x="32145" y="116596"/>
                  </a:lnTo>
                  <a:lnTo>
                    <a:pt x="45779" y="118106"/>
                  </a:lnTo>
                  <a:lnTo>
                    <a:pt x="60985" y="119113"/>
                  </a:lnTo>
                  <a:lnTo>
                    <a:pt x="77241" y="119784"/>
                  </a:lnTo>
                  <a:lnTo>
                    <a:pt x="92972" y="122679"/>
                  </a:lnTo>
                  <a:lnTo>
                    <a:pt x="108353" y="127056"/>
                  </a:lnTo>
                  <a:lnTo>
                    <a:pt x="123502" y="132420"/>
                  </a:lnTo>
                  <a:lnTo>
                    <a:pt x="137271" y="139667"/>
                  </a:lnTo>
                  <a:lnTo>
                    <a:pt x="150121" y="148169"/>
                  </a:lnTo>
                  <a:lnTo>
                    <a:pt x="162358" y="157508"/>
                  </a:lnTo>
                  <a:lnTo>
                    <a:pt x="171740" y="168627"/>
                  </a:lnTo>
                  <a:lnTo>
                    <a:pt x="179218" y="180934"/>
                  </a:lnTo>
                  <a:lnTo>
                    <a:pt x="185427" y="194033"/>
                  </a:lnTo>
                  <a:lnTo>
                    <a:pt x="187119" y="205213"/>
                  </a:lnTo>
                  <a:lnTo>
                    <a:pt x="185800" y="215113"/>
                  </a:lnTo>
                  <a:lnTo>
                    <a:pt x="182474" y="224160"/>
                  </a:lnTo>
                  <a:lnTo>
                    <a:pt x="176586" y="232638"/>
                  </a:lnTo>
                  <a:lnTo>
                    <a:pt x="168990" y="240738"/>
                  </a:lnTo>
                  <a:lnTo>
                    <a:pt x="160255" y="248584"/>
                  </a:lnTo>
                  <a:lnTo>
                    <a:pt x="149538" y="253815"/>
                  </a:lnTo>
                  <a:lnTo>
                    <a:pt x="137500" y="257303"/>
                  </a:lnTo>
                  <a:lnTo>
                    <a:pt x="76717" y="25326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1916965" y="2719855"/>
              <a:ext cx="176186" cy="11013"/>
            </a:xfrm>
            <a:custGeom>
              <a:avLst/>
              <a:gdLst/>
              <a:ahLst/>
              <a:cxnLst/>
              <a:rect l="0" t="0" r="0" b="0"/>
              <a:pathLst>
                <a:path w="176186" h="11013">
                  <a:moveTo>
                    <a:pt x="0" y="0"/>
                  </a:moveTo>
                  <a:lnTo>
                    <a:pt x="23383" y="5846"/>
                  </a:lnTo>
                  <a:lnTo>
                    <a:pt x="35165" y="7568"/>
                  </a:lnTo>
                  <a:lnTo>
                    <a:pt x="47914" y="8716"/>
                  </a:lnTo>
                  <a:lnTo>
                    <a:pt x="61307" y="9481"/>
                  </a:lnTo>
                  <a:lnTo>
                    <a:pt x="92501" y="10331"/>
                  </a:lnTo>
                  <a:lnTo>
                    <a:pt x="176185" y="110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203266" y="2807947"/>
              <a:ext cx="192102" cy="361301"/>
            </a:xfrm>
            <a:custGeom>
              <a:avLst/>
              <a:gdLst/>
              <a:ahLst/>
              <a:cxnLst/>
              <a:rect l="0" t="0" r="0" b="0"/>
              <a:pathLst>
                <a:path w="192102" h="361301">
                  <a:moveTo>
                    <a:pt x="0" y="0"/>
                  </a:moveTo>
                  <a:lnTo>
                    <a:pt x="0" y="70788"/>
                  </a:lnTo>
                  <a:lnTo>
                    <a:pt x="1224" y="85121"/>
                  </a:lnTo>
                  <a:lnTo>
                    <a:pt x="3263" y="99570"/>
                  </a:lnTo>
                  <a:lnTo>
                    <a:pt x="5846" y="114097"/>
                  </a:lnTo>
                  <a:lnTo>
                    <a:pt x="13685" y="122558"/>
                  </a:lnTo>
                  <a:lnTo>
                    <a:pt x="25029" y="126975"/>
                  </a:lnTo>
                  <a:lnTo>
                    <a:pt x="38709" y="128697"/>
                  </a:lnTo>
                  <a:lnTo>
                    <a:pt x="51500" y="127397"/>
                  </a:lnTo>
                  <a:lnTo>
                    <a:pt x="63697" y="124084"/>
                  </a:lnTo>
                  <a:lnTo>
                    <a:pt x="75500" y="119428"/>
                  </a:lnTo>
                  <a:lnTo>
                    <a:pt x="85815" y="113877"/>
                  </a:lnTo>
                  <a:lnTo>
                    <a:pt x="95139" y="107730"/>
                  </a:lnTo>
                  <a:lnTo>
                    <a:pt x="103802" y="101184"/>
                  </a:lnTo>
                  <a:lnTo>
                    <a:pt x="112024" y="91926"/>
                  </a:lnTo>
                  <a:lnTo>
                    <a:pt x="119952" y="80860"/>
                  </a:lnTo>
                  <a:lnTo>
                    <a:pt x="127685" y="68589"/>
                  </a:lnTo>
                  <a:lnTo>
                    <a:pt x="132840" y="55515"/>
                  </a:lnTo>
                  <a:lnTo>
                    <a:pt x="136277" y="41904"/>
                  </a:lnTo>
                  <a:lnTo>
                    <a:pt x="138568" y="27936"/>
                  </a:lnTo>
                  <a:lnTo>
                    <a:pt x="140096" y="24742"/>
                  </a:lnTo>
                  <a:lnTo>
                    <a:pt x="141114" y="28730"/>
                  </a:lnTo>
                  <a:lnTo>
                    <a:pt x="141793" y="37506"/>
                  </a:lnTo>
                  <a:lnTo>
                    <a:pt x="142245" y="49474"/>
                  </a:lnTo>
                  <a:lnTo>
                    <a:pt x="142748" y="79086"/>
                  </a:lnTo>
                  <a:lnTo>
                    <a:pt x="144106" y="93100"/>
                  </a:lnTo>
                  <a:lnTo>
                    <a:pt x="146234" y="106113"/>
                  </a:lnTo>
                  <a:lnTo>
                    <a:pt x="148877" y="118459"/>
                  </a:lnTo>
                  <a:lnTo>
                    <a:pt x="151862" y="130360"/>
                  </a:lnTo>
                  <a:lnTo>
                    <a:pt x="155076" y="141965"/>
                  </a:lnTo>
                  <a:lnTo>
                    <a:pt x="161909" y="164647"/>
                  </a:lnTo>
                  <a:lnTo>
                    <a:pt x="179909" y="220162"/>
                  </a:lnTo>
                  <a:lnTo>
                    <a:pt x="183562" y="233644"/>
                  </a:lnTo>
                  <a:lnTo>
                    <a:pt x="187220" y="248750"/>
                  </a:lnTo>
                  <a:lnTo>
                    <a:pt x="190883" y="264937"/>
                  </a:lnTo>
                  <a:lnTo>
                    <a:pt x="192101" y="280623"/>
                  </a:lnTo>
                  <a:lnTo>
                    <a:pt x="191690" y="295974"/>
                  </a:lnTo>
                  <a:lnTo>
                    <a:pt x="190192" y="311103"/>
                  </a:lnTo>
                  <a:lnTo>
                    <a:pt x="185523" y="324859"/>
                  </a:lnTo>
                  <a:lnTo>
                    <a:pt x="178740" y="337700"/>
                  </a:lnTo>
                  <a:lnTo>
                    <a:pt x="170547" y="349931"/>
                  </a:lnTo>
                  <a:lnTo>
                    <a:pt x="161415" y="356862"/>
                  </a:lnTo>
                  <a:lnTo>
                    <a:pt x="151656" y="360259"/>
                  </a:lnTo>
                  <a:lnTo>
                    <a:pt x="141480" y="361300"/>
                  </a:lnTo>
                  <a:lnTo>
                    <a:pt x="131025" y="359547"/>
                  </a:lnTo>
                  <a:lnTo>
                    <a:pt x="120385" y="355931"/>
                  </a:lnTo>
                  <a:lnTo>
                    <a:pt x="109621" y="351074"/>
                  </a:lnTo>
                  <a:lnTo>
                    <a:pt x="99998" y="345389"/>
                  </a:lnTo>
                  <a:lnTo>
                    <a:pt x="91135" y="339151"/>
                  </a:lnTo>
                  <a:lnTo>
                    <a:pt x="66069" y="31933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555636" y="2829971"/>
              <a:ext cx="132140" cy="11012"/>
            </a:xfrm>
            <a:custGeom>
              <a:avLst/>
              <a:gdLst/>
              <a:ahLst/>
              <a:cxnLst/>
              <a:rect l="0" t="0" r="0" b="0"/>
              <a:pathLst>
                <a:path w="132140" h="11012">
                  <a:moveTo>
                    <a:pt x="0" y="11011"/>
                  </a:moveTo>
                  <a:lnTo>
                    <a:pt x="23383" y="5166"/>
                  </a:lnTo>
                  <a:lnTo>
                    <a:pt x="35164" y="3444"/>
                  </a:lnTo>
                  <a:lnTo>
                    <a:pt x="47913" y="2296"/>
                  </a:lnTo>
                  <a:lnTo>
                    <a:pt x="61306" y="1530"/>
                  </a:lnTo>
                  <a:lnTo>
                    <a:pt x="89238" y="680"/>
                  </a:lnTo>
                  <a:lnTo>
                    <a:pt x="13213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588671" y="2885028"/>
              <a:ext cx="121128" cy="22025"/>
            </a:xfrm>
            <a:custGeom>
              <a:avLst/>
              <a:gdLst/>
              <a:ahLst/>
              <a:cxnLst/>
              <a:rect l="0" t="0" r="0" b="0"/>
              <a:pathLst>
                <a:path w="121128" h="22025">
                  <a:moveTo>
                    <a:pt x="0" y="22024"/>
                  </a:moveTo>
                  <a:lnTo>
                    <a:pt x="17537" y="16178"/>
                  </a:lnTo>
                  <a:lnTo>
                    <a:pt x="30044" y="13232"/>
                  </a:lnTo>
                  <a:lnTo>
                    <a:pt x="45723" y="10045"/>
                  </a:lnTo>
                  <a:lnTo>
                    <a:pt x="12112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952052" y="2694675"/>
              <a:ext cx="155943" cy="260171"/>
            </a:xfrm>
            <a:custGeom>
              <a:avLst/>
              <a:gdLst/>
              <a:ahLst/>
              <a:cxnLst/>
              <a:rect l="0" t="0" r="0" b="0"/>
              <a:pathLst>
                <a:path w="155943" h="260171">
                  <a:moveTo>
                    <a:pt x="0" y="14168"/>
                  </a:moveTo>
                  <a:lnTo>
                    <a:pt x="11691" y="2477"/>
                  </a:lnTo>
                  <a:lnTo>
                    <a:pt x="21253" y="257"/>
                  </a:lnTo>
                  <a:lnTo>
                    <a:pt x="33745" y="0"/>
                  </a:lnTo>
                  <a:lnTo>
                    <a:pt x="48190" y="1052"/>
                  </a:lnTo>
                  <a:lnTo>
                    <a:pt x="62715" y="4201"/>
                  </a:lnTo>
                  <a:lnTo>
                    <a:pt x="77292" y="8747"/>
                  </a:lnTo>
                  <a:lnTo>
                    <a:pt x="91904" y="14225"/>
                  </a:lnTo>
                  <a:lnTo>
                    <a:pt x="102868" y="21547"/>
                  </a:lnTo>
                  <a:lnTo>
                    <a:pt x="111402" y="30099"/>
                  </a:lnTo>
                  <a:lnTo>
                    <a:pt x="118314" y="39471"/>
                  </a:lnTo>
                  <a:lnTo>
                    <a:pt x="120475" y="48166"/>
                  </a:lnTo>
                  <a:lnTo>
                    <a:pt x="119469" y="56410"/>
                  </a:lnTo>
                  <a:lnTo>
                    <a:pt x="116351" y="64352"/>
                  </a:lnTo>
                  <a:lnTo>
                    <a:pt x="109379" y="70871"/>
                  </a:lnTo>
                  <a:lnTo>
                    <a:pt x="99836" y="76440"/>
                  </a:lnTo>
                  <a:lnTo>
                    <a:pt x="88581" y="81377"/>
                  </a:lnTo>
                  <a:lnTo>
                    <a:pt x="76183" y="85891"/>
                  </a:lnTo>
                  <a:lnTo>
                    <a:pt x="63024" y="90124"/>
                  </a:lnTo>
                  <a:lnTo>
                    <a:pt x="49357" y="94170"/>
                  </a:lnTo>
                  <a:lnTo>
                    <a:pt x="45140" y="98090"/>
                  </a:lnTo>
                  <a:lnTo>
                    <a:pt x="47223" y="101928"/>
                  </a:lnTo>
                  <a:lnTo>
                    <a:pt x="53505" y="105709"/>
                  </a:lnTo>
                  <a:lnTo>
                    <a:pt x="62587" y="110677"/>
                  </a:lnTo>
                  <a:lnTo>
                    <a:pt x="85729" y="122723"/>
                  </a:lnTo>
                  <a:lnTo>
                    <a:pt x="98752" y="130584"/>
                  </a:lnTo>
                  <a:lnTo>
                    <a:pt x="112328" y="139496"/>
                  </a:lnTo>
                  <a:lnTo>
                    <a:pt x="126273" y="149107"/>
                  </a:lnTo>
                  <a:lnTo>
                    <a:pt x="136793" y="159186"/>
                  </a:lnTo>
                  <a:lnTo>
                    <a:pt x="145029" y="169575"/>
                  </a:lnTo>
                  <a:lnTo>
                    <a:pt x="151744" y="180172"/>
                  </a:lnTo>
                  <a:lnTo>
                    <a:pt x="154997" y="192130"/>
                  </a:lnTo>
                  <a:lnTo>
                    <a:pt x="155942" y="204997"/>
                  </a:lnTo>
                  <a:lnTo>
                    <a:pt x="155349" y="218468"/>
                  </a:lnTo>
                  <a:lnTo>
                    <a:pt x="151283" y="228673"/>
                  </a:lnTo>
                  <a:lnTo>
                    <a:pt x="144901" y="236699"/>
                  </a:lnTo>
                  <a:lnTo>
                    <a:pt x="136977" y="243274"/>
                  </a:lnTo>
                  <a:lnTo>
                    <a:pt x="126799" y="248880"/>
                  </a:lnTo>
                  <a:lnTo>
                    <a:pt x="115121" y="253841"/>
                  </a:lnTo>
                  <a:lnTo>
                    <a:pt x="102441" y="258373"/>
                  </a:lnTo>
                  <a:lnTo>
                    <a:pt x="90317" y="260170"/>
                  </a:lnTo>
                  <a:lnTo>
                    <a:pt x="78564" y="260144"/>
                  </a:lnTo>
                  <a:lnTo>
                    <a:pt x="67058" y="258904"/>
                  </a:lnTo>
                  <a:lnTo>
                    <a:pt x="56941" y="255630"/>
                  </a:lnTo>
                  <a:lnTo>
                    <a:pt x="47749" y="251000"/>
                  </a:lnTo>
                  <a:lnTo>
                    <a:pt x="11012" y="21237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205772" y="2719855"/>
              <a:ext cx="131841" cy="215228"/>
            </a:xfrm>
            <a:custGeom>
              <a:avLst/>
              <a:gdLst/>
              <a:ahLst/>
              <a:cxnLst/>
              <a:rect l="0" t="0" r="0" b="0"/>
              <a:pathLst>
                <a:path w="131841" h="215228">
                  <a:moveTo>
                    <a:pt x="10558" y="0"/>
                  </a:moveTo>
                  <a:lnTo>
                    <a:pt x="4712" y="29228"/>
                  </a:lnTo>
                  <a:lnTo>
                    <a:pt x="2990" y="43956"/>
                  </a:lnTo>
                  <a:lnTo>
                    <a:pt x="1842" y="59891"/>
                  </a:lnTo>
                  <a:lnTo>
                    <a:pt x="566" y="92688"/>
                  </a:lnTo>
                  <a:lnTo>
                    <a:pt x="0" y="123577"/>
                  </a:lnTo>
                  <a:lnTo>
                    <a:pt x="2295" y="138666"/>
                  </a:lnTo>
                  <a:lnTo>
                    <a:pt x="6273" y="153619"/>
                  </a:lnTo>
                  <a:lnTo>
                    <a:pt x="11372" y="168483"/>
                  </a:lnTo>
                  <a:lnTo>
                    <a:pt x="17218" y="180838"/>
                  </a:lnTo>
                  <a:lnTo>
                    <a:pt x="23562" y="191522"/>
                  </a:lnTo>
                  <a:lnTo>
                    <a:pt x="30239" y="201092"/>
                  </a:lnTo>
                  <a:lnTo>
                    <a:pt x="39584" y="207472"/>
                  </a:lnTo>
                  <a:lnTo>
                    <a:pt x="50708" y="211725"/>
                  </a:lnTo>
                  <a:lnTo>
                    <a:pt x="63018" y="214560"/>
                  </a:lnTo>
                  <a:lnTo>
                    <a:pt x="74895" y="215227"/>
                  </a:lnTo>
                  <a:lnTo>
                    <a:pt x="86484" y="214448"/>
                  </a:lnTo>
                  <a:lnTo>
                    <a:pt x="97880" y="212705"/>
                  </a:lnTo>
                  <a:lnTo>
                    <a:pt x="107925" y="207873"/>
                  </a:lnTo>
                  <a:lnTo>
                    <a:pt x="117068" y="200981"/>
                  </a:lnTo>
                  <a:lnTo>
                    <a:pt x="125611" y="192716"/>
                  </a:lnTo>
                  <a:lnTo>
                    <a:pt x="130083" y="182311"/>
                  </a:lnTo>
                  <a:lnTo>
                    <a:pt x="131840" y="170481"/>
                  </a:lnTo>
                  <a:lnTo>
                    <a:pt x="131789" y="157701"/>
                  </a:lnTo>
                  <a:lnTo>
                    <a:pt x="128083" y="147956"/>
                  </a:lnTo>
                  <a:lnTo>
                    <a:pt x="121943" y="140237"/>
                  </a:lnTo>
                  <a:lnTo>
                    <a:pt x="114178" y="133867"/>
                  </a:lnTo>
                  <a:lnTo>
                    <a:pt x="104108" y="129621"/>
                  </a:lnTo>
                  <a:lnTo>
                    <a:pt x="92501" y="126790"/>
                  </a:lnTo>
                  <a:lnTo>
                    <a:pt x="79869" y="124902"/>
                  </a:lnTo>
                  <a:lnTo>
                    <a:pt x="67777" y="126091"/>
                  </a:lnTo>
                  <a:lnTo>
                    <a:pt x="56045" y="129330"/>
                  </a:lnTo>
                  <a:lnTo>
                    <a:pt x="44553" y="133937"/>
                  </a:lnTo>
                  <a:lnTo>
                    <a:pt x="36892" y="141902"/>
                  </a:lnTo>
                  <a:lnTo>
                    <a:pt x="31784" y="152106"/>
                  </a:lnTo>
                  <a:lnTo>
                    <a:pt x="21569" y="1982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579711" y="165173"/>
            <a:ext cx="1893990" cy="451475"/>
            <a:chOff x="3579711" y="165173"/>
            <a:chExt cx="1893990" cy="451475"/>
          </a:xfrm>
        </p:grpSpPr>
        <p:sp>
          <p:nvSpPr>
            <p:cNvPr id="68" name="Freeform 67"/>
            <p:cNvSpPr/>
            <p:nvPr/>
          </p:nvSpPr>
          <p:spPr>
            <a:xfrm>
              <a:off x="3579711" y="165173"/>
              <a:ext cx="22024" cy="451475"/>
            </a:xfrm>
            <a:custGeom>
              <a:avLst/>
              <a:gdLst/>
              <a:ahLst/>
              <a:cxnLst/>
              <a:rect l="0" t="0" r="0" b="0"/>
              <a:pathLst>
                <a:path w="22024" h="451475">
                  <a:moveTo>
                    <a:pt x="0" y="0"/>
                  </a:moveTo>
                  <a:lnTo>
                    <a:pt x="0" y="29228"/>
                  </a:lnTo>
                  <a:lnTo>
                    <a:pt x="1224" y="42732"/>
                  </a:lnTo>
                  <a:lnTo>
                    <a:pt x="3263" y="56629"/>
                  </a:lnTo>
                  <a:lnTo>
                    <a:pt x="5846" y="70787"/>
                  </a:lnTo>
                  <a:lnTo>
                    <a:pt x="7568" y="86344"/>
                  </a:lnTo>
                  <a:lnTo>
                    <a:pt x="8716" y="102832"/>
                  </a:lnTo>
                  <a:lnTo>
                    <a:pt x="9991" y="136243"/>
                  </a:lnTo>
                  <a:lnTo>
                    <a:pt x="10709" y="183790"/>
                  </a:lnTo>
                  <a:lnTo>
                    <a:pt x="11008" y="367586"/>
                  </a:lnTo>
                  <a:lnTo>
                    <a:pt x="12233" y="384537"/>
                  </a:lnTo>
                  <a:lnTo>
                    <a:pt x="22023" y="45147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3673484" y="187196"/>
              <a:ext cx="16209" cy="385406"/>
            </a:xfrm>
            <a:custGeom>
              <a:avLst/>
              <a:gdLst/>
              <a:ahLst/>
              <a:cxnLst/>
              <a:rect l="0" t="0" r="0" b="0"/>
              <a:pathLst>
                <a:path w="16209" h="385406">
                  <a:moveTo>
                    <a:pt x="5331" y="0"/>
                  </a:moveTo>
                  <a:lnTo>
                    <a:pt x="5331" y="23383"/>
                  </a:lnTo>
                  <a:lnTo>
                    <a:pt x="6554" y="35165"/>
                  </a:lnTo>
                  <a:lnTo>
                    <a:pt x="8594" y="47913"/>
                  </a:lnTo>
                  <a:lnTo>
                    <a:pt x="11177" y="61306"/>
                  </a:lnTo>
                  <a:lnTo>
                    <a:pt x="12899" y="75129"/>
                  </a:lnTo>
                  <a:lnTo>
                    <a:pt x="14047" y="89238"/>
                  </a:lnTo>
                  <a:lnTo>
                    <a:pt x="14812" y="103538"/>
                  </a:lnTo>
                  <a:lnTo>
                    <a:pt x="15662" y="135741"/>
                  </a:lnTo>
                  <a:lnTo>
                    <a:pt x="16208" y="200415"/>
                  </a:lnTo>
                  <a:lnTo>
                    <a:pt x="15030" y="215585"/>
                  </a:lnTo>
                  <a:lnTo>
                    <a:pt x="13020" y="230592"/>
                  </a:lnTo>
                  <a:lnTo>
                    <a:pt x="1004" y="301534"/>
                  </a:lnTo>
                  <a:lnTo>
                    <a:pt x="0" y="319703"/>
                  </a:lnTo>
                  <a:lnTo>
                    <a:pt x="553" y="336709"/>
                  </a:lnTo>
                  <a:lnTo>
                    <a:pt x="5331" y="3854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3855000" y="462485"/>
              <a:ext cx="11013" cy="44047"/>
            </a:xfrm>
            <a:custGeom>
              <a:avLst/>
              <a:gdLst/>
              <a:ahLst/>
              <a:cxnLst/>
              <a:rect l="0" t="0" r="0" b="0"/>
              <a:pathLst>
                <a:path w="11013" h="44047">
                  <a:moveTo>
                    <a:pt x="0" y="0"/>
                  </a:moveTo>
                  <a:lnTo>
                    <a:pt x="3263" y="9788"/>
                  </a:lnTo>
                  <a:lnTo>
                    <a:pt x="11012" y="440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010457" y="231242"/>
              <a:ext cx="247482" cy="319197"/>
            </a:xfrm>
            <a:custGeom>
              <a:avLst/>
              <a:gdLst/>
              <a:ahLst/>
              <a:cxnLst/>
              <a:rect l="0" t="0" r="0" b="0"/>
              <a:pathLst>
                <a:path w="247482" h="319197">
                  <a:moveTo>
                    <a:pt x="75786" y="66070"/>
                  </a:moveTo>
                  <a:lnTo>
                    <a:pt x="58249" y="83607"/>
                  </a:lnTo>
                  <a:lnTo>
                    <a:pt x="50636" y="93667"/>
                  </a:lnTo>
                  <a:lnTo>
                    <a:pt x="43114" y="105267"/>
                  </a:lnTo>
                  <a:lnTo>
                    <a:pt x="35652" y="117895"/>
                  </a:lnTo>
                  <a:lnTo>
                    <a:pt x="20836" y="141714"/>
                  </a:lnTo>
                  <a:lnTo>
                    <a:pt x="13459" y="153204"/>
                  </a:lnTo>
                  <a:lnTo>
                    <a:pt x="8541" y="165759"/>
                  </a:lnTo>
                  <a:lnTo>
                    <a:pt x="5262" y="179022"/>
                  </a:lnTo>
                  <a:lnTo>
                    <a:pt x="3077" y="192759"/>
                  </a:lnTo>
                  <a:lnTo>
                    <a:pt x="1619" y="208034"/>
                  </a:lnTo>
                  <a:lnTo>
                    <a:pt x="648" y="224335"/>
                  </a:lnTo>
                  <a:lnTo>
                    <a:pt x="0" y="241320"/>
                  </a:lnTo>
                  <a:lnTo>
                    <a:pt x="2016" y="256313"/>
                  </a:lnTo>
                  <a:lnTo>
                    <a:pt x="5806" y="269980"/>
                  </a:lnTo>
                  <a:lnTo>
                    <a:pt x="10780" y="282761"/>
                  </a:lnTo>
                  <a:lnTo>
                    <a:pt x="18990" y="293729"/>
                  </a:lnTo>
                  <a:lnTo>
                    <a:pt x="29358" y="303488"/>
                  </a:lnTo>
                  <a:lnTo>
                    <a:pt x="41163" y="312441"/>
                  </a:lnTo>
                  <a:lnTo>
                    <a:pt x="52704" y="317186"/>
                  </a:lnTo>
                  <a:lnTo>
                    <a:pt x="64069" y="319126"/>
                  </a:lnTo>
                  <a:lnTo>
                    <a:pt x="75316" y="319196"/>
                  </a:lnTo>
                  <a:lnTo>
                    <a:pt x="86484" y="318019"/>
                  </a:lnTo>
                  <a:lnTo>
                    <a:pt x="97600" y="316011"/>
                  </a:lnTo>
                  <a:lnTo>
                    <a:pt x="108681" y="313449"/>
                  </a:lnTo>
                  <a:lnTo>
                    <a:pt x="120963" y="309293"/>
                  </a:lnTo>
                  <a:lnTo>
                    <a:pt x="134045" y="304076"/>
                  </a:lnTo>
                  <a:lnTo>
                    <a:pt x="147660" y="298151"/>
                  </a:lnTo>
                  <a:lnTo>
                    <a:pt x="159183" y="290530"/>
                  </a:lnTo>
                  <a:lnTo>
                    <a:pt x="169313" y="281780"/>
                  </a:lnTo>
                  <a:lnTo>
                    <a:pt x="208998" y="241362"/>
                  </a:lnTo>
                  <a:lnTo>
                    <a:pt x="218429" y="230648"/>
                  </a:lnTo>
                  <a:lnTo>
                    <a:pt x="227162" y="219835"/>
                  </a:lnTo>
                  <a:lnTo>
                    <a:pt x="235432" y="208955"/>
                  </a:lnTo>
                  <a:lnTo>
                    <a:pt x="240945" y="196808"/>
                  </a:lnTo>
                  <a:lnTo>
                    <a:pt x="244620" y="183817"/>
                  </a:lnTo>
                  <a:lnTo>
                    <a:pt x="247071" y="170261"/>
                  </a:lnTo>
                  <a:lnTo>
                    <a:pt x="247481" y="153883"/>
                  </a:lnTo>
                  <a:lnTo>
                    <a:pt x="246530" y="135624"/>
                  </a:lnTo>
                  <a:lnTo>
                    <a:pt x="244673" y="116110"/>
                  </a:lnTo>
                  <a:lnTo>
                    <a:pt x="238541" y="98206"/>
                  </a:lnTo>
                  <a:lnTo>
                    <a:pt x="229559" y="81376"/>
                  </a:lnTo>
                  <a:lnTo>
                    <a:pt x="218677" y="65263"/>
                  </a:lnTo>
                  <a:lnTo>
                    <a:pt x="207752" y="52073"/>
                  </a:lnTo>
                  <a:lnTo>
                    <a:pt x="196798" y="40833"/>
                  </a:lnTo>
                  <a:lnTo>
                    <a:pt x="185825" y="30893"/>
                  </a:lnTo>
                  <a:lnTo>
                    <a:pt x="171169" y="23042"/>
                  </a:lnTo>
                  <a:lnTo>
                    <a:pt x="154056" y="16585"/>
                  </a:lnTo>
                  <a:lnTo>
                    <a:pt x="6477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394567" y="275289"/>
              <a:ext cx="11012" cy="264278"/>
            </a:xfrm>
            <a:custGeom>
              <a:avLst/>
              <a:gdLst/>
              <a:ahLst/>
              <a:cxnLst/>
              <a:rect l="0" t="0" r="0" b="0"/>
              <a:pathLst>
                <a:path w="11012" h="264278">
                  <a:moveTo>
                    <a:pt x="0" y="0"/>
                  </a:moveTo>
                  <a:lnTo>
                    <a:pt x="5845" y="29228"/>
                  </a:lnTo>
                  <a:lnTo>
                    <a:pt x="7567" y="43955"/>
                  </a:lnTo>
                  <a:lnTo>
                    <a:pt x="8715" y="59891"/>
                  </a:lnTo>
                  <a:lnTo>
                    <a:pt x="9480" y="76632"/>
                  </a:lnTo>
                  <a:lnTo>
                    <a:pt x="10331" y="114810"/>
                  </a:lnTo>
                  <a:lnTo>
                    <a:pt x="11011" y="26427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515694" y="49552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669856" y="235910"/>
              <a:ext cx="124525" cy="304723"/>
            </a:xfrm>
            <a:custGeom>
              <a:avLst/>
              <a:gdLst/>
              <a:ahLst/>
              <a:cxnLst/>
              <a:rect l="0" t="0" r="0" b="0"/>
              <a:pathLst>
                <a:path w="124525" h="304723">
                  <a:moveTo>
                    <a:pt x="0" y="6344"/>
                  </a:moveTo>
                  <a:lnTo>
                    <a:pt x="17536" y="498"/>
                  </a:lnTo>
                  <a:lnTo>
                    <a:pt x="27596" y="0"/>
                  </a:lnTo>
                  <a:lnTo>
                    <a:pt x="39197" y="891"/>
                  </a:lnTo>
                  <a:lnTo>
                    <a:pt x="51825" y="2709"/>
                  </a:lnTo>
                  <a:lnTo>
                    <a:pt x="62691" y="6367"/>
                  </a:lnTo>
                  <a:lnTo>
                    <a:pt x="72381" y="11254"/>
                  </a:lnTo>
                  <a:lnTo>
                    <a:pt x="81289" y="16958"/>
                  </a:lnTo>
                  <a:lnTo>
                    <a:pt x="89674" y="24432"/>
                  </a:lnTo>
                  <a:lnTo>
                    <a:pt x="97711" y="33084"/>
                  </a:lnTo>
                  <a:lnTo>
                    <a:pt x="105516" y="42523"/>
                  </a:lnTo>
                  <a:lnTo>
                    <a:pt x="111943" y="54934"/>
                  </a:lnTo>
                  <a:lnTo>
                    <a:pt x="117452" y="69325"/>
                  </a:lnTo>
                  <a:lnTo>
                    <a:pt x="122347" y="85036"/>
                  </a:lnTo>
                  <a:lnTo>
                    <a:pt x="124387" y="101628"/>
                  </a:lnTo>
                  <a:lnTo>
                    <a:pt x="124524" y="118807"/>
                  </a:lnTo>
                  <a:lnTo>
                    <a:pt x="123392" y="136377"/>
                  </a:lnTo>
                  <a:lnTo>
                    <a:pt x="121413" y="151761"/>
                  </a:lnTo>
                  <a:lnTo>
                    <a:pt x="118871" y="165687"/>
                  </a:lnTo>
                  <a:lnTo>
                    <a:pt x="115952" y="178642"/>
                  </a:lnTo>
                  <a:lnTo>
                    <a:pt x="110336" y="192173"/>
                  </a:lnTo>
                  <a:lnTo>
                    <a:pt x="102922" y="206087"/>
                  </a:lnTo>
                  <a:lnTo>
                    <a:pt x="94308" y="220258"/>
                  </a:lnTo>
                  <a:lnTo>
                    <a:pt x="86118" y="232151"/>
                  </a:lnTo>
                  <a:lnTo>
                    <a:pt x="78212" y="242528"/>
                  </a:lnTo>
                  <a:lnTo>
                    <a:pt x="70494" y="251892"/>
                  </a:lnTo>
                  <a:lnTo>
                    <a:pt x="62902" y="260582"/>
                  </a:lnTo>
                  <a:lnTo>
                    <a:pt x="55393" y="268823"/>
                  </a:lnTo>
                  <a:lnTo>
                    <a:pt x="40525" y="284504"/>
                  </a:lnTo>
                  <a:lnTo>
                    <a:pt x="25760" y="299630"/>
                  </a:lnTo>
                  <a:lnTo>
                    <a:pt x="24514" y="303419"/>
                  </a:lnTo>
                  <a:lnTo>
                    <a:pt x="27354" y="304722"/>
                  </a:lnTo>
                  <a:lnTo>
                    <a:pt x="32918" y="304366"/>
                  </a:lnTo>
                  <a:lnTo>
                    <a:pt x="40298" y="302906"/>
                  </a:lnTo>
                  <a:lnTo>
                    <a:pt x="48888" y="300709"/>
                  </a:lnTo>
                  <a:lnTo>
                    <a:pt x="58286" y="298021"/>
                  </a:lnTo>
                  <a:lnTo>
                    <a:pt x="66998" y="293782"/>
                  </a:lnTo>
                  <a:lnTo>
                    <a:pt x="121127" y="2596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4963469" y="300893"/>
              <a:ext cx="237032" cy="188762"/>
            </a:xfrm>
            <a:custGeom>
              <a:avLst/>
              <a:gdLst/>
              <a:ahLst/>
              <a:cxnLst/>
              <a:rect l="0" t="0" r="0" b="0"/>
              <a:pathLst>
                <a:path w="237032" h="188762">
                  <a:moveTo>
                    <a:pt x="47745" y="18442"/>
                  </a:moveTo>
                  <a:lnTo>
                    <a:pt x="17092" y="64421"/>
                  </a:lnTo>
                  <a:lnTo>
                    <a:pt x="11404" y="74789"/>
                  </a:lnTo>
                  <a:lnTo>
                    <a:pt x="6389" y="85370"/>
                  </a:lnTo>
                  <a:lnTo>
                    <a:pt x="1822" y="96096"/>
                  </a:lnTo>
                  <a:lnTo>
                    <a:pt x="0" y="108140"/>
                  </a:lnTo>
                  <a:lnTo>
                    <a:pt x="10" y="121063"/>
                  </a:lnTo>
                  <a:lnTo>
                    <a:pt x="1239" y="134573"/>
                  </a:lnTo>
                  <a:lnTo>
                    <a:pt x="5730" y="147250"/>
                  </a:lnTo>
                  <a:lnTo>
                    <a:pt x="12394" y="159372"/>
                  </a:lnTo>
                  <a:lnTo>
                    <a:pt x="20507" y="171123"/>
                  </a:lnTo>
                  <a:lnTo>
                    <a:pt x="32033" y="178958"/>
                  </a:lnTo>
                  <a:lnTo>
                    <a:pt x="45835" y="184181"/>
                  </a:lnTo>
                  <a:lnTo>
                    <a:pt x="61154" y="187663"/>
                  </a:lnTo>
                  <a:lnTo>
                    <a:pt x="75037" y="188761"/>
                  </a:lnTo>
                  <a:lnTo>
                    <a:pt x="87963" y="188269"/>
                  </a:lnTo>
                  <a:lnTo>
                    <a:pt x="100250" y="186718"/>
                  </a:lnTo>
                  <a:lnTo>
                    <a:pt x="112113" y="183237"/>
                  </a:lnTo>
                  <a:lnTo>
                    <a:pt x="123692" y="178469"/>
                  </a:lnTo>
                  <a:lnTo>
                    <a:pt x="135081" y="172843"/>
                  </a:lnTo>
                  <a:lnTo>
                    <a:pt x="146345" y="166646"/>
                  </a:lnTo>
                  <a:lnTo>
                    <a:pt x="157525" y="160067"/>
                  </a:lnTo>
                  <a:lnTo>
                    <a:pt x="168648" y="153234"/>
                  </a:lnTo>
                  <a:lnTo>
                    <a:pt x="178511" y="146232"/>
                  </a:lnTo>
                  <a:lnTo>
                    <a:pt x="187533" y="139117"/>
                  </a:lnTo>
                  <a:lnTo>
                    <a:pt x="195995" y="131927"/>
                  </a:lnTo>
                  <a:lnTo>
                    <a:pt x="204083" y="123463"/>
                  </a:lnTo>
                  <a:lnTo>
                    <a:pt x="211922" y="114149"/>
                  </a:lnTo>
                  <a:lnTo>
                    <a:pt x="219595" y="104270"/>
                  </a:lnTo>
                  <a:lnTo>
                    <a:pt x="225934" y="92790"/>
                  </a:lnTo>
                  <a:lnTo>
                    <a:pt x="231384" y="80242"/>
                  </a:lnTo>
                  <a:lnTo>
                    <a:pt x="236240" y="66983"/>
                  </a:lnTo>
                  <a:lnTo>
                    <a:pt x="237031" y="54473"/>
                  </a:lnTo>
                  <a:lnTo>
                    <a:pt x="235111" y="42463"/>
                  </a:lnTo>
                  <a:lnTo>
                    <a:pt x="231384" y="30785"/>
                  </a:lnTo>
                  <a:lnTo>
                    <a:pt x="222782" y="21777"/>
                  </a:lnTo>
                  <a:lnTo>
                    <a:pt x="210929" y="14547"/>
                  </a:lnTo>
                  <a:lnTo>
                    <a:pt x="196910" y="8505"/>
                  </a:lnTo>
                  <a:lnTo>
                    <a:pt x="181447" y="4476"/>
                  </a:lnTo>
                  <a:lnTo>
                    <a:pt x="165020" y="1790"/>
                  </a:lnTo>
                  <a:lnTo>
                    <a:pt x="147951" y="0"/>
                  </a:lnTo>
                  <a:lnTo>
                    <a:pt x="131678" y="29"/>
                  </a:lnTo>
                  <a:lnTo>
                    <a:pt x="115936" y="1273"/>
                  </a:lnTo>
                  <a:lnTo>
                    <a:pt x="69768" y="74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286503" y="253265"/>
              <a:ext cx="22024" cy="209221"/>
            </a:xfrm>
            <a:custGeom>
              <a:avLst/>
              <a:gdLst/>
              <a:ahLst/>
              <a:cxnLst/>
              <a:rect l="0" t="0" r="0" b="0"/>
              <a:pathLst>
                <a:path w="22024" h="209221">
                  <a:moveTo>
                    <a:pt x="22023" y="0"/>
                  </a:moveTo>
                  <a:lnTo>
                    <a:pt x="22023" y="23383"/>
                  </a:lnTo>
                  <a:lnTo>
                    <a:pt x="20800" y="33941"/>
                  </a:lnTo>
                  <a:lnTo>
                    <a:pt x="18760" y="44651"/>
                  </a:lnTo>
                  <a:lnTo>
                    <a:pt x="16177" y="55461"/>
                  </a:lnTo>
                  <a:lnTo>
                    <a:pt x="14455" y="68785"/>
                  </a:lnTo>
                  <a:lnTo>
                    <a:pt x="13308" y="83786"/>
                  </a:lnTo>
                  <a:lnTo>
                    <a:pt x="12542" y="99904"/>
                  </a:lnTo>
                  <a:lnTo>
                    <a:pt x="10808" y="115543"/>
                  </a:lnTo>
                  <a:lnTo>
                    <a:pt x="8429" y="130863"/>
                  </a:lnTo>
                  <a:lnTo>
                    <a:pt x="0" y="2092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5462688" y="198208"/>
              <a:ext cx="11013" cy="297313"/>
            </a:xfrm>
            <a:custGeom>
              <a:avLst/>
              <a:gdLst/>
              <a:ahLst/>
              <a:cxnLst/>
              <a:rect l="0" t="0" r="0" b="0"/>
              <a:pathLst>
                <a:path w="11013" h="297313">
                  <a:moveTo>
                    <a:pt x="11012" y="0"/>
                  </a:moveTo>
                  <a:lnTo>
                    <a:pt x="11012" y="121075"/>
                  </a:lnTo>
                  <a:lnTo>
                    <a:pt x="9788" y="143115"/>
                  </a:lnTo>
                  <a:lnTo>
                    <a:pt x="7749" y="165150"/>
                  </a:lnTo>
                  <a:lnTo>
                    <a:pt x="5166" y="187181"/>
                  </a:lnTo>
                  <a:lnTo>
                    <a:pt x="3444" y="207986"/>
                  </a:lnTo>
                  <a:lnTo>
                    <a:pt x="2296" y="227973"/>
                  </a:lnTo>
                  <a:lnTo>
                    <a:pt x="0" y="2973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746936" y="528554"/>
              <a:ext cx="1" cy="22025"/>
            </a:xfrm>
            <a:custGeom>
              <a:avLst/>
              <a:gdLst/>
              <a:ahLst/>
              <a:cxnLst/>
              <a:rect l="0" t="0" r="0" b="0"/>
              <a:pathLst>
                <a:path w="1" h="22025">
                  <a:moveTo>
                    <a:pt x="0" y="22024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4746936" y="473497"/>
              <a:ext cx="154163" cy="33035"/>
            </a:xfrm>
            <a:custGeom>
              <a:avLst/>
              <a:gdLst/>
              <a:ahLst/>
              <a:cxnLst/>
              <a:rect l="0" t="0" r="0" b="0"/>
              <a:pathLst>
                <a:path w="154163" h="33035">
                  <a:moveTo>
                    <a:pt x="0" y="33034"/>
                  </a:moveTo>
                  <a:lnTo>
                    <a:pt x="45980" y="17708"/>
                  </a:lnTo>
                  <a:lnTo>
                    <a:pt x="57571" y="15476"/>
                  </a:lnTo>
                  <a:lnTo>
                    <a:pt x="70192" y="13987"/>
                  </a:lnTo>
                  <a:lnTo>
                    <a:pt x="83500" y="12995"/>
                  </a:lnTo>
                  <a:lnTo>
                    <a:pt x="96043" y="11110"/>
                  </a:lnTo>
                  <a:lnTo>
                    <a:pt x="108075" y="8630"/>
                  </a:lnTo>
                  <a:lnTo>
                    <a:pt x="15416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31301" y="3226387"/>
            <a:ext cx="3622804" cy="869914"/>
            <a:chOff x="331301" y="3226387"/>
            <a:chExt cx="3622804" cy="869914"/>
          </a:xfrm>
        </p:grpSpPr>
        <p:sp>
          <p:nvSpPr>
            <p:cNvPr id="81" name="Freeform 80"/>
            <p:cNvSpPr/>
            <p:nvPr/>
          </p:nvSpPr>
          <p:spPr>
            <a:xfrm>
              <a:off x="397370" y="3226387"/>
              <a:ext cx="1" cy="187197"/>
            </a:xfrm>
            <a:custGeom>
              <a:avLst/>
              <a:gdLst/>
              <a:ahLst/>
              <a:cxnLst/>
              <a:rect l="0" t="0" r="0" b="0"/>
              <a:pathLst>
                <a:path w="1" h="187197">
                  <a:moveTo>
                    <a:pt x="0" y="0"/>
                  </a:moveTo>
                  <a:lnTo>
                    <a:pt x="0" y="18719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331301" y="3259421"/>
              <a:ext cx="165174" cy="22025"/>
            </a:xfrm>
            <a:custGeom>
              <a:avLst/>
              <a:gdLst/>
              <a:ahLst/>
              <a:cxnLst/>
              <a:rect l="0" t="0" r="0" b="0"/>
              <a:pathLst>
                <a:path w="165174" h="22025">
                  <a:moveTo>
                    <a:pt x="0" y="22024"/>
                  </a:moveTo>
                  <a:lnTo>
                    <a:pt x="17537" y="16178"/>
                  </a:lnTo>
                  <a:lnTo>
                    <a:pt x="27597" y="14456"/>
                  </a:lnTo>
                  <a:lnTo>
                    <a:pt x="39197" y="13308"/>
                  </a:lnTo>
                  <a:lnTo>
                    <a:pt x="51825" y="12543"/>
                  </a:lnTo>
                  <a:lnTo>
                    <a:pt x="65138" y="10809"/>
                  </a:lnTo>
                  <a:lnTo>
                    <a:pt x="78907" y="8430"/>
                  </a:lnTo>
                  <a:lnTo>
                    <a:pt x="92980" y="5620"/>
                  </a:lnTo>
                  <a:lnTo>
                    <a:pt x="107256" y="3747"/>
                  </a:lnTo>
                  <a:lnTo>
                    <a:pt x="121668" y="2498"/>
                  </a:lnTo>
                  <a:lnTo>
                    <a:pt x="16517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397370" y="3413583"/>
              <a:ext cx="3556735" cy="165175"/>
            </a:xfrm>
            <a:custGeom>
              <a:avLst/>
              <a:gdLst/>
              <a:ahLst/>
              <a:cxnLst/>
              <a:rect l="0" t="0" r="0" b="0"/>
              <a:pathLst>
                <a:path w="3556735" h="165175">
                  <a:moveTo>
                    <a:pt x="0" y="165174"/>
                  </a:moveTo>
                  <a:lnTo>
                    <a:pt x="17537" y="159328"/>
                  </a:lnTo>
                  <a:lnTo>
                    <a:pt x="27597" y="156383"/>
                  </a:lnTo>
                  <a:lnTo>
                    <a:pt x="51825" y="149847"/>
                  </a:lnTo>
                  <a:lnTo>
                    <a:pt x="98826" y="145135"/>
                  </a:lnTo>
                  <a:lnTo>
                    <a:pt x="178928" y="140149"/>
                  </a:lnTo>
                  <a:lnTo>
                    <a:pt x="212886" y="135699"/>
                  </a:lnTo>
                  <a:lnTo>
                    <a:pt x="321913" y="132452"/>
                  </a:lnTo>
                  <a:lnTo>
                    <a:pt x="727269" y="132139"/>
                  </a:lnTo>
                  <a:lnTo>
                    <a:pt x="761246" y="128876"/>
                  </a:lnTo>
                  <a:lnTo>
                    <a:pt x="791029" y="124571"/>
                  </a:lnTo>
                  <a:lnTo>
                    <a:pt x="889749" y="121430"/>
                  </a:lnTo>
                  <a:lnTo>
                    <a:pt x="2095747" y="121127"/>
                  </a:lnTo>
                  <a:lnTo>
                    <a:pt x="2125178" y="124390"/>
                  </a:lnTo>
                  <a:lnTo>
                    <a:pt x="2154572" y="127472"/>
                  </a:lnTo>
                  <a:lnTo>
                    <a:pt x="2223107" y="122743"/>
                  </a:lnTo>
                  <a:lnTo>
                    <a:pt x="2332410" y="121269"/>
                  </a:lnTo>
                  <a:lnTo>
                    <a:pt x="2387680" y="117907"/>
                  </a:lnTo>
                  <a:lnTo>
                    <a:pt x="2433966" y="112355"/>
                  </a:lnTo>
                  <a:lnTo>
                    <a:pt x="2483086" y="105809"/>
                  </a:lnTo>
                  <a:lnTo>
                    <a:pt x="2579511" y="99206"/>
                  </a:lnTo>
                  <a:lnTo>
                    <a:pt x="2596928" y="96725"/>
                  </a:lnTo>
                  <a:lnTo>
                    <a:pt x="2612210" y="93848"/>
                  </a:lnTo>
                  <a:lnTo>
                    <a:pt x="2652029" y="87388"/>
                  </a:lnTo>
                  <a:lnTo>
                    <a:pt x="2674638" y="83952"/>
                  </a:lnTo>
                  <a:lnTo>
                    <a:pt x="2760000" y="77215"/>
                  </a:lnTo>
                  <a:lnTo>
                    <a:pt x="2775983" y="74723"/>
                  </a:lnTo>
                  <a:lnTo>
                    <a:pt x="2804753" y="69916"/>
                  </a:lnTo>
                  <a:lnTo>
                    <a:pt x="2847241" y="65986"/>
                  </a:lnTo>
                  <a:lnTo>
                    <a:pt x="2859837" y="63567"/>
                  </a:lnTo>
                  <a:lnTo>
                    <a:pt x="2871905" y="60731"/>
                  </a:lnTo>
                  <a:lnTo>
                    <a:pt x="2887291" y="57616"/>
                  </a:lnTo>
                  <a:lnTo>
                    <a:pt x="2923963" y="50893"/>
                  </a:lnTo>
                  <a:lnTo>
                    <a:pt x="2989739" y="44176"/>
                  </a:lnTo>
                  <a:lnTo>
                    <a:pt x="3005000" y="41686"/>
                  </a:lnTo>
                  <a:lnTo>
                    <a:pt x="3020067" y="38802"/>
                  </a:lnTo>
                  <a:lnTo>
                    <a:pt x="3059648" y="32335"/>
                  </a:lnTo>
                  <a:lnTo>
                    <a:pt x="3082193" y="28898"/>
                  </a:lnTo>
                  <a:lnTo>
                    <a:pt x="3137306" y="24061"/>
                  </a:lnTo>
                  <a:lnTo>
                    <a:pt x="3218025" y="19029"/>
                  </a:lnTo>
                  <a:lnTo>
                    <a:pt x="3252035" y="14575"/>
                  </a:lnTo>
                  <a:lnTo>
                    <a:pt x="3343518" y="10102"/>
                  </a:lnTo>
                  <a:lnTo>
                    <a:pt x="3373063" y="5305"/>
                  </a:lnTo>
                  <a:lnTo>
                    <a:pt x="3467134" y="466"/>
                  </a:lnTo>
                  <a:lnTo>
                    <a:pt x="355673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1066797" y="3776965"/>
              <a:ext cx="206938" cy="308325"/>
            </a:xfrm>
            <a:custGeom>
              <a:avLst/>
              <a:gdLst/>
              <a:ahLst/>
              <a:cxnLst/>
              <a:rect l="0" t="0" r="0" b="0"/>
              <a:pathLst>
                <a:path w="206938" h="308325">
                  <a:moveTo>
                    <a:pt x="178463" y="0"/>
                  </a:moveTo>
                  <a:lnTo>
                    <a:pt x="149235" y="0"/>
                  </a:lnTo>
                  <a:lnTo>
                    <a:pt x="135731" y="1224"/>
                  </a:lnTo>
                  <a:lnTo>
                    <a:pt x="121835" y="3263"/>
                  </a:lnTo>
                  <a:lnTo>
                    <a:pt x="107676" y="5845"/>
                  </a:lnTo>
                  <a:lnTo>
                    <a:pt x="93343" y="7567"/>
                  </a:lnTo>
                  <a:lnTo>
                    <a:pt x="78894" y="8715"/>
                  </a:lnTo>
                  <a:lnTo>
                    <a:pt x="64367" y="9481"/>
                  </a:lnTo>
                  <a:lnTo>
                    <a:pt x="51012" y="12438"/>
                  </a:lnTo>
                  <a:lnTo>
                    <a:pt x="38438" y="16857"/>
                  </a:lnTo>
                  <a:lnTo>
                    <a:pt x="26385" y="22249"/>
                  </a:lnTo>
                  <a:lnTo>
                    <a:pt x="17126" y="29515"/>
                  </a:lnTo>
                  <a:lnTo>
                    <a:pt x="9729" y="38029"/>
                  </a:lnTo>
                  <a:lnTo>
                    <a:pt x="3575" y="47376"/>
                  </a:lnTo>
                  <a:lnTo>
                    <a:pt x="696" y="57278"/>
                  </a:lnTo>
                  <a:lnTo>
                    <a:pt x="0" y="67549"/>
                  </a:lnTo>
                  <a:lnTo>
                    <a:pt x="759" y="78067"/>
                  </a:lnTo>
                  <a:lnTo>
                    <a:pt x="6160" y="85080"/>
                  </a:lnTo>
                  <a:lnTo>
                    <a:pt x="14654" y="89755"/>
                  </a:lnTo>
                  <a:lnTo>
                    <a:pt x="25211" y="92871"/>
                  </a:lnTo>
                  <a:lnTo>
                    <a:pt x="37143" y="94949"/>
                  </a:lnTo>
                  <a:lnTo>
                    <a:pt x="49991" y="96334"/>
                  </a:lnTo>
                  <a:lnTo>
                    <a:pt x="63451" y="97257"/>
                  </a:lnTo>
                  <a:lnTo>
                    <a:pt x="76095" y="99096"/>
                  </a:lnTo>
                  <a:lnTo>
                    <a:pt x="88195" y="101546"/>
                  </a:lnTo>
                  <a:lnTo>
                    <a:pt x="99931" y="104403"/>
                  </a:lnTo>
                  <a:lnTo>
                    <a:pt x="111427" y="107530"/>
                  </a:lnTo>
                  <a:lnTo>
                    <a:pt x="133987" y="114269"/>
                  </a:lnTo>
                  <a:lnTo>
                    <a:pt x="167324" y="124941"/>
                  </a:lnTo>
                  <a:lnTo>
                    <a:pt x="177155" y="131010"/>
                  </a:lnTo>
                  <a:lnTo>
                    <a:pt x="186155" y="138728"/>
                  </a:lnTo>
                  <a:lnTo>
                    <a:pt x="194603" y="147543"/>
                  </a:lnTo>
                  <a:lnTo>
                    <a:pt x="200235" y="158314"/>
                  </a:lnTo>
                  <a:lnTo>
                    <a:pt x="203989" y="170388"/>
                  </a:lnTo>
                  <a:lnTo>
                    <a:pt x="206492" y="183332"/>
                  </a:lnTo>
                  <a:lnTo>
                    <a:pt x="206937" y="195632"/>
                  </a:lnTo>
                  <a:lnTo>
                    <a:pt x="206010" y="207502"/>
                  </a:lnTo>
                  <a:lnTo>
                    <a:pt x="204169" y="219086"/>
                  </a:lnTo>
                  <a:lnTo>
                    <a:pt x="200495" y="229256"/>
                  </a:lnTo>
                  <a:lnTo>
                    <a:pt x="195598" y="238483"/>
                  </a:lnTo>
                  <a:lnTo>
                    <a:pt x="189886" y="247081"/>
                  </a:lnTo>
                  <a:lnTo>
                    <a:pt x="183632" y="255260"/>
                  </a:lnTo>
                  <a:lnTo>
                    <a:pt x="177015" y="263160"/>
                  </a:lnTo>
                  <a:lnTo>
                    <a:pt x="170157" y="270873"/>
                  </a:lnTo>
                  <a:lnTo>
                    <a:pt x="161914" y="277239"/>
                  </a:lnTo>
                  <a:lnTo>
                    <a:pt x="152748" y="282707"/>
                  </a:lnTo>
                  <a:lnTo>
                    <a:pt x="101382" y="3083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410434" y="3887080"/>
              <a:ext cx="165174" cy="176186"/>
            </a:xfrm>
            <a:custGeom>
              <a:avLst/>
              <a:gdLst/>
              <a:ahLst/>
              <a:cxnLst/>
              <a:rect l="0" t="0" r="0" b="0"/>
              <a:pathLst>
                <a:path w="165174" h="176186">
                  <a:moveTo>
                    <a:pt x="165173" y="0"/>
                  </a:moveTo>
                  <a:lnTo>
                    <a:pt x="22699" y="142475"/>
                  </a:lnTo>
                  <a:lnTo>
                    <a:pt x="0" y="1761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1476503" y="3821011"/>
              <a:ext cx="77082" cy="264279"/>
            </a:xfrm>
            <a:custGeom>
              <a:avLst/>
              <a:gdLst/>
              <a:ahLst/>
              <a:cxnLst/>
              <a:rect l="0" t="0" r="0" b="0"/>
              <a:pathLst>
                <a:path w="77082" h="264279">
                  <a:moveTo>
                    <a:pt x="0" y="0"/>
                  </a:moveTo>
                  <a:lnTo>
                    <a:pt x="36762" y="110285"/>
                  </a:lnTo>
                  <a:lnTo>
                    <a:pt x="39190" y="122464"/>
                  </a:lnTo>
                  <a:lnTo>
                    <a:pt x="40809" y="135477"/>
                  </a:lnTo>
                  <a:lnTo>
                    <a:pt x="41888" y="149047"/>
                  </a:lnTo>
                  <a:lnTo>
                    <a:pt x="43831" y="161763"/>
                  </a:lnTo>
                  <a:lnTo>
                    <a:pt x="46350" y="173912"/>
                  </a:lnTo>
                  <a:lnTo>
                    <a:pt x="49252" y="185681"/>
                  </a:lnTo>
                  <a:lnTo>
                    <a:pt x="52411" y="197198"/>
                  </a:lnTo>
                  <a:lnTo>
                    <a:pt x="55740" y="208546"/>
                  </a:lnTo>
                  <a:lnTo>
                    <a:pt x="77081" y="2642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1972023" y="3887080"/>
              <a:ext cx="231244" cy="44048"/>
            </a:xfrm>
            <a:custGeom>
              <a:avLst/>
              <a:gdLst/>
              <a:ahLst/>
              <a:cxnLst/>
              <a:rect l="0" t="0" r="0" b="0"/>
              <a:pathLst>
                <a:path w="231244" h="44048">
                  <a:moveTo>
                    <a:pt x="0" y="44047"/>
                  </a:moveTo>
                  <a:lnTo>
                    <a:pt x="11692" y="32355"/>
                  </a:lnTo>
                  <a:lnTo>
                    <a:pt x="20030" y="27688"/>
                  </a:lnTo>
                  <a:lnTo>
                    <a:pt x="30482" y="23353"/>
                  </a:lnTo>
                  <a:lnTo>
                    <a:pt x="42345" y="19240"/>
                  </a:lnTo>
                  <a:lnTo>
                    <a:pt x="55147" y="16497"/>
                  </a:lnTo>
                  <a:lnTo>
                    <a:pt x="68576" y="14669"/>
                  </a:lnTo>
                  <a:lnTo>
                    <a:pt x="82423" y="13450"/>
                  </a:lnTo>
                  <a:lnTo>
                    <a:pt x="97771" y="12638"/>
                  </a:lnTo>
                  <a:lnTo>
                    <a:pt x="131139" y="11735"/>
                  </a:lnTo>
                  <a:lnTo>
                    <a:pt x="147378" y="10270"/>
                  </a:lnTo>
                  <a:lnTo>
                    <a:pt x="163098" y="8071"/>
                  </a:lnTo>
                  <a:lnTo>
                    <a:pt x="23124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2005058" y="4030231"/>
              <a:ext cx="264278" cy="66070"/>
            </a:xfrm>
            <a:custGeom>
              <a:avLst/>
              <a:gdLst/>
              <a:ahLst/>
              <a:cxnLst/>
              <a:rect l="0" t="0" r="0" b="0"/>
              <a:pathLst>
                <a:path w="264278" h="66070">
                  <a:moveTo>
                    <a:pt x="0" y="66069"/>
                  </a:moveTo>
                  <a:lnTo>
                    <a:pt x="17537" y="60223"/>
                  </a:lnTo>
                  <a:lnTo>
                    <a:pt x="27597" y="56054"/>
                  </a:lnTo>
                  <a:lnTo>
                    <a:pt x="39197" y="50828"/>
                  </a:lnTo>
                  <a:lnTo>
                    <a:pt x="51825" y="44897"/>
                  </a:lnTo>
                  <a:lnTo>
                    <a:pt x="63914" y="39719"/>
                  </a:lnTo>
                  <a:lnTo>
                    <a:pt x="75644" y="35044"/>
                  </a:lnTo>
                  <a:lnTo>
                    <a:pt x="87135" y="30704"/>
                  </a:lnTo>
                  <a:lnTo>
                    <a:pt x="99689" y="26587"/>
                  </a:lnTo>
                  <a:lnTo>
                    <a:pt x="112953" y="22618"/>
                  </a:lnTo>
                  <a:lnTo>
                    <a:pt x="126689" y="18749"/>
                  </a:lnTo>
                  <a:lnTo>
                    <a:pt x="140741" y="16170"/>
                  </a:lnTo>
                  <a:lnTo>
                    <a:pt x="155002" y="14450"/>
                  </a:lnTo>
                  <a:lnTo>
                    <a:pt x="169404" y="13304"/>
                  </a:lnTo>
                  <a:lnTo>
                    <a:pt x="182676" y="11316"/>
                  </a:lnTo>
                  <a:lnTo>
                    <a:pt x="195194" y="8767"/>
                  </a:lnTo>
                  <a:lnTo>
                    <a:pt x="26427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201214" y="3732919"/>
            <a:ext cx="2257371" cy="1211272"/>
            <a:chOff x="1201214" y="3732919"/>
            <a:chExt cx="2257371" cy="1211272"/>
          </a:xfrm>
        </p:grpSpPr>
        <p:sp>
          <p:nvSpPr>
            <p:cNvPr id="90" name="Freeform 89"/>
            <p:cNvSpPr/>
            <p:nvPr/>
          </p:nvSpPr>
          <p:spPr>
            <a:xfrm>
              <a:off x="2425481" y="3787976"/>
              <a:ext cx="292402" cy="352371"/>
            </a:xfrm>
            <a:custGeom>
              <a:avLst/>
              <a:gdLst/>
              <a:ahLst/>
              <a:cxnLst/>
              <a:rect l="0" t="0" r="0" b="0"/>
              <a:pathLst>
                <a:path w="292402" h="352371">
                  <a:moveTo>
                    <a:pt x="20039" y="0"/>
                  </a:moveTo>
                  <a:lnTo>
                    <a:pt x="14194" y="17537"/>
                  </a:lnTo>
                  <a:lnTo>
                    <a:pt x="11248" y="27598"/>
                  </a:lnTo>
                  <a:lnTo>
                    <a:pt x="4713" y="51826"/>
                  </a:lnTo>
                  <a:lnTo>
                    <a:pt x="2481" y="65138"/>
                  </a:lnTo>
                  <a:lnTo>
                    <a:pt x="993" y="78907"/>
                  </a:lnTo>
                  <a:lnTo>
                    <a:pt x="0" y="92981"/>
                  </a:lnTo>
                  <a:lnTo>
                    <a:pt x="563" y="106033"/>
                  </a:lnTo>
                  <a:lnTo>
                    <a:pt x="2161" y="118406"/>
                  </a:lnTo>
                  <a:lnTo>
                    <a:pt x="4450" y="130325"/>
                  </a:lnTo>
                  <a:lnTo>
                    <a:pt x="8423" y="143165"/>
                  </a:lnTo>
                  <a:lnTo>
                    <a:pt x="13518" y="156618"/>
                  </a:lnTo>
                  <a:lnTo>
                    <a:pt x="19363" y="170482"/>
                  </a:lnTo>
                  <a:lnTo>
                    <a:pt x="24482" y="183395"/>
                  </a:lnTo>
                  <a:lnTo>
                    <a:pt x="33433" y="207530"/>
                  </a:lnTo>
                  <a:lnTo>
                    <a:pt x="38757" y="217882"/>
                  </a:lnTo>
                  <a:lnTo>
                    <a:pt x="44753" y="227230"/>
                  </a:lnTo>
                  <a:lnTo>
                    <a:pt x="51197" y="235909"/>
                  </a:lnTo>
                  <a:lnTo>
                    <a:pt x="57940" y="244141"/>
                  </a:lnTo>
                  <a:lnTo>
                    <a:pt x="64883" y="252077"/>
                  </a:lnTo>
                  <a:lnTo>
                    <a:pt x="71958" y="259814"/>
                  </a:lnTo>
                  <a:lnTo>
                    <a:pt x="89608" y="278200"/>
                  </a:lnTo>
                  <a:lnTo>
                    <a:pt x="99453" y="288241"/>
                  </a:lnTo>
                  <a:lnTo>
                    <a:pt x="109687" y="297383"/>
                  </a:lnTo>
                  <a:lnTo>
                    <a:pt x="120180" y="305924"/>
                  </a:lnTo>
                  <a:lnTo>
                    <a:pt x="130846" y="314065"/>
                  </a:lnTo>
                  <a:lnTo>
                    <a:pt x="142851" y="320716"/>
                  </a:lnTo>
                  <a:lnTo>
                    <a:pt x="155748" y="326373"/>
                  </a:lnTo>
                  <a:lnTo>
                    <a:pt x="169240" y="331369"/>
                  </a:lnTo>
                  <a:lnTo>
                    <a:pt x="183129" y="333475"/>
                  </a:lnTo>
                  <a:lnTo>
                    <a:pt x="197282" y="333656"/>
                  </a:lnTo>
                  <a:lnTo>
                    <a:pt x="211612" y="332553"/>
                  </a:lnTo>
                  <a:lnTo>
                    <a:pt x="223612" y="329371"/>
                  </a:lnTo>
                  <a:lnTo>
                    <a:pt x="234059" y="324802"/>
                  </a:lnTo>
                  <a:lnTo>
                    <a:pt x="243470" y="319310"/>
                  </a:lnTo>
                  <a:lnTo>
                    <a:pt x="252192" y="311978"/>
                  </a:lnTo>
                  <a:lnTo>
                    <a:pt x="260453" y="303419"/>
                  </a:lnTo>
                  <a:lnTo>
                    <a:pt x="268408" y="294042"/>
                  </a:lnTo>
                  <a:lnTo>
                    <a:pt x="274934" y="282897"/>
                  </a:lnTo>
                  <a:lnTo>
                    <a:pt x="280509" y="270573"/>
                  </a:lnTo>
                  <a:lnTo>
                    <a:pt x="285449" y="257463"/>
                  </a:lnTo>
                  <a:lnTo>
                    <a:pt x="288742" y="242606"/>
                  </a:lnTo>
                  <a:lnTo>
                    <a:pt x="290938" y="226583"/>
                  </a:lnTo>
                  <a:lnTo>
                    <a:pt x="292401" y="209784"/>
                  </a:lnTo>
                  <a:lnTo>
                    <a:pt x="290930" y="194914"/>
                  </a:lnTo>
                  <a:lnTo>
                    <a:pt x="287502" y="181330"/>
                  </a:lnTo>
                  <a:lnTo>
                    <a:pt x="282770" y="168603"/>
                  </a:lnTo>
                  <a:lnTo>
                    <a:pt x="277168" y="157672"/>
                  </a:lnTo>
                  <a:lnTo>
                    <a:pt x="270986" y="147938"/>
                  </a:lnTo>
                  <a:lnTo>
                    <a:pt x="264418" y="139001"/>
                  </a:lnTo>
                  <a:lnTo>
                    <a:pt x="256369" y="135490"/>
                  </a:lnTo>
                  <a:lnTo>
                    <a:pt x="247332" y="135596"/>
                  </a:lnTo>
                  <a:lnTo>
                    <a:pt x="237637" y="138114"/>
                  </a:lnTo>
                  <a:lnTo>
                    <a:pt x="229951" y="145911"/>
                  </a:lnTo>
                  <a:lnTo>
                    <a:pt x="223603" y="157226"/>
                  </a:lnTo>
                  <a:lnTo>
                    <a:pt x="218147" y="170887"/>
                  </a:lnTo>
                  <a:lnTo>
                    <a:pt x="213286" y="186112"/>
                  </a:lnTo>
                  <a:lnTo>
                    <a:pt x="208823" y="202379"/>
                  </a:lnTo>
                  <a:lnTo>
                    <a:pt x="192867" y="266597"/>
                  </a:lnTo>
                  <a:lnTo>
                    <a:pt x="190316" y="281729"/>
                  </a:lnTo>
                  <a:lnTo>
                    <a:pt x="188615" y="296712"/>
                  </a:lnTo>
                  <a:lnTo>
                    <a:pt x="174201" y="352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844175" y="3770214"/>
              <a:ext cx="248634" cy="318233"/>
            </a:xfrm>
            <a:custGeom>
              <a:avLst/>
              <a:gdLst/>
              <a:ahLst/>
              <a:cxnLst/>
              <a:rect l="0" t="0" r="0" b="0"/>
              <a:pathLst>
                <a:path w="248634" h="318233">
                  <a:moveTo>
                    <a:pt x="63831" y="94843"/>
                  </a:moveTo>
                  <a:lnTo>
                    <a:pt x="46294" y="100689"/>
                  </a:lnTo>
                  <a:lnTo>
                    <a:pt x="39904" y="106082"/>
                  </a:lnTo>
                  <a:lnTo>
                    <a:pt x="34421" y="113347"/>
                  </a:lnTo>
                  <a:lnTo>
                    <a:pt x="29543" y="121861"/>
                  </a:lnTo>
                  <a:lnTo>
                    <a:pt x="25066" y="131208"/>
                  </a:lnTo>
                  <a:lnTo>
                    <a:pt x="20859" y="141110"/>
                  </a:lnTo>
                  <a:lnTo>
                    <a:pt x="16830" y="151381"/>
                  </a:lnTo>
                  <a:lnTo>
                    <a:pt x="12921" y="163123"/>
                  </a:lnTo>
                  <a:lnTo>
                    <a:pt x="9091" y="175845"/>
                  </a:lnTo>
                  <a:lnTo>
                    <a:pt x="5315" y="189220"/>
                  </a:lnTo>
                  <a:lnTo>
                    <a:pt x="2797" y="203031"/>
                  </a:lnTo>
                  <a:lnTo>
                    <a:pt x="1118" y="217132"/>
                  </a:lnTo>
                  <a:lnTo>
                    <a:pt x="0" y="231427"/>
                  </a:lnTo>
                  <a:lnTo>
                    <a:pt x="1701" y="244627"/>
                  </a:lnTo>
                  <a:lnTo>
                    <a:pt x="5282" y="257098"/>
                  </a:lnTo>
                  <a:lnTo>
                    <a:pt x="10116" y="269083"/>
                  </a:lnTo>
                  <a:lnTo>
                    <a:pt x="15786" y="279519"/>
                  </a:lnTo>
                  <a:lnTo>
                    <a:pt x="22013" y="288924"/>
                  </a:lnTo>
                  <a:lnTo>
                    <a:pt x="28611" y="297641"/>
                  </a:lnTo>
                  <a:lnTo>
                    <a:pt x="36681" y="304676"/>
                  </a:lnTo>
                  <a:lnTo>
                    <a:pt x="45731" y="310589"/>
                  </a:lnTo>
                  <a:lnTo>
                    <a:pt x="55435" y="315755"/>
                  </a:lnTo>
                  <a:lnTo>
                    <a:pt x="65574" y="317975"/>
                  </a:lnTo>
                  <a:lnTo>
                    <a:pt x="76005" y="318232"/>
                  </a:lnTo>
                  <a:lnTo>
                    <a:pt x="86629" y="317179"/>
                  </a:lnTo>
                  <a:lnTo>
                    <a:pt x="97382" y="315254"/>
                  </a:lnTo>
                  <a:lnTo>
                    <a:pt x="108222" y="312747"/>
                  </a:lnTo>
                  <a:lnTo>
                    <a:pt x="119118" y="309853"/>
                  </a:lnTo>
                  <a:lnTo>
                    <a:pt x="131277" y="305476"/>
                  </a:lnTo>
                  <a:lnTo>
                    <a:pt x="144277" y="300111"/>
                  </a:lnTo>
                  <a:lnTo>
                    <a:pt x="157837" y="294087"/>
                  </a:lnTo>
                  <a:lnTo>
                    <a:pt x="169324" y="287625"/>
                  </a:lnTo>
                  <a:lnTo>
                    <a:pt x="179430" y="280869"/>
                  </a:lnTo>
                  <a:lnTo>
                    <a:pt x="188614" y="273918"/>
                  </a:lnTo>
                  <a:lnTo>
                    <a:pt x="197183" y="265614"/>
                  </a:lnTo>
                  <a:lnTo>
                    <a:pt x="205343" y="256407"/>
                  </a:lnTo>
                  <a:lnTo>
                    <a:pt x="213230" y="246599"/>
                  </a:lnTo>
                  <a:lnTo>
                    <a:pt x="219712" y="236389"/>
                  </a:lnTo>
                  <a:lnTo>
                    <a:pt x="225257" y="225913"/>
                  </a:lnTo>
                  <a:lnTo>
                    <a:pt x="230176" y="215257"/>
                  </a:lnTo>
                  <a:lnTo>
                    <a:pt x="234680" y="203260"/>
                  </a:lnTo>
                  <a:lnTo>
                    <a:pt x="238905" y="190368"/>
                  </a:lnTo>
                  <a:lnTo>
                    <a:pt x="242946" y="176879"/>
                  </a:lnTo>
                  <a:lnTo>
                    <a:pt x="245640" y="162992"/>
                  </a:lnTo>
                  <a:lnTo>
                    <a:pt x="247436" y="148841"/>
                  </a:lnTo>
                  <a:lnTo>
                    <a:pt x="248633" y="134512"/>
                  </a:lnTo>
                  <a:lnTo>
                    <a:pt x="248208" y="121289"/>
                  </a:lnTo>
                  <a:lnTo>
                    <a:pt x="246701" y="108803"/>
                  </a:lnTo>
                  <a:lnTo>
                    <a:pt x="244472" y="96809"/>
                  </a:lnTo>
                  <a:lnTo>
                    <a:pt x="239317" y="85142"/>
                  </a:lnTo>
                  <a:lnTo>
                    <a:pt x="232209" y="73694"/>
                  </a:lnTo>
                  <a:lnTo>
                    <a:pt x="223799" y="62391"/>
                  </a:lnTo>
                  <a:lnTo>
                    <a:pt x="213299" y="52409"/>
                  </a:lnTo>
                  <a:lnTo>
                    <a:pt x="201405" y="43307"/>
                  </a:lnTo>
                  <a:lnTo>
                    <a:pt x="188582" y="34792"/>
                  </a:lnTo>
                  <a:lnTo>
                    <a:pt x="175139" y="26668"/>
                  </a:lnTo>
                  <a:lnTo>
                    <a:pt x="161283" y="18806"/>
                  </a:lnTo>
                  <a:lnTo>
                    <a:pt x="147151" y="11117"/>
                  </a:lnTo>
                  <a:lnTo>
                    <a:pt x="132837" y="5991"/>
                  </a:lnTo>
                  <a:lnTo>
                    <a:pt x="118399" y="2574"/>
                  </a:lnTo>
                  <a:lnTo>
                    <a:pt x="103880" y="296"/>
                  </a:lnTo>
                  <a:lnTo>
                    <a:pt x="89307" y="0"/>
                  </a:lnTo>
                  <a:lnTo>
                    <a:pt x="74697" y="1027"/>
                  </a:lnTo>
                  <a:lnTo>
                    <a:pt x="8773" y="1776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2093150" y="3732919"/>
              <a:ext cx="154163" cy="1079134"/>
            </a:xfrm>
            <a:custGeom>
              <a:avLst/>
              <a:gdLst/>
              <a:ahLst/>
              <a:cxnLst/>
              <a:rect l="0" t="0" r="0" b="0"/>
              <a:pathLst>
                <a:path w="154163" h="1079134">
                  <a:moveTo>
                    <a:pt x="0" y="0"/>
                  </a:moveTo>
                  <a:lnTo>
                    <a:pt x="5846" y="29228"/>
                  </a:lnTo>
                  <a:lnTo>
                    <a:pt x="10015" y="42732"/>
                  </a:lnTo>
                  <a:lnTo>
                    <a:pt x="15241" y="56628"/>
                  </a:lnTo>
                  <a:lnTo>
                    <a:pt x="21173" y="70787"/>
                  </a:lnTo>
                  <a:lnTo>
                    <a:pt x="26350" y="87567"/>
                  </a:lnTo>
                  <a:lnTo>
                    <a:pt x="31026" y="106094"/>
                  </a:lnTo>
                  <a:lnTo>
                    <a:pt x="35366" y="125787"/>
                  </a:lnTo>
                  <a:lnTo>
                    <a:pt x="39483" y="142587"/>
                  </a:lnTo>
                  <a:lnTo>
                    <a:pt x="43451" y="157456"/>
                  </a:lnTo>
                  <a:lnTo>
                    <a:pt x="47320" y="171040"/>
                  </a:lnTo>
                  <a:lnTo>
                    <a:pt x="51619" y="199184"/>
                  </a:lnTo>
                  <a:lnTo>
                    <a:pt x="54753" y="228006"/>
                  </a:lnTo>
                  <a:lnTo>
                    <a:pt x="57302" y="242543"/>
                  </a:lnTo>
                  <a:lnTo>
                    <a:pt x="60224" y="257129"/>
                  </a:lnTo>
                  <a:lnTo>
                    <a:pt x="63472" y="286386"/>
                  </a:lnTo>
                  <a:lnTo>
                    <a:pt x="66139" y="316926"/>
                  </a:lnTo>
                  <a:lnTo>
                    <a:pt x="68563" y="333634"/>
                  </a:lnTo>
                  <a:lnTo>
                    <a:pt x="71402" y="350891"/>
                  </a:lnTo>
                  <a:lnTo>
                    <a:pt x="73295" y="368513"/>
                  </a:lnTo>
                  <a:lnTo>
                    <a:pt x="74557" y="386378"/>
                  </a:lnTo>
                  <a:lnTo>
                    <a:pt x="75399" y="404406"/>
                  </a:lnTo>
                  <a:lnTo>
                    <a:pt x="77183" y="422542"/>
                  </a:lnTo>
                  <a:lnTo>
                    <a:pt x="79596" y="440751"/>
                  </a:lnTo>
                  <a:lnTo>
                    <a:pt x="82428" y="459007"/>
                  </a:lnTo>
                  <a:lnTo>
                    <a:pt x="85575" y="492343"/>
                  </a:lnTo>
                  <a:lnTo>
                    <a:pt x="86974" y="524696"/>
                  </a:lnTo>
                  <a:lnTo>
                    <a:pt x="87596" y="559467"/>
                  </a:lnTo>
                  <a:lnTo>
                    <a:pt x="88985" y="577303"/>
                  </a:lnTo>
                  <a:lnTo>
                    <a:pt x="91135" y="595312"/>
                  </a:lnTo>
                  <a:lnTo>
                    <a:pt x="93791" y="613435"/>
                  </a:lnTo>
                  <a:lnTo>
                    <a:pt x="95562" y="631635"/>
                  </a:lnTo>
                  <a:lnTo>
                    <a:pt x="96743" y="649885"/>
                  </a:lnTo>
                  <a:lnTo>
                    <a:pt x="97530" y="668170"/>
                  </a:lnTo>
                  <a:lnTo>
                    <a:pt x="99278" y="686477"/>
                  </a:lnTo>
                  <a:lnTo>
                    <a:pt x="101667" y="704800"/>
                  </a:lnTo>
                  <a:lnTo>
                    <a:pt x="104484" y="723133"/>
                  </a:lnTo>
                  <a:lnTo>
                    <a:pt x="110875" y="759816"/>
                  </a:lnTo>
                  <a:lnTo>
                    <a:pt x="114293" y="778162"/>
                  </a:lnTo>
                  <a:lnTo>
                    <a:pt x="118090" y="811598"/>
                  </a:lnTo>
                  <a:lnTo>
                    <a:pt x="121001" y="842772"/>
                  </a:lnTo>
                  <a:lnTo>
                    <a:pt x="123490" y="857936"/>
                  </a:lnTo>
                  <a:lnTo>
                    <a:pt x="136276" y="923285"/>
                  </a:lnTo>
                  <a:lnTo>
                    <a:pt x="140095" y="955625"/>
                  </a:lnTo>
                  <a:lnTo>
                    <a:pt x="143016" y="985088"/>
                  </a:lnTo>
                  <a:lnTo>
                    <a:pt x="145508" y="998083"/>
                  </a:lnTo>
                  <a:lnTo>
                    <a:pt x="150316" y="1023535"/>
                  </a:lnTo>
                  <a:lnTo>
                    <a:pt x="151598" y="1037173"/>
                  </a:lnTo>
                  <a:lnTo>
                    <a:pt x="154162" y="107913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1201214" y="4768005"/>
              <a:ext cx="2257371" cy="176186"/>
            </a:xfrm>
            <a:custGeom>
              <a:avLst/>
              <a:gdLst/>
              <a:ahLst/>
              <a:cxnLst/>
              <a:rect l="0" t="0" r="0" b="0"/>
              <a:pathLst>
                <a:path w="2257371" h="176186">
                  <a:moveTo>
                    <a:pt x="0" y="176185"/>
                  </a:moveTo>
                  <a:lnTo>
                    <a:pt x="23382" y="170340"/>
                  </a:lnTo>
                  <a:lnTo>
                    <a:pt x="83920" y="166194"/>
                  </a:lnTo>
                  <a:lnTo>
                    <a:pt x="139195" y="165476"/>
                  </a:lnTo>
                  <a:lnTo>
                    <a:pt x="985837" y="165174"/>
                  </a:lnTo>
                  <a:lnTo>
                    <a:pt x="1023394" y="161911"/>
                  </a:lnTo>
                  <a:lnTo>
                    <a:pt x="1082194" y="156458"/>
                  </a:lnTo>
                  <a:lnTo>
                    <a:pt x="1142846" y="154843"/>
                  </a:lnTo>
                  <a:lnTo>
                    <a:pt x="1202825" y="151101"/>
                  </a:lnTo>
                  <a:lnTo>
                    <a:pt x="1245446" y="146684"/>
                  </a:lnTo>
                  <a:lnTo>
                    <a:pt x="1309490" y="142974"/>
                  </a:lnTo>
                  <a:lnTo>
                    <a:pt x="1348727" y="137770"/>
                  </a:lnTo>
                  <a:lnTo>
                    <a:pt x="1386557" y="131379"/>
                  </a:lnTo>
                  <a:lnTo>
                    <a:pt x="1521718" y="106401"/>
                  </a:lnTo>
                  <a:lnTo>
                    <a:pt x="1580448" y="101266"/>
                  </a:lnTo>
                  <a:lnTo>
                    <a:pt x="1618012" y="96803"/>
                  </a:lnTo>
                  <a:lnTo>
                    <a:pt x="1636594" y="93900"/>
                  </a:lnTo>
                  <a:lnTo>
                    <a:pt x="1653876" y="90741"/>
                  </a:lnTo>
                  <a:lnTo>
                    <a:pt x="1863488" y="47709"/>
                  </a:lnTo>
                  <a:lnTo>
                    <a:pt x="1895523" y="40373"/>
                  </a:lnTo>
                  <a:lnTo>
                    <a:pt x="1946918" y="35209"/>
                  </a:lnTo>
                  <a:lnTo>
                    <a:pt x="1979504" y="30739"/>
                  </a:lnTo>
                  <a:lnTo>
                    <a:pt x="2010300" y="25897"/>
                  </a:lnTo>
                  <a:lnTo>
                    <a:pt x="2055152" y="21947"/>
                  </a:lnTo>
                  <a:lnTo>
                    <a:pt x="2084705" y="16688"/>
                  </a:lnTo>
                  <a:lnTo>
                    <a:pt x="2143554" y="12133"/>
                  </a:lnTo>
                  <a:lnTo>
                    <a:pt x="2199044" y="7971"/>
                  </a:lnTo>
                  <a:lnTo>
                    <a:pt x="225737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289306" y="4241131"/>
              <a:ext cx="506533" cy="42367"/>
            </a:xfrm>
            <a:custGeom>
              <a:avLst/>
              <a:gdLst/>
              <a:ahLst/>
              <a:cxnLst/>
              <a:rect l="0" t="0" r="0" b="0"/>
              <a:pathLst>
                <a:path w="506533" h="42367">
                  <a:moveTo>
                    <a:pt x="0" y="42366"/>
                  </a:moveTo>
                  <a:lnTo>
                    <a:pt x="17537" y="36520"/>
                  </a:lnTo>
                  <a:lnTo>
                    <a:pt x="28821" y="33575"/>
                  </a:lnTo>
                  <a:lnTo>
                    <a:pt x="57671" y="27039"/>
                  </a:lnTo>
                  <a:lnTo>
                    <a:pt x="75153" y="24807"/>
                  </a:lnTo>
                  <a:lnTo>
                    <a:pt x="94148" y="23319"/>
                  </a:lnTo>
                  <a:lnTo>
                    <a:pt x="114153" y="22326"/>
                  </a:lnTo>
                  <a:lnTo>
                    <a:pt x="131160" y="20442"/>
                  </a:lnTo>
                  <a:lnTo>
                    <a:pt x="146168" y="17962"/>
                  </a:lnTo>
                  <a:lnTo>
                    <a:pt x="159845" y="15085"/>
                  </a:lnTo>
                  <a:lnTo>
                    <a:pt x="173856" y="13167"/>
                  </a:lnTo>
                  <a:lnTo>
                    <a:pt x="188091" y="11888"/>
                  </a:lnTo>
                  <a:lnTo>
                    <a:pt x="202475" y="11036"/>
                  </a:lnTo>
                  <a:lnTo>
                    <a:pt x="219406" y="9244"/>
                  </a:lnTo>
                  <a:lnTo>
                    <a:pt x="257793" y="3991"/>
                  </a:lnTo>
                  <a:lnTo>
                    <a:pt x="275860" y="2100"/>
                  </a:lnTo>
                  <a:lnTo>
                    <a:pt x="292799" y="840"/>
                  </a:lnTo>
                  <a:lnTo>
                    <a:pt x="308986" y="0"/>
                  </a:lnTo>
                  <a:lnTo>
                    <a:pt x="325894" y="663"/>
                  </a:lnTo>
                  <a:lnTo>
                    <a:pt x="343284" y="2329"/>
                  </a:lnTo>
                  <a:lnTo>
                    <a:pt x="360995" y="4663"/>
                  </a:lnTo>
                  <a:lnTo>
                    <a:pt x="378920" y="6219"/>
                  </a:lnTo>
                  <a:lnTo>
                    <a:pt x="396987" y="7256"/>
                  </a:lnTo>
                  <a:lnTo>
                    <a:pt x="432152" y="8409"/>
                  </a:lnTo>
                  <a:lnTo>
                    <a:pt x="506532" y="93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1374581" y="4371589"/>
              <a:ext cx="254589" cy="418440"/>
            </a:xfrm>
            <a:custGeom>
              <a:avLst/>
              <a:gdLst/>
              <a:ahLst/>
              <a:cxnLst/>
              <a:rect l="0" t="0" r="0" b="0"/>
              <a:pathLst>
                <a:path w="254589" h="418440">
                  <a:moveTo>
                    <a:pt x="234061" y="0"/>
                  </a:moveTo>
                  <a:lnTo>
                    <a:pt x="216524" y="5846"/>
                  </a:lnTo>
                  <a:lnTo>
                    <a:pt x="205240" y="7568"/>
                  </a:lnTo>
                  <a:lnTo>
                    <a:pt x="191601" y="8716"/>
                  </a:lnTo>
                  <a:lnTo>
                    <a:pt x="176390" y="9481"/>
                  </a:lnTo>
                  <a:lnTo>
                    <a:pt x="146438" y="10331"/>
                  </a:lnTo>
                  <a:lnTo>
                    <a:pt x="131599" y="10558"/>
                  </a:lnTo>
                  <a:lnTo>
                    <a:pt x="118036" y="11933"/>
                  </a:lnTo>
                  <a:lnTo>
                    <a:pt x="105324" y="14073"/>
                  </a:lnTo>
                  <a:lnTo>
                    <a:pt x="93178" y="16723"/>
                  </a:lnTo>
                  <a:lnTo>
                    <a:pt x="81411" y="20937"/>
                  </a:lnTo>
                  <a:lnTo>
                    <a:pt x="69895" y="26193"/>
                  </a:lnTo>
                  <a:lnTo>
                    <a:pt x="58548" y="32144"/>
                  </a:lnTo>
                  <a:lnTo>
                    <a:pt x="48536" y="38559"/>
                  </a:lnTo>
                  <a:lnTo>
                    <a:pt x="39414" y="45282"/>
                  </a:lnTo>
                  <a:lnTo>
                    <a:pt x="30886" y="52211"/>
                  </a:lnTo>
                  <a:lnTo>
                    <a:pt x="23977" y="60501"/>
                  </a:lnTo>
                  <a:lnTo>
                    <a:pt x="18147" y="69698"/>
                  </a:lnTo>
                  <a:lnTo>
                    <a:pt x="13038" y="79500"/>
                  </a:lnTo>
                  <a:lnTo>
                    <a:pt x="8408" y="89706"/>
                  </a:lnTo>
                  <a:lnTo>
                    <a:pt x="4097" y="100179"/>
                  </a:lnTo>
                  <a:lnTo>
                    <a:pt x="0" y="110833"/>
                  </a:lnTo>
                  <a:lnTo>
                    <a:pt x="2163" y="119158"/>
                  </a:lnTo>
                  <a:lnTo>
                    <a:pt x="8499" y="125932"/>
                  </a:lnTo>
                  <a:lnTo>
                    <a:pt x="17617" y="131671"/>
                  </a:lnTo>
                  <a:lnTo>
                    <a:pt x="28589" y="134274"/>
                  </a:lnTo>
                  <a:lnTo>
                    <a:pt x="40798" y="134786"/>
                  </a:lnTo>
                  <a:lnTo>
                    <a:pt x="53832" y="133904"/>
                  </a:lnTo>
                  <a:lnTo>
                    <a:pt x="67415" y="133315"/>
                  </a:lnTo>
                  <a:lnTo>
                    <a:pt x="95558" y="132662"/>
                  </a:lnTo>
                  <a:lnTo>
                    <a:pt x="109914" y="133711"/>
                  </a:lnTo>
                  <a:lnTo>
                    <a:pt x="124379" y="135634"/>
                  </a:lnTo>
                  <a:lnTo>
                    <a:pt x="138917" y="138139"/>
                  </a:lnTo>
                  <a:lnTo>
                    <a:pt x="152279" y="141033"/>
                  </a:lnTo>
                  <a:lnTo>
                    <a:pt x="164857" y="144186"/>
                  </a:lnTo>
                  <a:lnTo>
                    <a:pt x="176914" y="147511"/>
                  </a:lnTo>
                  <a:lnTo>
                    <a:pt x="188622" y="152175"/>
                  </a:lnTo>
                  <a:lnTo>
                    <a:pt x="200097" y="157732"/>
                  </a:lnTo>
                  <a:lnTo>
                    <a:pt x="211419" y="163883"/>
                  </a:lnTo>
                  <a:lnTo>
                    <a:pt x="221413" y="171654"/>
                  </a:lnTo>
                  <a:lnTo>
                    <a:pt x="230523" y="180506"/>
                  </a:lnTo>
                  <a:lnTo>
                    <a:pt x="239043" y="190077"/>
                  </a:lnTo>
                  <a:lnTo>
                    <a:pt x="244723" y="201352"/>
                  </a:lnTo>
                  <a:lnTo>
                    <a:pt x="248510" y="213763"/>
                  </a:lnTo>
                  <a:lnTo>
                    <a:pt x="251035" y="226931"/>
                  </a:lnTo>
                  <a:lnTo>
                    <a:pt x="252718" y="240603"/>
                  </a:lnTo>
                  <a:lnTo>
                    <a:pt x="253840" y="254612"/>
                  </a:lnTo>
                  <a:lnTo>
                    <a:pt x="254588" y="268845"/>
                  </a:lnTo>
                  <a:lnTo>
                    <a:pt x="252640" y="282005"/>
                  </a:lnTo>
                  <a:lnTo>
                    <a:pt x="248894" y="294449"/>
                  </a:lnTo>
                  <a:lnTo>
                    <a:pt x="243949" y="306415"/>
                  </a:lnTo>
                  <a:lnTo>
                    <a:pt x="238206" y="318063"/>
                  </a:lnTo>
                  <a:lnTo>
                    <a:pt x="231930" y="329499"/>
                  </a:lnTo>
                  <a:lnTo>
                    <a:pt x="225299" y="340793"/>
                  </a:lnTo>
                  <a:lnTo>
                    <a:pt x="218432" y="350770"/>
                  </a:lnTo>
                  <a:lnTo>
                    <a:pt x="211406" y="359867"/>
                  </a:lnTo>
                  <a:lnTo>
                    <a:pt x="204276" y="368380"/>
                  </a:lnTo>
                  <a:lnTo>
                    <a:pt x="195851" y="376502"/>
                  </a:lnTo>
                  <a:lnTo>
                    <a:pt x="186565" y="384364"/>
                  </a:lnTo>
                  <a:lnTo>
                    <a:pt x="176703" y="392052"/>
                  </a:lnTo>
                  <a:lnTo>
                    <a:pt x="166458" y="398401"/>
                  </a:lnTo>
                  <a:lnTo>
                    <a:pt x="155958" y="403857"/>
                  </a:lnTo>
                  <a:lnTo>
                    <a:pt x="101922" y="4184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2368439" y="4195404"/>
              <a:ext cx="869915" cy="55059"/>
            </a:xfrm>
            <a:custGeom>
              <a:avLst/>
              <a:gdLst/>
              <a:ahLst/>
              <a:cxnLst/>
              <a:rect l="0" t="0" r="0" b="0"/>
              <a:pathLst>
                <a:path w="869915" h="55059">
                  <a:moveTo>
                    <a:pt x="0" y="55058"/>
                  </a:moveTo>
                  <a:lnTo>
                    <a:pt x="17537" y="49212"/>
                  </a:lnTo>
                  <a:lnTo>
                    <a:pt x="28821" y="46267"/>
                  </a:lnTo>
                  <a:lnTo>
                    <a:pt x="57672" y="39732"/>
                  </a:lnTo>
                  <a:lnTo>
                    <a:pt x="75153" y="37499"/>
                  </a:lnTo>
                  <a:lnTo>
                    <a:pt x="94148" y="36011"/>
                  </a:lnTo>
                  <a:lnTo>
                    <a:pt x="114153" y="35019"/>
                  </a:lnTo>
                  <a:lnTo>
                    <a:pt x="159219" y="33917"/>
                  </a:lnTo>
                  <a:lnTo>
                    <a:pt x="183227" y="33623"/>
                  </a:lnTo>
                  <a:lnTo>
                    <a:pt x="204127" y="32204"/>
                  </a:lnTo>
                  <a:lnTo>
                    <a:pt x="222953" y="30034"/>
                  </a:lnTo>
                  <a:lnTo>
                    <a:pt x="240399" y="27364"/>
                  </a:lnTo>
                  <a:lnTo>
                    <a:pt x="260594" y="25584"/>
                  </a:lnTo>
                  <a:lnTo>
                    <a:pt x="282621" y="24397"/>
                  </a:lnTo>
                  <a:lnTo>
                    <a:pt x="305871" y="23606"/>
                  </a:lnTo>
                  <a:lnTo>
                    <a:pt x="326265" y="21855"/>
                  </a:lnTo>
                  <a:lnTo>
                    <a:pt x="344755" y="19464"/>
                  </a:lnTo>
                  <a:lnTo>
                    <a:pt x="361975" y="16647"/>
                  </a:lnTo>
                  <a:lnTo>
                    <a:pt x="378350" y="14768"/>
                  </a:lnTo>
                  <a:lnTo>
                    <a:pt x="394160" y="13516"/>
                  </a:lnTo>
                  <a:lnTo>
                    <a:pt x="409594" y="12681"/>
                  </a:lnTo>
                  <a:lnTo>
                    <a:pt x="439794" y="11754"/>
                  </a:lnTo>
                  <a:lnTo>
                    <a:pt x="513785" y="11109"/>
                  </a:lnTo>
                  <a:lnTo>
                    <a:pt x="543198" y="11055"/>
                  </a:lnTo>
                  <a:lnTo>
                    <a:pt x="556670" y="9817"/>
                  </a:lnTo>
                  <a:lnTo>
                    <a:pt x="569321" y="7768"/>
                  </a:lnTo>
                  <a:lnTo>
                    <a:pt x="581427" y="5179"/>
                  </a:lnTo>
                  <a:lnTo>
                    <a:pt x="595614" y="3453"/>
                  </a:lnTo>
                  <a:lnTo>
                    <a:pt x="611190" y="2302"/>
                  </a:lnTo>
                  <a:lnTo>
                    <a:pt x="627691" y="1535"/>
                  </a:lnTo>
                  <a:lnTo>
                    <a:pt x="668865" y="682"/>
                  </a:lnTo>
                  <a:lnTo>
                    <a:pt x="86991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2697852" y="4262380"/>
              <a:ext cx="250337" cy="560684"/>
            </a:xfrm>
            <a:custGeom>
              <a:avLst/>
              <a:gdLst/>
              <a:ahLst/>
              <a:cxnLst/>
              <a:rect l="0" t="0" r="0" b="0"/>
              <a:pathLst>
                <a:path w="250337" h="560684">
                  <a:moveTo>
                    <a:pt x="243189" y="21117"/>
                  </a:moveTo>
                  <a:lnTo>
                    <a:pt x="219806" y="21117"/>
                  </a:lnTo>
                  <a:lnTo>
                    <a:pt x="209248" y="18669"/>
                  </a:lnTo>
                  <a:lnTo>
                    <a:pt x="198538" y="14591"/>
                  </a:lnTo>
                  <a:lnTo>
                    <a:pt x="187728" y="9425"/>
                  </a:lnTo>
                  <a:lnTo>
                    <a:pt x="175627" y="5981"/>
                  </a:lnTo>
                  <a:lnTo>
                    <a:pt x="162666" y="3685"/>
                  </a:lnTo>
                  <a:lnTo>
                    <a:pt x="149131" y="2155"/>
                  </a:lnTo>
                  <a:lnTo>
                    <a:pt x="135214" y="1134"/>
                  </a:lnTo>
                  <a:lnTo>
                    <a:pt x="121042" y="454"/>
                  </a:lnTo>
                  <a:lnTo>
                    <a:pt x="106700" y="0"/>
                  </a:lnTo>
                  <a:lnTo>
                    <a:pt x="94691" y="2145"/>
                  </a:lnTo>
                  <a:lnTo>
                    <a:pt x="84239" y="6022"/>
                  </a:lnTo>
                  <a:lnTo>
                    <a:pt x="74823" y="11053"/>
                  </a:lnTo>
                  <a:lnTo>
                    <a:pt x="64876" y="16855"/>
                  </a:lnTo>
                  <a:lnTo>
                    <a:pt x="44035" y="29826"/>
                  </a:lnTo>
                  <a:lnTo>
                    <a:pt x="34562" y="37935"/>
                  </a:lnTo>
                  <a:lnTo>
                    <a:pt x="25800" y="47011"/>
                  </a:lnTo>
                  <a:lnTo>
                    <a:pt x="17511" y="56732"/>
                  </a:lnTo>
                  <a:lnTo>
                    <a:pt x="10762" y="66883"/>
                  </a:lnTo>
                  <a:lnTo>
                    <a:pt x="5039" y="77321"/>
                  </a:lnTo>
                  <a:lnTo>
                    <a:pt x="0" y="87950"/>
                  </a:lnTo>
                  <a:lnTo>
                    <a:pt x="1535" y="93813"/>
                  </a:lnTo>
                  <a:lnTo>
                    <a:pt x="7453" y="96498"/>
                  </a:lnTo>
                  <a:lnTo>
                    <a:pt x="16291" y="97065"/>
                  </a:lnTo>
                  <a:lnTo>
                    <a:pt x="39163" y="97694"/>
                  </a:lnTo>
                  <a:lnTo>
                    <a:pt x="52114" y="97862"/>
                  </a:lnTo>
                  <a:lnTo>
                    <a:pt x="66865" y="99197"/>
                  </a:lnTo>
                  <a:lnTo>
                    <a:pt x="82817" y="101311"/>
                  </a:lnTo>
                  <a:lnTo>
                    <a:pt x="99569" y="103944"/>
                  </a:lnTo>
                  <a:lnTo>
                    <a:pt x="114407" y="108146"/>
                  </a:lnTo>
                  <a:lnTo>
                    <a:pt x="127970" y="113394"/>
                  </a:lnTo>
                  <a:lnTo>
                    <a:pt x="140683" y="119340"/>
                  </a:lnTo>
                  <a:lnTo>
                    <a:pt x="152828" y="126975"/>
                  </a:lnTo>
                  <a:lnTo>
                    <a:pt x="164596" y="135735"/>
                  </a:lnTo>
                  <a:lnTo>
                    <a:pt x="176111" y="145246"/>
                  </a:lnTo>
                  <a:lnTo>
                    <a:pt x="186235" y="156480"/>
                  </a:lnTo>
                  <a:lnTo>
                    <a:pt x="195432" y="168864"/>
                  </a:lnTo>
                  <a:lnTo>
                    <a:pt x="204010" y="182014"/>
                  </a:lnTo>
                  <a:lnTo>
                    <a:pt x="210952" y="194451"/>
                  </a:lnTo>
                  <a:lnTo>
                    <a:pt x="216803" y="206413"/>
                  </a:lnTo>
                  <a:lnTo>
                    <a:pt x="221928" y="218058"/>
                  </a:lnTo>
                  <a:lnTo>
                    <a:pt x="240832" y="263675"/>
                  </a:lnTo>
                  <a:lnTo>
                    <a:pt x="245288" y="280703"/>
                  </a:lnTo>
                  <a:lnTo>
                    <a:pt x="248258" y="298172"/>
                  </a:lnTo>
                  <a:lnTo>
                    <a:pt x="250239" y="315936"/>
                  </a:lnTo>
                  <a:lnTo>
                    <a:pt x="250336" y="333896"/>
                  </a:lnTo>
                  <a:lnTo>
                    <a:pt x="249177" y="351987"/>
                  </a:lnTo>
                  <a:lnTo>
                    <a:pt x="247181" y="370165"/>
                  </a:lnTo>
                  <a:lnTo>
                    <a:pt x="243403" y="387178"/>
                  </a:lnTo>
                  <a:lnTo>
                    <a:pt x="238437" y="403414"/>
                  </a:lnTo>
                  <a:lnTo>
                    <a:pt x="232680" y="419131"/>
                  </a:lnTo>
                  <a:lnTo>
                    <a:pt x="226395" y="433281"/>
                  </a:lnTo>
                  <a:lnTo>
                    <a:pt x="219758" y="446384"/>
                  </a:lnTo>
                  <a:lnTo>
                    <a:pt x="212886" y="458790"/>
                  </a:lnTo>
                  <a:lnTo>
                    <a:pt x="205858" y="470731"/>
                  </a:lnTo>
                  <a:lnTo>
                    <a:pt x="191523" y="493788"/>
                  </a:lnTo>
                  <a:lnTo>
                    <a:pt x="183051" y="503851"/>
                  </a:lnTo>
                  <a:lnTo>
                    <a:pt x="173733" y="513007"/>
                  </a:lnTo>
                  <a:lnTo>
                    <a:pt x="163850" y="521558"/>
                  </a:lnTo>
                  <a:lnTo>
                    <a:pt x="153591" y="529706"/>
                  </a:lnTo>
                  <a:lnTo>
                    <a:pt x="143081" y="537585"/>
                  </a:lnTo>
                  <a:lnTo>
                    <a:pt x="111050" y="56068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707746" y="5083037"/>
            <a:ext cx="1277342" cy="444767"/>
            <a:chOff x="1707746" y="5083037"/>
            <a:chExt cx="1277342" cy="444767"/>
          </a:xfrm>
        </p:grpSpPr>
        <p:sp>
          <p:nvSpPr>
            <p:cNvPr id="99" name="Freeform 98"/>
            <p:cNvSpPr/>
            <p:nvPr/>
          </p:nvSpPr>
          <p:spPr>
            <a:xfrm>
              <a:off x="1707746" y="5285549"/>
              <a:ext cx="121128" cy="209220"/>
            </a:xfrm>
            <a:custGeom>
              <a:avLst/>
              <a:gdLst/>
              <a:ahLst/>
              <a:cxnLst/>
              <a:rect l="0" t="0" r="0" b="0"/>
              <a:pathLst>
                <a:path w="121128" h="209220">
                  <a:moveTo>
                    <a:pt x="121127" y="0"/>
                  </a:moveTo>
                  <a:lnTo>
                    <a:pt x="109436" y="11691"/>
                  </a:lnTo>
                  <a:lnTo>
                    <a:pt x="103545" y="20029"/>
                  </a:lnTo>
                  <a:lnTo>
                    <a:pt x="97170" y="30482"/>
                  </a:lnTo>
                  <a:lnTo>
                    <a:pt x="90474" y="42344"/>
                  </a:lnTo>
                  <a:lnTo>
                    <a:pt x="76508" y="68575"/>
                  </a:lnTo>
                  <a:lnTo>
                    <a:pt x="69358" y="82422"/>
                  </a:lnTo>
                  <a:lnTo>
                    <a:pt x="63367" y="95324"/>
                  </a:lnTo>
                  <a:lnTo>
                    <a:pt x="58151" y="107595"/>
                  </a:lnTo>
                  <a:lnTo>
                    <a:pt x="53449" y="119447"/>
                  </a:lnTo>
                  <a:lnTo>
                    <a:pt x="47868" y="132242"/>
                  </a:lnTo>
                  <a:lnTo>
                    <a:pt x="35141" y="159509"/>
                  </a:lnTo>
                  <a:lnTo>
                    <a:pt x="28321" y="171185"/>
                  </a:lnTo>
                  <a:lnTo>
                    <a:pt x="21328" y="181416"/>
                  </a:lnTo>
                  <a:lnTo>
                    <a:pt x="0" y="2092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729769" y="5285549"/>
              <a:ext cx="154163" cy="242255"/>
            </a:xfrm>
            <a:custGeom>
              <a:avLst/>
              <a:gdLst/>
              <a:ahLst/>
              <a:cxnLst/>
              <a:rect l="0" t="0" r="0" b="0"/>
              <a:pathLst>
                <a:path w="154163" h="242255">
                  <a:moveTo>
                    <a:pt x="0" y="0"/>
                  </a:moveTo>
                  <a:lnTo>
                    <a:pt x="5845" y="17537"/>
                  </a:lnTo>
                  <a:lnTo>
                    <a:pt x="8791" y="27597"/>
                  </a:lnTo>
                  <a:lnTo>
                    <a:pt x="15326" y="51825"/>
                  </a:lnTo>
                  <a:lnTo>
                    <a:pt x="20006" y="63914"/>
                  </a:lnTo>
                  <a:lnTo>
                    <a:pt x="25572" y="75644"/>
                  </a:lnTo>
                  <a:lnTo>
                    <a:pt x="31730" y="87135"/>
                  </a:lnTo>
                  <a:lnTo>
                    <a:pt x="38282" y="98465"/>
                  </a:lnTo>
                  <a:lnTo>
                    <a:pt x="45098" y="109689"/>
                  </a:lnTo>
                  <a:lnTo>
                    <a:pt x="52088" y="120843"/>
                  </a:lnTo>
                  <a:lnTo>
                    <a:pt x="60419" y="133173"/>
                  </a:lnTo>
                  <a:lnTo>
                    <a:pt x="79464" y="159923"/>
                  </a:lnTo>
                  <a:lnTo>
                    <a:pt x="89681" y="172685"/>
                  </a:lnTo>
                  <a:lnTo>
                    <a:pt x="100163" y="184863"/>
                  </a:lnTo>
                  <a:lnTo>
                    <a:pt x="120374" y="206959"/>
                  </a:lnTo>
                  <a:lnTo>
                    <a:pt x="154162" y="24225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126185" y="5252514"/>
              <a:ext cx="231244" cy="44047"/>
            </a:xfrm>
            <a:custGeom>
              <a:avLst/>
              <a:gdLst/>
              <a:ahLst/>
              <a:cxnLst/>
              <a:rect l="0" t="0" r="0" b="0"/>
              <a:pathLst>
                <a:path w="231244" h="44047">
                  <a:moveTo>
                    <a:pt x="0" y="0"/>
                  </a:moveTo>
                  <a:lnTo>
                    <a:pt x="17537" y="5846"/>
                  </a:lnTo>
                  <a:lnTo>
                    <a:pt x="27597" y="8791"/>
                  </a:lnTo>
                  <a:lnTo>
                    <a:pt x="63915" y="18782"/>
                  </a:lnTo>
                  <a:lnTo>
                    <a:pt x="87135" y="25885"/>
                  </a:lnTo>
                  <a:lnTo>
                    <a:pt x="99689" y="28268"/>
                  </a:lnTo>
                  <a:lnTo>
                    <a:pt x="112953" y="29857"/>
                  </a:lnTo>
                  <a:lnTo>
                    <a:pt x="126689" y="30916"/>
                  </a:lnTo>
                  <a:lnTo>
                    <a:pt x="141964" y="31622"/>
                  </a:lnTo>
                  <a:lnTo>
                    <a:pt x="158265" y="32093"/>
                  </a:lnTo>
                  <a:lnTo>
                    <a:pt x="231243" y="4404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115173" y="5406676"/>
              <a:ext cx="231244" cy="44047"/>
            </a:xfrm>
            <a:custGeom>
              <a:avLst/>
              <a:gdLst/>
              <a:ahLst/>
              <a:cxnLst/>
              <a:rect l="0" t="0" r="0" b="0"/>
              <a:pathLst>
                <a:path w="231244" h="44047">
                  <a:moveTo>
                    <a:pt x="0" y="0"/>
                  </a:moveTo>
                  <a:lnTo>
                    <a:pt x="23383" y="0"/>
                  </a:lnTo>
                  <a:lnTo>
                    <a:pt x="35165" y="1224"/>
                  </a:lnTo>
                  <a:lnTo>
                    <a:pt x="47914" y="3263"/>
                  </a:lnTo>
                  <a:lnTo>
                    <a:pt x="61307" y="5845"/>
                  </a:lnTo>
                  <a:lnTo>
                    <a:pt x="75130" y="7567"/>
                  </a:lnTo>
                  <a:lnTo>
                    <a:pt x="89239" y="8715"/>
                  </a:lnTo>
                  <a:lnTo>
                    <a:pt x="103539" y="9481"/>
                  </a:lnTo>
                  <a:lnTo>
                    <a:pt x="117966" y="11215"/>
                  </a:lnTo>
                  <a:lnTo>
                    <a:pt x="132479" y="13594"/>
                  </a:lnTo>
                  <a:lnTo>
                    <a:pt x="147048" y="16404"/>
                  </a:lnTo>
                  <a:lnTo>
                    <a:pt x="160431" y="19500"/>
                  </a:lnTo>
                  <a:lnTo>
                    <a:pt x="173023" y="22788"/>
                  </a:lnTo>
                  <a:lnTo>
                    <a:pt x="231243" y="4404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588671" y="5087341"/>
              <a:ext cx="22024" cy="341359"/>
            </a:xfrm>
            <a:custGeom>
              <a:avLst/>
              <a:gdLst/>
              <a:ahLst/>
              <a:cxnLst/>
              <a:rect l="0" t="0" r="0" b="0"/>
              <a:pathLst>
                <a:path w="22024" h="341359">
                  <a:moveTo>
                    <a:pt x="0" y="0"/>
                  </a:moveTo>
                  <a:lnTo>
                    <a:pt x="0" y="118865"/>
                  </a:lnTo>
                  <a:lnTo>
                    <a:pt x="1223" y="134301"/>
                  </a:lnTo>
                  <a:lnTo>
                    <a:pt x="3263" y="148262"/>
                  </a:lnTo>
                  <a:lnTo>
                    <a:pt x="5845" y="161240"/>
                  </a:lnTo>
                  <a:lnTo>
                    <a:pt x="7567" y="176010"/>
                  </a:lnTo>
                  <a:lnTo>
                    <a:pt x="8715" y="191974"/>
                  </a:lnTo>
                  <a:lnTo>
                    <a:pt x="9991" y="224801"/>
                  </a:lnTo>
                  <a:lnTo>
                    <a:pt x="10558" y="255705"/>
                  </a:lnTo>
                  <a:lnTo>
                    <a:pt x="11933" y="270797"/>
                  </a:lnTo>
                  <a:lnTo>
                    <a:pt x="22023" y="3413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2742832" y="5083037"/>
              <a:ext cx="242256" cy="433755"/>
            </a:xfrm>
            <a:custGeom>
              <a:avLst/>
              <a:gdLst/>
              <a:ahLst/>
              <a:cxnLst/>
              <a:rect l="0" t="0" r="0" b="0"/>
              <a:pathLst>
                <a:path w="242256" h="433755">
                  <a:moveTo>
                    <a:pt x="0" y="26327"/>
                  </a:moveTo>
                  <a:lnTo>
                    <a:pt x="11692" y="14635"/>
                  </a:lnTo>
                  <a:lnTo>
                    <a:pt x="20030" y="9968"/>
                  </a:lnTo>
                  <a:lnTo>
                    <a:pt x="30483" y="5633"/>
                  </a:lnTo>
                  <a:lnTo>
                    <a:pt x="42345" y="1519"/>
                  </a:lnTo>
                  <a:lnTo>
                    <a:pt x="55147" y="0"/>
                  </a:lnTo>
                  <a:lnTo>
                    <a:pt x="68576" y="211"/>
                  </a:lnTo>
                  <a:lnTo>
                    <a:pt x="82423" y="1575"/>
                  </a:lnTo>
                  <a:lnTo>
                    <a:pt x="95324" y="4932"/>
                  </a:lnTo>
                  <a:lnTo>
                    <a:pt x="107596" y="9616"/>
                  </a:lnTo>
                  <a:lnTo>
                    <a:pt x="119448" y="15186"/>
                  </a:lnTo>
                  <a:lnTo>
                    <a:pt x="128572" y="23794"/>
                  </a:lnTo>
                  <a:lnTo>
                    <a:pt x="135879" y="34426"/>
                  </a:lnTo>
                  <a:lnTo>
                    <a:pt x="141973" y="46408"/>
                  </a:lnTo>
                  <a:lnTo>
                    <a:pt x="146036" y="60514"/>
                  </a:lnTo>
                  <a:lnTo>
                    <a:pt x="148745" y="76036"/>
                  </a:lnTo>
                  <a:lnTo>
                    <a:pt x="150551" y="92501"/>
                  </a:lnTo>
                  <a:lnTo>
                    <a:pt x="149308" y="107148"/>
                  </a:lnTo>
                  <a:lnTo>
                    <a:pt x="146032" y="120584"/>
                  </a:lnTo>
                  <a:lnTo>
                    <a:pt x="141401" y="133211"/>
                  </a:lnTo>
                  <a:lnTo>
                    <a:pt x="135867" y="146523"/>
                  </a:lnTo>
                  <a:lnTo>
                    <a:pt x="129730" y="160292"/>
                  </a:lnTo>
                  <a:lnTo>
                    <a:pt x="116386" y="188641"/>
                  </a:lnTo>
                  <a:lnTo>
                    <a:pt x="102299" y="217555"/>
                  </a:lnTo>
                  <a:lnTo>
                    <a:pt x="95117" y="229670"/>
                  </a:lnTo>
                  <a:lnTo>
                    <a:pt x="87881" y="240193"/>
                  </a:lnTo>
                  <a:lnTo>
                    <a:pt x="80611" y="249656"/>
                  </a:lnTo>
                  <a:lnTo>
                    <a:pt x="73317" y="260858"/>
                  </a:lnTo>
                  <a:lnTo>
                    <a:pt x="66007" y="273220"/>
                  </a:lnTo>
                  <a:lnTo>
                    <a:pt x="58687" y="286356"/>
                  </a:lnTo>
                  <a:lnTo>
                    <a:pt x="51360" y="297560"/>
                  </a:lnTo>
                  <a:lnTo>
                    <a:pt x="44028" y="307476"/>
                  </a:lnTo>
                  <a:lnTo>
                    <a:pt x="36693" y="316534"/>
                  </a:lnTo>
                  <a:lnTo>
                    <a:pt x="34251" y="325020"/>
                  </a:lnTo>
                  <a:lnTo>
                    <a:pt x="35069" y="333124"/>
                  </a:lnTo>
                  <a:lnTo>
                    <a:pt x="38062" y="340974"/>
                  </a:lnTo>
                  <a:lnTo>
                    <a:pt x="44951" y="348654"/>
                  </a:lnTo>
                  <a:lnTo>
                    <a:pt x="54437" y="356221"/>
                  </a:lnTo>
                  <a:lnTo>
                    <a:pt x="65656" y="363713"/>
                  </a:lnTo>
                  <a:lnTo>
                    <a:pt x="76805" y="369931"/>
                  </a:lnTo>
                  <a:lnTo>
                    <a:pt x="87909" y="375300"/>
                  </a:lnTo>
                  <a:lnTo>
                    <a:pt x="98982" y="380103"/>
                  </a:lnTo>
                  <a:lnTo>
                    <a:pt x="110034" y="384528"/>
                  </a:lnTo>
                  <a:lnTo>
                    <a:pt x="132103" y="392708"/>
                  </a:lnTo>
                  <a:lnTo>
                    <a:pt x="176178" y="407929"/>
                  </a:lnTo>
                  <a:lnTo>
                    <a:pt x="187192" y="411643"/>
                  </a:lnTo>
                  <a:lnTo>
                    <a:pt x="242255" y="43375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573532" y="1700946"/>
            <a:ext cx="693001" cy="523390"/>
            <a:chOff x="5573532" y="1700946"/>
            <a:chExt cx="693001" cy="523390"/>
          </a:xfrm>
        </p:grpSpPr>
        <p:sp>
          <p:nvSpPr>
            <p:cNvPr id="106" name="Freeform 105"/>
            <p:cNvSpPr/>
            <p:nvPr/>
          </p:nvSpPr>
          <p:spPr>
            <a:xfrm>
              <a:off x="5573532" y="1717803"/>
              <a:ext cx="318861" cy="396417"/>
            </a:xfrm>
            <a:custGeom>
              <a:avLst/>
              <a:gdLst/>
              <a:ahLst/>
              <a:cxnLst/>
              <a:rect l="0" t="0" r="0" b="0"/>
              <a:pathLst>
                <a:path w="318861" h="396417">
                  <a:moveTo>
                    <a:pt x="65341" y="0"/>
                  </a:moveTo>
                  <a:lnTo>
                    <a:pt x="41959" y="5846"/>
                  </a:lnTo>
                  <a:lnTo>
                    <a:pt x="30177" y="7568"/>
                  </a:lnTo>
                  <a:lnTo>
                    <a:pt x="17428" y="8716"/>
                  </a:lnTo>
                  <a:lnTo>
                    <a:pt x="4035" y="9481"/>
                  </a:lnTo>
                  <a:lnTo>
                    <a:pt x="0" y="8768"/>
                  </a:lnTo>
                  <a:lnTo>
                    <a:pt x="2204" y="7069"/>
                  </a:lnTo>
                  <a:lnTo>
                    <a:pt x="8568" y="4712"/>
                  </a:lnTo>
                  <a:lnTo>
                    <a:pt x="18928" y="3142"/>
                  </a:lnTo>
                  <a:lnTo>
                    <a:pt x="31952" y="2094"/>
                  </a:lnTo>
                  <a:lnTo>
                    <a:pt x="46752" y="1396"/>
                  </a:lnTo>
                  <a:lnTo>
                    <a:pt x="82773" y="621"/>
                  </a:lnTo>
                  <a:lnTo>
                    <a:pt x="165713" y="123"/>
                  </a:lnTo>
                  <a:lnTo>
                    <a:pt x="184866" y="1305"/>
                  </a:lnTo>
                  <a:lnTo>
                    <a:pt x="202529" y="3317"/>
                  </a:lnTo>
                  <a:lnTo>
                    <a:pt x="219199" y="5882"/>
                  </a:lnTo>
                  <a:lnTo>
                    <a:pt x="233982" y="10039"/>
                  </a:lnTo>
                  <a:lnTo>
                    <a:pt x="247508" y="15257"/>
                  </a:lnTo>
                  <a:lnTo>
                    <a:pt x="260196" y="21183"/>
                  </a:lnTo>
                  <a:lnTo>
                    <a:pt x="267432" y="28804"/>
                  </a:lnTo>
                  <a:lnTo>
                    <a:pt x="271031" y="37555"/>
                  </a:lnTo>
                  <a:lnTo>
                    <a:pt x="272208" y="47060"/>
                  </a:lnTo>
                  <a:lnTo>
                    <a:pt x="269321" y="55843"/>
                  </a:lnTo>
                  <a:lnTo>
                    <a:pt x="263727" y="64146"/>
                  </a:lnTo>
                  <a:lnTo>
                    <a:pt x="256327" y="72128"/>
                  </a:lnTo>
                  <a:lnTo>
                    <a:pt x="246499" y="79897"/>
                  </a:lnTo>
                  <a:lnTo>
                    <a:pt x="235054" y="87523"/>
                  </a:lnTo>
                  <a:lnTo>
                    <a:pt x="222529" y="95054"/>
                  </a:lnTo>
                  <a:lnTo>
                    <a:pt x="198825" y="109947"/>
                  </a:lnTo>
                  <a:lnTo>
                    <a:pt x="153699" y="139447"/>
                  </a:lnTo>
                  <a:lnTo>
                    <a:pt x="149940" y="146799"/>
                  </a:lnTo>
                  <a:lnTo>
                    <a:pt x="151105" y="154147"/>
                  </a:lnTo>
                  <a:lnTo>
                    <a:pt x="155552" y="161493"/>
                  </a:lnTo>
                  <a:lnTo>
                    <a:pt x="163410" y="167614"/>
                  </a:lnTo>
                  <a:lnTo>
                    <a:pt x="173543" y="172918"/>
                  </a:lnTo>
                  <a:lnTo>
                    <a:pt x="185192" y="177677"/>
                  </a:lnTo>
                  <a:lnTo>
                    <a:pt x="197853" y="182074"/>
                  </a:lnTo>
                  <a:lnTo>
                    <a:pt x="211187" y="186228"/>
                  </a:lnTo>
                  <a:lnTo>
                    <a:pt x="224970" y="190222"/>
                  </a:lnTo>
                  <a:lnTo>
                    <a:pt x="239053" y="195331"/>
                  </a:lnTo>
                  <a:lnTo>
                    <a:pt x="253336" y="201184"/>
                  </a:lnTo>
                  <a:lnTo>
                    <a:pt x="267752" y="207533"/>
                  </a:lnTo>
                  <a:lnTo>
                    <a:pt x="279810" y="214213"/>
                  </a:lnTo>
                  <a:lnTo>
                    <a:pt x="290296" y="221113"/>
                  </a:lnTo>
                  <a:lnTo>
                    <a:pt x="299733" y="228160"/>
                  </a:lnTo>
                  <a:lnTo>
                    <a:pt x="307248" y="236529"/>
                  </a:lnTo>
                  <a:lnTo>
                    <a:pt x="313481" y="245778"/>
                  </a:lnTo>
                  <a:lnTo>
                    <a:pt x="318860" y="255615"/>
                  </a:lnTo>
                  <a:lnTo>
                    <a:pt x="318776" y="265844"/>
                  </a:lnTo>
                  <a:lnTo>
                    <a:pt x="315049" y="276333"/>
                  </a:lnTo>
                  <a:lnTo>
                    <a:pt x="308894" y="286997"/>
                  </a:lnTo>
                  <a:lnTo>
                    <a:pt x="298673" y="296553"/>
                  </a:lnTo>
                  <a:lnTo>
                    <a:pt x="285742" y="305370"/>
                  </a:lnTo>
                  <a:lnTo>
                    <a:pt x="271003" y="313696"/>
                  </a:lnTo>
                  <a:lnTo>
                    <a:pt x="257507" y="320470"/>
                  </a:lnTo>
                  <a:lnTo>
                    <a:pt x="244839" y="326209"/>
                  </a:lnTo>
                  <a:lnTo>
                    <a:pt x="232723" y="331259"/>
                  </a:lnTo>
                  <a:lnTo>
                    <a:pt x="220975" y="335849"/>
                  </a:lnTo>
                  <a:lnTo>
                    <a:pt x="198134" y="344212"/>
                  </a:lnTo>
                  <a:lnTo>
                    <a:pt x="164639" y="355798"/>
                  </a:lnTo>
                  <a:lnTo>
                    <a:pt x="135983" y="366537"/>
                  </a:lnTo>
                  <a:lnTo>
                    <a:pt x="119777" y="372826"/>
                  </a:lnTo>
                  <a:lnTo>
                    <a:pt x="104079" y="378242"/>
                  </a:lnTo>
                  <a:lnTo>
                    <a:pt x="88719" y="383077"/>
                  </a:lnTo>
                  <a:lnTo>
                    <a:pt x="32306" y="39641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969220" y="1700946"/>
              <a:ext cx="198209" cy="523390"/>
            </a:xfrm>
            <a:custGeom>
              <a:avLst/>
              <a:gdLst/>
              <a:ahLst/>
              <a:cxnLst/>
              <a:rect l="0" t="0" r="0" b="0"/>
              <a:pathLst>
                <a:path w="198209" h="523390">
                  <a:moveTo>
                    <a:pt x="198208" y="5845"/>
                  </a:moveTo>
                  <a:lnTo>
                    <a:pt x="180671" y="0"/>
                  </a:lnTo>
                  <a:lnTo>
                    <a:pt x="173058" y="725"/>
                  </a:lnTo>
                  <a:lnTo>
                    <a:pt x="165535" y="3655"/>
                  </a:lnTo>
                  <a:lnTo>
                    <a:pt x="158074" y="8056"/>
                  </a:lnTo>
                  <a:lnTo>
                    <a:pt x="150652" y="13437"/>
                  </a:lnTo>
                  <a:lnTo>
                    <a:pt x="143258" y="19471"/>
                  </a:lnTo>
                  <a:lnTo>
                    <a:pt x="135880" y="25941"/>
                  </a:lnTo>
                  <a:lnTo>
                    <a:pt x="128516" y="32701"/>
                  </a:lnTo>
                  <a:lnTo>
                    <a:pt x="113807" y="46738"/>
                  </a:lnTo>
                  <a:lnTo>
                    <a:pt x="105236" y="57577"/>
                  </a:lnTo>
                  <a:lnTo>
                    <a:pt x="95851" y="70921"/>
                  </a:lnTo>
                  <a:lnTo>
                    <a:pt x="85923" y="85934"/>
                  </a:lnTo>
                  <a:lnTo>
                    <a:pt x="78082" y="99614"/>
                  </a:lnTo>
                  <a:lnTo>
                    <a:pt x="71631" y="112404"/>
                  </a:lnTo>
                  <a:lnTo>
                    <a:pt x="66106" y="124601"/>
                  </a:lnTo>
                  <a:lnTo>
                    <a:pt x="61200" y="136403"/>
                  </a:lnTo>
                  <a:lnTo>
                    <a:pt x="56705" y="147942"/>
                  </a:lnTo>
                  <a:lnTo>
                    <a:pt x="52486" y="159305"/>
                  </a:lnTo>
                  <a:lnTo>
                    <a:pt x="47225" y="170551"/>
                  </a:lnTo>
                  <a:lnTo>
                    <a:pt x="41272" y="181718"/>
                  </a:lnTo>
                  <a:lnTo>
                    <a:pt x="34855" y="192834"/>
                  </a:lnTo>
                  <a:lnTo>
                    <a:pt x="29354" y="203915"/>
                  </a:lnTo>
                  <a:lnTo>
                    <a:pt x="24464" y="214973"/>
                  </a:lnTo>
                  <a:lnTo>
                    <a:pt x="19979" y="226015"/>
                  </a:lnTo>
                  <a:lnTo>
                    <a:pt x="15767" y="237047"/>
                  </a:lnTo>
                  <a:lnTo>
                    <a:pt x="7823" y="259093"/>
                  </a:lnTo>
                  <a:lnTo>
                    <a:pt x="5215" y="275005"/>
                  </a:lnTo>
                  <a:lnTo>
                    <a:pt x="3477" y="294177"/>
                  </a:lnTo>
                  <a:lnTo>
                    <a:pt x="2318" y="315523"/>
                  </a:lnTo>
                  <a:lnTo>
                    <a:pt x="1030" y="358817"/>
                  </a:lnTo>
                  <a:lnTo>
                    <a:pt x="0" y="5233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222486" y="1893988"/>
              <a:ext cx="44047" cy="231244"/>
            </a:xfrm>
            <a:custGeom>
              <a:avLst/>
              <a:gdLst/>
              <a:ahLst/>
              <a:cxnLst/>
              <a:rect l="0" t="0" r="0" b="0"/>
              <a:pathLst>
                <a:path w="44047" h="231244">
                  <a:moveTo>
                    <a:pt x="44046" y="0"/>
                  </a:moveTo>
                  <a:lnTo>
                    <a:pt x="38200" y="17537"/>
                  </a:lnTo>
                  <a:lnTo>
                    <a:pt x="35255" y="28820"/>
                  </a:lnTo>
                  <a:lnTo>
                    <a:pt x="28720" y="57671"/>
                  </a:lnTo>
                  <a:lnTo>
                    <a:pt x="26487" y="72705"/>
                  </a:lnTo>
                  <a:lnTo>
                    <a:pt x="24999" y="87623"/>
                  </a:lnTo>
                  <a:lnTo>
                    <a:pt x="24007" y="102461"/>
                  </a:lnTo>
                  <a:lnTo>
                    <a:pt x="22122" y="117248"/>
                  </a:lnTo>
                  <a:lnTo>
                    <a:pt x="19642" y="131999"/>
                  </a:lnTo>
                  <a:lnTo>
                    <a:pt x="16765" y="146728"/>
                  </a:lnTo>
                  <a:lnTo>
                    <a:pt x="13624" y="160218"/>
                  </a:lnTo>
                  <a:lnTo>
                    <a:pt x="10306" y="172881"/>
                  </a:lnTo>
                  <a:lnTo>
                    <a:pt x="0" y="2312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397454" y="1750838"/>
            <a:ext cx="2522866" cy="682717"/>
            <a:chOff x="6397454" y="1750838"/>
            <a:chExt cx="2522866" cy="682717"/>
          </a:xfrm>
        </p:grpSpPr>
        <p:sp>
          <p:nvSpPr>
            <p:cNvPr id="110" name="Freeform 109"/>
            <p:cNvSpPr/>
            <p:nvPr/>
          </p:nvSpPr>
          <p:spPr>
            <a:xfrm>
              <a:off x="6397454" y="1874203"/>
              <a:ext cx="177171" cy="295075"/>
            </a:xfrm>
            <a:custGeom>
              <a:avLst/>
              <a:gdLst/>
              <a:ahLst/>
              <a:cxnLst/>
              <a:rect l="0" t="0" r="0" b="0"/>
              <a:pathLst>
                <a:path w="177171" h="295075">
                  <a:moveTo>
                    <a:pt x="12229" y="63831"/>
                  </a:moveTo>
                  <a:lnTo>
                    <a:pt x="23920" y="46294"/>
                  </a:lnTo>
                  <a:lnTo>
                    <a:pt x="31034" y="39905"/>
                  </a:lnTo>
                  <a:lnTo>
                    <a:pt x="39447" y="34422"/>
                  </a:lnTo>
                  <a:lnTo>
                    <a:pt x="48727" y="29543"/>
                  </a:lnTo>
                  <a:lnTo>
                    <a:pt x="58584" y="25067"/>
                  </a:lnTo>
                  <a:lnTo>
                    <a:pt x="68826" y="20859"/>
                  </a:lnTo>
                  <a:lnTo>
                    <a:pt x="79324" y="16830"/>
                  </a:lnTo>
                  <a:lnTo>
                    <a:pt x="100777" y="9092"/>
                  </a:lnTo>
                  <a:lnTo>
                    <a:pt x="111637" y="5315"/>
                  </a:lnTo>
                  <a:lnTo>
                    <a:pt x="123770" y="2797"/>
                  </a:lnTo>
                  <a:lnTo>
                    <a:pt x="136754" y="1119"/>
                  </a:lnTo>
                  <a:lnTo>
                    <a:pt x="150302" y="0"/>
                  </a:lnTo>
                  <a:lnTo>
                    <a:pt x="160559" y="2924"/>
                  </a:lnTo>
                  <a:lnTo>
                    <a:pt x="168621" y="8545"/>
                  </a:lnTo>
                  <a:lnTo>
                    <a:pt x="175218" y="15962"/>
                  </a:lnTo>
                  <a:lnTo>
                    <a:pt x="177170" y="24577"/>
                  </a:lnTo>
                  <a:lnTo>
                    <a:pt x="176023" y="33991"/>
                  </a:lnTo>
                  <a:lnTo>
                    <a:pt x="172812" y="43938"/>
                  </a:lnTo>
                  <a:lnTo>
                    <a:pt x="168225" y="55463"/>
                  </a:lnTo>
                  <a:lnTo>
                    <a:pt x="162719" y="68041"/>
                  </a:lnTo>
                  <a:lnTo>
                    <a:pt x="156602" y="81320"/>
                  </a:lnTo>
                  <a:lnTo>
                    <a:pt x="148853" y="93843"/>
                  </a:lnTo>
                  <a:lnTo>
                    <a:pt x="140016" y="105862"/>
                  </a:lnTo>
                  <a:lnTo>
                    <a:pt x="130456" y="117545"/>
                  </a:lnTo>
                  <a:lnTo>
                    <a:pt x="121634" y="129005"/>
                  </a:lnTo>
                  <a:lnTo>
                    <a:pt x="113306" y="140315"/>
                  </a:lnTo>
                  <a:lnTo>
                    <a:pt x="105307" y="151526"/>
                  </a:lnTo>
                  <a:lnTo>
                    <a:pt x="95080" y="162670"/>
                  </a:lnTo>
                  <a:lnTo>
                    <a:pt x="83369" y="173770"/>
                  </a:lnTo>
                  <a:lnTo>
                    <a:pt x="70667" y="184840"/>
                  </a:lnTo>
                  <a:lnTo>
                    <a:pt x="50029" y="203666"/>
                  </a:lnTo>
                  <a:lnTo>
                    <a:pt x="41099" y="212112"/>
                  </a:lnTo>
                  <a:lnTo>
                    <a:pt x="32699" y="221414"/>
                  </a:lnTo>
                  <a:lnTo>
                    <a:pt x="24652" y="231285"/>
                  </a:lnTo>
                  <a:lnTo>
                    <a:pt x="16840" y="241537"/>
                  </a:lnTo>
                  <a:lnTo>
                    <a:pt x="10409" y="252041"/>
                  </a:lnTo>
                  <a:lnTo>
                    <a:pt x="4898" y="262715"/>
                  </a:lnTo>
                  <a:lnTo>
                    <a:pt x="0" y="273501"/>
                  </a:lnTo>
                  <a:lnTo>
                    <a:pt x="1629" y="280692"/>
                  </a:lnTo>
                  <a:lnTo>
                    <a:pt x="7609" y="285486"/>
                  </a:lnTo>
                  <a:lnTo>
                    <a:pt x="16490" y="288682"/>
                  </a:lnTo>
                  <a:lnTo>
                    <a:pt x="27305" y="290813"/>
                  </a:lnTo>
                  <a:lnTo>
                    <a:pt x="39408" y="292233"/>
                  </a:lnTo>
                  <a:lnTo>
                    <a:pt x="52371" y="293180"/>
                  </a:lnTo>
                  <a:lnTo>
                    <a:pt x="65908" y="293811"/>
                  </a:lnTo>
                  <a:lnTo>
                    <a:pt x="93998" y="294513"/>
                  </a:lnTo>
                  <a:lnTo>
                    <a:pt x="166390" y="2950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6706995" y="1750838"/>
              <a:ext cx="142478" cy="605636"/>
            </a:xfrm>
            <a:custGeom>
              <a:avLst/>
              <a:gdLst/>
              <a:ahLst/>
              <a:cxnLst/>
              <a:rect l="0" t="0" r="0" b="0"/>
              <a:pathLst>
                <a:path w="142478" h="605636">
                  <a:moveTo>
                    <a:pt x="0" y="0"/>
                  </a:moveTo>
                  <a:lnTo>
                    <a:pt x="17537" y="5845"/>
                  </a:lnTo>
                  <a:lnTo>
                    <a:pt x="25149" y="10014"/>
                  </a:lnTo>
                  <a:lnTo>
                    <a:pt x="32671" y="15241"/>
                  </a:lnTo>
                  <a:lnTo>
                    <a:pt x="40134" y="21172"/>
                  </a:lnTo>
                  <a:lnTo>
                    <a:pt x="47556" y="27573"/>
                  </a:lnTo>
                  <a:lnTo>
                    <a:pt x="54951" y="34287"/>
                  </a:lnTo>
                  <a:lnTo>
                    <a:pt x="70916" y="49497"/>
                  </a:lnTo>
                  <a:lnTo>
                    <a:pt x="90245" y="68492"/>
                  </a:lnTo>
                  <a:lnTo>
                    <a:pt x="98092" y="78696"/>
                  </a:lnTo>
                  <a:lnTo>
                    <a:pt x="104547" y="89169"/>
                  </a:lnTo>
                  <a:lnTo>
                    <a:pt x="110074" y="99822"/>
                  </a:lnTo>
                  <a:lnTo>
                    <a:pt x="114981" y="111817"/>
                  </a:lnTo>
                  <a:lnTo>
                    <a:pt x="119477" y="124708"/>
                  </a:lnTo>
                  <a:lnTo>
                    <a:pt x="135483" y="174717"/>
                  </a:lnTo>
                  <a:lnTo>
                    <a:pt x="138039" y="187441"/>
                  </a:lnTo>
                  <a:lnTo>
                    <a:pt x="139742" y="200818"/>
                  </a:lnTo>
                  <a:lnTo>
                    <a:pt x="140878" y="214630"/>
                  </a:lnTo>
                  <a:lnTo>
                    <a:pt x="141635" y="231179"/>
                  </a:lnTo>
                  <a:lnTo>
                    <a:pt x="142477" y="269143"/>
                  </a:lnTo>
                  <a:lnTo>
                    <a:pt x="141478" y="288321"/>
                  </a:lnTo>
                  <a:lnTo>
                    <a:pt x="139588" y="307223"/>
                  </a:lnTo>
                  <a:lnTo>
                    <a:pt x="137105" y="325943"/>
                  </a:lnTo>
                  <a:lnTo>
                    <a:pt x="134226" y="344540"/>
                  </a:lnTo>
                  <a:lnTo>
                    <a:pt x="127764" y="381516"/>
                  </a:lnTo>
                  <a:lnTo>
                    <a:pt x="124328" y="397495"/>
                  </a:lnTo>
                  <a:lnTo>
                    <a:pt x="120814" y="411817"/>
                  </a:lnTo>
                  <a:lnTo>
                    <a:pt x="117248" y="425036"/>
                  </a:lnTo>
                  <a:lnTo>
                    <a:pt x="112423" y="438743"/>
                  </a:lnTo>
                  <a:lnTo>
                    <a:pt x="106760" y="452774"/>
                  </a:lnTo>
                  <a:lnTo>
                    <a:pt x="100537" y="467023"/>
                  </a:lnTo>
                  <a:lnTo>
                    <a:pt x="95165" y="480193"/>
                  </a:lnTo>
                  <a:lnTo>
                    <a:pt x="90360" y="492643"/>
                  </a:lnTo>
                  <a:lnTo>
                    <a:pt x="85934" y="504613"/>
                  </a:lnTo>
                  <a:lnTo>
                    <a:pt x="80536" y="517488"/>
                  </a:lnTo>
                  <a:lnTo>
                    <a:pt x="74491" y="530965"/>
                  </a:lnTo>
                  <a:lnTo>
                    <a:pt x="68013" y="544843"/>
                  </a:lnTo>
                  <a:lnTo>
                    <a:pt x="61247" y="557766"/>
                  </a:lnTo>
                  <a:lnTo>
                    <a:pt x="54290" y="570052"/>
                  </a:lnTo>
                  <a:lnTo>
                    <a:pt x="22022" y="6056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6960261" y="2070173"/>
              <a:ext cx="198209" cy="11012"/>
            </a:xfrm>
            <a:custGeom>
              <a:avLst/>
              <a:gdLst/>
              <a:ahLst/>
              <a:cxnLst/>
              <a:rect l="0" t="0" r="0" b="0"/>
              <a:pathLst>
                <a:path w="198209" h="11012">
                  <a:moveTo>
                    <a:pt x="0" y="11011"/>
                  </a:moveTo>
                  <a:lnTo>
                    <a:pt x="61306" y="11011"/>
                  </a:lnTo>
                  <a:lnTo>
                    <a:pt x="73905" y="9788"/>
                  </a:lnTo>
                  <a:lnTo>
                    <a:pt x="85975" y="7749"/>
                  </a:lnTo>
                  <a:lnTo>
                    <a:pt x="97692" y="5166"/>
                  </a:lnTo>
                  <a:lnTo>
                    <a:pt x="110398" y="3444"/>
                  </a:lnTo>
                  <a:lnTo>
                    <a:pt x="123762" y="2296"/>
                  </a:lnTo>
                  <a:lnTo>
                    <a:pt x="19820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223698" y="1916011"/>
              <a:ext cx="254280" cy="319336"/>
            </a:xfrm>
            <a:custGeom>
              <a:avLst/>
              <a:gdLst/>
              <a:ahLst/>
              <a:cxnLst/>
              <a:rect l="0" t="0" r="0" b="0"/>
              <a:pathLst>
                <a:path w="254280" h="319336">
                  <a:moveTo>
                    <a:pt x="210059" y="0"/>
                  </a:moveTo>
                  <a:lnTo>
                    <a:pt x="148754" y="0"/>
                  </a:lnTo>
                  <a:lnTo>
                    <a:pt x="136155" y="1224"/>
                  </a:lnTo>
                  <a:lnTo>
                    <a:pt x="124085" y="3263"/>
                  </a:lnTo>
                  <a:lnTo>
                    <a:pt x="112368" y="5846"/>
                  </a:lnTo>
                  <a:lnTo>
                    <a:pt x="100885" y="8791"/>
                  </a:lnTo>
                  <a:lnTo>
                    <a:pt x="89560" y="11978"/>
                  </a:lnTo>
                  <a:lnTo>
                    <a:pt x="67187" y="18782"/>
                  </a:lnTo>
                  <a:lnTo>
                    <a:pt x="45010" y="25885"/>
                  </a:lnTo>
                  <a:lnTo>
                    <a:pt x="35180" y="31939"/>
                  </a:lnTo>
                  <a:lnTo>
                    <a:pt x="26181" y="39645"/>
                  </a:lnTo>
                  <a:lnTo>
                    <a:pt x="17733" y="48453"/>
                  </a:lnTo>
                  <a:lnTo>
                    <a:pt x="10879" y="57996"/>
                  </a:lnTo>
                  <a:lnTo>
                    <a:pt x="5085" y="68028"/>
                  </a:lnTo>
                  <a:lnTo>
                    <a:pt x="0" y="78387"/>
                  </a:lnTo>
                  <a:lnTo>
                    <a:pt x="2727" y="85293"/>
                  </a:lnTo>
                  <a:lnTo>
                    <a:pt x="10662" y="89896"/>
                  </a:lnTo>
                  <a:lnTo>
                    <a:pt x="22070" y="92966"/>
                  </a:lnTo>
                  <a:lnTo>
                    <a:pt x="34569" y="95012"/>
                  </a:lnTo>
                  <a:lnTo>
                    <a:pt x="47796" y="96376"/>
                  </a:lnTo>
                  <a:lnTo>
                    <a:pt x="61509" y="97285"/>
                  </a:lnTo>
                  <a:lnTo>
                    <a:pt x="75544" y="97892"/>
                  </a:lnTo>
                  <a:lnTo>
                    <a:pt x="104190" y="98565"/>
                  </a:lnTo>
                  <a:lnTo>
                    <a:pt x="118680" y="99968"/>
                  </a:lnTo>
                  <a:lnTo>
                    <a:pt x="133235" y="102127"/>
                  </a:lnTo>
                  <a:lnTo>
                    <a:pt x="147831" y="104790"/>
                  </a:lnTo>
                  <a:lnTo>
                    <a:pt x="161234" y="107789"/>
                  </a:lnTo>
                  <a:lnTo>
                    <a:pt x="173838" y="111011"/>
                  </a:lnTo>
                  <a:lnTo>
                    <a:pt x="185912" y="114384"/>
                  </a:lnTo>
                  <a:lnTo>
                    <a:pt x="209116" y="121393"/>
                  </a:lnTo>
                  <a:lnTo>
                    <a:pt x="220442" y="124975"/>
                  </a:lnTo>
                  <a:lnTo>
                    <a:pt x="230440" y="131033"/>
                  </a:lnTo>
                  <a:lnTo>
                    <a:pt x="239551" y="138743"/>
                  </a:lnTo>
                  <a:lnTo>
                    <a:pt x="248073" y="147553"/>
                  </a:lnTo>
                  <a:lnTo>
                    <a:pt x="252531" y="159544"/>
                  </a:lnTo>
                  <a:lnTo>
                    <a:pt x="254279" y="173656"/>
                  </a:lnTo>
                  <a:lnTo>
                    <a:pt x="254222" y="189181"/>
                  </a:lnTo>
                  <a:lnTo>
                    <a:pt x="250513" y="203202"/>
                  </a:lnTo>
                  <a:lnTo>
                    <a:pt x="244370" y="216219"/>
                  </a:lnTo>
                  <a:lnTo>
                    <a:pt x="236603" y="228568"/>
                  </a:lnTo>
                  <a:lnTo>
                    <a:pt x="227755" y="239248"/>
                  </a:lnTo>
                  <a:lnTo>
                    <a:pt x="218186" y="248815"/>
                  </a:lnTo>
                  <a:lnTo>
                    <a:pt x="208136" y="257639"/>
                  </a:lnTo>
                  <a:lnTo>
                    <a:pt x="197766" y="265970"/>
                  </a:lnTo>
                  <a:lnTo>
                    <a:pt x="187182" y="273970"/>
                  </a:lnTo>
                  <a:lnTo>
                    <a:pt x="176454" y="281751"/>
                  </a:lnTo>
                  <a:lnTo>
                    <a:pt x="163186" y="288162"/>
                  </a:lnTo>
                  <a:lnTo>
                    <a:pt x="148223" y="293659"/>
                  </a:lnTo>
                  <a:lnTo>
                    <a:pt x="104460" y="307241"/>
                  </a:lnTo>
                  <a:lnTo>
                    <a:pt x="44886" y="3193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587919" y="1960057"/>
              <a:ext cx="77083" cy="264279"/>
            </a:xfrm>
            <a:custGeom>
              <a:avLst/>
              <a:gdLst/>
              <a:ahLst/>
              <a:cxnLst/>
              <a:rect l="0" t="0" r="0" b="0"/>
              <a:pathLst>
                <a:path w="77083" h="264279">
                  <a:moveTo>
                    <a:pt x="0" y="0"/>
                  </a:moveTo>
                  <a:lnTo>
                    <a:pt x="0" y="23383"/>
                  </a:lnTo>
                  <a:lnTo>
                    <a:pt x="1224" y="35165"/>
                  </a:lnTo>
                  <a:lnTo>
                    <a:pt x="3263" y="47914"/>
                  </a:lnTo>
                  <a:lnTo>
                    <a:pt x="5846" y="61307"/>
                  </a:lnTo>
                  <a:lnTo>
                    <a:pt x="11979" y="89239"/>
                  </a:lnTo>
                  <a:lnTo>
                    <a:pt x="15326" y="103539"/>
                  </a:lnTo>
                  <a:lnTo>
                    <a:pt x="18783" y="116743"/>
                  </a:lnTo>
                  <a:lnTo>
                    <a:pt x="22310" y="129216"/>
                  </a:lnTo>
                  <a:lnTo>
                    <a:pt x="25885" y="141202"/>
                  </a:lnTo>
                  <a:lnTo>
                    <a:pt x="30715" y="152863"/>
                  </a:lnTo>
                  <a:lnTo>
                    <a:pt x="36382" y="164308"/>
                  </a:lnTo>
                  <a:lnTo>
                    <a:pt x="42607" y="175608"/>
                  </a:lnTo>
                  <a:lnTo>
                    <a:pt x="47981" y="186812"/>
                  </a:lnTo>
                  <a:lnTo>
                    <a:pt x="52787" y="197952"/>
                  </a:lnTo>
                  <a:lnTo>
                    <a:pt x="57215" y="209049"/>
                  </a:lnTo>
                  <a:lnTo>
                    <a:pt x="65396" y="231167"/>
                  </a:lnTo>
                  <a:lnTo>
                    <a:pt x="77082" y="2642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7742081" y="1949046"/>
              <a:ext cx="121129" cy="484509"/>
            </a:xfrm>
            <a:custGeom>
              <a:avLst/>
              <a:gdLst/>
              <a:ahLst/>
              <a:cxnLst/>
              <a:rect l="0" t="0" r="0" b="0"/>
              <a:pathLst>
                <a:path w="121129" h="484509">
                  <a:moveTo>
                    <a:pt x="121128" y="0"/>
                  </a:moveTo>
                  <a:lnTo>
                    <a:pt x="109436" y="17537"/>
                  </a:lnTo>
                  <a:lnTo>
                    <a:pt x="104768" y="26373"/>
                  </a:lnTo>
                  <a:lnTo>
                    <a:pt x="100433" y="35935"/>
                  </a:lnTo>
                  <a:lnTo>
                    <a:pt x="96320" y="45979"/>
                  </a:lnTo>
                  <a:lnTo>
                    <a:pt x="92353" y="57570"/>
                  </a:lnTo>
                  <a:lnTo>
                    <a:pt x="88486" y="70191"/>
                  </a:lnTo>
                  <a:lnTo>
                    <a:pt x="84684" y="83499"/>
                  </a:lnTo>
                  <a:lnTo>
                    <a:pt x="80926" y="99712"/>
                  </a:lnTo>
                  <a:lnTo>
                    <a:pt x="62422" y="193892"/>
                  </a:lnTo>
                  <a:lnTo>
                    <a:pt x="59968" y="211237"/>
                  </a:lnTo>
                  <a:lnTo>
                    <a:pt x="58332" y="227693"/>
                  </a:lnTo>
                  <a:lnTo>
                    <a:pt x="57240" y="243558"/>
                  </a:lnTo>
                  <a:lnTo>
                    <a:pt x="55290" y="257806"/>
                  </a:lnTo>
                  <a:lnTo>
                    <a:pt x="52765" y="270974"/>
                  </a:lnTo>
                  <a:lnTo>
                    <a:pt x="49859" y="283424"/>
                  </a:lnTo>
                  <a:lnTo>
                    <a:pt x="46698" y="295394"/>
                  </a:lnTo>
                  <a:lnTo>
                    <a:pt x="39923" y="318483"/>
                  </a:lnTo>
                  <a:lnTo>
                    <a:pt x="25604" y="363213"/>
                  </a:lnTo>
                  <a:lnTo>
                    <a:pt x="18313" y="385330"/>
                  </a:lnTo>
                  <a:lnTo>
                    <a:pt x="14656" y="398813"/>
                  </a:lnTo>
                  <a:lnTo>
                    <a:pt x="10994" y="413920"/>
                  </a:lnTo>
                  <a:lnTo>
                    <a:pt x="0" y="4845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7995347" y="2081184"/>
              <a:ext cx="242255" cy="22025"/>
            </a:xfrm>
            <a:custGeom>
              <a:avLst/>
              <a:gdLst/>
              <a:ahLst/>
              <a:cxnLst/>
              <a:rect l="0" t="0" r="0" b="0"/>
              <a:pathLst>
                <a:path w="242255" h="22025">
                  <a:moveTo>
                    <a:pt x="0" y="22024"/>
                  </a:moveTo>
                  <a:lnTo>
                    <a:pt x="61306" y="6697"/>
                  </a:lnTo>
                  <a:lnTo>
                    <a:pt x="76352" y="4465"/>
                  </a:lnTo>
                  <a:lnTo>
                    <a:pt x="92501" y="2977"/>
                  </a:lnTo>
                  <a:lnTo>
                    <a:pt x="109384" y="1985"/>
                  </a:lnTo>
                  <a:lnTo>
                    <a:pt x="144456" y="882"/>
                  </a:lnTo>
                  <a:lnTo>
                    <a:pt x="24225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7962313" y="2180289"/>
              <a:ext cx="253267" cy="55058"/>
            </a:xfrm>
            <a:custGeom>
              <a:avLst/>
              <a:gdLst/>
              <a:ahLst/>
              <a:cxnLst/>
              <a:rect l="0" t="0" r="0" b="0"/>
              <a:pathLst>
                <a:path w="253267" h="55058">
                  <a:moveTo>
                    <a:pt x="0" y="55057"/>
                  </a:moveTo>
                  <a:lnTo>
                    <a:pt x="17537" y="49212"/>
                  </a:lnTo>
                  <a:lnTo>
                    <a:pt x="27596" y="47490"/>
                  </a:lnTo>
                  <a:lnTo>
                    <a:pt x="39197" y="46342"/>
                  </a:lnTo>
                  <a:lnTo>
                    <a:pt x="51824" y="45577"/>
                  </a:lnTo>
                  <a:lnTo>
                    <a:pt x="65137" y="43843"/>
                  </a:lnTo>
                  <a:lnTo>
                    <a:pt x="78906" y="41463"/>
                  </a:lnTo>
                  <a:lnTo>
                    <a:pt x="142015" y="28854"/>
                  </a:lnTo>
                  <a:lnTo>
                    <a:pt x="174049" y="21796"/>
                  </a:lnTo>
                  <a:lnTo>
                    <a:pt x="189442" y="18201"/>
                  </a:lnTo>
                  <a:lnTo>
                    <a:pt x="203376" y="14581"/>
                  </a:lnTo>
                  <a:lnTo>
                    <a:pt x="216335" y="10944"/>
                  </a:lnTo>
                  <a:lnTo>
                    <a:pt x="25326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402775" y="1982803"/>
              <a:ext cx="308325" cy="274567"/>
            </a:xfrm>
            <a:custGeom>
              <a:avLst/>
              <a:gdLst/>
              <a:ahLst/>
              <a:cxnLst/>
              <a:rect l="0" t="0" r="0" b="0"/>
              <a:pathLst>
                <a:path w="308325" h="274567">
                  <a:moveTo>
                    <a:pt x="0" y="32312"/>
                  </a:moveTo>
                  <a:lnTo>
                    <a:pt x="23382" y="20621"/>
                  </a:lnTo>
                  <a:lnTo>
                    <a:pt x="35164" y="15953"/>
                  </a:lnTo>
                  <a:lnTo>
                    <a:pt x="47913" y="11618"/>
                  </a:lnTo>
                  <a:lnTo>
                    <a:pt x="61306" y="7505"/>
                  </a:lnTo>
                  <a:lnTo>
                    <a:pt x="75129" y="4762"/>
                  </a:lnTo>
                  <a:lnTo>
                    <a:pt x="89238" y="2934"/>
                  </a:lnTo>
                  <a:lnTo>
                    <a:pt x="103539" y="1715"/>
                  </a:lnTo>
                  <a:lnTo>
                    <a:pt x="119190" y="903"/>
                  </a:lnTo>
                  <a:lnTo>
                    <a:pt x="152893" y="0"/>
                  </a:lnTo>
                  <a:lnTo>
                    <a:pt x="166774" y="2206"/>
                  </a:lnTo>
                  <a:lnTo>
                    <a:pt x="178476" y="6124"/>
                  </a:lnTo>
                  <a:lnTo>
                    <a:pt x="188724" y="11183"/>
                  </a:lnTo>
                  <a:lnTo>
                    <a:pt x="193109" y="19449"/>
                  </a:lnTo>
                  <a:lnTo>
                    <a:pt x="193585" y="29854"/>
                  </a:lnTo>
                  <a:lnTo>
                    <a:pt x="191456" y="41685"/>
                  </a:lnTo>
                  <a:lnTo>
                    <a:pt x="186365" y="53243"/>
                  </a:lnTo>
                  <a:lnTo>
                    <a:pt x="179301" y="64619"/>
                  </a:lnTo>
                  <a:lnTo>
                    <a:pt x="170921" y="75873"/>
                  </a:lnTo>
                  <a:lnTo>
                    <a:pt x="162888" y="85823"/>
                  </a:lnTo>
                  <a:lnTo>
                    <a:pt x="155085" y="94903"/>
                  </a:lnTo>
                  <a:lnTo>
                    <a:pt x="147436" y="103404"/>
                  </a:lnTo>
                  <a:lnTo>
                    <a:pt x="137443" y="112741"/>
                  </a:lnTo>
                  <a:lnTo>
                    <a:pt x="125887" y="122637"/>
                  </a:lnTo>
                  <a:lnTo>
                    <a:pt x="113288" y="132904"/>
                  </a:lnTo>
                  <a:lnTo>
                    <a:pt x="101219" y="144643"/>
                  </a:lnTo>
                  <a:lnTo>
                    <a:pt x="89503" y="157363"/>
                  </a:lnTo>
                  <a:lnTo>
                    <a:pt x="78021" y="170737"/>
                  </a:lnTo>
                  <a:lnTo>
                    <a:pt x="67920" y="182100"/>
                  </a:lnTo>
                  <a:lnTo>
                    <a:pt x="50170" y="201252"/>
                  </a:lnTo>
                  <a:lnTo>
                    <a:pt x="43235" y="211008"/>
                  </a:lnTo>
                  <a:lnTo>
                    <a:pt x="37388" y="221182"/>
                  </a:lnTo>
                  <a:lnTo>
                    <a:pt x="32266" y="231636"/>
                  </a:lnTo>
                  <a:lnTo>
                    <a:pt x="33746" y="239829"/>
                  </a:lnTo>
                  <a:lnTo>
                    <a:pt x="39626" y="246514"/>
                  </a:lnTo>
                  <a:lnTo>
                    <a:pt x="48440" y="252194"/>
                  </a:lnTo>
                  <a:lnTo>
                    <a:pt x="59211" y="255981"/>
                  </a:lnTo>
                  <a:lnTo>
                    <a:pt x="71285" y="258506"/>
                  </a:lnTo>
                  <a:lnTo>
                    <a:pt x="84229" y="260189"/>
                  </a:lnTo>
                  <a:lnTo>
                    <a:pt x="98975" y="261311"/>
                  </a:lnTo>
                  <a:lnTo>
                    <a:pt x="114924" y="262059"/>
                  </a:lnTo>
                  <a:lnTo>
                    <a:pt x="148958" y="262890"/>
                  </a:lnTo>
                  <a:lnTo>
                    <a:pt x="233020" y="263468"/>
                  </a:lnTo>
                  <a:lnTo>
                    <a:pt x="248333" y="264720"/>
                  </a:lnTo>
                  <a:lnTo>
                    <a:pt x="263436" y="266779"/>
                  </a:lnTo>
                  <a:lnTo>
                    <a:pt x="308324" y="2745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8854249" y="1971069"/>
              <a:ext cx="33035" cy="330348"/>
            </a:xfrm>
            <a:custGeom>
              <a:avLst/>
              <a:gdLst/>
              <a:ahLst/>
              <a:cxnLst/>
              <a:rect l="0" t="0" r="0" b="0"/>
              <a:pathLst>
                <a:path w="33035" h="330348">
                  <a:moveTo>
                    <a:pt x="33034" y="0"/>
                  </a:moveTo>
                  <a:lnTo>
                    <a:pt x="27189" y="17537"/>
                  </a:lnTo>
                  <a:lnTo>
                    <a:pt x="25467" y="27597"/>
                  </a:lnTo>
                  <a:lnTo>
                    <a:pt x="24319" y="39198"/>
                  </a:lnTo>
                  <a:lnTo>
                    <a:pt x="23553" y="51825"/>
                  </a:lnTo>
                  <a:lnTo>
                    <a:pt x="22702" y="78907"/>
                  </a:lnTo>
                  <a:lnTo>
                    <a:pt x="22476" y="92980"/>
                  </a:lnTo>
                  <a:lnTo>
                    <a:pt x="21101" y="106033"/>
                  </a:lnTo>
                  <a:lnTo>
                    <a:pt x="18962" y="118405"/>
                  </a:lnTo>
                  <a:lnTo>
                    <a:pt x="13322" y="143164"/>
                  </a:lnTo>
                  <a:lnTo>
                    <a:pt x="6736" y="170481"/>
                  </a:lnTo>
                  <a:lnTo>
                    <a:pt x="4491" y="184618"/>
                  </a:lnTo>
                  <a:lnTo>
                    <a:pt x="2994" y="198936"/>
                  </a:lnTo>
                  <a:lnTo>
                    <a:pt x="1996" y="213375"/>
                  </a:lnTo>
                  <a:lnTo>
                    <a:pt x="2554" y="226672"/>
                  </a:lnTo>
                  <a:lnTo>
                    <a:pt x="4150" y="239207"/>
                  </a:lnTo>
                  <a:lnTo>
                    <a:pt x="6438" y="251235"/>
                  </a:lnTo>
                  <a:lnTo>
                    <a:pt x="7962" y="264147"/>
                  </a:lnTo>
                  <a:lnTo>
                    <a:pt x="8978" y="277649"/>
                  </a:lnTo>
                  <a:lnTo>
                    <a:pt x="0" y="3303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8673352" y="1960057"/>
              <a:ext cx="246968" cy="209221"/>
            </a:xfrm>
            <a:custGeom>
              <a:avLst/>
              <a:gdLst/>
              <a:ahLst/>
              <a:cxnLst/>
              <a:rect l="0" t="0" r="0" b="0"/>
              <a:pathLst>
                <a:path w="246968" h="209221">
                  <a:moveTo>
                    <a:pt x="246967" y="209220"/>
                  </a:moveTo>
                  <a:lnTo>
                    <a:pt x="229429" y="197529"/>
                  </a:lnTo>
                  <a:lnTo>
                    <a:pt x="219369" y="194085"/>
                  </a:lnTo>
                  <a:lnTo>
                    <a:pt x="207769" y="191789"/>
                  </a:lnTo>
                  <a:lnTo>
                    <a:pt x="195141" y="190258"/>
                  </a:lnTo>
                  <a:lnTo>
                    <a:pt x="181828" y="188014"/>
                  </a:lnTo>
                  <a:lnTo>
                    <a:pt x="168059" y="185295"/>
                  </a:lnTo>
                  <a:lnTo>
                    <a:pt x="153985" y="182258"/>
                  </a:lnTo>
                  <a:lnTo>
                    <a:pt x="139710" y="180234"/>
                  </a:lnTo>
                  <a:lnTo>
                    <a:pt x="125298" y="178884"/>
                  </a:lnTo>
                  <a:lnTo>
                    <a:pt x="110797" y="177985"/>
                  </a:lnTo>
                  <a:lnTo>
                    <a:pt x="78370" y="176985"/>
                  </a:lnTo>
                  <a:lnTo>
                    <a:pt x="61159" y="176719"/>
                  </a:lnTo>
                  <a:lnTo>
                    <a:pt x="46014" y="175317"/>
                  </a:lnTo>
                  <a:lnTo>
                    <a:pt x="32246" y="173160"/>
                  </a:lnTo>
                  <a:lnTo>
                    <a:pt x="19398" y="170498"/>
                  </a:lnTo>
                  <a:lnTo>
                    <a:pt x="10832" y="163829"/>
                  </a:lnTo>
                  <a:lnTo>
                    <a:pt x="5122" y="154489"/>
                  </a:lnTo>
                  <a:lnTo>
                    <a:pt x="1315" y="143369"/>
                  </a:lnTo>
                  <a:lnTo>
                    <a:pt x="0" y="132284"/>
                  </a:lnTo>
                  <a:lnTo>
                    <a:pt x="348" y="121224"/>
                  </a:lnTo>
                  <a:lnTo>
                    <a:pt x="1802" y="110181"/>
                  </a:lnTo>
                  <a:lnTo>
                    <a:pt x="5219" y="99147"/>
                  </a:lnTo>
                  <a:lnTo>
                    <a:pt x="9944" y="88122"/>
                  </a:lnTo>
                  <a:lnTo>
                    <a:pt x="15541" y="77100"/>
                  </a:lnTo>
                  <a:lnTo>
                    <a:pt x="21719" y="66082"/>
                  </a:lnTo>
                  <a:lnTo>
                    <a:pt x="28285" y="55067"/>
                  </a:lnTo>
                  <a:lnTo>
                    <a:pt x="5976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961012" y="1949046"/>
            <a:ext cx="451475" cy="1420492"/>
            <a:chOff x="1961012" y="1949046"/>
            <a:chExt cx="451475" cy="1420492"/>
          </a:xfrm>
        </p:grpSpPr>
        <p:sp>
          <p:nvSpPr>
            <p:cNvPr id="122" name="Freeform 121"/>
            <p:cNvSpPr/>
            <p:nvPr/>
          </p:nvSpPr>
          <p:spPr>
            <a:xfrm>
              <a:off x="2016069" y="2070173"/>
              <a:ext cx="253267" cy="1288354"/>
            </a:xfrm>
            <a:custGeom>
              <a:avLst/>
              <a:gdLst/>
              <a:ahLst/>
              <a:cxnLst/>
              <a:rect l="0" t="0" r="0" b="0"/>
              <a:pathLst>
                <a:path w="253267" h="1288354">
                  <a:moveTo>
                    <a:pt x="253266" y="0"/>
                  </a:moveTo>
                  <a:lnTo>
                    <a:pt x="241575" y="11691"/>
                  </a:lnTo>
                  <a:lnTo>
                    <a:pt x="236908" y="18806"/>
                  </a:lnTo>
                  <a:lnTo>
                    <a:pt x="232573" y="27219"/>
                  </a:lnTo>
                  <a:lnTo>
                    <a:pt x="228459" y="36499"/>
                  </a:lnTo>
                  <a:lnTo>
                    <a:pt x="223270" y="51250"/>
                  </a:lnTo>
                  <a:lnTo>
                    <a:pt x="210978" y="90478"/>
                  </a:lnTo>
                  <a:lnTo>
                    <a:pt x="205498" y="111706"/>
                  </a:lnTo>
                  <a:lnTo>
                    <a:pt x="200621" y="133199"/>
                  </a:lnTo>
                  <a:lnTo>
                    <a:pt x="196146" y="154869"/>
                  </a:lnTo>
                  <a:lnTo>
                    <a:pt x="187912" y="201785"/>
                  </a:lnTo>
                  <a:lnTo>
                    <a:pt x="184003" y="226286"/>
                  </a:lnTo>
                  <a:lnTo>
                    <a:pt x="178950" y="251185"/>
                  </a:lnTo>
                  <a:lnTo>
                    <a:pt x="173135" y="276349"/>
                  </a:lnTo>
                  <a:lnTo>
                    <a:pt x="166811" y="301689"/>
                  </a:lnTo>
                  <a:lnTo>
                    <a:pt x="161371" y="329594"/>
                  </a:lnTo>
                  <a:lnTo>
                    <a:pt x="156521" y="359209"/>
                  </a:lnTo>
                  <a:lnTo>
                    <a:pt x="152064" y="389964"/>
                  </a:lnTo>
                  <a:lnTo>
                    <a:pt x="146646" y="420255"/>
                  </a:lnTo>
                  <a:lnTo>
                    <a:pt x="140587" y="450238"/>
                  </a:lnTo>
                  <a:lnTo>
                    <a:pt x="134101" y="480014"/>
                  </a:lnTo>
                  <a:lnTo>
                    <a:pt x="128553" y="510876"/>
                  </a:lnTo>
                  <a:lnTo>
                    <a:pt x="123631" y="542463"/>
                  </a:lnTo>
                  <a:lnTo>
                    <a:pt x="119126" y="574532"/>
                  </a:lnTo>
                  <a:lnTo>
                    <a:pt x="113676" y="606923"/>
                  </a:lnTo>
                  <a:lnTo>
                    <a:pt x="80254" y="776824"/>
                  </a:lnTo>
                  <a:lnTo>
                    <a:pt x="74302" y="811525"/>
                  </a:lnTo>
                  <a:lnTo>
                    <a:pt x="58857" y="912973"/>
                  </a:lnTo>
                  <a:lnTo>
                    <a:pt x="35598" y="1039378"/>
                  </a:lnTo>
                  <a:lnTo>
                    <a:pt x="18859" y="1147545"/>
                  </a:lnTo>
                  <a:lnTo>
                    <a:pt x="16243" y="1171234"/>
                  </a:lnTo>
                  <a:lnTo>
                    <a:pt x="14500" y="1193145"/>
                  </a:lnTo>
                  <a:lnTo>
                    <a:pt x="11339" y="1231356"/>
                  </a:lnTo>
                  <a:lnTo>
                    <a:pt x="8783" y="1246684"/>
                  </a:lnTo>
                  <a:lnTo>
                    <a:pt x="0" y="128835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1961012" y="1949046"/>
              <a:ext cx="451475" cy="1420492"/>
            </a:xfrm>
            <a:custGeom>
              <a:avLst/>
              <a:gdLst/>
              <a:ahLst/>
              <a:cxnLst/>
              <a:rect l="0" t="0" r="0" b="0"/>
              <a:pathLst>
                <a:path w="451475" h="1420492">
                  <a:moveTo>
                    <a:pt x="0" y="0"/>
                  </a:moveTo>
                  <a:lnTo>
                    <a:pt x="8791" y="37611"/>
                  </a:lnTo>
                  <a:lnTo>
                    <a:pt x="15326" y="72997"/>
                  </a:lnTo>
                  <a:lnTo>
                    <a:pt x="21229" y="98829"/>
                  </a:lnTo>
                  <a:lnTo>
                    <a:pt x="37576" y="163420"/>
                  </a:lnTo>
                  <a:lnTo>
                    <a:pt x="47073" y="197039"/>
                  </a:lnTo>
                  <a:lnTo>
                    <a:pt x="67415" y="263758"/>
                  </a:lnTo>
                  <a:lnTo>
                    <a:pt x="79201" y="298189"/>
                  </a:lnTo>
                  <a:lnTo>
                    <a:pt x="176524" y="566085"/>
                  </a:lnTo>
                  <a:lnTo>
                    <a:pt x="205699" y="652903"/>
                  </a:lnTo>
                  <a:lnTo>
                    <a:pt x="451474" y="14204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396619" y="2424796"/>
            <a:ext cx="3721909" cy="1891736"/>
            <a:chOff x="5396619" y="2424796"/>
            <a:chExt cx="3721909" cy="1891736"/>
          </a:xfrm>
        </p:grpSpPr>
        <p:sp>
          <p:nvSpPr>
            <p:cNvPr id="125" name="Freeform 124"/>
            <p:cNvSpPr/>
            <p:nvPr/>
          </p:nvSpPr>
          <p:spPr>
            <a:xfrm>
              <a:off x="5793035" y="2424796"/>
              <a:ext cx="271336" cy="416187"/>
            </a:xfrm>
            <a:custGeom>
              <a:avLst/>
              <a:gdLst/>
              <a:ahLst/>
              <a:cxnLst/>
              <a:rect l="0" t="0" r="0" b="0"/>
              <a:pathLst>
                <a:path w="271336" h="416187">
                  <a:moveTo>
                    <a:pt x="0" y="41793"/>
                  </a:moveTo>
                  <a:lnTo>
                    <a:pt x="11692" y="30102"/>
                  </a:lnTo>
                  <a:lnTo>
                    <a:pt x="18806" y="25434"/>
                  </a:lnTo>
                  <a:lnTo>
                    <a:pt x="27219" y="21099"/>
                  </a:lnTo>
                  <a:lnTo>
                    <a:pt x="36499" y="16986"/>
                  </a:lnTo>
                  <a:lnTo>
                    <a:pt x="47579" y="13020"/>
                  </a:lnTo>
                  <a:lnTo>
                    <a:pt x="59860" y="9152"/>
                  </a:lnTo>
                  <a:lnTo>
                    <a:pt x="72941" y="5351"/>
                  </a:lnTo>
                  <a:lnTo>
                    <a:pt x="87780" y="2816"/>
                  </a:lnTo>
                  <a:lnTo>
                    <a:pt x="103790" y="1126"/>
                  </a:lnTo>
                  <a:lnTo>
                    <a:pt x="120580" y="0"/>
                  </a:lnTo>
                  <a:lnTo>
                    <a:pt x="136668" y="472"/>
                  </a:lnTo>
                  <a:lnTo>
                    <a:pt x="152288" y="2011"/>
                  </a:lnTo>
                  <a:lnTo>
                    <a:pt x="167594" y="4260"/>
                  </a:lnTo>
                  <a:lnTo>
                    <a:pt x="182693" y="8207"/>
                  </a:lnTo>
                  <a:lnTo>
                    <a:pt x="197653" y="13285"/>
                  </a:lnTo>
                  <a:lnTo>
                    <a:pt x="212520" y="19117"/>
                  </a:lnTo>
                  <a:lnTo>
                    <a:pt x="224879" y="25452"/>
                  </a:lnTo>
                  <a:lnTo>
                    <a:pt x="235565" y="32123"/>
                  </a:lnTo>
                  <a:lnTo>
                    <a:pt x="245135" y="39017"/>
                  </a:lnTo>
                  <a:lnTo>
                    <a:pt x="250293" y="49730"/>
                  </a:lnTo>
                  <a:lnTo>
                    <a:pt x="252508" y="62990"/>
                  </a:lnTo>
                  <a:lnTo>
                    <a:pt x="252761" y="77948"/>
                  </a:lnTo>
                  <a:lnTo>
                    <a:pt x="249258" y="91590"/>
                  </a:lnTo>
                  <a:lnTo>
                    <a:pt x="243253" y="104355"/>
                  </a:lnTo>
                  <a:lnTo>
                    <a:pt x="235579" y="116536"/>
                  </a:lnTo>
                  <a:lnTo>
                    <a:pt x="228016" y="127103"/>
                  </a:lnTo>
                  <a:lnTo>
                    <a:pt x="220528" y="136595"/>
                  </a:lnTo>
                  <a:lnTo>
                    <a:pt x="213088" y="145370"/>
                  </a:lnTo>
                  <a:lnTo>
                    <a:pt x="204457" y="154891"/>
                  </a:lnTo>
                  <a:lnTo>
                    <a:pt x="185080" y="175257"/>
                  </a:lnTo>
                  <a:lnTo>
                    <a:pt x="174774" y="184604"/>
                  </a:lnTo>
                  <a:lnTo>
                    <a:pt x="164233" y="193281"/>
                  </a:lnTo>
                  <a:lnTo>
                    <a:pt x="153534" y="201514"/>
                  </a:lnTo>
                  <a:lnTo>
                    <a:pt x="143956" y="209449"/>
                  </a:lnTo>
                  <a:lnTo>
                    <a:pt x="135123" y="217186"/>
                  </a:lnTo>
                  <a:lnTo>
                    <a:pt x="126787" y="224791"/>
                  </a:lnTo>
                  <a:lnTo>
                    <a:pt x="126124" y="231085"/>
                  </a:lnTo>
                  <a:lnTo>
                    <a:pt x="130576" y="236504"/>
                  </a:lnTo>
                  <a:lnTo>
                    <a:pt x="138438" y="241340"/>
                  </a:lnTo>
                  <a:lnTo>
                    <a:pt x="148573" y="244564"/>
                  </a:lnTo>
                  <a:lnTo>
                    <a:pt x="160224" y="246714"/>
                  </a:lnTo>
                  <a:lnTo>
                    <a:pt x="172886" y="248147"/>
                  </a:lnTo>
                  <a:lnTo>
                    <a:pt x="184997" y="250326"/>
                  </a:lnTo>
                  <a:lnTo>
                    <a:pt x="196742" y="253002"/>
                  </a:lnTo>
                  <a:lnTo>
                    <a:pt x="208242" y="256009"/>
                  </a:lnTo>
                  <a:lnTo>
                    <a:pt x="219579" y="259238"/>
                  </a:lnTo>
                  <a:lnTo>
                    <a:pt x="241965" y="266088"/>
                  </a:lnTo>
                  <a:lnTo>
                    <a:pt x="251849" y="270851"/>
                  </a:lnTo>
                  <a:lnTo>
                    <a:pt x="260886" y="276473"/>
                  </a:lnTo>
                  <a:lnTo>
                    <a:pt x="269358" y="282668"/>
                  </a:lnTo>
                  <a:lnTo>
                    <a:pt x="271335" y="290469"/>
                  </a:lnTo>
                  <a:lnTo>
                    <a:pt x="268982" y="299340"/>
                  </a:lnTo>
                  <a:lnTo>
                    <a:pt x="263744" y="308925"/>
                  </a:lnTo>
                  <a:lnTo>
                    <a:pt x="255357" y="317761"/>
                  </a:lnTo>
                  <a:lnTo>
                    <a:pt x="244872" y="326100"/>
                  </a:lnTo>
                  <a:lnTo>
                    <a:pt x="232988" y="334105"/>
                  </a:lnTo>
                  <a:lnTo>
                    <a:pt x="222618" y="341889"/>
                  </a:lnTo>
                  <a:lnTo>
                    <a:pt x="213258" y="349526"/>
                  </a:lnTo>
                  <a:lnTo>
                    <a:pt x="204571" y="357064"/>
                  </a:lnTo>
                  <a:lnTo>
                    <a:pt x="195109" y="363313"/>
                  </a:lnTo>
                  <a:lnTo>
                    <a:pt x="185130" y="368702"/>
                  </a:lnTo>
                  <a:lnTo>
                    <a:pt x="174807" y="373519"/>
                  </a:lnTo>
                  <a:lnTo>
                    <a:pt x="164255" y="377953"/>
                  </a:lnTo>
                  <a:lnTo>
                    <a:pt x="153549" y="382133"/>
                  </a:lnTo>
                  <a:lnTo>
                    <a:pt x="142742" y="386143"/>
                  </a:lnTo>
                  <a:lnTo>
                    <a:pt x="129419" y="390040"/>
                  </a:lnTo>
                  <a:lnTo>
                    <a:pt x="114420" y="393861"/>
                  </a:lnTo>
                  <a:lnTo>
                    <a:pt x="44046" y="41618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6170135" y="2477601"/>
              <a:ext cx="293276" cy="396417"/>
            </a:xfrm>
            <a:custGeom>
              <a:avLst/>
              <a:gdLst/>
              <a:ahLst/>
              <a:cxnLst/>
              <a:rect l="0" t="0" r="0" b="0"/>
              <a:pathLst>
                <a:path w="293276" h="396417">
                  <a:moveTo>
                    <a:pt x="52351" y="0"/>
                  </a:moveTo>
                  <a:lnTo>
                    <a:pt x="40659" y="17537"/>
                  </a:lnTo>
                  <a:lnTo>
                    <a:pt x="34768" y="27597"/>
                  </a:lnTo>
                  <a:lnTo>
                    <a:pt x="28394" y="39197"/>
                  </a:lnTo>
                  <a:lnTo>
                    <a:pt x="21697" y="51825"/>
                  </a:lnTo>
                  <a:lnTo>
                    <a:pt x="16009" y="63914"/>
                  </a:lnTo>
                  <a:lnTo>
                    <a:pt x="10994" y="75644"/>
                  </a:lnTo>
                  <a:lnTo>
                    <a:pt x="6427" y="87134"/>
                  </a:lnTo>
                  <a:lnTo>
                    <a:pt x="3382" y="99689"/>
                  </a:lnTo>
                  <a:lnTo>
                    <a:pt x="1353" y="112952"/>
                  </a:lnTo>
                  <a:lnTo>
                    <a:pt x="0" y="126689"/>
                  </a:lnTo>
                  <a:lnTo>
                    <a:pt x="321" y="141964"/>
                  </a:lnTo>
                  <a:lnTo>
                    <a:pt x="1759" y="158265"/>
                  </a:lnTo>
                  <a:lnTo>
                    <a:pt x="3940" y="175250"/>
                  </a:lnTo>
                  <a:lnTo>
                    <a:pt x="6618" y="191467"/>
                  </a:lnTo>
                  <a:lnTo>
                    <a:pt x="9628" y="207172"/>
                  </a:lnTo>
                  <a:lnTo>
                    <a:pt x="12857" y="222537"/>
                  </a:lnTo>
                  <a:lnTo>
                    <a:pt x="16234" y="236450"/>
                  </a:lnTo>
                  <a:lnTo>
                    <a:pt x="19708" y="249396"/>
                  </a:lnTo>
                  <a:lnTo>
                    <a:pt x="23248" y="261698"/>
                  </a:lnTo>
                  <a:lnTo>
                    <a:pt x="29278" y="273569"/>
                  </a:lnTo>
                  <a:lnTo>
                    <a:pt x="36969" y="285154"/>
                  </a:lnTo>
                  <a:lnTo>
                    <a:pt x="45767" y="296548"/>
                  </a:lnTo>
                  <a:lnTo>
                    <a:pt x="55302" y="307814"/>
                  </a:lnTo>
                  <a:lnTo>
                    <a:pt x="65330" y="318995"/>
                  </a:lnTo>
                  <a:lnTo>
                    <a:pt x="75686" y="330120"/>
                  </a:lnTo>
                  <a:lnTo>
                    <a:pt x="87483" y="339984"/>
                  </a:lnTo>
                  <a:lnTo>
                    <a:pt x="100243" y="349006"/>
                  </a:lnTo>
                  <a:lnTo>
                    <a:pt x="113643" y="357468"/>
                  </a:lnTo>
                  <a:lnTo>
                    <a:pt x="126247" y="364334"/>
                  </a:lnTo>
                  <a:lnTo>
                    <a:pt x="138320" y="370134"/>
                  </a:lnTo>
                  <a:lnTo>
                    <a:pt x="150040" y="375224"/>
                  </a:lnTo>
                  <a:lnTo>
                    <a:pt x="163970" y="377394"/>
                  </a:lnTo>
                  <a:lnTo>
                    <a:pt x="179375" y="377617"/>
                  </a:lnTo>
                  <a:lnTo>
                    <a:pt x="195762" y="376542"/>
                  </a:lnTo>
                  <a:lnTo>
                    <a:pt x="209134" y="373379"/>
                  </a:lnTo>
                  <a:lnTo>
                    <a:pt x="220495" y="368823"/>
                  </a:lnTo>
                  <a:lnTo>
                    <a:pt x="230516" y="363338"/>
                  </a:lnTo>
                  <a:lnTo>
                    <a:pt x="239644" y="357235"/>
                  </a:lnTo>
                  <a:lnTo>
                    <a:pt x="248177" y="350719"/>
                  </a:lnTo>
                  <a:lnTo>
                    <a:pt x="256312" y="343928"/>
                  </a:lnTo>
                  <a:lnTo>
                    <a:pt x="264182" y="334507"/>
                  </a:lnTo>
                  <a:lnTo>
                    <a:pt x="271876" y="323332"/>
                  </a:lnTo>
                  <a:lnTo>
                    <a:pt x="279452" y="310988"/>
                  </a:lnTo>
                  <a:lnTo>
                    <a:pt x="284503" y="297865"/>
                  </a:lnTo>
                  <a:lnTo>
                    <a:pt x="287870" y="284222"/>
                  </a:lnTo>
                  <a:lnTo>
                    <a:pt x="290115" y="270233"/>
                  </a:lnTo>
                  <a:lnTo>
                    <a:pt x="291612" y="256012"/>
                  </a:lnTo>
                  <a:lnTo>
                    <a:pt x="292610" y="241638"/>
                  </a:lnTo>
                  <a:lnTo>
                    <a:pt x="293275" y="227161"/>
                  </a:lnTo>
                  <a:lnTo>
                    <a:pt x="291271" y="215063"/>
                  </a:lnTo>
                  <a:lnTo>
                    <a:pt x="287489" y="204551"/>
                  </a:lnTo>
                  <a:lnTo>
                    <a:pt x="282520" y="195095"/>
                  </a:lnTo>
                  <a:lnTo>
                    <a:pt x="274313" y="188792"/>
                  </a:lnTo>
                  <a:lnTo>
                    <a:pt x="263948" y="184589"/>
                  </a:lnTo>
                  <a:lnTo>
                    <a:pt x="252144" y="181788"/>
                  </a:lnTo>
                  <a:lnTo>
                    <a:pt x="240604" y="181144"/>
                  </a:lnTo>
                  <a:lnTo>
                    <a:pt x="229240" y="181938"/>
                  </a:lnTo>
                  <a:lnTo>
                    <a:pt x="217994" y="183691"/>
                  </a:lnTo>
                  <a:lnTo>
                    <a:pt x="208049" y="187306"/>
                  </a:lnTo>
                  <a:lnTo>
                    <a:pt x="198972" y="192163"/>
                  </a:lnTo>
                  <a:lnTo>
                    <a:pt x="190474" y="197849"/>
                  </a:lnTo>
                  <a:lnTo>
                    <a:pt x="182362" y="206533"/>
                  </a:lnTo>
                  <a:lnTo>
                    <a:pt x="174507" y="217216"/>
                  </a:lnTo>
                  <a:lnTo>
                    <a:pt x="144317" y="263682"/>
                  </a:lnTo>
                  <a:lnTo>
                    <a:pt x="138132" y="276115"/>
                  </a:lnTo>
                  <a:lnTo>
                    <a:pt x="132784" y="289298"/>
                  </a:lnTo>
                  <a:lnTo>
                    <a:pt x="127996" y="302981"/>
                  </a:lnTo>
                  <a:lnTo>
                    <a:pt x="123581" y="316997"/>
                  </a:lnTo>
                  <a:lnTo>
                    <a:pt x="119414" y="331235"/>
                  </a:lnTo>
                  <a:lnTo>
                    <a:pt x="107408" y="39641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706995" y="2708843"/>
              <a:ext cx="231243" cy="11013"/>
            </a:xfrm>
            <a:custGeom>
              <a:avLst/>
              <a:gdLst/>
              <a:ahLst/>
              <a:cxnLst/>
              <a:rect l="0" t="0" r="0" b="0"/>
              <a:pathLst>
                <a:path w="231243" h="11013">
                  <a:moveTo>
                    <a:pt x="0" y="0"/>
                  </a:moveTo>
                  <a:lnTo>
                    <a:pt x="163770" y="0"/>
                  </a:lnTo>
                  <a:lnTo>
                    <a:pt x="178920" y="1224"/>
                  </a:lnTo>
                  <a:lnTo>
                    <a:pt x="192690" y="3263"/>
                  </a:lnTo>
                  <a:lnTo>
                    <a:pt x="231242" y="110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7071338" y="2577612"/>
              <a:ext cx="244380" cy="252360"/>
            </a:xfrm>
            <a:custGeom>
              <a:avLst/>
              <a:gdLst/>
              <a:ahLst/>
              <a:cxnLst/>
              <a:rect l="0" t="0" r="0" b="0"/>
              <a:pathLst>
                <a:path w="244380" h="252360">
                  <a:moveTo>
                    <a:pt x="186235" y="21116"/>
                  </a:moveTo>
                  <a:lnTo>
                    <a:pt x="174543" y="9425"/>
                  </a:lnTo>
                  <a:lnTo>
                    <a:pt x="166205" y="5981"/>
                  </a:lnTo>
                  <a:lnTo>
                    <a:pt x="155752" y="3685"/>
                  </a:lnTo>
                  <a:lnTo>
                    <a:pt x="143890" y="2154"/>
                  </a:lnTo>
                  <a:lnTo>
                    <a:pt x="129865" y="1134"/>
                  </a:lnTo>
                  <a:lnTo>
                    <a:pt x="114397" y="453"/>
                  </a:lnTo>
                  <a:lnTo>
                    <a:pt x="97967" y="0"/>
                  </a:lnTo>
                  <a:lnTo>
                    <a:pt x="83343" y="2145"/>
                  </a:lnTo>
                  <a:lnTo>
                    <a:pt x="69923" y="6021"/>
                  </a:lnTo>
                  <a:lnTo>
                    <a:pt x="57306" y="11053"/>
                  </a:lnTo>
                  <a:lnTo>
                    <a:pt x="45225" y="16854"/>
                  </a:lnTo>
                  <a:lnTo>
                    <a:pt x="33500" y="23169"/>
                  </a:lnTo>
                  <a:lnTo>
                    <a:pt x="22012" y="29825"/>
                  </a:lnTo>
                  <a:lnTo>
                    <a:pt x="13131" y="37934"/>
                  </a:lnTo>
                  <a:lnTo>
                    <a:pt x="5986" y="47010"/>
                  </a:lnTo>
                  <a:lnTo>
                    <a:pt x="0" y="56731"/>
                  </a:lnTo>
                  <a:lnTo>
                    <a:pt x="903" y="61989"/>
                  </a:lnTo>
                  <a:lnTo>
                    <a:pt x="6398" y="64270"/>
                  </a:lnTo>
                  <a:lnTo>
                    <a:pt x="14957" y="64567"/>
                  </a:lnTo>
                  <a:lnTo>
                    <a:pt x="26779" y="63542"/>
                  </a:lnTo>
                  <a:lnTo>
                    <a:pt x="40779" y="61635"/>
                  </a:lnTo>
                  <a:lnTo>
                    <a:pt x="56230" y="59140"/>
                  </a:lnTo>
                  <a:lnTo>
                    <a:pt x="71424" y="57477"/>
                  </a:lnTo>
                  <a:lnTo>
                    <a:pt x="86448" y="56368"/>
                  </a:lnTo>
                  <a:lnTo>
                    <a:pt x="101357" y="55629"/>
                  </a:lnTo>
                  <a:lnTo>
                    <a:pt x="134237" y="54808"/>
                  </a:lnTo>
                  <a:lnTo>
                    <a:pt x="151569" y="54589"/>
                  </a:lnTo>
                  <a:lnTo>
                    <a:pt x="166795" y="55666"/>
                  </a:lnTo>
                  <a:lnTo>
                    <a:pt x="180616" y="57608"/>
                  </a:lnTo>
                  <a:lnTo>
                    <a:pt x="193500" y="60126"/>
                  </a:lnTo>
                  <a:lnTo>
                    <a:pt x="204537" y="65475"/>
                  </a:lnTo>
                  <a:lnTo>
                    <a:pt x="214342" y="72712"/>
                  </a:lnTo>
                  <a:lnTo>
                    <a:pt x="223326" y="81207"/>
                  </a:lnTo>
                  <a:lnTo>
                    <a:pt x="230538" y="90541"/>
                  </a:lnTo>
                  <a:lnTo>
                    <a:pt x="236570" y="100434"/>
                  </a:lnTo>
                  <a:lnTo>
                    <a:pt x="241814" y="110700"/>
                  </a:lnTo>
                  <a:lnTo>
                    <a:pt x="244087" y="121214"/>
                  </a:lnTo>
                  <a:lnTo>
                    <a:pt x="244379" y="131894"/>
                  </a:lnTo>
                  <a:lnTo>
                    <a:pt x="243350" y="142685"/>
                  </a:lnTo>
                  <a:lnTo>
                    <a:pt x="240218" y="153549"/>
                  </a:lnTo>
                  <a:lnTo>
                    <a:pt x="235681" y="164463"/>
                  </a:lnTo>
                  <a:lnTo>
                    <a:pt x="230210" y="175409"/>
                  </a:lnTo>
                  <a:lnTo>
                    <a:pt x="220446" y="186377"/>
                  </a:lnTo>
                  <a:lnTo>
                    <a:pt x="207819" y="197359"/>
                  </a:lnTo>
                  <a:lnTo>
                    <a:pt x="193283" y="208351"/>
                  </a:lnTo>
                  <a:lnTo>
                    <a:pt x="178699" y="216903"/>
                  </a:lnTo>
                  <a:lnTo>
                    <a:pt x="164081" y="223827"/>
                  </a:lnTo>
                  <a:lnTo>
                    <a:pt x="149442" y="229667"/>
                  </a:lnTo>
                  <a:lnTo>
                    <a:pt x="123389" y="239419"/>
                  </a:lnTo>
                  <a:lnTo>
                    <a:pt x="111303" y="243732"/>
                  </a:lnTo>
                  <a:lnTo>
                    <a:pt x="98352" y="246608"/>
                  </a:lnTo>
                  <a:lnTo>
                    <a:pt x="84823" y="248525"/>
                  </a:lnTo>
                  <a:lnTo>
                    <a:pt x="32073" y="2523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7411735" y="2598728"/>
              <a:ext cx="121127" cy="253267"/>
            </a:xfrm>
            <a:custGeom>
              <a:avLst/>
              <a:gdLst/>
              <a:ahLst/>
              <a:cxnLst/>
              <a:rect l="0" t="0" r="0" b="0"/>
              <a:pathLst>
                <a:path w="121127" h="253267">
                  <a:moveTo>
                    <a:pt x="0" y="0"/>
                  </a:moveTo>
                  <a:lnTo>
                    <a:pt x="11691" y="17537"/>
                  </a:lnTo>
                  <a:lnTo>
                    <a:pt x="16358" y="27597"/>
                  </a:lnTo>
                  <a:lnTo>
                    <a:pt x="20694" y="39197"/>
                  </a:lnTo>
                  <a:lnTo>
                    <a:pt x="24807" y="51825"/>
                  </a:lnTo>
                  <a:lnTo>
                    <a:pt x="28773" y="65138"/>
                  </a:lnTo>
                  <a:lnTo>
                    <a:pt x="36442" y="92980"/>
                  </a:lnTo>
                  <a:lnTo>
                    <a:pt x="41424" y="107257"/>
                  </a:lnTo>
                  <a:lnTo>
                    <a:pt x="47192" y="121668"/>
                  </a:lnTo>
                  <a:lnTo>
                    <a:pt x="53484" y="136170"/>
                  </a:lnTo>
                  <a:lnTo>
                    <a:pt x="58902" y="150732"/>
                  </a:lnTo>
                  <a:lnTo>
                    <a:pt x="63738" y="165334"/>
                  </a:lnTo>
                  <a:lnTo>
                    <a:pt x="68185" y="179962"/>
                  </a:lnTo>
                  <a:lnTo>
                    <a:pt x="73598" y="193385"/>
                  </a:lnTo>
                  <a:lnTo>
                    <a:pt x="79652" y="206004"/>
                  </a:lnTo>
                  <a:lnTo>
                    <a:pt x="121126" y="2532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7605766" y="2587716"/>
              <a:ext cx="92270" cy="473498"/>
            </a:xfrm>
            <a:custGeom>
              <a:avLst/>
              <a:gdLst/>
              <a:ahLst/>
              <a:cxnLst/>
              <a:rect l="0" t="0" r="0" b="0"/>
              <a:pathLst>
                <a:path w="92270" h="473498">
                  <a:moveTo>
                    <a:pt x="92269" y="0"/>
                  </a:moveTo>
                  <a:lnTo>
                    <a:pt x="86424" y="17537"/>
                  </a:lnTo>
                  <a:lnTo>
                    <a:pt x="83478" y="28821"/>
                  </a:lnTo>
                  <a:lnTo>
                    <a:pt x="76942" y="57671"/>
                  </a:lnTo>
                  <a:lnTo>
                    <a:pt x="69960" y="94148"/>
                  </a:lnTo>
                  <a:lnTo>
                    <a:pt x="66385" y="114153"/>
                  </a:lnTo>
                  <a:lnTo>
                    <a:pt x="62778" y="131160"/>
                  </a:lnTo>
                  <a:lnTo>
                    <a:pt x="59149" y="146168"/>
                  </a:lnTo>
                  <a:lnTo>
                    <a:pt x="55507" y="159844"/>
                  </a:lnTo>
                  <a:lnTo>
                    <a:pt x="51855" y="176303"/>
                  </a:lnTo>
                  <a:lnTo>
                    <a:pt x="44536" y="214166"/>
                  </a:lnTo>
                  <a:lnTo>
                    <a:pt x="40871" y="230870"/>
                  </a:lnTo>
                  <a:lnTo>
                    <a:pt x="37203" y="245677"/>
                  </a:lnTo>
                  <a:lnTo>
                    <a:pt x="33535" y="259218"/>
                  </a:lnTo>
                  <a:lnTo>
                    <a:pt x="31090" y="273140"/>
                  </a:lnTo>
                  <a:lnTo>
                    <a:pt x="29460" y="287315"/>
                  </a:lnTo>
                  <a:lnTo>
                    <a:pt x="28373" y="301659"/>
                  </a:lnTo>
                  <a:lnTo>
                    <a:pt x="25202" y="317339"/>
                  </a:lnTo>
                  <a:lnTo>
                    <a:pt x="20641" y="333911"/>
                  </a:lnTo>
                  <a:lnTo>
                    <a:pt x="15153" y="351075"/>
                  </a:lnTo>
                  <a:lnTo>
                    <a:pt x="5792" y="383198"/>
                  </a:lnTo>
                  <a:lnTo>
                    <a:pt x="1583" y="398616"/>
                  </a:lnTo>
                  <a:lnTo>
                    <a:pt x="0" y="413788"/>
                  </a:lnTo>
                  <a:lnTo>
                    <a:pt x="169" y="428797"/>
                  </a:lnTo>
                  <a:lnTo>
                    <a:pt x="4177" y="47349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7984335" y="2741878"/>
              <a:ext cx="297313" cy="55059"/>
            </a:xfrm>
            <a:custGeom>
              <a:avLst/>
              <a:gdLst/>
              <a:ahLst/>
              <a:cxnLst/>
              <a:rect l="0" t="0" r="0" b="0"/>
              <a:pathLst>
                <a:path w="297313" h="55059">
                  <a:moveTo>
                    <a:pt x="0" y="0"/>
                  </a:moveTo>
                  <a:lnTo>
                    <a:pt x="29229" y="0"/>
                  </a:lnTo>
                  <a:lnTo>
                    <a:pt x="43956" y="1224"/>
                  </a:lnTo>
                  <a:lnTo>
                    <a:pt x="59891" y="3263"/>
                  </a:lnTo>
                  <a:lnTo>
                    <a:pt x="76633" y="5846"/>
                  </a:lnTo>
                  <a:lnTo>
                    <a:pt x="92688" y="8791"/>
                  </a:lnTo>
                  <a:lnTo>
                    <a:pt x="141113" y="18782"/>
                  </a:lnTo>
                  <a:lnTo>
                    <a:pt x="218742" y="33120"/>
                  </a:lnTo>
                  <a:lnTo>
                    <a:pt x="297312" y="550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7885231" y="2962109"/>
              <a:ext cx="462487" cy="21571"/>
            </a:xfrm>
            <a:custGeom>
              <a:avLst/>
              <a:gdLst/>
              <a:ahLst/>
              <a:cxnLst/>
              <a:rect l="0" t="0" r="0" b="0"/>
              <a:pathLst>
                <a:path w="462487" h="21571">
                  <a:moveTo>
                    <a:pt x="0" y="11012"/>
                  </a:moveTo>
                  <a:lnTo>
                    <a:pt x="17537" y="16858"/>
                  </a:lnTo>
                  <a:lnTo>
                    <a:pt x="28820" y="18580"/>
                  </a:lnTo>
                  <a:lnTo>
                    <a:pt x="42461" y="19728"/>
                  </a:lnTo>
                  <a:lnTo>
                    <a:pt x="57671" y="20493"/>
                  </a:lnTo>
                  <a:lnTo>
                    <a:pt x="87623" y="21343"/>
                  </a:lnTo>
                  <a:lnTo>
                    <a:pt x="102462" y="21570"/>
                  </a:lnTo>
                  <a:lnTo>
                    <a:pt x="117248" y="20498"/>
                  </a:lnTo>
                  <a:lnTo>
                    <a:pt x="132000" y="18559"/>
                  </a:lnTo>
                  <a:lnTo>
                    <a:pt x="146729" y="16043"/>
                  </a:lnTo>
                  <a:lnTo>
                    <a:pt x="162666" y="14366"/>
                  </a:lnTo>
                  <a:lnTo>
                    <a:pt x="179408" y="13248"/>
                  </a:lnTo>
                  <a:lnTo>
                    <a:pt x="213100" y="12006"/>
                  </a:lnTo>
                  <a:lnTo>
                    <a:pt x="259582" y="11306"/>
                  </a:lnTo>
                  <a:lnTo>
                    <a:pt x="339728" y="11051"/>
                  </a:lnTo>
                  <a:lnTo>
                    <a:pt x="356178" y="9814"/>
                  </a:lnTo>
                  <a:lnTo>
                    <a:pt x="372037" y="7767"/>
                  </a:lnTo>
                  <a:lnTo>
                    <a:pt x="387505" y="5178"/>
                  </a:lnTo>
                  <a:lnTo>
                    <a:pt x="402711" y="3452"/>
                  </a:lnTo>
                  <a:lnTo>
                    <a:pt x="417742" y="2301"/>
                  </a:lnTo>
                  <a:lnTo>
                    <a:pt x="46248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490867" y="2649067"/>
              <a:ext cx="296137" cy="357090"/>
            </a:xfrm>
            <a:custGeom>
              <a:avLst/>
              <a:gdLst/>
              <a:ahLst/>
              <a:cxnLst/>
              <a:rect l="0" t="0" r="0" b="0"/>
              <a:pathLst>
                <a:path w="296137" h="357090">
                  <a:moveTo>
                    <a:pt x="0" y="37753"/>
                  </a:moveTo>
                  <a:lnTo>
                    <a:pt x="11692" y="26062"/>
                  </a:lnTo>
                  <a:lnTo>
                    <a:pt x="20030" y="21395"/>
                  </a:lnTo>
                  <a:lnTo>
                    <a:pt x="30482" y="17059"/>
                  </a:lnTo>
                  <a:lnTo>
                    <a:pt x="42345" y="12946"/>
                  </a:lnTo>
                  <a:lnTo>
                    <a:pt x="57594" y="8980"/>
                  </a:lnTo>
                  <a:lnTo>
                    <a:pt x="75101" y="5113"/>
                  </a:lnTo>
                  <a:lnTo>
                    <a:pt x="94114" y="1311"/>
                  </a:lnTo>
                  <a:lnTo>
                    <a:pt x="110459" y="0"/>
                  </a:lnTo>
                  <a:lnTo>
                    <a:pt x="125027" y="349"/>
                  </a:lnTo>
                  <a:lnTo>
                    <a:pt x="138410" y="1806"/>
                  </a:lnTo>
                  <a:lnTo>
                    <a:pt x="172855" y="6687"/>
                  </a:lnTo>
                  <a:lnTo>
                    <a:pt x="211410" y="12935"/>
                  </a:lnTo>
                  <a:lnTo>
                    <a:pt x="248938" y="19790"/>
                  </a:lnTo>
                  <a:lnTo>
                    <a:pt x="263839" y="24554"/>
                  </a:lnTo>
                  <a:lnTo>
                    <a:pt x="276221" y="30177"/>
                  </a:lnTo>
                  <a:lnTo>
                    <a:pt x="286922" y="36373"/>
                  </a:lnTo>
                  <a:lnTo>
                    <a:pt x="292832" y="45398"/>
                  </a:lnTo>
                  <a:lnTo>
                    <a:pt x="295549" y="56308"/>
                  </a:lnTo>
                  <a:lnTo>
                    <a:pt x="296136" y="68476"/>
                  </a:lnTo>
                  <a:lnTo>
                    <a:pt x="291634" y="79035"/>
                  </a:lnTo>
                  <a:lnTo>
                    <a:pt x="283739" y="88521"/>
                  </a:lnTo>
                  <a:lnTo>
                    <a:pt x="273581" y="97292"/>
                  </a:lnTo>
                  <a:lnTo>
                    <a:pt x="263139" y="105586"/>
                  </a:lnTo>
                  <a:lnTo>
                    <a:pt x="252507" y="113563"/>
                  </a:lnTo>
                  <a:lnTo>
                    <a:pt x="230906" y="128951"/>
                  </a:lnTo>
                  <a:lnTo>
                    <a:pt x="209070" y="143947"/>
                  </a:lnTo>
                  <a:lnTo>
                    <a:pt x="196884" y="150149"/>
                  </a:lnTo>
                  <a:lnTo>
                    <a:pt x="183867" y="155506"/>
                  </a:lnTo>
                  <a:lnTo>
                    <a:pt x="170295" y="160302"/>
                  </a:lnTo>
                  <a:lnTo>
                    <a:pt x="157576" y="165945"/>
                  </a:lnTo>
                  <a:lnTo>
                    <a:pt x="145427" y="172155"/>
                  </a:lnTo>
                  <a:lnTo>
                    <a:pt x="133656" y="178742"/>
                  </a:lnTo>
                  <a:lnTo>
                    <a:pt x="122139" y="184356"/>
                  </a:lnTo>
                  <a:lnTo>
                    <a:pt x="110790" y="189323"/>
                  </a:lnTo>
                  <a:lnTo>
                    <a:pt x="99554" y="193858"/>
                  </a:lnTo>
                  <a:lnTo>
                    <a:pt x="88393" y="199328"/>
                  </a:lnTo>
                  <a:lnTo>
                    <a:pt x="77282" y="205421"/>
                  </a:lnTo>
                  <a:lnTo>
                    <a:pt x="66203" y="211931"/>
                  </a:lnTo>
                  <a:lnTo>
                    <a:pt x="44106" y="225689"/>
                  </a:lnTo>
                  <a:lnTo>
                    <a:pt x="33074" y="232784"/>
                  </a:lnTo>
                  <a:lnTo>
                    <a:pt x="24497" y="241184"/>
                  </a:lnTo>
                  <a:lnTo>
                    <a:pt x="17555" y="250455"/>
                  </a:lnTo>
                  <a:lnTo>
                    <a:pt x="11703" y="260306"/>
                  </a:lnTo>
                  <a:lnTo>
                    <a:pt x="12696" y="269320"/>
                  </a:lnTo>
                  <a:lnTo>
                    <a:pt x="18253" y="277777"/>
                  </a:lnTo>
                  <a:lnTo>
                    <a:pt x="26851" y="285861"/>
                  </a:lnTo>
                  <a:lnTo>
                    <a:pt x="38700" y="292475"/>
                  </a:lnTo>
                  <a:lnTo>
                    <a:pt x="52717" y="298107"/>
                  </a:lnTo>
                  <a:lnTo>
                    <a:pt x="68180" y="303086"/>
                  </a:lnTo>
                  <a:lnTo>
                    <a:pt x="84605" y="307628"/>
                  </a:lnTo>
                  <a:lnTo>
                    <a:pt x="101673" y="311880"/>
                  </a:lnTo>
                  <a:lnTo>
                    <a:pt x="119170" y="315938"/>
                  </a:lnTo>
                  <a:lnTo>
                    <a:pt x="134504" y="319867"/>
                  </a:lnTo>
                  <a:lnTo>
                    <a:pt x="148397" y="323710"/>
                  </a:lnTo>
                  <a:lnTo>
                    <a:pt x="173623" y="331242"/>
                  </a:lnTo>
                  <a:lnTo>
                    <a:pt x="185488" y="334964"/>
                  </a:lnTo>
                  <a:lnTo>
                    <a:pt x="242254" y="3570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8942341" y="2653786"/>
              <a:ext cx="110117" cy="341359"/>
            </a:xfrm>
            <a:custGeom>
              <a:avLst/>
              <a:gdLst/>
              <a:ahLst/>
              <a:cxnLst/>
              <a:rect l="0" t="0" r="0" b="0"/>
              <a:pathLst>
                <a:path w="110117" h="341359">
                  <a:moveTo>
                    <a:pt x="110116" y="0"/>
                  </a:moveTo>
                  <a:lnTo>
                    <a:pt x="104271" y="17537"/>
                  </a:lnTo>
                  <a:lnTo>
                    <a:pt x="100101" y="26373"/>
                  </a:lnTo>
                  <a:lnTo>
                    <a:pt x="94875" y="35935"/>
                  </a:lnTo>
                  <a:lnTo>
                    <a:pt x="88944" y="45979"/>
                  </a:lnTo>
                  <a:lnTo>
                    <a:pt x="83766" y="57570"/>
                  </a:lnTo>
                  <a:lnTo>
                    <a:pt x="79091" y="70191"/>
                  </a:lnTo>
                  <a:lnTo>
                    <a:pt x="74751" y="83499"/>
                  </a:lnTo>
                  <a:lnTo>
                    <a:pt x="70633" y="97265"/>
                  </a:lnTo>
                  <a:lnTo>
                    <a:pt x="58994" y="138799"/>
                  </a:lnTo>
                  <a:lnTo>
                    <a:pt x="51505" y="163239"/>
                  </a:lnTo>
                  <a:lnTo>
                    <a:pt x="49019" y="177342"/>
                  </a:lnTo>
                  <a:lnTo>
                    <a:pt x="47362" y="192862"/>
                  </a:lnTo>
                  <a:lnTo>
                    <a:pt x="46256" y="209326"/>
                  </a:lnTo>
                  <a:lnTo>
                    <a:pt x="44297" y="225196"/>
                  </a:lnTo>
                  <a:lnTo>
                    <a:pt x="41766" y="240670"/>
                  </a:lnTo>
                  <a:lnTo>
                    <a:pt x="38856" y="255880"/>
                  </a:lnTo>
                  <a:lnTo>
                    <a:pt x="35692" y="269691"/>
                  </a:lnTo>
                  <a:lnTo>
                    <a:pt x="32360" y="282568"/>
                  </a:lnTo>
                  <a:lnTo>
                    <a:pt x="28914" y="294824"/>
                  </a:lnTo>
                  <a:lnTo>
                    <a:pt x="24170" y="305441"/>
                  </a:lnTo>
                  <a:lnTo>
                    <a:pt x="18560" y="314967"/>
                  </a:lnTo>
                  <a:lnTo>
                    <a:pt x="0" y="3413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8807891" y="2653786"/>
              <a:ext cx="222544" cy="209220"/>
            </a:xfrm>
            <a:custGeom>
              <a:avLst/>
              <a:gdLst/>
              <a:ahLst/>
              <a:cxnLst/>
              <a:rect l="0" t="0" r="0" b="0"/>
              <a:pathLst>
                <a:path w="222544" h="209220">
                  <a:moveTo>
                    <a:pt x="222543" y="209219"/>
                  </a:moveTo>
                  <a:lnTo>
                    <a:pt x="193314" y="203374"/>
                  </a:lnTo>
                  <a:lnTo>
                    <a:pt x="178587" y="201652"/>
                  </a:lnTo>
                  <a:lnTo>
                    <a:pt x="162652" y="200504"/>
                  </a:lnTo>
                  <a:lnTo>
                    <a:pt x="145910" y="199739"/>
                  </a:lnTo>
                  <a:lnTo>
                    <a:pt x="131078" y="198005"/>
                  </a:lnTo>
                  <a:lnTo>
                    <a:pt x="117520" y="195625"/>
                  </a:lnTo>
                  <a:lnTo>
                    <a:pt x="91444" y="189719"/>
                  </a:lnTo>
                  <a:lnTo>
                    <a:pt x="63541" y="183016"/>
                  </a:lnTo>
                  <a:lnTo>
                    <a:pt x="50472" y="178292"/>
                  </a:lnTo>
                  <a:lnTo>
                    <a:pt x="38089" y="172695"/>
                  </a:lnTo>
                  <a:lnTo>
                    <a:pt x="26163" y="166518"/>
                  </a:lnTo>
                  <a:lnTo>
                    <a:pt x="16989" y="158728"/>
                  </a:lnTo>
                  <a:lnTo>
                    <a:pt x="9650" y="149865"/>
                  </a:lnTo>
                  <a:lnTo>
                    <a:pt x="3533" y="140286"/>
                  </a:lnTo>
                  <a:lnTo>
                    <a:pt x="679" y="129005"/>
                  </a:lnTo>
                  <a:lnTo>
                    <a:pt x="0" y="116591"/>
                  </a:lnTo>
                  <a:lnTo>
                    <a:pt x="770" y="103421"/>
                  </a:lnTo>
                  <a:lnTo>
                    <a:pt x="3731" y="90970"/>
                  </a:lnTo>
                  <a:lnTo>
                    <a:pt x="8152" y="78999"/>
                  </a:lnTo>
                  <a:lnTo>
                    <a:pt x="13546" y="67348"/>
                  </a:lnTo>
                  <a:lnTo>
                    <a:pt x="19589" y="55910"/>
                  </a:lnTo>
                  <a:lnTo>
                    <a:pt x="26065" y="44614"/>
                  </a:lnTo>
                  <a:lnTo>
                    <a:pt x="5737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8149509" y="2719855"/>
              <a:ext cx="44047" cy="958007"/>
            </a:xfrm>
            <a:custGeom>
              <a:avLst/>
              <a:gdLst/>
              <a:ahLst/>
              <a:cxnLst/>
              <a:rect l="0" t="0" r="0" b="0"/>
              <a:pathLst>
                <a:path w="44047" h="958007">
                  <a:moveTo>
                    <a:pt x="44046" y="0"/>
                  </a:moveTo>
                  <a:lnTo>
                    <a:pt x="44046" y="124711"/>
                  </a:lnTo>
                  <a:lnTo>
                    <a:pt x="42823" y="141869"/>
                  </a:lnTo>
                  <a:lnTo>
                    <a:pt x="40784" y="156978"/>
                  </a:lnTo>
                  <a:lnTo>
                    <a:pt x="38201" y="170721"/>
                  </a:lnTo>
                  <a:lnTo>
                    <a:pt x="36478" y="184778"/>
                  </a:lnTo>
                  <a:lnTo>
                    <a:pt x="35330" y="199043"/>
                  </a:lnTo>
                  <a:lnTo>
                    <a:pt x="34055" y="227943"/>
                  </a:lnTo>
                  <a:lnTo>
                    <a:pt x="33337" y="271729"/>
                  </a:lnTo>
                  <a:lnTo>
                    <a:pt x="33169" y="301032"/>
                  </a:lnTo>
                  <a:lnTo>
                    <a:pt x="31900" y="316921"/>
                  </a:lnTo>
                  <a:lnTo>
                    <a:pt x="29832" y="333632"/>
                  </a:lnTo>
                  <a:lnTo>
                    <a:pt x="27229" y="350889"/>
                  </a:lnTo>
                  <a:lnTo>
                    <a:pt x="25493" y="367288"/>
                  </a:lnTo>
                  <a:lnTo>
                    <a:pt x="24337" y="383115"/>
                  </a:lnTo>
                  <a:lnTo>
                    <a:pt x="23565" y="398560"/>
                  </a:lnTo>
                  <a:lnTo>
                    <a:pt x="22708" y="432035"/>
                  </a:lnTo>
                  <a:lnTo>
                    <a:pt x="22480" y="449526"/>
                  </a:lnTo>
                  <a:lnTo>
                    <a:pt x="21104" y="466081"/>
                  </a:lnTo>
                  <a:lnTo>
                    <a:pt x="18963" y="482012"/>
                  </a:lnTo>
                  <a:lnTo>
                    <a:pt x="16313" y="497526"/>
                  </a:lnTo>
                  <a:lnTo>
                    <a:pt x="14546" y="513987"/>
                  </a:lnTo>
                  <a:lnTo>
                    <a:pt x="13368" y="531078"/>
                  </a:lnTo>
                  <a:lnTo>
                    <a:pt x="12582" y="548590"/>
                  </a:lnTo>
                  <a:lnTo>
                    <a:pt x="10835" y="565158"/>
                  </a:lnTo>
                  <a:lnTo>
                    <a:pt x="8447" y="581098"/>
                  </a:lnTo>
                  <a:lnTo>
                    <a:pt x="5631" y="596618"/>
                  </a:lnTo>
                  <a:lnTo>
                    <a:pt x="3754" y="611859"/>
                  </a:lnTo>
                  <a:lnTo>
                    <a:pt x="2503" y="626914"/>
                  </a:lnTo>
                  <a:lnTo>
                    <a:pt x="1669" y="641844"/>
                  </a:lnTo>
                  <a:lnTo>
                    <a:pt x="742" y="671484"/>
                  </a:lnTo>
                  <a:lnTo>
                    <a:pt x="98" y="745086"/>
                  </a:lnTo>
                  <a:lnTo>
                    <a:pt x="0" y="95800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5837081" y="3699884"/>
              <a:ext cx="3281447" cy="231244"/>
            </a:xfrm>
            <a:custGeom>
              <a:avLst/>
              <a:gdLst/>
              <a:ahLst/>
              <a:cxnLst/>
              <a:rect l="0" t="0" r="0" b="0"/>
              <a:pathLst>
                <a:path w="3281447" h="231244">
                  <a:moveTo>
                    <a:pt x="0" y="231243"/>
                  </a:moveTo>
                  <a:lnTo>
                    <a:pt x="23383" y="225397"/>
                  </a:lnTo>
                  <a:lnTo>
                    <a:pt x="35165" y="221228"/>
                  </a:lnTo>
                  <a:lnTo>
                    <a:pt x="47913" y="216002"/>
                  </a:lnTo>
                  <a:lnTo>
                    <a:pt x="61307" y="210071"/>
                  </a:lnTo>
                  <a:lnTo>
                    <a:pt x="73906" y="204893"/>
                  </a:lnTo>
                  <a:lnTo>
                    <a:pt x="85976" y="200218"/>
                  </a:lnTo>
                  <a:lnTo>
                    <a:pt x="97693" y="195877"/>
                  </a:lnTo>
                  <a:lnTo>
                    <a:pt x="114069" y="191760"/>
                  </a:lnTo>
                  <a:lnTo>
                    <a:pt x="133551" y="187792"/>
                  </a:lnTo>
                  <a:lnTo>
                    <a:pt x="155103" y="183923"/>
                  </a:lnTo>
                  <a:lnTo>
                    <a:pt x="173142" y="180120"/>
                  </a:lnTo>
                  <a:lnTo>
                    <a:pt x="188838" y="176361"/>
                  </a:lnTo>
                  <a:lnTo>
                    <a:pt x="217291" y="170146"/>
                  </a:lnTo>
                  <a:lnTo>
                    <a:pt x="260823" y="165423"/>
                  </a:lnTo>
                  <a:lnTo>
                    <a:pt x="290067" y="159983"/>
                  </a:lnTo>
                  <a:lnTo>
                    <a:pt x="356286" y="154088"/>
                  </a:lnTo>
                  <a:lnTo>
                    <a:pt x="403966" y="146935"/>
                  </a:lnTo>
                  <a:lnTo>
                    <a:pt x="474264" y="140635"/>
                  </a:lnTo>
                  <a:lnTo>
                    <a:pt x="547059" y="133817"/>
                  </a:lnTo>
                  <a:lnTo>
                    <a:pt x="641953" y="132359"/>
                  </a:lnTo>
                  <a:lnTo>
                    <a:pt x="742874" y="130944"/>
                  </a:lnTo>
                  <a:lnTo>
                    <a:pt x="812560" y="124580"/>
                  </a:lnTo>
                  <a:lnTo>
                    <a:pt x="902495" y="121809"/>
                  </a:lnTo>
                  <a:lnTo>
                    <a:pt x="1129017" y="121139"/>
                  </a:lnTo>
                  <a:lnTo>
                    <a:pt x="1198727" y="126976"/>
                  </a:lnTo>
                  <a:lnTo>
                    <a:pt x="1295618" y="131119"/>
                  </a:lnTo>
                  <a:lnTo>
                    <a:pt x="1506266" y="132112"/>
                  </a:lnTo>
                  <a:lnTo>
                    <a:pt x="1627715" y="132135"/>
                  </a:lnTo>
                  <a:lnTo>
                    <a:pt x="1701035" y="126292"/>
                  </a:lnTo>
                  <a:lnTo>
                    <a:pt x="1793747" y="122148"/>
                  </a:lnTo>
                  <a:lnTo>
                    <a:pt x="1904850" y="121262"/>
                  </a:lnTo>
                  <a:lnTo>
                    <a:pt x="1971025" y="115321"/>
                  </a:lnTo>
                  <a:lnTo>
                    <a:pt x="2059153" y="109920"/>
                  </a:lnTo>
                  <a:lnTo>
                    <a:pt x="2125229" y="102853"/>
                  </a:lnTo>
                  <a:lnTo>
                    <a:pt x="2213323" y="96582"/>
                  </a:lnTo>
                  <a:lnTo>
                    <a:pt x="2295571" y="89769"/>
                  </a:lnTo>
                  <a:lnTo>
                    <a:pt x="2379518" y="80856"/>
                  </a:lnTo>
                  <a:lnTo>
                    <a:pt x="2463529" y="74564"/>
                  </a:lnTo>
                  <a:lnTo>
                    <a:pt x="2539396" y="67747"/>
                  </a:lnTo>
                  <a:lnTo>
                    <a:pt x="2600724" y="60721"/>
                  </a:lnTo>
                  <a:lnTo>
                    <a:pt x="2640399" y="54312"/>
                  </a:lnTo>
                  <a:lnTo>
                    <a:pt x="2697129" y="43825"/>
                  </a:lnTo>
                  <a:lnTo>
                    <a:pt x="2735449" y="37830"/>
                  </a:lnTo>
                  <a:lnTo>
                    <a:pt x="2816602" y="30719"/>
                  </a:lnTo>
                  <a:lnTo>
                    <a:pt x="2891904" y="23741"/>
                  </a:lnTo>
                  <a:lnTo>
                    <a:pt x="2958121" y="14795"/>
                  </a:lnTo>
                  <a:lnTo>
                    <a:pt x="3046974" y="11510"/>
                  </a:lnTo>
                  <a:lnTo>
                    <a:pt x="3135091" y="7814"/>
                  </a:lnTo>
                  <a:lnTo>
                    <a:pt x="3234821" y="686"/>
                  </a:lnTo>
                  <a:lnTo>
                    <a:pt x="328144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5396619" y="3206029"/>
              <a:ext cx="198209" cy="20359"/>
            </a:xfrm>
            <a:custGeom>
              <a:avLst/>
              <a:gdLst/>
              <a:ahLst/>
              <a:cxnLst/>
              <a:rect l="0" t="0" r="0" b="0"/>
              <a:pathLst>
                <a:path w="198209" h="20359">
                  <a:moveTo>
                    <a:pt x="0" y="20358"/>
                  </a:moveTo>
                  <a:lnTo>
                    <a:pt x="17536" y="14512"/>
                  </a:lnTo>
                  <a:lnTo>
                    <a:pt x="27597" y="12790"/>
                  </a:lnTo>
                  <a:lnTo>
                    <a:pt x="39197" y="11642"/>
                  </a:lnTo>
                  <a:lnTo>
                    <a:pt x="51825" y="10877"/>
                  </a:lnTo>
                  <a:lnTo>
                    <a:pt x="63914" y="9143"/>
                  </a:lnTo>
                  <a:lnTo>
                    <a:pt x="75644" y="6764"/>
                  </a:lnTo>
                  <a:lnTo>
                    <a:pt x="87134" y="3954"/>
                  </a:lnTo>
                  <a:lnTo>
                    <a:pt x="99689" y="2081"/>
                  </a:lnTo>
                  <a:lnTo>
                    <a:pt x="112952" y="832"/>
                  </a:lnTo>
                  <a:lnTo>
                    <a:pt x="126689" y="0"/>
                  </a:lnTo>
                  <a:lnTo>
                    <a:pt x="139517" y="668"/>
                  </a:lnTo>
                  <a:lnTo>
                    <a:pt x="198208" y="934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771012" y="3149760"/>
              <a:ext cx="295869" cy="384951"/>
            </a:xfrm>
            <a:custGeom>
              <a:avLst/>
              <a:gdLst/>
              <a:ahLst/>
              <a:cxnLst/>
              <a:rect l="0" t="0" r="0" b="0"/>
              <a:pathLst>
                <a:path w="295869" h="384951">
                  <a:moveTo>
                    <a:pt x="0" y="10557"/>
                  </a:moveTo>
                  <a:lnTo>
                    <a:pt x="29228" y="4712"/>
                  </a:lnTo>
                  <a:lnTo>
                    <a:pt x="43955" y="2990"/>
                  </a:lnTo>
                  <a:lnTo>
                    <a:pt x="59891" y="1842"/>
                  </a:lnTo>
                  <a:lnTo>
                    <a:pt x="76633" y="1076"/>
                  </a:lnTo>
                  <a:lnTo>
                    <a:pt x="111547" y="226"/>
                  </a:lnTo>
                  <a:lnTo>
                    <a:pt x="129423" y="0"/>
                  </a:lnTo>
                  <a:lnTo>
                    <a:pt x="146233" y="2295"/>
                  </a:lnTo>
                  <a:lnTo>
                    <a:pt x="162335" y="6273"/>
                  </a:lnTo>
                  <a:lnTo>
                    <a:pt x="217495" y="24393"/>
                  </a:lnTo>
                  <a:lnTo>
                    <a:pt x="224525" y="32016"/>
                  </a:lnTo>
                  <a:lnTo>
                    <a:pt x="227987" y="41993"/>
                  </a:lnTo>
                  <a:lnTo>
                    <a:pt x="229072" y="53537"/>
                  </a:lnTo>
                  <a:lnTo>
                    <a:pt x="227348" y="63681"/>
                  </a:lnTo>
                  <a:lnTo>
                    <a:pt x="223753" y="72890"/>
                  </a:lnTo>
                  <a:lnTo>
                    <a:pt x="218908" y="81477"/>
                  </a:lnTo>
                  <a:lnTo>
                    <a:pt x="212008" y="89648"/>
                  </a:lnTo>
                  <a:lnTo>
                    <a:pt x="203738" y="97543"/>
                  </a:lnTo>
                  <a:lnTo>
                    <a:pt x="194553" y="105253"/>
                  </a:lnTo>
                  <a:lnTo>
                    <a:pt x="185984" y="112840"/>
                  </a:lnTo>
                  <a:lnTo>
                    <a:pt x="169936" y="127796"/>
                  </a:lnTo>
                  <a:lnTo>
                    <a:pt x="165901" y="136433"/>
                  </a:lnTo>
                  <a:lnTo>
                    <a:pt x="164435" y="145862"/>
                  </a:lnTo>
                  <a:lnTo>
                    <a:pt x="164681" y="155818"/>
                  </a:lnTo>
                  <a:lnTo>
                    <a:pt x="168516" y="163679"/>
                  </a:lnTo>
                  <a:lnTo>
                    <a:pt x="174743" y="170143"/>
                  </a:lnTo>
                  <a:lnTo>
                    <a:pt x="182564" y="175676"/>
                  </a:lnTo>
                  <a:lnTo>
                    <a:pt x="192673" y="180589"/>
                  </a:lnTo>
                  <a:lnTo>
                    <a:pt x="204306" y="185087"/>
                  </a:lnTo>
                  <a:lnTo>
                    <a:pt x="252295" y="201097"/>
                  </a:lnTo>
                  <a:lnTo>
                    <a:pt x="263630" y="206101"/>
                  </a:lnTo>
                  <a:lnTo>
                    <a:pt x="274858" y="211883"/>
                  </a:lnTo>
                  <a:lnTo>
                    <a:pt x="286013" y="218185"/>
                  </a:lnTo>
                  <a:lnTo>
                    <a:pt x="292226" y="227280"/>
                  </a:lnTo>
                  <a:lnTo>
                    <a:pt x="295146" y="238238"/>
                  </a:lnTo>
                  <a:lnTo>
                    <a:pt x="295868" y="250437"/>
                  </a:lnTo>
                  <a:lnTo>
                    <a:pt x="292679" y="261017"/>
                  </a:lnTo>
                  <a:lnTo>
                    <a:pt x="286882" y="270517"/>
                  </a:lnTo>
                  <a:lnTo>
                    <a:pt x="279347" y="279297"/>
                  </a:lnTo>
                  <a:lnTo>
                    <a:pt x="271877" y="287598"/>
                  </a:lnTo>
                  <a:lnTo>
                    <a:pt x="257051" y="303346"/>
                  </a:lnTo>
                  <a:lnTo>
                    <a:pt x="247225" y="310971"/>
                  </a:lnTo>
                  <a:lnTo>
                    <a:pt x="235780" y="318502"/>
                  </a:lnTo>
                  <a:lnTo>
                    <a:pt x="223256" y="325970"/>
                  </a:lnTo>
                  <a:lnTo>
                    <a:pt x="210013" y="333395"/>
                  </a:lnTo>
                  <a:lnTo>
                    <a:pt x="182247" y="348171"/>
                  </a:lnTo>
                  <a:lnTo>
                    <a:pt x="153593" y="362894"/>
                  </a:lnTo>
                  <a:lnTo>
                    <a:pt x="77081" y="3849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6217394" y="3138294"/>
              <a:ext cx="299792" cy="355532"/>
            </a:xfrm>
            <a:custGeom>
              <a:avLst/>
              <a:gdLst/>
              <a:ahLst/>
              <a:cxnLst/>
              <a:rect l="0" t="0" r="0" b="0"/>
              <a:pathLst>
                <a:path w="299792" h="355532">
                  <a:moveTo>
                    <a:pt x="60149" y="0"/>
                  </a:moveTo>
                  <a:lnTo>
                    <a:pt x="48458" y="11692"/>
                  </a:lnTo>
                  <a:lnTo>
                    <a:pt x="42567" y="20030"/>
                  </a:lnTo>
                  <a:lnTo>
                    <a:pt x="36193" y="30482"/>
                  </a:lnTo>
                  <a:lnTo>
                    <a:pt x="29497" y="42345"/>
                  </a:lnTo>
                  <a:lnTo>
                    <a:pt x="25032" y="56371"/>
                  </a:lnTo>
                  <a:lnTo>
                    <a:pt x="22056" y="71839"/>
                  </a:lnTo>
                  <a:lnTo>
                    <a:pt x="20072" y="88268"/>
                  </a:lnTo>
                  <a:lnTo>
                    <a:pt x="17525" y="104115"/>
                  </a:lnTo>
                  <a:lnTo>
                    <a:pt x="14605" y="119574"/>
                  </a:lnTo>
                  <a:lnTo>
                    <a:pt x="1125" y="185395"/>
                  </a:lnTo>
                  <a:lnTo>
                    <a:pt x="0" y="200678"/>
                  </a:lnTo>
                  <a:lnTo>
                    <a:pt x="474" y="214537"/>
                  </a:lnTo>
                  <a:lnTo>
                    <a:pt x="2013" y="227447"/>
                  </a:lnTo>
                  <a:lnTo>
                    <a:pt x="4263" y="240947"/>
                  </a:lnTo>
                  <a:lnTo>
                    <a:pt x="6986" y="254841"/>
                  </a:lnTo>
                  <a:lnTo>
                    <a:pt x="10025" y="268998"/>
                  </a:lnTo>
                  <a:lnTo>
                    <a:pt x="14498" y="282107"/>
                  </a:lnTo>
                  <a:lnTo>
                    <a:pt x="19927" y="294517"/>
                  </a:lnTo>
                  <a:lnTo>
                    <a:pt x="25994" y="306460"/>
                  </a:lnTo>
                  <a:lnTo>
                    <a:pt x="33708" y="316869"/>
                  </a:lnTo>
                  <a:lnTo>
                    <a:pt x="42523" y="326256"/>
                  </a:lnTo>
                  <a:lnTo>
                    <a:pt x="52069" y="334961"/>
                  </a:lnTo>
                  <a:lnTo>
                    <a:pt x="63327" y="341988"/>
                  </a:lnTo>
                  <a:lnTo>
                    <a:pt x="75726" y="347895"/>
                  </a:lnTo>
                  <a:lnTo>
                    <a:pt x="88886" y="353058"/>
                  </a:lnTo>
                  <a:lnTo>
                    <a:pt x="102554" y="355276"/>
                  </a:lnTo>
                  <a:lnTo>
                    <a:pt x="116560" y="355531"/>
                  </a:lnTo>
                  <a:lnTo>
                    <a:pt x="130791" y="354477"/>
                  </a:lnTo>
                  <a:lnTo>
                    <a:pt x="145172" y="352551"/>
                  </a:lnTo>
                  <a:lnTo>
                    <a:pt x="159654" y="350044"/>
                  </a:lnTo>
                  <a:lnTo>
                    <a:pt x="174203" y="347149"/>
                  </a:lnTo>
                  <a:lnTo>
                    <a:pt x="188796" y="341549"/>
                  </a:lnTo>
                  <a:lnTo>
                    <a:pt x="203418" y="334144"/>
                  </a:lnTo>
                  <a:lnTo>
                    <a:pt x="218061" y="325537"/>
                  </a:lnTo>
                  <a:lnTo>
                    <a:pt x="231493" y="316129"/>
                  </a:lnTo>
                  <a:lnTo>
                    <a:pt x="244118" y="306186"/>
                  </a:lnTo>
                  <a:lnTo>
                    <a:pt x="256206" y="295887"/>
                  </a:lnTo>
                  <a:lnTo>
                    <a:pt x="265488" y="285351"/>
                  </a:lnTo>
                  <a:lnTo>
                    <a:pt x="272899" y="274656"/>
                  </a:lnTo>
                  <a:lnTo>
                    <a:pt x="279064" y="263856"/>
                  </a:lnTo>
                  <a:lnTo>
                    <a:pt x="284397" y="252985"/>
                  </a:lnTo>
                  <a:lnTo>
                    <a:pt x="289176" y="242067"/>
                  </a:lnTo>
                  <a:lnTo>
                    <a:pt x="293586" y="231118"/>
                  </a:lnTo>
                  <a:lnTo>
                    <a:pt x="296525" y="218925"/>
                  </a:lnTo>
                  <a:lnTo>
                    <a:pt x="298485" y="205902"/>
                  </a:lnTo>
                  <a:lnTo>
                    <a:pt x="299791" y="192326"/>
                  </a:lnTo>
                  <a:lnTo>
                    <a:pt x="298215" y="180828"/>
                  </a:lnTo>
                  <a:lnTo>
                    <a:pt x="294717" y="170716"/>
                  </a:lnTo>
                  <a:lnTo>
                    <a:pt x="289939" y="161527"/>
                  </a:lnTo>
                  <a:lnTo>
                    <a:pt x="281858" y="156625"/>
                  </a:lnTo>
                  <a:lnTo>
                    <a:pt x="271578" y="154581"/>
                  </a:lnTo>
                  <a:lnTo>
                    <a:pt x="259830" y="154441"/>
                  </a:lnTo>
                  <a:lnTo>
                    <a:pt x="248328" y="156795"/>
                  </a:lnTo>
                  <a:lnTo>
                    <a:pt x="236989" y="160811"/>
                  </a:lnTo>
                  <a:lnTo>
                    <a:pt x="225759" y="165936"/>
                  </a:lnTo>
                  <a:lnTo>
                    <a:pt x="214602" y="173023"/>
                  </a:lnTo>
                  <a:lnTo>
                    <a:pt x="203494" y="181418"/>
                  </a:lnTo>
                  <a:lnTo>
                    <a:pt x="192418" y="190685"/>
                  </a:lnTo>
                  <a:lnTo>
                    <a:pt x="181363" y="202981"/>
                  </a:lnTo>
                  <a:lnTo>
                    <a:pt x="170323" y="217296"/>
                  </a:lnTo>
                  <a:lnTo>
                    <a:pt x="140510" y="260145"/>
                  </a:lnTo>
                  <a:lnTo>
                    <a:pt x="115207" y="2973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8226590" y="3314479"/>
              <a:ext cx="220232" cy="11013"/>
            </a:xfrm>
            <a:custGeom>
              <a:avLst/>
              <a:gdLst/>
              <a:ahLst/>
              <a:cxnLst/>
              <a:rect l="0" t="0" r="0" b="0"/>
              <a:pathLst>
                <a:path w="220232" h="11013">
                  <a:moveTo>
                    <a:pt x="0" y="11012"/>
                  </a:moveTo>
                  <a:lnTo>
                    <a:pt x="23383" y="5166"/>
                  </a:lnTo>
                  <a:lnTo>
                    <a:pt x="36388" y="3444"/>
                  </a:lnTo>
                  <a:lnTo>
                    <a:pt x="51176" y="2296"/>
                  </a:lnTo>
                  <a:lnTo>
                    <a:pt x="67151" y="1531"/>
                  </a:lnTo>
                  <a:lnTo>
                    <a:pt x="97953" y="681"/>
                  </a:lnTo>
                  <a:lnTo>
                    <a:pt x="22023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8545925" y="3157160"/>
              <a:ext cx="232526" cy="366540"/>
            </a:xfrm>
            <a:custGeom>
              <a:avLst/>
              <a:gdLst/>
              <a:ahLst/>
              <a:cxnLst/>
              <a:rect l="0" t="0" r="0" b="0"/>
              <a:pathLst>
                <a:path w="232526" h="366540">
                  <a:moveTo>
                    <a:pt x="0" y="14169"/>
                  </a:moveTo>
                  <a:lnTo>
                    <a:pt x="11692" y="2478"/>
                  </a:lnTo>
                  <a:lnTo>
                    <a:pt x="21253" y="257"/>
                  </a:lnTo>
                  <a:lnTo>
                    <a:pt x="33745" y="0"/>
                  </a:lnTo>
                  <a:lnTo>
                    <a:pt x="48190" y="1053"/>
                  </a:lnTo>
                  <a:lnTo>
                    <a:pt x="62715" y="2978"/>
                  </a:lnTo>
                  <a:lnTo>
                    <a:pt x="77292" y="5485"/>
                  </a:lnTo>
                  <a:lnTo>
                    <a:pt x="91904" y="8379"/>
                  </a:lnTo>
                  <a:lnTo>
                    <a:pt x="105315" y="11533"/>
                  </a:lnTo>
                  <a:lnTo>
                    <a:pt x="117927" y="14858"/>
                  </a:lnTo>
                  <a:lnTo>
                    <a:pt x="130005" y="18299"/>
                  </a:lnTo>
                  <a:lnTo>
                    <a:pt x="140505" y="23040"/>
                  </a:lnTo>
                  <a:lnTo>
                    <a:pt x="149951" y="28647"/>
                  </a:lnTo>
                  <a:lnTo>
                    <a:pt x="158696" y="34833"/>
                  </a:lnTo>
                  <a:lnTo>
                    <a:pt x="164525" y="43851"/>
                  </a:lnTo>
                  <a:lnTo>
                    <a:pt x="168412" y="54756"/>
                  </a:lnTo>
                  <a:lnTo>
                    <a:pt x="171003" y="66921"/>
                  </a:lnTo>
                  <a:lnTo>
                    <a:pt x="170283" y="77478"/>
                  </a:lnTo>
                  <a:lnTo>
                    <a:pt x="167357" y="86963"/>
                  </a:lnTo>
                  <a:lnTo>
                    <a:pt x="162958" y="95733"/>
                  </a:lnTo>
                  <a:lnTo>
                    <a:pt x="160026" y="106474"/>
                  </a:lnTo>
                  <a:lnTo>
                    <a:pt x="158072" y="118528"/>
                  </a:lnTo>
                  <a:lnTo>
                    <a:pt x="156769" y="131459"/>
                  </a:lnTo>
                  <a:lnTo>
                    <a:pt x="158347" y="143749"/>
                  </a:lnTo>
                  <a:lnTo>
                    <a:pt x="161845" y="155614"/>
                  </a:lnTo>
                  <a:lnTo>
                    <a:pt x="166625" y="167194"/>
                  </a:lnTo>
                  <a:lnTo>
                    <a:pt x="172259" y="178584"/>
                  </a:lnTo>
                  <a:lnTo>
                    <a:pt x="178462" y="189849"/>
                  </a:lnTo>
                  <a:lnTo>
                    <a:pt x="185044" y="201029"/>
                  </a:lnTo>
                  <a:lnTo>
                    <a:pt x="198883" y="223239"/>
                  </a:lnTo>
                  <a:lnTo>
                    <a:pt x="205999" y="234300"/>
                  </a:lnTo>
                  <a:lnTo>
                    <a:pt x="213190" y="244122"/>
                  </a:lnTo>
                  <a:lnTo>
                    <a:pt x="220432" y="253117"/>
                  </a:lnTo>
                  <a:lnTo>
                    <a:pt x="227706" y="261560"/>
                  </a:lnTo>
                  <a:lnTo>
                    <a:pt x="231332" y="272083"/>
                  </a:lnTo>
                  <a:lnTo>
                    <a:pt x="232525" y="283992"/>
                  </a:lnTo>
                  <a:lnTo>
                    <a:pt x="232098" y="296826"/>
                  </a:lnTo>
                  <a:lnTo>
                    <a:pt x="228143" y="307828"/>
                  </a:lnTo>
                  <a:lnTo>
                    <a:pt x="221835" y="317611"/>
                  </a:lnTo>
                  <a:lnTo>
                    <a:pt x="213959" y="326579"/>
                  </a:lnTo>
                  <a:lnTo>
                    <a:pt x="203815" y="333782"/>
                  </a:lnTo>
                  <a:lnTo>
                    <a:pt x="192158" y="339807"/>
                  </a:lnTo>
                  <a:lnTo>
                    <a:pt x="179493" y="345047"/>
                  </a:lnTo>
                  <a:lnTo>
                    <a:pt x="166155" y="348541"/>
                  </a:lnTo>
                  <a:lnTo>
                    <a:pt x="152369" y="350869"/>
                  </a:lnTo>
                  <a:lnTo>
                    <a:pt x="138285" y="352422"/>
                  </a:lnTo>
                  <a:lnTo>
                    <a:pt x="124001" y="354681"/>
                  </a:lnTo>
                  <a:lnTo>
                    <a:pt x="109585" y="357410"/>
                  </a:lnTo>
                  <a:lnTo>
                    <a:pt x="44046" y="3665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8799191" y="3138294"/>
              <a:ext cx="271976" cy="360317"/>
            </a:xfrm>
            <a:custGeom>
              <a:avLst/>
              <a:gdLst/>
              <a:ahLst/>
              <a:cxnLst/>
              <a:rect l="0" t="0" r="0" b="0"/>
              <a:pathLst>
                <a:path w="271976" h="360317">
                  <a:moveTo>
                    <a:pt x="154162" y="0"/>
                  </a:moveTo>
                  <a:lnTo>
                    <a:pt x="142470" y="17537"/>
                  </a:lnTo>
                  <a:lnTo>
                    <a:pt x="136579" y="25150"/>
                  </a:lnTo>
                  <a:lnTo>
                    <a:pt x="130205" y="32673"/>
                  </a:lnTo>
                  <a:lnTo>
                    <a:pt x="123509" y="40135"/>
                  </a:lnTo>
                  <a:lnTo>
                    <a:pt x="116598" y="50003"/>
                  </a:lnTo>
                  <a:lnTo>
                    <a:pt x="109543" y="61476"/>
                  </a:lnTo>
                  <a:lnTo>
                    <a:pt x="102393" y="74019"/>
                  </a:lnTo>
                  <a:lnTo>
                    <a:pt x="96403" y="86051"/>
                  </a:lnTo>
                  <a:lnTo>
                    <a:pt x="91185" y="97743"/>
                  </a:lnTo>
                  <a:lnTo>
                    <a:pt x="86484" y="109209"/>
                  </a:lnTo>
                  <a:lnTo>
                    <a:pt x="82126" y="120522"/>
                  </a:lnTo>
                  <a:lnTo>
                    <a:pt x="74022" y="142882"/>
                  </a:lnTo>
                  <a:lnTo>
                    <a:pt x="71371" y="155206"/>
                  </a:lnTo>
                  <a:lnTo>
                    <a:pt x="69604" y="168317"/>
                  </a:lnTo>
                  <a:lnTo>
                    <a:pt x="68426" y="181951"/>
                  </a:lnTo>
                  <a:lnTo>
                    <a:pt x="67641" y="195935"/>
                  </a:lnTo>
                  <a:lnTo>
                    <a:pt x="66768" y="224523"/>
                  </a:lnTo>
                  <a:lnTo>
                    <a:pt x="68983" y="238998"/>
                  </a:lnTo>
                  <a:lnTo>
                    <a:pt x="72906" y="253542"/>
                  </a:lnTo>
                  <a:lnTo>
                    <a:pt x="77968" y="268132"/>
                  </a:lnTo>
                  <a:lnTo>
                    <a:pt x="83790" y="281530"/>
                  </a:lnTo>
                  <a:lnTo>
                    <a:pt x="90118" y="294132"/>
                  </a:lnTo>
                  <a:lnTo>
                    <a:pt x="96784" y="306203"/>
                  </a:lnTo>
                  <a:lnTo>
                    <a:pt x="104898" y="316698"/>
                  </a:lnTo>
                  <a:lnTo>
                    <a:pt x="113979" y="326142"/>
                  </a:lnTo>
                  <a:lnTo>
                    <a:pt x="123703" y="334885"/>
                  </a:lnTo>
                  <a:lnTo>
                    <a:pt x="135079" y="341937"/>
                  </a:lnTo>
                  <a:lnTo>
                    <a:pt x="147558" y="347862"/>
                  </a:lnTo>
                  <a:lnTo>
                    <a:pt x="160771" y="353035"/>
                  </a:lnTo>
                  <a:lnTo>
                    <a:pt x="175697" y="356484"/>
                  </a:lnTo>
                  <a:lnTo>
                    <a:pt x="191765" y="358784"/>
                  </a:lnTo>
                  <a:lnTo>
                    <a:pt x="208594" y="360316"/>
                  </a:lnTo>
                  <a:lnTo>
                    <a:pt x="222262" y="358891"/>
                  </a:lnTo>
                  <a:lnTo>
                    <a:pt x="233820" y="355494"/>
                  </a:lnTo>
                  <a:lnTo>
                    <a:pt x="243973" y="350782"/>
                  </a:lnTo>
                  <a:lnTo>
                    <a:pt x="251965" y="342747"/>
                  </a:lnTo>
                  <a:lnTo>
                    <a:pt x="258516" y="332496"/>
                  </a:lnTo>
                  <a:lnTo>
                    <a:pt x="264106" y="320768"/>
                  </a:lnTo>
                  <a:lnTo>
                    <a:pt x="267834" y="306832"/>
                  </a:lnTo>
                  <a:lnTo>
                    <a:pt x="270318" y="291424"/>
                  </a:lnTo>
                  <a:lnTo>
                    <a:pt x="271975" y="275034"/>
                  </a:lnTo>
                  <a:lnTo>
                    <a:pt x="270632" y="260437"/>
                  </a:lnTo>
                  <a:lnTo>
                    <a:pt x="267291" y="247035"/>
                  </a:lnTo>
                  <a:lnTo>
                    <a:pt x="262616" y="234430"/>
                  </a:lnTo>
                  <a:lnTo>
                    <a:pt x="257053" y="222356"/>
                  </a:lnTo>
                  <a:lnTo>
                    <a:pt x="250896" y="210636"/>
                  </a:lnTo>
                  <a:lnTo>
                    <a:pt x="244345" y="199153"/>
                  </a:lnTo>
                  <a:lnTo>
                    <a:pt x="235083" y="190273"/>
                  </a:lnTo>
                  <a:lnTo>
                    <a:pt x="224015" y="183130"/>
                  </a:lnTo>
                  <a:lnTo>
                    <a:pt x="211742" y="177145"/>
                  </a:lnTo>
                  <a:lnTo>
                    <a:pt x="199890" y="171931"/>
                  </a:lnTo>
                  <a:lnTo>
                    <a:pt x="188318" y="167232"/>
                  </a:lnTo>
                  <a:lnTo>
                    <a:pt x="176933" y="162875"/>
                  </a:lnTo>
                  <a:lnTo>
                    <a:pt x="164448" y="161194"/>
                  </a:lnTo>
                  <a:lnTo>
                    <a:pt x="151231" y="161298"/>
                  </a:lnTo>
                  <a:lnTo>
                    <a:pt x="137527" y="162590"/>
                  </a:lnTo>
                  <a:lnTo>
                    <a:pt x="124719" y="165898"/>
                  </a:lnTo>
                  <a:lnTo>
                    <a:pt x="112510" y="170550"/>
                  </a:lnTo>
                  <a:lnTo>
                    <a:pt x="100700" y="176099"/>
                  </a:lnTo>
                  <a:lnTo>
                    <a:pt x="89157" y="181022"/>
                  </a:lnTo>
                  <a:lnTo>
                    <a:pt x="77790" y="185527"/>
                  </a:lnTo>
                  <a:lnTo>
                    <a:pt x="66543" y="189754"/>
                  </a:lnTo>
                  <a:lnTo>
                    <a:pt x="56597" y="195019"/>
                  </a:lnTo>
                  <a:lnTo>
                    <a:pt x="47519" y="200976"/>
                  </a:lnTo>
                  <a:lnTo>
                    <a:pt x="39020" y="207395"/>
                  </a:lnTo>
                  <a:lnTo>
                    <a:pt x="30908" y="214121"/>
                  </a:lnTo>
                  <a:lnTo>
                    <a:pt x="23051" y="221052"/>
                  </a:lnTo>
                  <a:lnTo>
                    <a:pt x="0" y="24225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6861157" y="4008208"/>
              <a:ext cx="143151" cy="22024"/>
            </a:xfrm>
            <a:custGeom>
              <a:avLst/>
              <a:gdLst/>
              <a:ahLst/>
              <a:cxnLst/>
              <a:rect l="0" t="0" r="0" b="0"/>
              <a:pathLst>
                <a:path w="143151" h="22024">
                  <a:moveTo>
                    <a:pt x="0" y="22023"/>
                  </a:moveTo>
                  <a:lnTo>
                    <a:pt x="45979" y="6696"/>
                  </a:lnTo>
                  <a:lnTo>
                    <a:pt x="57569" y="4464"/>
                  </a:lnTo>
                  <a:lnTo>
                    <a:pt x="70191" y="2976"/>
                  </a:lnTo>
                  <a:lnTo>
                    <a:pt x="1431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7084388" y="3898092"/>
              <a:ext cx="206220" cy="319336"/>
            </a:xfrm>
            <a:custGeom>
              <a:avLst/>
              <a:gdLst/>
              <a:ahLst/>
              <a:cxnLst/>
              <a:rect l="0" t="0" r="0" b="0"/>
              <a:pathLst>
                <a:path w="206220" h="319336">
                  <a:moveTo>
                    <a:pt x="206219" y="0"/>
                  </a:moveTo>
                  <a:lnTo>
                    <a:pt x="144913" y="15326"/>
                  </a:lnTo>
                  <a:lnTo>
                    <a:pt x="132314" y="20006"/>
                  </a:lnTo>
                  <a:lnTo>
                    <a:pt x="120243" y="25572"/>
                  </a:lnTo>
                  <a:lnTo>
                    <a:pt x="108526" y="31730"/>
                  </a:lnTo>
                  <a:lnTo>
                    <a:pt x="95821" y="37059"/>
                  </a:lnTo>
                  <a:lnTo>
                    <a:pt x="82456" y="41835"/>
                  </a:lnTo>
                  <a:lnTo>
                    <a:pt x="68652" y="46243"/>
                  </a:lnTo>
                  <a:lnTo>
                    <a:pt x="55780" y="51628"/>
                  </a:lnTo>
                  <a:lnTo>
                    <a:pt x="43527" y="57666"/>
                  </a:lnTo>
                  <a:lnTo>
                    <a:pt x="31689" y="64137"/>
                  </a:lnTo>
                  <a:lnTo>
                    <a:pt x="21349" y="70899"/>
                  </a:lnTo>
                  <a:lnTo>
                    <a:pt x="12009" y="77854"/>
                  </a:lnTo>
                  <a:lnTo>
                    <a:pt x="3335" y="84937"/>
                  </a:lnTo>
                  <a:lnTo>
                    <a:pt x="0" y="92107"/>
                  </a:lnTo>
                  <a:lnTo>
                    <a:pt x="223" y="99333"/>
                  </a:lnTo>
                  <a:lnTo>
                    <a:pt x="2819" y="106598"/>
                  </a:lnTo>
                  <a:lnTo>
                    <a:pt x="10668" y="110218"/>
                  </a:lnTo>
                  <a:lnTo>
                    <a:pt x="22016" y="111407"/>
                  </a:lnTo>
                  <a:lnTo>
                    <a:pt x="49718" y="110690"/>
                  </a:lnTo>
                  <a:lnTo>
                    <a:pt x="78343" y="110371"/>
                  </a:lnTo>
                  <a:lnTo>
                    <a:pt x="91604" y="111509"/>
                  </a:lnTo>
                  <a:lnTo>
                    <a:pt x="104115" y="113492"/>
                  </a:lnTo>
                  <a:lnTo>
                    <a:pt x="116127" y="116037"/>
                  </a:lnTo>
                  <a:lnTo>
                    <a:pt x="127805" y="118957"/>
                  </a:lnTo>
                  <a:lnTo>
                    <a:pt x="139260" y="122128"/>
                  </a:lnTo>
                  <a:lnTo>
                    <a:pt x="150569" y="125465"/>
                  </a:lnTo>
                  <a:lnTo>
                    <a:pt x="160555" y="131360"/>
                  </a:lnTo>
                  <a:lnTo>
                    <a:pt x="169659" y="138960"/>
                  </a:lnTo>
                  <a:lnTo>
                    <a:pt x="178174" y="147698"/>
                  </a:lnTo>
                  <a:lnTo>
                    <a:pt x="185076" y="157194"/>
                  </a:lnTo>
                  <a:lnTo>
                    <a:pt x="190900" y="167195"/>
                  </a:lnTo>
                  <a:lnTo>
                    <a:pt x="196007" y="177532"/>
                  </a:lnTo>
                  <a:lnTo>
                    <a:pt x="196964" y="188095"/>
                  </a:lnTo>
                  <a:lnTo>
                    <a:pt x="195155" y="198807"/>
                  </a:lnTo>
                  <a:lnTo>
                    <a:pt x="180515" y="242373"/>
                  </a:lnTo>
                  <a:lnTo>
                    <a:pt x="174401" y="252121"/>
                  </a:lnTo>
                  <a:lnTo>
                    <a:pt x="166654" y="261067"/>
                  </a:lnTo>
                  <a:lnTo>
                    <a:pt x="157819" y="269478"/>
                  </a:lnTo>
                  <a:lnTo>
                    <a:pt x="148259" y="276309"/>
                  </a:lnTo>
                  <a:lnTo>
                    <a:pt x="138215" y="282087"/>
                  </a:lnTo>
                  <a:lnTo>
                    <a:pt x="127848" y="287162"/>
                  </a:lnTo>
                  <a:lnTo>
                    <a:pt x="118490" y="292992"/>
                  </a:lnTo>
                  <a:lnTo>
                    <a:pt x="109805" y="299326"/>
                  </a:lnTo>
                  <a:lnTo>
                    <a:pt x="52057" y="3193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7433757" y="3931127"/>
              <a:ext cx="55059" cy="121128"/>
            </a:xfrm>
            <a:custGeom>
              <a:avLst/>
              <a:gdLst/>
              <a:ahLst/>
              <a:cxnLst/>
              <a:rect l="0" t="0" r="0" b="0"/>
              <a:pathLst>
                <a:path w="55059" h="121128">
                  <a:moveTo>
                    <a:pt x="0" y="0"/>
                  </a:moveTo>
                  <a:lnTo>
                    <a:pt x="25885" y="77654"/>
                  </a:lnTo>
                  <a:lnTo>
                    <a:pt x="30716" y="87250"/>
                  </a:lnTo>
                  <a:lnTo>
                    <a:pt x="36382" y="96096"/>
                  </a:lnTo>
                  <a:lnTo>
                    <a:pt x="55058" y="1211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7543873" y="3931127"/>
              <a:ext cx="55059" cy="385405"/>
            </a:xfrm>
            <a:custGeom>
              <a:avLst/>
              <a:gdLst/>
              <a:ahLst/>
              <a:cxnLst/>
              <a:rect l="0" t="0" r="0" b="0"/>
              <a:pathLst>
                <a:path w="55059" h="385405">
                  <a:moveTo>
                    <a:pt x="55058" y="0"/>
                  </a:moveTo>
                  <a:lnTo>
                    <a:pt x="49213" y="29228"/>
                  </a:lnTo>
                  <a:lnTo>
                    <a:pt x="47490" y="42732"/>
                  </a:lnTo>
                  <a:lnTo>
                    <a:pt x="46342" y="56628"/>
                  </a:lnTo>
                  <a:lnTo>
                    <a:pt x="45577" y="70787"/>
                  </a:lnTo>
                  <a:lnTo>
                    <a:pt x="43843" y="83896"/>
                  </a:lnTo>
                  <a:lnTo>
                    <a:pt x="41464" y="96307"/>
                  </a:lnTo>
                  <a:lnTo>
                    <a:pt x="38654" y="108250"/>
                  </a:lnTo>
                  <a:lnTo>
                    <a:pt x="28854" y="154289"/>
                  </a:lnTo>
                  <a:lnTo>
                    <a:pt x="26578" y="172599"/>
                  </a:lnTo>
                  <a:lnTo>
                    <a:pt x="25059" y="192147"/>
                  </a:lnTo>
                  <a:lnTo>
                    <a:pt x="24048" y="212520"/>
                  </a:lnTo>
                  <a:lnTo>
                    <a:pt x="22149" y="229772"/>
                  </a:lnTo>
                  <a:lnTo>
                    <a:pt x="19660" y="244945"/>
                  </a:lnTo>
                  <a:lnTo>
                    <a:pt x="16777" y="258730"/>
                  </a:lnTo>
                  <a:lnTo>
                    <a:pt x="14856" y="274038"/>
                  </a:lnTo>
                  <a:lnTo>
                    <a:pt x="13575" y="290360"/>
                  </a:lnTo>
                  <a:lnTo>
                    <a:pt x="12720" y="307360"/>
                  </a:lnTo>
                  <a:lnTo>
                    <a:pt x="10927" y="322363"/>
                  </a:lnTo>
                  <a:lnTo>
                    <a:pt x="0" y="3854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7907255" y="3997196"/>
              <a:ext cx="187197" cy="22024"/>
            </a:xfrm>
            <a:custGeom>
              <a:avLst/>
              <a:gdLst/>
              <a:ahLst/>
              <a:cxnLst/>
              <a:rect l="0" t="0" r="0" b="0"/>
              <a:pathLst>
                <a:path w="187197" h="22024">
                  <a:moveTo>
                    <a:pt x="0" y="0"/>
                  </a:moveTo>
                  <a:lnTo>
                    <a:pt x="17537" y="5846"/>
                  </a:lnTo>
                  <a:lnTo>
                    <a:pt x="28821" y="7568"/>
                  </a:lnTo>
                  <a:lnTo>
                    <a:pt x="42460" y="8716"/>
                  </a:lnTo>
                  <a:lnTo>
                    <a:pt x="57671" y="9481"/>
                  </a:lnTo>
                  <a:lnTo>
                    <a:pt x="72705" y="11215"/>
                  </a:lnTo>
                  <a:lnTo>
                    <a:pt x="87622" y="13594"/>
                  </a:lnTo>
                  <a:lnTo>
                    <a:pt x="102460" y="16404"/>
                  </a:lnTo>
                  <a:lnTo>
                    <a:pt x="118471" y="18277"/>
                  </a:lnTo>
                  <a:lnTo>
                    <a:pt x="135261" y="19526"/>
                  </a:lnTo>
                  <a:lnTo>
                    <a:pt x="187196" y="220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7863209" y="4217427"/>
              <a:ext cx="187197" cy="11013"/>
            </a:xfrm>
            <a:custGeom>
              <a:avLst/>
              <a:gdLst/>
              <a:ahLst/>
              <a:cxnLst/>
              <a:rect l="0" t="0" r="0" b="0"/>
              <a:pathLst>
                <a:path w="187197" h="11013">
                  <a:moveTo>
                    <a:pt x="0" y="11012"/>
                  </a:moveTo>
                  <a:lnTo>
                    <a:pt x="23382" y="5166"/>
                  </a:lnTo>
                  <a:lnTo>
                    <a:pt x="35164" y="3444"/>
                  </a:lnTo>
                  <a:lnTo>
                    <a:pt x="47913" y="2296"/>
                  </a:lnTo>
                  <a:lnTo>
                    <a:pt x="61306" y="1531"/>
                  </a:lnTo>
                  <a:lnTo>
                    <a:pt x="89238" y="681"/>
                  </a:lnTo>
                  <a:lnTo>
                    <a:pt x="18719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6839133" y="3798988"/>
            <a:ext cx="2114221" cy="1905001"/>
            <a:chOff x="6839133" y="3798988"/>
            <a:chExt cx="2114221" cy="1905001"/>
          </a:xfrm>
        </p:grpSpPr>
        <p:sp>
          <p:nvSpPr>
            <p:cNvPr id="151" name="Freeform 150"/>
            <p:cNvSpPr/>
            <p:nvPr/>
          </p:nvSpPr>
          <p:spPr>
            <a:xfrm>
              <a:off x="8347717" y="4019219"/>
              <a:ext cx="165175" cy="33036"/>
            </a:xfrm>
            <a:custGeom>
              <a:avLst/>
              <a:gdLst/>
              <a:ahLst/>
              <a:cxnLst/>
              <a:rect l="0" t="0" r="0" b="0"/>
              <a:pathLst>
                <a:path w="165175" h="33036">
                  <a:moveTo>
                    <a:pt x="0" y="33035"/>
                  </a:moveTo>
                  <a:lnTo>
                    <a:pt x="11691" y="21344"/>
                  </a:lnTo>
                  <a:lnTo>
                    <a:pt x="20029" y="16676"/>
                  </a:lnTo>
                  <a:lnTo>
                    <a:pt x="30482" y="12341"/>
                  </a:lnTo>
                  <a:lnTo>
                    <a:pt x="42345" y="8228"/>
                  </a:lnTo>
                  <a:lnTo>
                    <a:pt x="55147" y="5485"/>
                  </a:lnTo>
                  <a:lnTo>
                    <a:pt x="68576" y="3657"/>
                  </a:lnTo>
                  <a:lnTo>
                    <a:pt x="82422" y="2438"/>
                  </a:lnTo>
                  <a:lnTo>
                    <a:pt x="96548" y="1626"/>
                  </a:lnTo>
                  <a:lnTo>
                    <a:pt x="110858" y="1084"/>
                  </a:lnTo>
                  <a:lnTo>
                    <a:pt x="16517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8556937" y="3909104"/>
              <a:ext cx="33035" cy="264278"/>
            </a:xfrm>
            <a:custGeom>
              <a:avLst/>
              <a:gdLst/>
              <a:ahLst/>
              <a:cxnLst/>
              <a:rect l="0" t="0" r="0" b="0"/>
              <a:pathLst>
                <a:path w="33035" h="264278">
                  <a:moveTo>
                    <a:pt x="33034" y="0"/>
                  </a:moveTo>
                  <a:lnTo>
                    <a:pt x="27189" y="17536"/>
                  </a:lnTo>
                  <a:lnTo>
                    <a:pt x="25467" y="27596"/>
                  </a:lnTo>
                  <a:lnTo>
                    <a:pt x="24319" y="39197"/>
                  </a:lnTo>
                  <a:lnTo>
                    <a:pt x="23553" y="51825"/>
                  </a:lnTo>
                  <a:lnTo>
                    <a:pt x="21819" y="65137"/>
                  </a:lnTo>
                  <a:lnTo>
                    <a:pt x="19441" y="78906"/>
                  </a:lnTo>
                  <a:lnTo>
                    <a:pt x="6830" y="142015"/>
                  </a:lnTo>
                  <a:lnTo>
                    <a:pt x="4554" y="158299"/>
                  </a:lnTo>
                  <a:lnTo>
                    <a:pt x="3035" y="174049"/>
                  </a:lnTo>
                  <a:lnTo>
                    <a:pt x="2024" y="189443"/>
                  </a:lnTo>
                  <a:lnTo>
                    <a:pt x="1349" y="204600"/>
                  </a:lnTo>
                  <a:lnTo>
                    <a:pt x="0" y="26427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8689075" y="3868118"/>
              <a:ext cx="209221" cy="382345"/>
            </a:xfrm>
            <a:custGeom>
              <a:avLst/>
              <a:gdLst/>
              <a:ahLst/>
              <a:cxnLst/>
              <a:rect l="0" t="0" r="0" b="0"/>
              <a:pathLst>
                <a:path w="209221" h="382345">
                  <a:moveTo>
                    <a:pt x="0" y="18962"/>
                  </a:moveTo>
                  <a:lnTo>
                    <a:pt x="17537" y="7271"/>
                  </a:lnTo>
                  <a:lnTo>
                    <a:pt x="27597" y="3827"/>
                  </a:lnTo>
                  <a:lnTo>
                    <a:pt x="39198" y="1531"/>
                  </a:lnTo>
                  <a:lnTo>
                    <a:pt x="51826" y="0"/>
                  </a:lnTo>
                  <a:lnTo>
                    <a:pt x="63915" y="204"/>
                  </a:lnTo>
                  <a:lnTo>
                    <a:pt x="75645" y="1563"/>
                  </a:lnTo>
                  <a:lnTo>
                    <a:pt x="87135" y="3692"/>
                  </a:lnTo>
                  <a:lnTo>
                    <a:pt x="97242" y="7559"/>
                  </a:lnTo>
                  <a:lnTo>
                    <a:pt x="106428" y="12584"/>
                  </a:lnTo>
                  <a:lnTo>
                    <a:pt x="114998" y="18381"/>
                  </a:lnTo>
                  <a:lnTo>
                    <a:pt x="123159" y="24692"/>
                  </a:lnTo>
                  <a:lnTo>
                    <a:pt x="131047" y="31347"/>
                  </a:lnTo>
                  <a:lnTo>
                    <a:pt x="138752" y="38230"/>
                  </a:lnTo>
                  <a:lnTo>
                    <a:pt x="143888" y="47713"/>
                  </a:lnTo>
                  <a:lnTo>
                    <a:pt x="147313" y="58929"/>
                  </a:lnTo>
                  <a:lnTo>
                    <a:pt x="149597" y="71301"/>
                  </a:lnTo>
                  <a:lnTo>
                    <a:pt x="148671" y="84442"/>
                  </a:lnTo>
                  <a:lnTo>
                    <a:pt x="145607" y="98097"/>
                  </a:lnTo>
                  <a:lnTo>
                    <a:pt x="141118" y="112095"/>
                  </a:lnTo>
                  <a:lnTo>
                    <a:pt x="134454" y="126320"/>
                  </a:lnTo>
                  <a:lnTo>
                    <a:pt x="126341" y="140698"/>
                  </a:lnTo>
                  <a:lnTo>
                    <a:pt x="117262" y="155177"/>
                  </a:lnTo>
                  <a:lnTo>
                    <a:pt x="107540" y="169725"/>
                  </a:lnTo>
                  <a:lnTo>
                    <a:pt x="86948" y="198938"/>
                  </a:lnTo>
                  <a:lnTo>
                    <a:pt x="77541" y="211133"/>
                  </a:lnTo>
                  <a:lnTo>
                    <a:pt x="68823" y="221711"/>
                  </a:lnTo>
                  <a:lnTo>
                    <a:pt x="60564" y="231209"/>
                  </a:lnTo>
                  <a:lnTo>
                    <a:pt x="52611" y="242435"/>
                  </a:lnTo>
                  <a:lnTo>
                    <a:pt x="44863" y="254813"/>
                  </a:lnTo>
                  <a:lnTo>
                    <a:pt x="37249" y="267959"/>
                  </a:lnTo>
                  <a:lnTo>
                    <a:pt x="30950" y="280394"/>
                  </a:lnTo>
                  <a:lnTo>
                    <a:pt x="25527" y="292354"/>
                  </a:lnTo>
                  <a:lnTo>
                    <a:pt x="20689" y="303998"/>
                  </a:lnTo>
                  <a:lnTo>
                    <a:pt x="19911" y="315432"/>
                  </a:lnTo>
                  <a:lnTo>
                    <a:pt x="21838" y="326724"/>
                  </a:lnTo>
                  <a:lnTo>
                    <a:pt x="25570" y="337923"/>
                  </a:lnTo>
                  <a:lnTo>
                    <a:pt x="34176" y="345389"/>
                  </a:lnTo>
                  <a:lnTo>
                    <a:pt x="46031" y="350367"/>
                  </a:lnTo>
                  <a:lnTo>
                    <a:pt x="60052" y="353685"/>
                  </a:lnTo>
                  <a:lnTo>
                    <a:pt x="73070" y="357120"/>
                  </a:lnTo>
                  <a:lnTo>
                    <a:pt x="97322" y="364200"/>
                  </a:lnTo>
                  <a:lnTo>
                    <a:pt x="111374" y="367801"/>
                  </a:lnTo>
                  <a:lnTo>
                    <a:pt x="126861" y="371425"/>
                  </a:lnTo>
                  <a:lnTo>
                    <a:pt x="209220" y="38234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7995360" y="3798988"/>
              <a:ext cx="32569" cy="1002053"/>
            </a:xfrm>
            <a:custGeom>
              <a:avLst/>
              <a:gdLst/>
              <a:ahLst/>
              <a:cxnLst/>
              <a:rect l="0" t="0" r="0" b="0"/>
              <a:pathLst>
                <a:path w="32569" h="1002053">
                  <a:moveTo>
                    <a:pt x="22011" y="0"/>
                  </a:moveTo>
                  <a:lnTo>
                    <a:pt x="22011" y="23383"/>
                  </a:lnTo>
                  <a:lnTo>
                    <a:pt x="23234" y="35165"/>
                  </a:lnTo>
                  <a:lnTo>
                    <a:pt x="25273" y="47913"/>
                  </a:lnTo>
                  <a:lnTo>
                    <a:pt x="27856" y="61306"/>
                  </a:lnTo>
                  <a:lnTo>
                    <a:pt x="29578" y="77576"/>
                  </a:lnTo>
                  <a:lnTo>
                    <a:pt x="30726" y="95764"/>
                  </a:lnTo>
                  <a:lnTo>
                    <a:pt x="32001" y="133101"/>
                  </a:lnTo>
                  <a:lnTo>
                    <a:pt x="32568" y="166009"/>
                  </a:lnTo>
                  <a:lnTo>
                    <a:pt x="31496" y="185307"/>
                  </a:lnTo>
                  <a:lnTo>
                    <a:pt x="29557" y="206736"/>
                  </a:lnTo>
                  <a:lnTo>
                    <a:pt x="27042" y="229587"/>
                  </a:lnTo>
                  <a:lnTo>
                    <a:pt x="25365" y="250939"/>
                  </a:lnTo>
                  <a:lnTo>
                    <a:pt x="24246" y="271291"/>
                  </a:lnTo>
                  <a:lnTo>
                    <a:pt x="23501" y="290976"/>
                  </a:lnTo>
                  <a:lnTo>
                    <a:pt x="21781" y="308994"/>
                  </a:lnTo>
                  <a:lnTo>
                    <a:pt x="19410" y="325899"/>
                  </a:lnTo>
                  <a:lnTo>
                    <a:pt x="16606" y="342064"/>
                  </a:lnTo>
                  <a:lnTo>
                    <a:pt x="14737" y="358958"/>
                  </a:lnTo>
                  <a:lnTo>
                    <a:pt x="13491" y="376338"/>
                  </a:lnTo>
                  <a:lnTo>
                    <a:pt x="12660" y="394042"/>
                  </a:lnTo>
                  <a:lnTo>
                    <a:pt x="10883" y="411963"/>
                  </a:lnTo>
                  <a:lnTo>
                    <a:pt x="8474" y="430027"/>
                  </a:lnTo>
                  <a:lnTo>
                    <a:pt x="5645" y="448188"/>
                  </a:lnTo>
                  <a:lnTo>
                    <a:pt x="3759" y="466412"/>
                  </a:lnTo>
                  <a:lnTo>
                    <a:pt x="2502" y="484679"/>
                  </a:lnTo>
                  <a:lnTo>
                    <a:pt x="1664" y="502975"/>
                  </a:lnTo>
                  <a:lnTo>
                    <a:pt x="731" y="539617"/>
                  </a:lnTo>
                  <a:lnTo>
                    <a:pt x="0" y="723094"/>
                  </a:lnTo>
                  <a:lnTo>
                    <a:pt x="1219" y="740222"/>
                  </a:lnTo>
                  <a:lnTo>
                    <a:pt x="3255" y="756535"/>
                  </a:lnTo>
                  <a:lnTo>
                    <a:pt x="5836" y="772305"/>
                  </a:lnTo>
                  <a:lnTo>
                    <a:pt x="7557" y="787712"/>
                  </a:lnTo>
                  <a:lnTo>
                    <a:pt x="8704" y="802878"/>
                  </a:lnTo>
                  <a:lnTo>
                    <a:pt x="9469" y="817882"/>
                  </a:lnTo>
                  <a:lnTo>
                    <a:pt x="10318" y="847604"/>
                  </a:lnTo>
                  <a:lnTo>
                    <a:pt x="10545" y="862382"/>
                  </a:lnTo>
                  <a:lnTo>
                    <a:pt x="11920" y="875904"/>
                  </a:lnTo>
                  <a:lnTo>
                    <a:pt x="14060" y="888589"/>
                  </a:lnTo>
                  <a:lnTo>
                    <a:pt x="16710" y="900716"/>
                  </a:lnTo>
                  <a:lnTo>
                    <a:pt x="18477" y="913695"/>
                  </a:lnTo>
                  <a:lnTo>
                    <a:pt x="19655" y="927242"/>
                  </a:lnTo>
                  <a:lnTo>
                    <a:pt x="22011" y="100205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6839133" y="4867109"/>
              <a:ext cx="2026129" cy="154163"/>
            </a:xfrm>
            <a:custGeom>
              <a:avLst/>
              <a:gdLst/>
              <a:ahLst/>
              <a:cxnLst/>
              <a:rect l="0" t="0" r="0" b="0"/>
              <a:pathLst>
                <a:path w="2026129" h="154163">
                  <a:moveTo>
                    <a:pt x="0" y="154162"/>
                  </a:moveTo>
                  <a:lnTo>
                    <a:pt x="72997" y="154162"/>
                  </a:lnTo>
                  <a:lnTo>
                    <a:pt x="106670" y="150899"/>
                  </a:lnTo>
                  <a:lnTo>
                    <a:pt x="141619" y="146595"/>
                  </a:lnTo>
                  <a:lnTo>
                    <a:pt x="185701" y="144681"/>
                  </a:lnTo>
                  <a:lnTo>
                    <a:pt x="227316" y="140568"/>
                  </a:lnTo>
                  <a:lnTo>
                    <a:pt x="246977" y="137759"/>
                  </a:lnTo>
                  <a:lnTo>
                    <a:pt x="285136" y="131374"/>
                  </a:lnTo>
                  <a:lnTo>
                    <a:pt x="303877" y="127958"/>
                  </a:lnTo>
                  <a:lnTo>
                    <a:pt x="359481" y="123151"/>
                  </a:lnTo>
                  <a:lnTo>
                    <a:pt x="399577" y="118764"/>
                  </a:lnTo>
                  <a:lnTo>
                    <a:pt x="441867" y="113960"/>
                  </a:lnTo>
                  <a:lnTo>
                    <a:pt x="485133" y="111824"/>
                  </a:lnTo>
                  <a:lnTo>
                    <a:pt x="528832" y="107612"/>
                  </a:lnTo>
                  <a:lnTo>
                    <a:pt x="572725" y="102886"/>
                  </a:lnTo>
                  <a:lnTo>
                    <a:pt x="616702" y="100785"/>
                  </a:lnTo>
                  <a:lnTo>
                    <a:pt x="660718" y="96589"/>
                  </a:lnTo>
                  <a:lnTo>
                    <a:pt x="754636" y="83926"/>
                  </a:lnTo>
                  <a:lnTo>
                    <a:pt x="804812" y="80123"/>
                  </a:lnTo>
                  <a:lnTo>
                    <a:pt x="855662" y="77210"/>
                  </a:lnTo>
                  <a:lnTo>
                    <a:pt x="881212" y="74720"/>
                  </a:lnTo>
                  <a:lnTo>
                    <a:pt x="932440" y="68691"/>
                  </a:lnTo>
                  <a:lnTo>
                    <a:pt x="983756" y="61933"/>
                  </a:lnTo>
                  <a:lnTo>
                    <a:pt x="1035112" y="58114"/>
                  </a:lnTo>
                  <a:lnTo>
                    <a:pt x="1087709" y="55192"/>
                  </a:lnTo>
                  <a:lnTo>
                    <a:pt x="1143713" y="49816"/>
                  </a:lnTo>
                  <a:lnTo>
                    <a:pt x="1201229" y="46611"/>
                  </a:lnTo>
                  <a:lnTo>
                    <a:pt x="1260643" y="45186"/>
                  </a:lnTo>
                  <a:lnTo>
                    <a:pt x="1415347" y="44197"/>
                  </a:lnTo>
                  <a:lnTo>
                    <a:pt x="1471631" y="40850"/>
                  </a:lnTo>
                  <a:lnTo>
                    <a:pt x="1526419" y="36509"/>
                  </a:lnTo>
                  <a:lnTo>
                    <a:pt x="1583396" y="34579"/>
                  </a:lnTo>
                  <a:lnTo>
                    <a:pt x="1638082" y="30459"/>
                  </a:lnTo>
                  <a:lnTo>
                    <a:pt x="1690937" y="25772"/>
                  </a:lnTo>
                  <a:lnTo>
                    <a:pt x="1742976" y="23690"/>
                  </a:lnTo>
                  <a:lnTo>
                    <a:pt x="1794653" y="19502"/>
                  </a:lnTo>
                  <a:lnTo>
                    <a:pt x="1846169" y="14785"/>
                  </a:lnTo>
                  <a:lnTo>
                    <a:pt x="1897613" y="12689"/>
                  </a:lnTo>
                  <a:lnTo>
                    <a:pt x="1957189" y="11509"/>
                  </a:lnTo>
                  <a:lnTo>
                    <a:pt x="1986923" y="7970"/>
                  </a:lnTo>
                  <a:lnTo>
                    <a:pt x="202612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6916214" y="4327543"/>
              <a:ext cx="869914" cy="55059"/>
            </a:xfrm>
            <a:custGeom>
              <a:avLst/>
              <a:gdLst/>
              <a:ahLst/>
              <a:cxnLst/>
              <a:rect l="0" t="0" r="0" b="0"/>
              <a:pathLst>
                <a:path w="869914" h="55059">
                  <a:moveTo>
                    <a:pt x="0" y="55058"/>
                  </a:moveTo>
                  <a:lnTo>
                    <a:pt x="11691" y="43366"/>
                  </a:lnTo>
                  <a:lnTo>
                    <a:pt x="20030" y="38699"/>
                  </a:lnTo>
                  <a:lnTo>
                    <a:pt x="30482" y="34364"/>
                  </a:lnTo>
                  <a:lnTo>
                    <a:pt x="76576" y="18615"/>
                  </a:lnTo>
                  <a:lnTo>
                    <a:pt x="88980" y="16081"/>
                  </a:lnTo>
                  <a:lnTo>
                    <a:pt x="102142" y="14391"/>
                  </a:lnTo>
                  <a:lnTo>
                    <a:pt x="115812" y="13264"/>
                  </a:lnTo>
                  <a:lnTo>
                    <a:pt x="128595" y="11290"/>
                  </a:lnTo>
                  <a:lnTo>
                    <a:pt x="140788" y="8750"/>
                  </a:lnTo>
                  <a:lnTo>
                    <a:pt x="152587" y="5833"/>
                  </a:lnTo>
                  <a:lnTo>
                    <a:pt x="166570" y="3889"/>
                  </a:lnTo>
                  <a:lnTo>
                    <a:pt x="182010" y="2593"/>
                  </a:lnTo>
                  <a:lnTo>
                    <a:pt x="198422" y="1728"/>
                  </a:lnTo>
                  <a:lnTo>
                    <a:pt x="232969" y="768"/>
                  </a:lnTo>
                  <a:lnTo>
                    <a:pt x="430125" y="13"/>
                  </a:lnTo>
                  <a:lnTo>
                    <a:pt x="693733" y="0"/>
                  </a:lnTo>
                  <a:lnTo>
                    <a:pt x="714531" y="1224"/>
                  </a:lnTo>
                  <a:lnTo>
                    <a:pt x="734515" y="3263"/>
                  </a:lnTo>
                  <a:lnTo>
                    <a:pt x="753954" y="5845"/>
                  </a:lnTo>
                  <a:lnTo>
                    <a:pt x="771808" y="8791"/>
                  </a:lnTo>
                  <a:lnTo>
                    <a:pt x="788604" y="11978"/>
                  </a:lnTo>
                  <a:lnTo>
                    <a:pt x="869913" y="220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6982283" y="4602832"/>
              <a:ext cx="231245" cy="33036"/>
            </a:xfrm>
            <a:custGeom>
              <a:avLst/>
              <a:gdLst/>
              <a:ahLst/>
              <a:cxnLst/>
              <a:rect l="0" t="0" r="0" b="0"/>
              <a:pathLst>
                <a:path w="231245" h="33036">
                  <a:moveTo>
                    <a:pt x="0" y="33035"/>
                  </a:moveTo>
                  <a:lnTo>
                    <a:pt x="61307" y="17708"/>
                  </a:lnTo>
                  <a:lnTo>
                    <a:pt x="77576" y="15476"/>
                  </a:lnTo>
                  <a:lnTo>
                    <a:pt x="95764" y="13988"/>
                  </a:lnTo>
                  <a:lnTo>
                    <a:pt x="115230" y="12996"/>
                  </a:lnTo>
                  <a:lnTo>
                    <a:pt x="131878" y="11111"/>
                  </a:lnTo>
                  <a:lnTo>
                    <a:pt x="146647" y="8631"/>
                  </a:lnTo>
                  <a:lnTo>
                    <a:pt x="160163" y="5754"/>
                  </a:lnTo>
                  <a:lnTo>
                    <a:pt x="174069" y="3836"/>
                  </a:lnTo>
                  <a:lnTo>
                    <a:pt x="188233" y="2557"/>
                  </a:lnTo>
                  <a:lnTo>
                    <a:pt x="23124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7376017" y="4448670"/>
              <a:ext cx="233911" cy="260635"/>
            </a:xfrm>
            <a:custGeom>
              <a:avLst/>
              <a:gdLst/>
              <a:ahLst/>
              <a:cxnLst/>
              <a:rect l="0" t="0" r="0" b="0"/>
              <a:pathLst>
                <a:path w="233911" h="260635">
                  <a:moveTo>
                    <a:pt x="156844" y="0"/>
                  </a:moveTo>
                  <a:lnTo>
                    <a:pt x="110865" y="15327"/>
                  </a:lnTo>
                  <a:lnTo>
                    <a:pt x="100497" y="20006"/>
                  </a:lnTo>
                  <a:lnTo>
                    <a:pt x="89916" y="25573"/>
                  </a:lnTo>
                  <a:lnTo>
                    <a:pt x="79191" y="31730"/>
                  </a:lnTo>
                  <a:lnTo>
                    <a:pt x="54224" y="45098"/>
                  </a:lnTo>
                  <a:lnTo>
                    <a:pt x="40714" y="52088"/>
                  </a:lnTo>
                  <a:lnTo>
                    <a:pt x="28037" y="59196"/>
                  </a:lnTo>
                  <a:lnTo>
                    <a:pt x="15915" y="66381"/>
                  </a:lnTo>
                  <a:lnTo>
                    <a:pt x="4164" y="73618"/>
                  </a:lnTo>
                  <a:lnTo>
                    <a:pt x="0" y="79666"/>
                  </a:lnTo>
                  <a:lnTo>
                    <a:pt x="893" y="84922"/>
                  </a:lnTo>
                  <a:lnTo>
                    <a:pt x="5161" y="89649"/>
                  </a:lnTo>
                  <a:lnTo>
                    <a:pt x="12899" y="92801"/>
                  </a:lnTo>
                  <a:lnTo>
                    <a:pt x="22952" y="94902"/>
                  </a:lnTo>
                  <a:lnTo>
                    <a:pt x="34548" y="96303"/>
                  </a:lnTo>
                  <a:lnTo>
                    <a:pt x="47173" y="97237"/>
                  </a:lnTo>
                  <a:lnTo>
                    <a:pt x="60484" y="97859"/>
                  </a:lnTo>
                  <a:lnTo>
                    <a:pt x="88324" y="98551"/>
                  </a:lnTo>
                  <a:lnTo>
                    <a:pt x="117010" y="98858"/>
                  </a:lnTo>
                  <a:lnTo>
                    <a:pt x="131512" y="101387"/>
                  </a:lnTo>
                  <a:lnTo>
                    <a:pt x="146074" y="105521"/>
                  </a:lnTo>
                  <a:lnTo>
                    <a:pt x="160675" y="110723"/>
                  </a:lnTo>
                  <a:lnTo>
                    <a:pt x="174081" y="116638"/>
                  </a:lnTo>
                  <a:lnTo>
                    <a:pt x="186688" y="123028"/>
                  </a:lnTo>
                  <a:lnTo>
                    <a:pt x="198763" y="129736"/>
                  </a:lnTo>
                  <a:lnTo>
                    <a:pt x="209261" y="139101"/>
                  </a:lnTo>
                  <a:lnTo>
                    <a:pt x="218705" y="150239"/>
                  </a:lnTo>
                  <a:lnTo>
                    <a:pt x="227449" y="162558"/>
                  </a:lnTo>
                  <a:lnTo>
                    <a:pt x="232055" y="174441"/>
                  </a:lnTo>
                  <a:lnTo>
                    <a:pt x="233902" y="186034"/>
                  </a:lnTo>
                  <a:lnTo>
                    <a:pt x="233910" y="197434"/>
                  </a:lnTo>
                  <a:lnTo>
                    <a:pt x="230245" y="207480"/>
                  </a:lnTo>
                  <a:lnTo>
                    <a:pt x="224130" y="216625"/>
                  </a:lnTo>
                  <a:lnTo>
                    <a:pt x="216384" y="225168"/>
                  </a:lnTo>
                  <a:lnTo>
                    <a:pt x="207549" y="232087"/>
                  </a:lnTo>
                  <a:lnTo>
                    <a:pt x="197988" y="237923"/>
                  </a:lnTo>
                  <a:lnTo>
                    <a:pt x="187944" y="243037"/>
                  </a:lnTo>
                  <a:lnTo>
                    <a:pt x="176354" y="247670"/>
                  </a:lnTo>
                  <a:lnTo>
                    <a:pt x="163734" y="251982"/>
                  </a:lnTo>
                  <a:lnTo>
                    <a:pt x="150426" y="256081"/>
                  </a:lnTo>
                  <a:lnTo>
                    <a:pt x="136660" y="258813"/>
                  </a:lnTo>
                  <a:lnTo>
                    <a:pt x="122588" y="260634"/>
                  </a:lnTo>
                  <a:lnTo>
                    <a:pt x="68752" y="2532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8160521" y="4404628"/>
              <a:ext cx="792833" cy="22020"/>
            </a:xfrm>
            <a:custGeom>
              <a:avLst/>
              <a:gdLst/>
              <a:ahLst/>
              <a:cxnLst/>
              <a:rect l="0" t="0" r="0" b="0"/>
              <a:pathLst>
                <a:path w="792833" h="22020">
                  <a:moveTo>
                    <a:pt x="0" y="22019"/>
                  </a:moveTo>
                  <a:lnTo>
                    <a:pt x="133058" y="22019"/>
                  </a:lnTo>
                  <a:lnTo>
                    <a:pt x="148657" y="20796"/>
                  </a:lnTo>
                  <a:lnTo>
                    <a:pt x="163949" y="18756"/>
                  </a:lnTo>
                  <a:lnTo>
                    <a:pt x="179039" y="16173"/>
                  </a:lnTo>
                  <a:lnTo>
                    <a:pt x="198888" y="14451"/>
                  </a:lnTo>
                  <a:lnTo>
                    <a:pt x="221907" y="13303"/>
                  </a:lnTo>
                  <a:lnTo>
                    <a:pt x="247042" y="12538"/>
                  </a:lnTo>
                  <a:lnTo>
                    <a:pt x="268693" y="10804"/>
                  </a:lnTo>
                  <a:lnTo>
                    <a:pt x="288020" y="8425"/>
                  </a:lnTo>
                  <a:lnTo>
                    <a:pt x="305800" y="5615"/>
                  </a:lnTo>
                  <a:lnTo>
                    <a:pt x="323770" y="3742"/>
                  </a:lnTo>
                  <a:lnTo>
                    <a:pt x="341868" y="2493"/>
                  </a:lnTo>
                  <a:lnTo>
                    <a:pt x="360051" y="1661"/>
                  </a:lnTo>
                  <a:lnTo>
                    <a:pt x="396567" y="736"/>
                  </a:lnTo>
                  <a:lnTo>
                    <a:pt x="640846" y="0"/>
                  </a:lnTo>
                  <a:lnTo>
                    <a:pt x="659697" y="1222"/>
                  </a:lnTo>
                  <a:lnTo>
                    <a:pt x="677158" y="3261"/>
                  </a:lnTo>
                  <a:lnTo>
                    <a:pt x="693692" y="5843"/>
                  </a:lnTo>
                  <a:lnTo>
                    <a:pt x="709610" y="7565"/>
                  </a:lnTo>
                  <a:lnTo>
                    <a:pt x="725116" y="8712"/>
                  </a:lnTo>
                  <a:lnTo>
                    <a:pt x="792832" y="220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8226590" y="4635867"/>
              <a:ext cx="253267" cy="11012"/>
            </a:xfrm>
            <a:custGeom>
              <a:avLst/>
              <a:gdLst/>
              <a:ahLst/>
              <a:cxnLst/>
              <a:rect l="0" t="0" r="0" b="0"/>
              <a:pathLst>
                <a:path w="253267" h="11012">
                  <a:moveTo>
                    <a:pt x="0" y="11011"/>
                  </a:moveTo>
                  <a:lnTo>
                    <a:pt x="23383" y="5165"/>
                  </a:lnTo>
                  <a:lnTo>
                    <a:pt x="35164" y="3444"/>
                  </a:lnTo>
                  <a:lnTo>
                    <a:pt x="47913" y="2296"/>
                  </a:lnTo>
                  <a:lnTo>
                    <a:pt x="61306" y="1530"/>
                  </a:lnTo>
                  <a:lnTo>
                    <a:pt x="92501" y="680"/>
                  </a:lnTo>
                  <a:lnTo>
                    <a:pt x="25326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8570615" y="4514739"/>
              <a:ext cx="185664" cy="308325"/>
            </a:xfrm>
            <a:custGeom>
              <a:avLst/>
              <a:gdLst/>
              <a:ahLst/>
              <a:cxnLst/>
              <a:rect l="0" t="0" r="0" b="0"/>
              <a:pathLst>
                <a:path w="185664" h="308325">
                  <a:moveTo>
                    <a:pt x="151495" y="0"/>
                  </a:moveTo>
                  <a:lnTo>
                    <a:pt x="128112" y="5846"/>
                  </a:lnTo>
                  <a:lnTo>
                    <a:pt x="117553" y="8792"/>
                  </a:lnTo>
                  <a:lnTo>
                    <a:pt x="96034" y="15327"/>
                  </a:lnTo>
                  <a:lnTo>
                    <a:pt x="85157" y="20006"/>
                  </a:lnTo>
                  <a:lnTo>
                    <a:pt x="74235" y="25573"/>
                  </a:lnTo>
                  <a:lnTo>
                    <a:pt x="63283" y="31731"/>
                  </a:lnTo>
                  <a:lnTo>
                    <a:pt x="52312" y="38283"/>
                  </a:lnTo>
                  <a:lnTo>
                    <a:pt x="30332" y="52089"/>
                  </a:lnTo>
                  <a:lnTo>
                    <a:pt x="20556" y="60420"/>
                  </a:lnTo>
                  <a:lnTo>
                    <a:pt x="11592" y="69644"/>
                  </a:lnTo>
                  <a:lnTo>
                    <a:pt x="3169" y="79464"/>
                  </a:lnTo>
                  <a:lnTo>
                    <a:pt x="0" y="88458"/>
                  </a:lnTo>
                  <a:lnTo>
                    <a:pt x="334" y="96901"/>
                  </a:lnTo>
                  <a:lnTo>
                    <a:pt x="3005" y="104976"/>
                  </a:lnTo>
                  <a:lnTo>
                    <a:pt x="10902" y="110360"/>
                  </a:lnTo>
                  <a:lnTo>
                    <a:pt x="22284" y="113949"/>
                  </a:lnTo>
                  <a:lnTo>
                    <a:pt x="35990" y="116342"/>
                  </a:lnTo>
                  <a:lnTo>
                    <a:pt x="48798" y="119161"/>
                  </a:lnTo>
                  <a:lnTo>
                    <a:pt x="61007" y="122263"/>
                  </a:lnTo>
                  <a:lnTo>
                    <a:pt x="72817" y="125555"/>
                  </a:lnTo>
                  <a:lnTo>
                    <a:pt x="84362" y="130197"/>
                  </a:lnTo>
                  <a:lnTo>
                    <a:pt x="95728" y="135738"/>
                  </a:lnTo>
                  <a:lnTo>
                    <a:pt x="106976" y="141880"/>
                  </a:lnTo>
                  <a:lnTo>
                    <a:pt x="116922" y="148421"/>
                  </a:lnTo>
                  <a:lnTo>
                    <a:pt x="125999" y="155229"/>
                  </a:lnTo>
                  <a:lnTo>
                    <a:pt x="134497" y="162214"/>
                  </a:lnTo>
                  <a:lnTo>
                    <a:pt x="142610" y="170542"/>
                  </a:lnTo>
                  <a:lnTo>
                    <a:pt x="150466" y="179764"/>
                  </a:lnTo>
                  <a:lnTo>
                    <a:pt x="158150" y="189583"/>
                  </a:lnTo>
                  <a:lnTo>
                    <a:pt x="165720" y="199799"/>
                  </a:lnTo>
                  <a:lnTo>
                    <a:pt x="180656" y="220939"/>
                  </a:lnTo>
                  <a:lnTo>
                    <a:pt x="184394" y="231715"/>
                  </a:lnTo>
                  <a:lnTo>
                    <a:pt x="185663" y="242569"/>
                  </a:lnTo>
                  <a:lnTo>
                    <a:pt x="185285" y="253476"/>
                  </a:lnTo>
                  <a:lnTo>
                    <a:pt x="182587" y="263194"/>
                  </a:lnTo>
                  <a:lnTo>
                    <a:pt x="178340" y="272120"/>
                  </a:lnTo>
                  <a:lnTo>
                    <a:pt x="173062" y="280518"/>
                  </a:lnTo>
                  <a:lnTo>
                    <a:pt x="165873" y="287339"/>
                  </a:lnTo>
                  <a:lnTo>
                    <a:pt x="157410" y="293111"/>
                  </a:lnTo>
                  <a:lnTo>
                    <a:pt x="118460" y="3083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7433757" y="5120375"/>
              <a:ext cx="242256" cy="407429"/>
            </a:xfrm>
            <a:custGeom>
              <a:avLst/>
              <a:gdLst/>
              <a:ahLst/>
              <a:cxnLst/>
              <a:rect l="0" t="0" r="0" b="0"/>
              <a:pathLst>
                <a:path w="242256" h="407429">
                  <a:moveTo>
                    <a:pt x="0" y="0"/>
                  </a:moveTo>
                  <a:lnTo>
                    <a:pt x="11692" y="11691"/>
                  </a:lnTo>
                  <a:lnTo>
                    <a:pt x="17583" y="18806"/>
                  </a:lnTo>
                  <a:lnTo>
                    <a:pt x="23957" y="27220"/>
                  </a:lnTo>
                  <a:lnTo>
                    <a:pt x="30654" y="36499"/>
                  </a:lnTo>
                  <a:lnTo>
                    <a:pt x="37565" y="47580"/>
                  </a:lnTo>
                  <a:lnTo>
                    <a:pt x="44619" y="59861"/>
                  </a:lnTo>
                  <a:lnTo>
                    <a:pt x="51769" y="72942"/>
                  </a:lnTo>
                  <a:lnTo>
                    <a:pt x="58984" y="84110"/>
                  </a:lnTo>
                  <a:lnTo>
                    <a:pt x="66240" y="94002"/>
                  </a:lnTo>
                  <a:lnTo>
                    <a:pt x="73524" y="103044"/>
                  </a:lnTo>
                  <a:lnTo>
                    <a:pt x="80827" y="112742"/>
                  </a:lnTo>
                  <a:lnTo>
                    <a:pt x="95467" y="133306"/>
                  </a:lnTo>
                  <a:lnTo>
                    <a:pt x="101574" y="143929"/>
                  </a:lnTo>
                  <a:lnTo>
                    <a:pt x="106868" y="154681"/>
                  </a:lnTo>
                  <a:lnTo>
                    <a:pt x="111621" y="165520"/>
                  </a:lnTo>
                  <a:lnTo>
                    <a:pt x="130003" y="210002"/>
                  </a:lnTo>
                  <a:lnTo>
                    <a:pt x="136832" y="224423"/>
                  </a:lnTo>
                  <a:lnTo>
                    <a:pt x="143832" y="237708"/>
                  </a:lnTo>
                  <a:lnTo>
                    <a:pt x="150946" y="250235"/>
                  </a:lnTo>
                  <a:lnTo>
                    <a:pt x="156912" y="262257"/>
                  </a:lnTo>
                  <a:lnTo>
                    <a:pt x="162113" y="273942"/>
                  </a:lnTo>
                  <a:lnTo>
                    <a:pt x="185097" y="330761"/>
                  </a:lnTo>
                  <a:lnTo>
                    <a:pt x="191915" y="345305"/>
                  </a:lnTo>
                  <a:lnTo>
                    <a:pt x="198907" y="358671"/>
                  </a:lnTo>
                  <a:lnTo>
                    <a:pt x="242255" y="4074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7731069" y="5197456"/>
              <a:ext cx="44048" cy="506533"/>
            </a:xfrm>
            <a:custGeom>
              <a:avLst/>
              <a:gdLst/>
              <a:ahLst/>
              <a:cxnLst/>
              <a:rect l="0" t="0" r="0" b="0"/>
              <a:pathLst>
                <a:path w="44048" h="506533">
                  <a:moveTo>
                    <a:pt x="44047" y="0"/>
                  </a:moveTo>
                  <a:lnTo>
                    <a:pt x="32356" y="23383"/>
                  </a:lnTo>
                  <a:lnTo>
                    <a:pt x="27689" y="38835"/>
                  </a:lnTo>
                  <a:lnTo>
                    <a:pt x="23353" y="57701"/>
                  </a:lnTo>
                  <a:lnTo>
                    <a:pt x="19240" y="78844"/>
                  </a:lnTo>
                  <a:lnTo>
                    <a:pt x="16497" y="100279"/>
                  </a:lnTo>
                  <a:lnTo>
                    <a:pt x="14669" y="121911"/>
                  </a:lnTo>
                  <a:lnTo>
                    <a:pt x="12638" y="163075"/>
                  </a:lnTo>
                  <a:lnTo>
                    <a:pt x="11735" y="197684"/>
                  </a:lnTo>
                  <a:lnTo>
                    <a:pt x="10270" y="212540"/>
                  </a:lnTo>
                  <a:lnTo>
                    <a:pt x="8071" y="226116"/>
                  </a:lnTo>
                  <a:lnTo>
                    <a:pt x="5380" y="238836"/>
                  </a:lnTo>
                  <a:lnTo>
                    <a:pt x="3587" y="252211"/>
                  </a:lnTo>
                  <a:lnTo>
                    <a:pt x="2391" y="266021"/>
                  </a:lnTo>
                  <a:lnTo>
                    <a:pt x="1594" y="280122"/>
                  </a:lnTo>
                  <a:lnTo>
                    <a:pt x="709" y="318629"/>
                  </a:lnTo>
                  <a:lnTo>
                    <a:pt x="0" y="50653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874220" y="5351618"/>
              <a:ext cx="165174" cy="17357"/>
            </a:xfrm>
            <a:custGeom>
              <a:avLst/>
              <a:gdLst/>
              <a:ahLst/>
              <a:cxnLst/>
              <a:rect l="0" t="0" r="0" b="0"/>
              <a:pathLst>
                <a:path w="165174" h="17357">
                  <a:moveTo>
                    <a:pt x="0" y="11012"/>
                  </a:moveTo>
                  <a:lnTo>
                    <a:pt x="17537" y="16857"/>
                  </a:lnTo>
                  <a:lnTo>
                    <a:pt x="27597" y="17356"/>
                  </a:lnTo>
                  <a:lnTo>
                    <a:pt x="39197" y="16465"/>
                  </a:lnTo>
                  <a:lnTo>
                    <a:pt x="51825" y="14647"/>
                  </a:lnTo>
                  <a:lnTo>
                    <a:pt x="66361" y="13435"/>
                  </a:lnTo>
                  <a:lnTo>
                    <a:pt x="82170" y="12627"/>
                  </a:lnTo>
                  <a:lnTo>
                    <a:pt x="98826" y="12089"/>
                  </a:lnTo>
                  <a:lnTo>
                    <a:pt x="113600" y="10506"/>
                  </a:lnTo>
                  <a:lnTo>
                    <a:pt x="127121" y="8228"/>
                  </a:lnTo>
                  <a:lnTo>
                    <a:pt x="16517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7896243" y="5516791"/>
              <a:ext cx="121129" cy="11013"/>
            </a:xfrm>
            <a:custGeom>
              <a:avLst/>
              <a:gdLst/>
              <a:ahLst/>
              <a:cxnLst/>
              <a:rect l="0" t="0" r="0" b="0"/>
              <a:pathLst>
                <a:path w="121129" h="11013">
                  <a:moveTo>
                    <a:pt x="0" y="0"/>
                  </a:moveTo>
                  <a:lnTo>
                    <a:pt x="23382" y="5846"/>
                  </a:lnTo>
                  <a:lnTo>
                    <a:pt x="35165" y="7568"/>
                  </a:lnTo>
                  <a:lnTo>
                    <a:pt x="47913" y="8716"/>
                  </a:lnTo>
                  <a:lnTo>
                    <a:pt x="121128" y="110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8204567" y="5254901"/>
              <a:ext cx="220232" cy="338972"/>
            </a:xfrm>
            <a:custGeom>
              <a:avLst/>
              <a:gdLst/>
              <a:ahLst/>
              <a:cxnLst/>
              <a:rect l="0" t="0" r="0" b="0"/>
              <a:pathLst>
                <a:path w="220232" h="338972">
                  <a:moveTo>
                    <a:pt x="0" y="52671"/>
                  </a:moveTo>
                  <a:lnTo>
                    <a:pt x="11691" y="35134"/>
                  </a:lnTo>
                  <a:lnTo>
                    <a:pt x="18806" y="28745"/>
                  </a:lnTo>
                  <a:lnTo>
                    <a:pt x="27219" y="23262"/>
                  </a:lnTo>
                  <a:lnTo>
                    <a:pt x="36499" y="18382"/>
                  </a:lnTo>
                  <a:lnTo>
                    <a:pt x="47579" y="13906"/>
                  </a:lnTo>
                  <a:lnTo>
                    <a:pt x="59861" y="9699"/>
                  </a:lnTo>
                  <a:lnTo>
                    <a:pt x="72942" y="5670"/>
                  </a:lnTo>
                  <a:lnTo>
                    <a:pt x="87780" y="2985"/>
                  </a:lnTo>
                  <a:lnTo>
                    <a:pt x="103790" y="1194"/>
                  </a:lnTo>
                  <a:lnTo>
                    <a:pt x="120580" y="0"/>
                  </a:lnTo>
                  <a:lnTo>
                    <a:pt x="136668" y="428"/>
                  </a:lnTo>
                  <a:lnTo>
                    <a:pt x="152288" y="1937"/>
                  </a:lnTo>
                  <a:lnTo>
                    <a:pt x="167594" y="4166"/>
                  </a:lnTo>
                  <a:lnTo>
                    <a:pt x="180246" y="9323"/>
                  </a:lnTo>
                  <a:lnTo>
                    <a:pt x="191128" y="16431"/>
                  </a:lnTo>
                  <a:lnTo>
                    <a:pt x="200829" y="24841"/>
                  </a:lnTo>
                  <a:lnTo>
                    <a:pt x="206073" y="34118"/>
                  </a:lnTo>
                  <a:lnTo>
                    <a:pt x="208345" y="43972"/>
                  </a:lnTo>
                  <a:lnTo>
                    <a:pt x="208637" y="54213"/>
                  </a:lnTo>
                  <a:lnTo>
                    <a:pt x="206384" y="65934"/>
                  </a:lnTo>
                  <a:lnTo>
                    <a:pt x="202435" y="78642"/>
                  </a:lnTo>
                  <a:lnTo>
                    <a:pt x="197355" y="92008"/>
                  </a:lnTo>
                  <a:lnTo>
                    <a:pt x="191522" y="104589"/>
                  </a:lnTo>
                  <a:lnTo>
                    <a:pt x="185186" y="116647"/>
                  </a:lnTo>
                  <a:lnTo>
                    <a:pt x="178515" y="128357"/>
                  </a:lnTo>
                  <a:lnTo>
                    <a:pt x="170397" y="141057"/>
                  </a:lnTo>
                  <a:lnTo>
                    <a:pt x="161315" y="154418"/>
                  </a:lnTo>
                  <a:lnTo>
                    <a:pt x="151589" y="168219"/>
                  </a:lnTo>
                  <a:lnTo>
                    <a:pt x="142659" y="179866"/>
                  </a:lnTo>
                  <a:lnTo>
                    <a:pt x="134258" y="190079"/>
                  </a:lnTo>
                  <a:lnTo>
                    <a:pt x="126210" y="199334"/>
                  </a:lnTo>
                  <a:lnTo>
                    <a:pt x="118398" y="207951"/>
                  </a:lnTo>
                  <a:lnTo>
                    <a:pt x="103193" y="224051"/>
                  </a:lnTo>
                  <a:lnTo>
                    <a:pt x="80875" y="246872"/>
                  </a:lnTo>
                  <a:lnTo>
                    <a:pt x="73493" y="255549"/>
                  </a:lnTo>
                  <a:lnTo>
                    <a:pt x="66125" y="265004"/>
                  </a:lnTo>
                  <a:lnTo>
                    <a:pt x="58765" y="274978"/>
                  </a:lnTo>
                  <a:lnTo>
                    <a:pt x="56306" y="285297"/>
                  </a:lnTo>
                  <a:lnTo>
                    <a:pt x="57113" y="295848"/>
                  </a:lnTo>
                  <a:lnTo>
                    <a:pt x="60099" y="306552"/>
                  </a:lnTo>
                  <a:lnTo>
                    <a:pt x="66983" y="313688"/>
                  </a:lnTo>
                  <a:lnTo>
                    <a:pt x="76467" y="318446"/>
                  </a:lnTo>
                  <a:lnTo>
                    <a:pt x="87683" y="321617"/>
                  </a:lnTo>
                  <a:lnTo>
                    <a:pt x="101277" y="323731"/>
                  </a:lnTo>
                  <a:lnTo>
                    <a:pt x="116459" y="325141"/>
                  </a:lnTo>
                  <a:lnTo>
                    <a:pt x="132696" y="326081"/>
                  </a:lnTo>
                  <a:lnTo>
                    <a:pt x="163790" y="327125"/>
                  </a:lnTo>
                  <a:lnTo>
                    <a:pt x="220231" y="33897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8501879" y="5626907"/>
              <a:ext cx="22024" cy="1"/>
            </a:xfrm>
            <a:custGeom>
              <a:avLst/>
              <a:gdLst/>
              <a:ahLst/>
              <a:cxnLst/>
              <a:rect l="0" t="0" r="0" b="0"/>
              <a:pathLst>
                <a:path w="22024" h="1">
                  <a:moveTo>
                    <a:pt x="22023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8799191" y="5219479"/>
              <a:ext cx="27347" cy="363383"/>
            </a:xfrm>
            <a:custGeom>
              <a:avLst/>
              <a:gdLst/>
              <a:ahLst/>
              <a:cxnLst/>
              <a:rect l="0" t="0" r="0" b="0"/>
              <a:pathLst>
                <a:path w="27347" h="363383">
                  <a:moveTo>
                    <a:pt x="11012" y="0"/>
                  </a:moveTo>
                  <a:lnTo>
                    <a:pt x="16857" y="23383"/>
                  </a:lnTo>
                  <a:lnTo>
                    <a:pt x="22989" y="51176"/>
                  </a:lnTo>
                  <a:lnTo>
                    <a:pt x="26338" y="67152"/>
                  </a:lnTo>
                  <a:lnTo>
                    <a:pt x="27346" y="82697"/>
                  </a:lnTo>
                  <a:lnTo>
                    <a:pt x="26795" y="97954"/>
                  </a:lnTo>
                  <a:lnTo>
                    <a:pt x="25205" y="113019"/>
                  </a:lnTo>
                  <a:lnTo>
                    <a:pt x="24144" y="127957"/>
                  </a:lnTo>
                  <a:lnTo>
                    <a:pt x="23437" y="142810"/>
                  </a:lnTo>
                  <a:lnTo>
                    <a:pt x="22965" y="157606"/>
                  </a:lnTo>
                  <a:lnTo>
                    <a:pt x="21428" y="172363"/>
                  </a:lnTo>
                  <a:lnTo>
                    <a:pt x="19180" y="187096"/>
                  </a:lnTo>
                  <a:lnTo>
                    <a:pt x="6780" y="251751"/>
                  </a:lnTo>
                  <a:lnTo>
                    <a:pt x="4519" y="268162"/>
                  </a:lnTo>
                  <a:lnTo>
                    <a:pt x="3013" y="283996"/>
                  </a:lnTo>
                  <a:lnTo>
                    <a:pt x="0" y="36338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8675757" y="5285549"/>
              <a:ext cx="134447" cy="209220"/>
            </a:xfrm>
            <a:custGeom>
              <a:avLst/>
              <a:gdLst/>
              <a:ahLst/>
              <a:cxnLst/>
              <a:rect l="0" t="0" r="0" b="0"/>
              <a:pathLst>
                <a:path w="134447" h="209220">
                  <a:moveTo>
                    <a:pt x="134446" y="209219"/>
                  </a:moveTo>
                  <a:lnTo>
                    <a:pt x="105217" y="209219"/>
                  </a:lnTo>
                  <a:lnTo>
                    <a:pt x="91714" y="207996"/>
                  </a:lnTo>
                  <a:lnTo>
                    <a:pt x="77817" y="205957"/>
                  </a:lnTo>
                  <a:lnTo>
                    <a:pt x="63659" y="203374"/>
                  </a:lnTo>
                  <a:lnTo>
                    <a:pt x="50549" y="200428"/>
                  </a:lnTo>
                  <a:lnTo>
                    <a:pt x="38139" y="197241"/>
                  </a:lnTo>
                  <a:lnTo>
                    <a:pt x="26195" y="193893"/>
                  </a:lnTo>
                  <a:lnTo>
                    <a:pt x="17009" y="187990"/>
                  </a:lnTo>
                  <a:lnTo>
                    <a:pt x="9661" y="180385"/>
                  </a:lnTo>
                  <a:lnTo>
                    <a:pt x="3539" y="171643"/>
                  </a:lnTo>
                  <a:lnTo>
                    <a:pt x="682" y="160922"/>
                  </a:lnTo>
                  <a:lnTo>
                    <a:pt x="0" y="148880"/>
                  </a:lnTo>
                  <a:lnTo>
                    <a:pt x="769" y="135959"/>
                  </a:lnTo>
                  <a:lnTo>
                    <a:pt x="2505" y="121227"/>
                  </a:lnTo>
                  <a:lnTo>
                    <a:pt x="4886" y="105288"/>
                  </a:lnTo>
                  <a:lnTo>
                    <a:pt x="7696" y="88545"/>
                  </a:lnTo>
                  <a:lnTo>
                    <a:pt x="9570" y="72488"/>
                  </a:lnTo>
                  <a:lnTo>
                    <a:pt x="10820" y="56890"/>
                  </a:lnTo>
                  <a:lnTo>
                    <a:pt x="1331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3660683" y="5916878"/>
            <a:ext cx="2334452" cy="1042525"/>
            <a:chOff x="3660683" y="5916878"/>
            <a:chExt cx="2334452" cy="1042525"/>
          </a:xfrm>
        </p:grpSpPr>
        <p:sp>
          <p:nvSpPr>
            <p:cNvPr id="171" name="Freeform 170"/>
            <p:cNvSpPr/>
            <p:nvPr/>
          </p:nvSpPr>
          <p:spPr>
            <a:xfrm>
              <a:off x="3660683" y="6067533"/>
              <a:ext cx="440463" cy="616564"/>
            </a:xfrm>
            <a:custGeom>
              <a:avLst/>
              <a:gdLst/>
              <a:ahLst/>
              <a:cxnLst/>
              <a:rect l="0" t="0" r="0" b="0"/>
              <a:pathLst>
                <a:path w="440463" h="616564">
                  <a:moveTo>
                    <a:pt x="0" y="260443"/>
                  </a:moveTo>
                  <a:lnTo>
                    <a:pt x="0" y="229266"/>
                  </a:lnTo>
                  <a:lnTo>
                    <a:pt x="3262" y="215188"/>
                  </a:lnTo>
                  <a:lnTo>
                    <a:pt x="8700" y="200909"/>
                  </a:lnTo>
                  <a:lnTo>
                    <a:pt x="15588" y="186496"/>
                  </a:lnTo>
                  <a:lnTo>
                    <a:pt x="25074" y="171993"/>
                  </a:lnTo>
                  <a:lnTo>
                    <a:pt x="36292" y="157430"/>
                  </a:lnTo>
                  <a:lnTo>
                    <a:pt x="48665" y="142828"/>
                  </a:lnTo>
                  <a:lnTo>
                    <a:pt x="63438" y="128198"/>
                  </a:lnTo>
                  <a:lnTo>
                    <a:pt x="79813" y="113551"/>
                  </a:lnTo>
                  <a:lnTo>
                    <a:pt x="97255" y="98893"/>
                  </a:lnTo>
                  <a:lnTo>
                    <a:pt x="112146" y="85858"/>
                  </a:lnTo>
                  <a:lnTo>
                    <a:pt x="137391" y="62674"/>
                  </a:lnTo>
                  <a:lnTo>
                    <a:pt x="153585" y="51924"/>
                  </a:lnTo>
                  <a:lnTo>
                    <a:pt x="172538" y="41494"/>
                  </a:lnTo>
                  <a:lnTo>
                    <a:pt x="193329" y="31279"/>
                  </a:lnTo>
                  <a:lnTo>
                    <a:pt x="213716" y="22837"/>
                  </a:lnTo>
                  <a:lnTo>
                    <a:pt x="233832" y="15578"/>
                  </a:lnTo>
                  <a:lnTo>
                    <a:pt x="253769" y="9107"/>
                  </a:lnTo>
                  <a:lnTo>
                    <a:pt x="273585" y="4794"/>
                  </a:lnTo>
                  <a:lnTo>
                    <a:pt x="293321" y="1918"/>
                  </a:lnTo>
                  <a:lnTo>
                    <a:pt x="313004" y="0"/>
                  </a:lnTo>
                  <a:lnTo>
                    <a:pt x="331020" y="1985"/>
                  </a:lnTo>
                  <a:lnTo>
                    <a:pt x="347925" y="6571"/>
                  </a:lnTo>
                  <a:lnTo>
                    <a:pt x="364088" y="12891"/>
                  </a:lnTo>
                  <a:lnTo>
                    <a:pt x="376495" y="21998"/>
                  </a:lnTo>
                  <a:lnTo>
                    <a:pt x="386398" y="32963"/>
                  </a:lnTo>
                  <a:lnTo>
                    <a:pt x="394631" y="45167"/>
                  </a:lnTo>
                  <a:lnTo>
                    <a:pt x="398489" y="59829"/>
                  </a:lnTo>
                  <a:lnTo>
                    <a:pt x="399429" y="76129"/>
                  </a:lnTo>
                  <a:lnTo>
                    <a:pt x="398425" y="93521"/>
                  </a:lnTo>
                  <a:lnTo>
                    <a:pt x="396124" y="110009"/>
                  </a:lnTo>
                  <a:lnTo>
                    <a:pt x="392958" y="125896"/>
                  </a:lnTo>
                  <a:lnTo>
                    <a:pt x="389217" y="141381"/>
                  </a:lnTo>
                  <a:lnTo>
                    <a:pt x="383460" y="156598"/>
                  </a:lnTo>
                  <a:lnTo>
                    <a:pt x="376359" y="171637"/>
                  </a:lnTo>
                  <a:lnTo>
                    <a:pt x="359769" y="203029"/>
                  </a:lnTo>
                  <a:lnTo>
                    <a:pt x="341520" y="238733"/>
                  </a:lnTo>
                  <a:lnTo>
                    <a:pt x="330454" y="255758"/>
                  </a:lnTo>
                  <a:lnTo>
                    <a:pt x="318183" y="272002"/>
                  </a:lnTo>
                  <a:lnTo>
                    <a:pt x="305109" y="287725"/>
                  </a:lnTo>
                  <a:lnTo>
                    <a:pt x="291498" y="303101"/>
                  </a:lnTo>
                  <a:lnTo>
                    <a:pt x="263324" y="333236"/>
                  </a:lnTo>
                  <a:lnTo>
                    <a:pt x="250591" y="349755"/>
                  </a:lnTo>
                  <a:lnTo>
                    <a:pt x="238840" y="367294"/>
                  </a:lnTo>
                  <a:lnTo>
                    <a:pt x="227743" y="385511"/>
                  </a:lnTo>
                  <a:lnTo>
                    <a:pt x="215451" y="402550"/>
                  </a:lnTo>
                  <a:lnTo>
                    <a:pt x="202362" y="418804"/>
                  </a:lnTo>
                  <a:lnTo>
                    <a:pt x="188742" y="434533"/>
                  </a:lnTo>
                  <a:lnTo>
                    <a:pt x="176400" y="449914"/>
                  </a:lnTo>
                  <a:lnTo>
                    <a:pt x="164909" y="465062"/>
                  </a:lnTo>
                  <a:lnTo>
                    <a:pt x="153985" y="480054"/>
                  </a:lnTo>
                  <a:lnTo>
                    <a:pt x="143441" y="493312"/>
                  </a:lnTo>
                  <a:lnTo>
                    <a:pt x="133148" y="505413"/>
                  </a:lnTo>
                  <a:lnTo>
                    <a:pt x="123023" y="516743"/>
                  </a:lnTo>
                  <a:lnTo>
                    <a:pt x="103073" y="538032"/>
                  </a:lnTo>
                  <a:lnTo>
                    <a:pt x="93185" y="548277"/>
                  </a:lnTo>
                  <a:lnTo>
                    <a:pt x="84962" y="560001"/>
                  </a:lnTo>
                  <a:lnTo>
                    <a:pt x="77849" y="572711"/>
                  </a:lnTo>
                  <a:lnTo>
                    <a:pt x="71475" y="586078"/>
                  </a:lnTo>
                  <a:lnTo>
                    <a:pt x="72120" y="596621"/>
                  </a:lnTo>
                  <a:lnTo>
                    <a:pt x="77444" y="605281"/>
                  </a:lnTo>
                  <a:lnTo>
                    <a:pt x="85887" y="612686"/>
                  </a:lnTo>
                  <a:lnTo>
                    <a:pt x="98042" y="615990"/>
                  </a:lnTo>
                  <a:lnTo>
                    <a:pt x="112670" y="616563"/>
                  </a:lnTo>
                  <a:lnTo>
                    <a:pt x="128948" y="615313"/>
                  </a:lnTo>
                  <a:lnTo>
                    <a:pt x="149587" y="612849"/>
                  </a:lnTo>
                  <a:lnTo>
                    <a:pt x="198622" y="605760"/>
                  </a:lnTo>
                  <a:lnTo>
                    <a:pt x="222138" y="601586"/>
                  </a:lnTo>
                  <a:lnTo>
                    <a:pt x="244341" y="597171"/>
                  </a:lnTo>
                  <a:lnTo>
                    <a:pt x="265669" y="592597"/>
                  </a:lnTo>
                  <a:lnTo>
                    <a:pt x="289675" y="589548"/>
                  </a:lnTo>
                  <a:lnTo>
                    <a:pt x="315467" y="587515"/>
                  </a:lnTo>
                  <a:lnTo>
                    <a:pt x="342450" y="586160"/>
                  </a:lnTo>
                  <a:lnTo>
                    <a:pt x="365333" y="583624"/>
                  </a:lnTo>
                  <a:lnTo>
                    <a:pt x="385482" y="580303"/>
                  </a:lnTo>
                  <a:lnTo>
                    <a:pt x="440462" y="56876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4145448" y="5946242"/>
              <a:ext cx="308068" cy="1013161"/>
            </a:xfrm>
            <a:custGeom>
              <a:avLst/>
              <a:gdLst/>
              <a:ahLst/>
              <a:cxnLst/>
              <a:rect l="0" t="0" r="0" b="0"/>
              <a:pathLst>
                <a:path w="308068" h="1013161">
                  <a:moveTo>
                    <a:pt x="308067" y="0"/>
                  </a:moveTo>
                  <a:lnTo>
                    <a:pt x="276890" y="7794"/>
                  </a:lnTo>
                  <a:lnTo>
                    <a:pt x="262812" y="13353"/>
                  </a:lnTo>
                  <a:lnTo>
                    <a:pt x="248533" y="20322"/>
                  </a:lnTo>
                  <a:lnTo>
                    <a:pt x="234119" y="28230"/>
                  </a:lnTo>
                  <a:lnTo>
                    <a:pt x="219616" y="41659"/>
                  </a:lnTo>
                  <a:lnTo>
                    <a:pt x="205054" y="58768"/>
                  </a:lnTo>
                  <a:lnTo>
                    <a:pt x="177454" y="96267"/>
                  </a:lnTo>
                  <a:lnTo>
                    <a:pt x="154311" y="129247"/>
                  </a:lnTo>
                  <a:lnTo>
                    <a:pt x="145204" y="144893"/>
                  </a:lnTo>
                  <a:lnTo>
                    <a:pt x="137500" y="160217"/>
                  </a:lnTo>
                  <a:lnTo>
                    <a:pt x="130734" y="175328"/>
                  </a:lnTo>
                  <a:lnTo>
                    <a:pt x="122960" y="190296"/>
                  </a:lnTo>
                  <a:lnTo>
                    <a:pt x="114514" y="205168"/>
                  </a:lnTo>
                  <a:lnTo>
                    <a:pt x="105621" y="219978"/>
                  </a:lnTo>
                  <a:lnTo>
                    <a:pt x="96430" y="236375"/>
                  </a:lnTo>
                  <a:lnTo>
                    <a:pt x="77517" y="271997"/>
                  </a:lnTo>
                  <a:lnTo>
                    <a:pt x="69537" y="290631"/>
                  </a:lnTo>
                  <a:lnTo>
                    <a:pt x="62586" y="309580"/>
                  </a:lnTo>
                  <a:lnTo>
                    <a:pt x="56321" y="328737"/>
                  </a:lnTo>
                  <a:lnTo>
                    <a:pt x="50512" y="348034"/>
                  </a:lnTo>
                  <a:lnTo>
                    <a:pt x="39708" y="386876"/>
                  </a:lnTo>
                  <a:lnTo>
                    <a:pt x="9603" y="504107"/>
                  </a:lnTo>
                  <a:lnTo>
                    <a:pt x="6316" y="523675"/>
                  </a:lnTo>
                  <a:lnTo>
                    <a:pt x="4125" y="543247"/>
                  </a:lnTo>
                  <a:lnTo>
                    <a:pt x="2665" y="562820"/>
                  </a:lnTo>
                  <a:lnTo>
                    <a:pt x="1691" y="582394"/>
                  </a:lnTo>
                  <a:lnTo>
                    <a:pt x="609" y="621543"/>
                  </a:lnTo>
                  <a:lnTo>
                    <a:pt x="0" y="680271"/>
                  </a:lnTo>
                  <a:lnTo>
                    <a:pt x="1546" y="699846"/>
                  </a:lnTo>
                  <a:lnTo>
                    <a:pt x="4208" y="719422"/>
                  </a:lnTo>
                  <a:lnTo>
                    <a:pt x="7614" y="738998"/>
                  </a:lnTo>
                  <a:lnTo>
                    <a:pt x="11516" y="758574"/>
                  </a:lnTo>
                  <a:lnTo>
                    <a:pt x="20201" y="797726"/>
                  </a:lnTo>
                  <a:lnTo>
                    <a:pt x="24801" y="815671"/>
                  </a:lnTo>
                  <a:lnTo>
                    <a:pt x="29499" y="832528"/>
                  </a:lnTo>
                  <a:lnTo>
                    <a:pt x="39070" y="864310"/>
                  </a:lnTo>
                  <a:lnTo>
                    <a:pt x="48761" y="894748"/>
                  </a:lnTo>
                  <a:lnTo>
                    <a:pt x="55261" y="909717"/>
                  </a:lnTo>
                  <a:lnTo>
                    <a:pt x="62856" y="924590"/>
                  </a:lnTo>
                  <a:lnTo>
                    <a:pt x="71183" y="939399"/>
                  </a:lnTo>
                  <a:lnTo>
                    <a:pt x="79996" y="952535"/>
                  </a:lnTo>
                  <a:lnTo>
                    <a:pt x="89135" y="964554"/>
                  </a:lnTo>
                  <a:lnTo>
                    <a:pt x="122015" y="10131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4497561" y="6181156"/>
              <a:ext cx="44048" cy="572602"/>
            </a:xfrm>
            <a:custGeom>
              <a:avLst/>
              <a:gdLst/>
              <a:ahLst/>
              <a:cxnLst/>
              <a:rect l="0" t="0" r="0" b="0"/>
              <a:pathLst>
                <a:path w="44048" h="572602">
                  <a:moveTo>
                    <a:pt x="44047" y="0"/>
                  </a:moveTo>
                  <a:lnTo>
                    <a:pt x="36252" y="31176"/>
                  </a:lnTo>
                  <a:lnTo>
                    <a:pt x="33956" y="46885"/>
                  </a:lnTo>
                  <a:lnTo>
                    <a:pt x="32426" y="63884"/>
                  </a:lnTo>
                  <a:lnTo>
                    <a:pt x="31405" y="81741"/>
                  </a:lnTo>
                  <a:lnTo>
                    <a:pt x="32357" y="100172"/>
                  </a:lnTo>
                  <a:lnTo>
                    <a:pt x="34622" y="118984"/>
                  </a:lnTo>
                  <a:lnTo>
                    <a:pt x="37763" y="138051"/>
                  </a:lnTo>
                  <a:lnTo>
                    <a:pt x="39858" y="158919"/>
                  </a:lnTo>
                  <a:lnTo>
                    <a:pt x="41254" y="180987"/>
                  </a:lnTo>
                  <a:lnTo>
                    <a:pt x="42185" y="203856"/>
                  </a:lnTo>
                  <a:lnTo>
                    <a:pt x="41174" y="227259"/>
                  </a:lnTo>
                  <a:lnTo>
                    <a:pt x="38869" y="251018"/>
                  </a:lnTo>
                  <a:lnTo>
                    <a:pt x="35701" y="275014"/>
                  </a:lnTo>
                  <a:lnTo>
                    <a:pt x="33589" y="299168"/>
                  </a:lnTo>
                  <a:lnTo>
                    <a:pt x="32181" y="323427"/>
                  </a:lnTo>
                  <a:lnTo>
                    <a:pt x="31242" y="347757"/>
                  </a:lnTo>
                  <a:lnTo>
                    <a:pt x="28985" y="372133"/>
                  </a:lnTo>
                  <a:lnTo>
                    <a:pt x="25849" y="396540"/>
                  </a:lnTo>
                  <a:lnTo>
                    <a:pt x="22127" y="420968"/>
                  </a:lnTo>
                  <a:lnTo>
                    <a:pt x="18014" y="442149"/>
                  </a:lnTo>
                  <a:lnTo>
                    <a:pt x="13641" y="461162"/>
                  </a:lnTo>
                  <a:lnTo>
                    <a:pt x="9094" y="478732"/>
                  </a:lnTo>
                  <a:lnTo>
                    <a:pt x="6063" y="496971"/>
                  </a:lnTo>
                  <a:lnTo>
                    <a:pt x="4042" y="515655"/>
                  </a:lnTo>
                  <a:lnTo>
                    <a:pt x="0" y="57260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4673746" y="6145858"/>
              <a:ext cx="367053" cy="534489"/>
            </a:xfrm>
            <a:custGeom>
              <a:avLst/>
              <a:gdLst/>
              <a:ahLst/>
              <a:cxnLst/>
              <a:rect l="0" t="0" r="0" b="0"/>
              <a:pathLst>
                <a:path w="367053" h="534489">
                  <a:moveTo>
                    <a:pt x="0" y="94026"/>
                  </a:moveTo>
                  <a:lnTo>
                    <a:pt x="23382" y="70643"/>
                  </a:lnTo>
                  <a:lnTo>
                    <a:pt x="38427" y="60493"/>
                  </a:lnTo>
                  <a:lnTo>
                    <a:pt x="56614" y="50463"/>
                  </a:lnTo>
                  <a:lnTo>
                    <a:pt x="76895" y="40514"/>
                  </a:lnTo>
                  <a:lnTo>
                    <a:pt x="98573" y="32250"/>
                  </a:lnTo>
                  <a:lnTo>
                    <a:pt x="121181" y="25109"/>
                  </a:lnTo>
                  <a:lnTo>
                    <a:pt x="187620" y="7265"/>
                  </a:lnTo>
                  <a:lnTo>
                    <a:pt x="208279" y="1927"/>
                  </a:lnTo>
                  <a:lnTo>
                    <a:pt x="226945" y="0"/>
                  </a:lnTo>
                  <a:lnTo>
                    <a:pt x="244284" y="346"/>
                  </a:lnTo>
                  <a:lnTo>
                    <a:pt x="260736" y="2208"/>
                  </a:lnTo>
                  <a:lnTo>
                    <a:pt x="274967" y="6713"/>
                  </a:lnTo>
                  <a:lnTo>
                    <a:pt x="287717" y="12979"/>
                  </a:lnTo>
                  <a:lnTo>
                    <a:pt x="299480" y="20418"/>
                  </a:lnTo>
                  <a:lnTo>
                    <a:pt x="308954" y="30272"/>
                  </a:lnTo>
                  <a:lnTo>
                    <a:pt x="316900" y="41735"/>
                  </a:lnTo>
                  <a:lnTo>
                    <a:pt x="323829" y="54271"/>
                  </a:lnTo>
                  <a:lnTo>
                    <a:pt x="325186" y="69154"/>
                  </a:lnTo>
                  <a:lnTo>
                    <a:pt x="322828" y="85601"/>
                  </a:lnTo>
                  <a:lnTo>
                    <a:pt x="317993" y="103091"/>
                  </a:lnTo>
                  <a:lnTo>
                    <a:pt x="309876" y="122908"/>
                  </a:lnTo>
                  <a:lnTo>
                    <a:pt x="299570" y="144276"/>
                  </a:lnTo>
                  <a:lnTo>
                    <a:pt x="287806" y="166678"/>
                  </a:lnTo>
                  <a:lnTo>
                    <a:pt x="276701" y="184876"/>
                  </a:lnTo>
                  <a:lnTo>
                    <a:pt x="266034" y="200270"/>
                  </a:lnTo>
                  <a:lnTo>
                    <a:pt x="255661" y="213796"/>
                  </a:lnTo>
                  <a:lnTo>
                    <a:pt x="245482" y="227707"/>
                  </a:lnTo>
                  <a:lnTo>
                    <a:pt x="225473" y="256214"/>
                  </a:lnTo>
                  <a:lnTo>
                    <a:pt x="213938" y="269036"/>
                  </a:lnTo>
                  <a:lnTo>
                    <a:pt x="201353" y="280847"/>
                  </a:lnTo>
                  <a:lnTo>
                    <a:pt x="188070" y="291984"/>
                  </a:lnTo>
                  <a:lnTo>
                    <a:pt x="175952" y="304302"/>
                  </a:lnTo>
                  <a:lnTo>
                    <a:pt x="164610" y="317409"/>
                  </a:lnTo>
                  <a:lnTo>
                    <a:pt x="153787" y="331040"/>
                  </a:lnTo>
                  <a:lnTo>
                    <a:pt x="143308" y="346653"/>
                  </a:lnTo>
                  <a:lnTo>
                    <a:pt x="133060" y="363588"/>
                  </a:lnTo>
                  <a:lnTo>
                    <a:pt x="122965" y="381402"/>
                  </a:lnTo>
                  <a:lnTo>
                    <a:pt x="114603" y="398173"/>
                  </a:lnTo>
                  <a:lnTo>
                    <a:pt x="107398" y="414247"/>
                  </a:lnTo>
                  <a:lnTo>
                    <a:pt x="100963" y="429858"/>
                  </a:lnTo>
                  <a:lnTo>
                    <a:pt x="103198" y="443527"/>
                  </a:lnTo>
                  <a:lnTo>
                    <a:pt x="111214" y="455903"/>
                  </a:lnTo>
                  <a:lnTo>
                    <a:pt x="123083" y="467416"/>
                  </a:lnTo>
                  <a:lnTo>
                    <a:pt x="137521" y="476723"/>
                  </a:lnTo>
                  <a:lnTo>
                    <a:pt x="153672" y="484558"/>
                  </a:lnTo>
                  <a:lnTo>
                    <a:pt x="170964" y="491414"/>
                  </a:lnTo>
                  <a:lnTo>
                    <a:pt x="190650" y="497615"/>
                  </a:lnTo>
                  <a:lnTo>
                    <a:pt x="211929" y="503381"/>
                  </a:lnTo>
                  <a:lnTo>
                    <a:pt x="276500" y="519289"/>
                  </a:lnTo>
                  <a:lnTo>
                    <a:pt x="367052" y="53448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5114209" y="5916878"/>
              <a:ext cx="381403" cy="1027747"/>
            </a:xfrm>
            <a:custGeom>
              <a:avLst/>
              <a:gdLst/>
              <a:ahLst/>
              <a:cxnLst/>
              <a:rect l="0" t="0" r="0" b="0"/>
              <a:pathLst>
                <a:path w="381403" h="1027747">
                  <a:moveTo>
                    <a:pt x="0" y="0"/>
                  </a:moveTo>
                  <a:lnTo>
                    <a:pt x="23382" y="7794"/>
                  </a:lnTo>
                  <a:lnTo>
                    <a:pt x="36796" y="13353"/>
                  </a:lnTo>
                  <a:lnTo>
                    <a:pt x="52264" y="20321"/>
                  </a:lnTo>
                  <a:lnTo>
                    <a:pt x="69100" y="28230"/>
                  </a:lnTo>
                  <a:lnTo>
                    <a:pt x="85219" y="36764"/>
                  </a:lnTo>
                  <a:lnTo>
                    <a:pt x="100859" y="45717"/>
                  </a:lnTo>
                  <a:lnTo>
                    <a:pt x="116179" y="54948"/>
                  </a:lnTo>
                  <a:lnTo>
                    <a:pt x="146253" y="73905"/>
                  </a:lnTo>
                  <a:lnTo>
                    <a:pt x="161124" y="83528"/>
                  </a:lnTo>
                  <a:lnTo>
                    <a:pt x="175933" y="94838"/>
                  </a:lnTo>
                  <a:lnTo>
                    <a:pt x="190699" y="107272"/>
                  </a:lnTo>
                  <a:lnTo>
                    <a:pt x="205437" y="120455"/>
                  </a:lnTo>
                  <a:lnTo>
                    <a:pt x="234863" y="148154"/>
                  </a:lnTo>
                  <a:lnTo>
                    <a:pt x="249562" y="162392"/>
                  </a:lnTo>
                  <a:lnTo>
                    <a:pt x="262624" y="176777"/>
                  </a:lnTo>
                  <a:lnTo>
                    <a:pt x="274594" y="191262"/>
                  </a:lnTo>
                  <a:lnTo>
                    <a:pt x="285837" y="205813"/>
                  </a:lnTo>
                  <a:lnTo>
                    <a:pt x="296595" y="222038"/>
                  </a:lnTo>
                  <a:lnTo>
                    <a:pt x="307030" y="239381"/>
                  </a:lnTo>
                  <a:lnTo>
                    <a:pt x="317249" y="257468"/>
                  </a:lnTo>
                  <a:lnTo>
                    <a:pt x="327325" y="274420"/>
                  </a:lnTo>
                  <a:lnTo>
                    <a:pt x="347220" y="306306"/>
                  </a:lnTo>
                  <a:lnTo>
                    <a:pt x="355462" y="324923"/>
                  </a:lnTo>
                  <a:lnTo>
                    <a:pt x="362588" y="345491"/>
                  </a:lnTo>
                  <a:lnTo>
                    <a:pt x="368970" y="367360"/>
                  </a:lnTo>
                  <a:lnTo>
                    <a:pt x="373225" y="388465"/>
                  </a:lnTo>
                  <a:lnTo>
                    <a:pt x="376062" y="409060"/>
                  </a:lnTo>
                  <a:lnTo>
                    <a:pt x="377952" y="429316"/>
                  </a:lnTo>
                  <a:lnTo>
                    <a:pt x="379213" y="449345"/>
                  </a:lnTo>
                  <a:lnTo>
                    <a:pt x="380614" y="489000"/>
                  </a:lnTo>
                  <a:lnTo>
                    <a:pt x="381402" y="548011"/>
                  </a:lnTo>
                  <a:lnTo>
                    <a:pt x="379882" y="569259"/>
                  </a:lnTo>
                  <a:lnTo>
                    <a:pt x="377236" y="591580"/>
                  </a:lnTo>
                  <a:lnTo>
                    <a:pt x="373842" y="614618"/>
                  </a:lnTo>
                  <a:lnTo>
                    <a:pt x="368316" y="636502"/>
                  </a:lnTo>
                  <a:lnTo>
                    <a:pt x="361369" y="657616"/>
                  </a:lnTo>
                  <a:lnTo>
                    <a:pt x="326777" y="746185"/>
                  </a:lnTo>
                  <a:lnTo>
                    <a:pt x="317363" y="768259"/>
                  </a:lnTo>
                  <a:lnTo>
                    <a:pt x="298203" y="810188"/>
                  </a:lnTo>
                  <a:lnTo>
                    <a:pt x="259317" y="890274"/>
                  </a:lnTo>
                  <a:lnTo>
                    <a:pt x="190867" y="102774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5804266" y="6357341"/>
              <a:ext cx="58730" cy="367052"/>
            </a:xfrm>
            <a:custGeom>
              <a:avLst/>
              <a:gdLst/>
              <a:ahLst/>
              <a:cxnLst/>
              <a:rect l="0" t="0" r="0" b="0"/>
              <a:pathLst>
                <a:path w="58730" h="367052">
                  <a:moveTo>
                    <a:pt x="58729" y="0"/>
                  </a:moveTo>
                  <a:lnTo>
                    <a:pt x="58729" y="145845"/>
                  </a:lnTo>
                  <a:lnTo>
                    <a:pt x="57098" y="167377"/>
                  </a:lnTo>
                  <a:lnTo>
                    <a:pt x="54379" y="188258"/>
                  </a:lnTo>
                  <a:lnTo>
                    <a:pt x="50935" y="208703"/>
                  </a:lnTo>
                  <a:lnTo>
                    <a:pt x="47007" y="227228"/>
                  </a:lnTo>
                  <a:lnTo>
                    <a:pt x="42758" y="244472"/>
                  </a:lnTo>
                  <a:lnTo>
                    <a:pt x="38293" y="260862"/>
                  </a:lnTo>
                  <a:lnTo>
                    <a:pt x="28982" y="292122"/>
                  </a:lnTo>
                  <a:lnTo>
                    <a:pt x="0" y="36705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5686810" y="6518843"/>
              <a:ext cx="308325" cy="29366"/>
            </a:xfrm>
            <a:custGeom>
              <a:avLst/>
              <a:gdLst/>
              <a:ahLst/>
              <a:cxnLst/>
              <a:rect l="0" t="0" r="0" b="0"/>
              <a:pathLst>
                <a:path w="308325" h="29366">
                  <a:moveTo>
                    <a:pt x="0" y="29365"/>
                  </a:moveTo>
                  <a:lnTo>
                    <a:pt x="23382" y="21570"/>
                  </a:lnTo>
                  <a:lnTo>
                    <a:pt x="36796" y="19274"/>
                  </a:lnTo>
                  <a:lnTo>
                    <a:pt x="52263" y="17744"/>
                  </a:lnTo>
                  <a:lnTo>
                    <a:pt x="69100" y="16723"/>
                  </a:lnTo>
                  <a:lnTo>
                    <a:pt x="88482" y="14411"/>
                  </a:lnTo>
                  <a:lnTo>
                    <a:pt x="109559" y="11239"/>
                  </a:lnTo>
                  <a:lnTo>
                    <a:pt x="131768" y="7493"/>
                  </a:lnTo>
                  <a:lnTo>
                    <a:pt x="153099" y="4996"/>
                  </a:lnTo>
                  <a:lnTo>
                    <a:pt x="173845" y="3330"/>
                  </a:lnTo>
                  <a:lnTo>
                    <a:pt x="194201" y="2220"/>
                  </a:lnTo>
                  <a:lnTo>
                    <a:pt x="234220" y="987"/>
                  </a:lnTo>
                  <a:lnTo>
                    <a:pt x="30832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6362345" y="6137109"/>
            <a:ext cx="2393021" cy="836880"/>
            <a:chOff x="6362345" y="6137109"/>
            <a:chExt cx="2393021" cy="836880"/>
          </a:xfrm>
        </p:grpSpPr>
        <p:sp>
          <p:nvSpPr>
            <p:cNvPr id="179" name="Freeform 178"/>
            <p:cNvSpPr/>
            <p:nvPr/>
          </p:nvSpPr>
          <p:spPr>
            <a:xfrm>
              <a:off x="6362345" y="6211125"/>
              <a:ext cx="428883" cy="601361"/>
            </a:xfrm>
            <a:custGeom>
              <a:avLst/>
              <a:gdLst/>
              <a:ahLst/>
              <a:cxnLst/>
              <a:rect l="0" t="0" r="0" b="0"/>
              <a:pathLst>
                <a:path w="428883" h="601361">
                  <a:moveTo>
                    <a:pt x="293482" y="14077"/>
                  </a:moveTo>
                  <a:lnTo>
                    <a:pt x="270100" y="6283"/>
                  </a:lnTo>
                  <a:lnTo>
                    <a:pt x="256687" y="3987"/>
                  </a:lnTo>
                  <a:lnTo>
                    <a:pt x="241219" y="2456"/>
                  </a:lnTo>
                  <a:lnTo>
                    <a:pt x="224382" y="1436"/>
                  </a:lnTo>
                  <a:lnTo>
                    <a:pt x="188272" y="302"/>
                  </a:lnTo>
                  <a:lnTo>
                    <a:pt x="169509" y="0"/>
                  </a:lnTo>
                  <a:lnTo>
                    <a:pt x="153736" y="3061"/>
                  </a:lnTo>
                  <a:lnTo>
                    <a:pt x="139958" y="8364"/>
                  </a:lnTo>
                  <a:lnTo>
                    <a:pt x="127510" y="15162"/>
                  </a:lnTo>
                  <a:lnTo>
                    <a:pt x="115949" y="22957"/>
                  </a:lnTo>
                  <a:lnTo>
                    <a:pt x="104979" y="31416"/>
                  </a:lnTo>
                  <a:lnTo>
                    <a:pt x="94403" y="40319"/>
                  </a:lnTo>
                  <a:lnTo>
                    <a:pt x="85721" y="51147"/>
                  </a:lnTo>
                  <a:lnTo>
                    <a:pt x="78301" y="63261"/>
                  </a:lnTo>
                  <a:lnTo>
                    <a:pt x="71724" y="76230"/>
                  </a:lnTo>
                  <a:lnTo>
                    <a:pt x="64076" y="89771"/>
                  </a:lnTo>
                  <a:lnTo>
                    <a:pt x="55715" y="103691"/>
                  </a:lnTo>
                  <a:lnTo>
                    <a:pt x="46878" y="117866"/>
                  </a:lnTo>
                  <a:lnTo>
                    <a:pt x="39356" y="132210"/>
                  </a:lnTo>
                  <a:lnTo>
                    <a:pt x="32710" y="146667"/>
                  </a:lnTo>
                  <a:lnTo>
                    <a:pt x="26647" y="161198"/>
                  </a:lnTo>
                  <a:lnTo>
                    <a:pt x="19343" y="174149"/>
                  </a:lnTo>
                  <a:lnTo>
                    <a:pt x="11211" y="186045"/>
                  </a:lnTo>
                  <a:lnTo>
                    <a:pt x="2527" y="197238"/>
                  </a:lnTo>
                  <a:lnTo>
                    <a:pt x="0" y="207963"/>
                  </a:lnTo>
                  <a:lnTo>
                    <a:pt x="1578" y="218376"/>
                  </a:lnTo>
                  <a:lnTo>
                    <a:pt x="5893" y="228581"/>
                  </a:lnTo>
                  <a:lnTo>
                    <a:pt x="15295" y="233752"/>
                  </a:lnTo>
                  <a:lnTo>
                    <a:pt x="28088" y="235569"/>
                  </a:lnTo>
                  <a:lnTo>
                    <a:pt x="43142" y="235148"/>
                  </a:lnTo>
                  <a:lnTo>
                    <a:pt x="59704" y="233237"/>
                  </a:lnTo>
                  <a:lnTo>
                    <a:pt x="77270" y="230331"/>
                  </a:lnTo>
                  <a:lnTo>
                    <a:pt x="160143" y="213946"/>
                  </a:lnTo>
                  <a:lnTo>
                    <a:pt x="183382" y="210945"/>
                  </a:lnTo>
                  <a:lnTo>
                    <a:pt x="207032" y="208945"/>
                  </a:lnTo>
                  <a:lnTo>
                    <a:pt x="230954" y="207611"/>
                  </a:lnTo>
                  <a:lnTo>
                    <a:pt x="253429" y="208354"/>
                  </a:lnTo>
                  <a:lnTo>
                    <a:pt x="274937" y="210479"/>
                  </a:lnTo>
                  <a:lnTo>
                    <a:pt x="295801" y="213528"/>
                  </a:lnTo>
                  <a:lnTo>
                    <a:pt x="314604" y="218823"/>
                  </a:lnTo>
                  <a:lnTo>
                    <a:pt x="332033" y="225616"/>
                  </a:lnTo>
                  <a:lnTo>
                    <a:pt x="348547" y="233408"/>
                  </a:lnTo>
                  <a:lnTo>
                    <a:pt x="364451" y="241864"/>
                  </a:lnTo>
                  <a:lnTo>
                    <a:pt x="379947" y="250765"/>
                  </a:lnTo>
                  <a:lnTo>
                    <a:pt x="395171" y="259961"/>
                  </a:lnTo>
                  <a:lnTo>
                    <a:pt x="406952" y="270986"/>
                  </a:lnTo>
                  <a:lnTo>
                    <a:pt x="416438" y="283230"/>
                  </a:lnTo>
                  <a:lnTo>
                    <a:pt x="424393" y="296287"/>
                  </a:lnTo>
                  <a:lnTo>
                    <a:pt x="428065" y="309885"/>
                  </a:lnTo>
                  <a:lnTo>
                    <a:pt x="428882" y="323845"/>
                  </a:lnTo>
                  <a:lnTo>
                    <a:pt x="427794" y="338045"/>
                  </a:lnTo>
                  <a:lnTo>
                    <a:pt x="425439" y="354038"/>
                  </a:lnTo>
                  <a:lnTo>
                    <a:pt x="422237" y="371225"/>
                  </a:lnTo>
                  <a:lnTo>
                    <a:pt x="418471" y="389208"/>
                  </a:lnTo>
                  <a:lnTo>
                    <a:pt x="411066" y="406092"/>
                  </a:lnTo>
                  <a:lnTo>
                    <a:pt x="401235" y="422240"/>
                  </a:lnTo>
                  <a:lnTo>
                    <a:pt x="389788" y="437900"/>
                  </a:lnTo>
                  <a:lnTo>
                    <a:pt x="377262" y="453235"/>
                  </a:lnTo>
                  <a:lnTo>
                    <a:pt x="364018" y="468352"/>
                  </a:lnTo>
                  <a:lnTo>
                    <a:pt x="350294" y="483323"/>
                  </a:lnTo>
                  <a:lnTo>
                    <a:pt x="332988" y="496567"/>
                  </a:lnTo>
                  <a:lnTo>
                    <a:pt x="313294" y="508660"/>
                  </a:lnTo>
                  <a:lnTo>
                    <a:pt x="250955" y="541266"/>
                  </a:lnTo>
                  <a:lnTo>
                    <a:pt x="230873" y="551510"/>
                  </a:lnTo>
                  <a:lnTo>
                    <a:pt x="210959" y="559970"/>
                  </a:lnTo>
                  <a:lnTo>
                    <a:pt x="191158" y="567241"/>
                  </a:lnTo>
                  <a:lnTo>
                    <a:pt x="136462" y="585269"/>
                  </a:lnTo>
                  <a:lnTo>
                    <a:pt x="58569" y="6013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6913712" y="6137109"/>
              <a:ext cx="255989" cy="836880"/>
            </a:xfrm>
            <a:custGeom>
              <a:avLst/>
              <a:gdLst/>
              <a:ahLst/>
              <a:cxnLst/>
              <a:rect l="0" t="0" r="0" b="0"/>
              <a:pathLst>
                <a:path w="255989" h="836880">
                  <a:moveTo>
                    <a:pt x="255988" y="0"/>
                  </a:moveTo>
                  <a:lnTo>
                    <a:pt x="232606" y="15589"/>
                  </a:lnTo>
                  <a:lnTo>
                    <a:pt x="220823" y="25075"/>
                  </a:lnTo>
                  <a:lnTo>
                    <a:pt x="208075" y="36293"/>
                  </a:lnTo>
                  <a:lnTo>
                    <a:pt x="194682" y="48666"/>
                  </a:lnTo>
                  <a:lnTo>
                    <a:pt x="180859" y="65071"/>
                  </a:lnTo>
                  <a:lnTo>
                    <a:pt x="166750" y="84165"/>
                  </a:lnTo>
                  <a:lnTo>
                    <a:pt x="152449" y="105050"/>
                  </a:lnTo>
                  <a:lnTo>
                    <a:pt x="141285" y="123868"/>
                  </a:lnTo>
                  <a:lnTo>
                    <a:pt x="132211" y="141307"/>
                  </a:lnTo>
                  <a:lnTo>
                    <a:pt x="124529" y="157827"/>
                  </a:lnTo>
                  <a:lnTo>
                    <a:pt x="116146" y="173734"/>
                  </a:lnTo>
                  <a:lnTo>
                    <a:pt x="107295" y="189234"/>
                  </a:lnTo>
                  <a:lnTo>
                    <a:pt x="98131" y="204460"/>
                  </a:lnTo>
                  <a:lnTo>
                    <a:pt x="90390" y="219506"/>
                  </a:lnTo>
                  <a:lnTo>
                    <a:pt x="83598" y="234429"/>
                  </a:lnTo>
                  <a:lnTo>
                    <a:pt x="77439" y="249273"/>
                  </a:lnTo>
                  <a:lnTo>
                    <a:pt x="70071" y="264063"/>
                  </a:lnTo>
                  <a:lnTo>
                    <a:pt x="61896" y="278817"/>
                  </a:lnTo>
                  <a:lnTo>
                    <a:pt x="53182" y="293546"/>
                  </a:lnTo>
                  <a:lnTo>
                    <a:pt x="45743" y="308260"/>
                  </a:lnTo>
                  <a:lnTo>
                    <a:pt x="39151" y="322963"/>
                  </a:lnTo>
                  <a:lnTo>
                    <a:pt x="33126" y="337660"/>
                  </a:lnTo>
                  <a:lnTo>
                    <a:pt x="27478" y="352351"/>
                  </a:lnTo>
                  <a:lnTo>
                    <a:pt x="16851" y="381726"/>
                  </a:lnTo>
                  <a:lnTo>
                    <a:pt x="11734" y="402936"/>
                  </a:lnTo>
                  <a:lnTo>
                    <a:pt x="6691" y="428496"/>
                  </a:lnTo>
                  <a:lnTo>
                    <a:pt x="1697" y="456955"/>
                  </a:lnTo>
                  <a:lnTo>
                    <a:pt x="0" y="480821"/>
                  </a:lnTo>
                  <a:lnTo>
                    <a:pt x="499" y="501626"/>
                  </a:lnTo>
                  <a:lnTo>
                    <a:pt x="2464" y="520391"/>
                  </a:lnTo>
                  <a:lnTo>
                    <a:pt x="8997" y="567341"/>
                  </a:lnTo>
                  <a:lnTo>
                    <a:pt x="13023" y="593565"/>
                  </a:lnTo>
                  <a:lnTo>
                    <a:pt x="18970" y="619204"/>
                  </a:lnTo>
                  <a:lnTo>
                    <a:pt x="26196" y="644453"/>
                  </a:lnTo>
                  <a:lnTo>
                    <a:pt x="34277" y="669443"/>
                  </a:lnTo>
                  <a:lnTo>
                    <a:pt x="42927" y="689365"/>
                  </a:lnTo>
                  <a:lnTo>
                    <a:pt x="51956" y="705910"/>
                  </a:lnTo>
                  <a:lnTo>
                    <a:pt x="61239" y="720202"/>
                  </a:lnTo>
                  <a:lnTo>
                    <a:pt x="70689" y="736255"/>
                  </a:lnTo>
                  <a:lnTo>
                    <a:pt x="80252" y="753483"/>
                  </a:lnTo>
                  <a:lnTo>
                    <a:pt x="89890" y="771494"/>
                  </a:lnTo>
                  <a:lnTo>
                    <a:pt x="99579" y="786763"/>
                  </a:lnTo>
                  <a:lnTo>
                    <a:pt x="109300" y="800206"/>
                  </a:lnTo>
                  <a:lnTo>
                    <a:pt x="138531" y="8368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7155018" y="6388631"/>
              <a:ext cx="249592" cy="394491"/>
            </a:xfrm>
            <a:custGeom>
              <a:avLst/>
              <a:gdLst/>
              <a:ahLst/>
              <a:cxnLst/>
              <a:rect l="0" t="0" r="0" b="0"/>
              <a:pathLst>
                <a:path w="249592" h="394491">
                  <a:moveTo>
                    <a:pt x="0" y="86166"/>
                  </a:moveTo>
                  <a:lnTo>
                    <a:pt x="7794" y="54990"/>
                  </a:lnTo>
                  <a:lnTo>
                    <a:pt x="16615" y="42543"/>
                  </a:lnTo>
                  <a:lnTo>
                    <a:pt x="29022" y="30983"/>
                  </a:lnTo>
                  <a:lnTo>
                    <a:pt x="43818" y="20013"/>
                  </a:lnTo>
                  <a:lnTo>
                    <a:pt x="60207" y="12700"/>
                  </a:lnTo>
                  <a:lnTo>
                    <a:pt x="77659" y="7825"/>
                  </a:lnTo>
                  <a:lnTo>
                    <a:pt x="95819" y="4575"/>
                  </a:lnTo>
                  <a:lnTo>
                    <a:pt x="114451" y="2408"/>
                  </a:lnTo>
                  <a:lnTo>
                    <a:pt x="133397" y="963"/>
                  </a:lnTo>
                  <a:lnTo>
                    <a:pt x="152554" y="0"/>
                  </a:lnTo>
                  <a:lnTo>
                    <a:pt x="170219" y="989"/>
                  </a:lnTo>
                  <a:lnTo>
                    <a:pt x="186890" y="3280"/>
                  </a:lnTo>
                  <a:lnTo>
                    <a:pt x="202897" y="6439"/>
                  </a:lnTo>
                  <a:lnTo>
                    <a:pt x="216832" y="11807"/>
                  </a:lnTo>
                  <a:lnTo>
                    <a:pt x="229384" y="18649"/>
                  </a:lnTo>
                  <a:lnTo>
                    <a:pt x="241015" y="26472"/>
                  </a:lnTo>
                  <a:lnTo>
                    <a:pt x="247138" y="38213"/>
                  </a:lnTo>
                  <a:lnTo>
                    <a:pt x="249588" y="52566"/>
                  </a:lnTo>
                  <a:lnTo>
                    <a:pt x="249591" y="68660"/>
                  </a:lnTo>
                  <a:lnTo>
                    <a:pt x="244698" y="85915"/>
                  </a:lnTo>
                  <a:lnTo>
                    <a:pt x="236543" y="103943"/>
                  </a:lnTo>
                  <a:lnTo>
                    <a:pt x="226212" y="122487"/>
                  </a:lnTo>
                  <a:lnTo>
                    <a:pt x="216062" y="138114"/>
                  </a:lnTo>
                  <a:lnTo>
                    <a:pt x="206032" y="151793"/>
                  </a:lnTo>
                  <a:lnTo>
                    <a:pt x="196083" y="164176"/>
                  </a:lnTo>
                  <a:lnTo>
                    <a:pt x="186188" y="175693"/>
                  </a:lnTo>
                  <a:lnTo>
                    <a:pt x="176329" y="186635"/>
                  </a:lnTo>
                  <a:lnTo>
                    <a:pt x="166493" y="197191"/>
                  </a:lnTo>
                  <a:lnTo>
                    <a:pt x="153411" y="209123"/>
                  </a:lnTo>
                  <a:lnTo>
                    <a:pt x="138163" y="221971"/>
                  </a:lnTo>
                  <a:lnTo>
                    <a:pt x="121473" y="235431"/>
                  </a:lnTo>
                  <a:lnTo>
                    <a:pt x="103821" y="247667"/>
                  </a:lnTo>
                  <a:lnTo>
                    <a:pt x="85527" y="259087"/>
                  </a:lnTo>
                  <a:lnTo>
                    <a:pt x="66806" y="269963"/>
                  </a:lnTo>
                  <a:lnTo>
                    <a:pt x="52693" y="282108"/>
                  </a:lnTo>
                  <a:lnTo>
                    <a:pt x="41655" y="295099"/>
                  </a:lnTo>
                  <a:lnTo>
                    <a:pt x="32664" y="308653"/>
                  </a:lnTo>
                  <a:lnTo>
                    <a:pt x="31564" y="320951"/>
                  </a:lnTo>
                  <a:lnTo>
                    <a:pt x="35725" y="332413"/>
                  </a:lnTo>
                  <a:lnTo>
                    <a:pt x="43393" y="343318"/>
                  </a:lnTo>
                  <a:lnTo>
                    <a:pt x="53398" y="352218"/>
                  </a:lnTo>
                  <a:lnTo>
                    <a:pt x="64963" y="359784"/>
                  </a:lnTo>
                  <a:lnTo>
                    <a:pt x="77566" y="366459"/>
                  </a:lnTo>
                  <a:lnTo>
                    <a:pt x="92495" y="370909"/>
                  </a:lnTo>
                  <a:lnTo>
                    <a:pt x="108972" y="373875"/>
                  </a:lnTo>
                  <a:lnTo>
                    <a:pt x="190867" y="3944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7551434" y="681248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7903804" y="6401387"/>
              <a:ext cx="58729" cy="352371"/>
            </a:xfrm>
            <a:custGeom>
              <a:avLst/>
              <a:gdLst/>
              <a:ahLst/>
              <a:cxnLst/>
              <a:rect l="0" t="0" r="0" b="0"/>
              <a:pathLst>
                <a:path w="58729" h="352371">
                  <a:moveTo>
                    <a:pt x="58728" y="0"/>
                  </a:moveTo>
                  <a:lnTo>
                    <a:pt x="58728" y="81742"/>
                  </a:lnTo>
                  <a:lnTo>
                    <a:pt x="57097" y="98541"/>
                  </a:lnTo>
                  <a:lnTo>
                    <a:pt x="54378" y="114633"/>
                  </a:lnTo>
                  <a:lnTo>
                    <a:pt x="50934" y="130256"/>
                  </a:lnTo>
                  <a:lnTo>
                    <a:pt x="48638" y="147197"/>
                  </a:lnTo>
                  <a:lnTo>
                    <a:pt x="47107" y="165017"/>
                  </a:lnTo>
                  <a:lnTo>
                    <a:pt x="46087" y="183421"/>
                  </a:lnTo>
                  <a:lnTo>
                    <a:pt x="43776" y="202216"/>
                  </a:lnTo>
                  <a:lnTo>
                    <a:pt x="40603" y="221272"/>
                  </a:lnTo>
                  <a:lnTo>
                    <a:pt x="36857" y="240501"/>
                  </a:lnTo>
                  <a:lnTo>
                    <a:pt x="32728" y="258215"/>
                  </a:lnTo>
                  <a:lnTo>
                    <a:pt x="28344" y="274917"/>
                  </a:lnTo>
                  <a:lnTo>
                    <a:pt x="0" y="352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7720324" y="6416069"/>
              <a:ext cx="168799" cy="264278"/>
            </a:xfrm>
            <a:custGeom>
              <a:avLst/>
              <a:gdLst/>
              <a:ahLst/>
              <a:cxnLst/>
              <a:rect l="0" t="0" r="0" b="0"/>
              <a:pathLst>
                <a:path w="168799" h="264278">
                  <a:moveTo>
                    <a:pt x="168798" y="264277"/>
                  </a:moveTo>
                  <a:lnTo>
                    <a:pt x="107492" y="243841"/>
                  </a:lnTo>
                  <a:lnTo>
                    <a:pt x="93669" y="237603"/>
                  </a:lnTo>
                  <a:lnTo>
                    <a:pt x="79560" y="230181"/>
                  </a:lnTo>
                  <a:lnTo>
                    <a:pt x="65260" y="221970"/>
                  </a:lnTo>
                  <a:lnTo>
                    <a:pt x="50832" y="213234"/>
                  </a:lnTo>
                  <a:lnTo>
                    <a:pt x="21751" y="194826"/>
                  </a:lnTo>
                  <a:lnTo>
                    <a:pt x="12038" y="182087"/>
                  </a:lnTo>
                  <a:lnTo>
                    <a:pt x="5564" y="167068"/>
                  </a:lnTo>
                  <a:lnTo>
                    <a:pt x="1247" y="150531"/>
                  </a:lnTo>
                  <a:lnTo>
                    <a:pt x="0" y="134612"/>
                  </a:lnTo>
                  <a:lnTo>
                    <a:pt x="801" y="119105"/>
                  </a:lnTo>
                  <a:lnTo>
                    <a:pt x="2965" y="103874"/>
                  </a:lnTo>
                  <a:lnTo>
                    <a:pt x="7671" y="90457"/>
                  </a:lnTo>
                  <a:lnTo>
                    <a:pt x="14072" y="78249"/>
                  </a:lnTo>
                  <a:lnTo>
                    <a:pt x="21601" y="66848"/>
                  </a:lnTo>
                  <a:lnTo>
                    <a:pt x="28251" y="54353"/>
                  </a:lnTo>
                  <a:lnTo>
                    <a:pt x="34317" y="41129"/>
                  </a:lnTo>
                  <a:lnTo>
                    <a:pt x="5134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8197446" y="6210520"/>
              <a:ext cx="202391" cy="719423"/>
            </a:xfrm>
            <a:custGeom>
              <a:avLst/>
              <a:gdLst/>
              <a:ahLst/>
              <a:cxnLst/>
              <a:rect l="0" t="0" r="0" b="0"/>
              <a:pathLst>
                <a:path w="202391" h="719423">
                  <a:moveTo>
                    <a:pt x="0" y="0"/>
                  </a:moveTo>
                  <a:lnTo>
                    <a:pt x="23382" y="7794"/>
                  </a:lnTo>
                  <a:lnTo>
                    <a:pt x="35164" y="13352"/>
                  </a:lnTo>
                  <a:lnTo>
                    <a:pt x="47913" y="20320"/>
                  </a:lnTo>
                  <a:lnTo>
                    <a:pt x="61306" y="28229"/>
                  </a:lnTo>
                  <a:lnTo>
                    <a:pt x="73497" y="36764"/>
                  </a:lnTo>
                  <a:lnTo>
                    <a:pt x="84887" y="45716"/>
                  </a:lnTo>
                  <a:lnTo>
                    <a:pt x="95743" y="54948"/>
                  </a:lnTo>
                  <a:lnTo>
                    <a:pt x="106244" y="65996"/>
                  </a:lnTo>
                  <a:lnTo>
                    <a:pt x="116506" y="78255"/>
                  </a:lnTo>
                  <a:lnTo>
                    <a:pt x="126611" y="91322"/>
                  </a:lnTo>
                  <a:lnTo>
                    <a:pt x="136610" y="106559"/>
                  </a:lnTo>
                  <a:lnTo>
                    <a:pt x="146539" y="123242"/>
                  </a:lnTo>
                  <a:lnTo>
                    <a:pt x="156420" y="140890"/>
                  </a:lnTo>
                  <a:lnTo>
                    <a:pt x="164640" y="159180"/>
                  </a:lnTo>
                  <a:lnTo>
                    <a:pt x="171751" y="177899"/>
                  </a:lnTo>
                  <a:lnTo>
                    <a:pt x="194885" y="247033"/>
                  </a:lnTo>
                  <a:lnTo>
                    <a:pt x="198439" y="264201"/>
                  </a:lnTo>
                  <a:lnTo>
                    <a:pt x="200810" y="282171"/>
                  </a:lnTo>
                  <a:lnTo>
                    <a:pt x="202390" y="300677"/>
                  </a:lnTo>
                  <a:lnTo>
                    <a:pt x="201811" y="321170"/>
                  </a:lnTo>
                  <a:lnTo>
                    <a:pt x="199794" y="342990"/>
                  </a:lnTo>
                  <a:lnTo>
                    <a:pt x="193203" y="390615"/>
                  </a:lnTo>
                  <a:lnTo>
                    <a:pt x="184836" y="444410"/>
                  </a:lnTo>
                  <a:lnTo>
                    <a:pt x="175679" y="496595"/>
                  </a:lnTo>
                  <a:lnTo>
                    <a:pt x="156509" y="596559"/>
                  </a:lnTo>
                  <a:lnTo>
                    <a:pt x="150016" y="619568"/>
                  </a:lnTo>
                  <a:lnTo>
                    <a:pt x="142426" y="641433"/>
                  </a:lnTo>
                  <a:lnTo>
                    <a:pt x="117456" y="71942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8579180" y="6653023"/>
              <a:ext cx="176186" cy="12642"/>
            </a:xfrm>
            <a:custGeom>
              <a:avLst/>
              <a:gdLst/>
              <a:ahLst/>
              <a:cxnLst/>
              <a:rect l="0" t="0" r="0" b="0"/>
              <a:pathLst>
                <a:path w="176186" h="12642">
                  <a:moveTo>
                    <a:pt x="0" y="12641"/>
                  </a:moveTo>
                  <a:lnTo>
                    <a:pt x="31177" y="4847"/>
                  </a:lnTo>
                  <a:lnTo>
                    <a:pt x="46886" y="2551"/>
                  </a:lnTo>
                  <a:lnTo>
                    <a:pt x="63884" y="1020"/>
                  </a:lnTo>
                  <a:lnTo>
                    <a:pt x="81741" y="0"/>
                  </a:lnTo>
                  <a:lnTo>
                    <a:pt x="98540" y="951"/>
                  </a:lnTo>
                  <a:lnTo>
                    <a:pt x="176185" y="126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8623226" y="6797803"/>
              <a:ext cx="117457" cy="44047"/>
            </a:xfrm>
            <a:custGeom>
              <a:avLst/>
              <a:gdLst/>
              <a:ahLst/>
              <a:cxnLst/>
              <a:rect l="0" t="0" r="0" b="0"/>
              <a:pathLst>
                <a:path w="117457" h="44047">
                  <a:moveTo>
                    <a:pt x="0" y="0"/>
                  </a:moveTo>
                  <a:lnTo>
                    <a:pt x="31177" y="15588"/>
                  </a:lnTo>
                  <a:lnTo>
                    <a:pt x="45254" y="21812"/>
                  </a:lnTo>
                  <a:lnTo>
                    <a:pt x="59533" y="27592"/>
                  </a:lnTo>
                  <a:lnTo>
                    <a:pt x="117456" y="4404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9017406" y="6373324"/>
            <a:ext cx="797675" cy="571301"/>
            <a:chOff x="9017406" y="6373324"/>
            <a:chExt cx="797675" cy="571301"/>
          </a:xfrm>
        </p:grpSpPr>
        <p:sp>
          <p:nvSpPr>
            <p:cNvPr id="189" name="Freeform 188"/>
            <p:cNvSpPr/>
            <p:nvPr/>
          </p:nvSpPr>
          <p:spPr>
            <a:xfrm>
              <a:off x="9017406" y="6373324"/>
              <a:ext cx="334534" cy="571301"/>
            </a:xfrm>
            <a:custGeom>
              <a:avLst/>
              <a:gdLst/>
              <a:ahLst/>
              <a:cxnLst/>
              <a:rect l="0" t="0" r="0" b="0"/>
              <a:pathLst>
                <a:path w="334534" h="571301">
                  <a:moveTo>
                    <a:pt x="16918" y="101473"/>
                  </a:moveTo>
                  <a:lnTo>
                    <a:pt x="1329" y="78091"/>
                  </a:lnTo>
                  <a:lnTo>
                    <a:pt x="0" y="66309"/>
                  </a:lnTo>
                  <a:lnTo>
                    <a:pt x="2376" y="53560"/>
                  </a:lnTo>
                  <a:lnTo>
                    <a:pt x="7224" y="40167"/>
                  </a:lnTo>
                  <a:lnTo>
                    <a:pt x="15349" y="29607"/>
                  </a:lnTo>
                  <a:lnTo>
                    <a:pt x="25660" y="20935"/>
                  </a:lnTo>
                  <a:lnTo>
                    <a:pt x="37428" y="13523"/>
                  </a:lnTo>
                  <a:lnTo>
                    <a:pt x="51799" y="8582"/>
                  </a:lnTo>
                  <a:lnTo>
                    <a:pt x="67905" y="5287"/>
                  </a:lnTo>
                  <a:lnTo>
                    <a:pt x="85167" y="3091"/>
                  </a:lnTo>
                  <a:lnTo>
                    <a:pt x="103201" y="1627"/>
                  </a:lnTo>
                  <a:lnTo>
                    <a:pt x="121750" y="651"/>
                  </a:lnTo>
                  <a:lnTo>
                    <a:pt x="140640" y="0"/>
                  </a:lnTo>
                  <a:lnTo>
                    <a:pt x="158128" y="2829"/>
                  </a:lnTo>
                  <a:lnTo>
                    <a:pt x="174680" y="7977"/>
                  </a:lnTo>
                  <a:lnTo>
                    <a:pt x="190610" y="14673"/>
                  </a:lnTo>
                  <a:lnTo>
                    <a:pt x="204492" y="22399"/>
                  </a:lnTo>
                  <a:lnTo>
                    <a:pt x="217010" y="30812"/>
                  </a:lnTo>
                  <a:lnTo>
                    <a:pt x="228617" y="39683"/>
                  </a:lnTo>
                  <a:lnTo>
                    <a:pt x="237987" y="52123"/>
                  </a:lnTo>
                  <a:lnTo>
                    <a:pt x="245864" y="66942"/>
                  </a:lnTo>
                  <a:lnTo>
                    <a:pt x="252747" y="83346"/>
                  </a:lnTo>
                  <a:lnTo>
                    <a:pt x="255705" y="99177"/>
                  </a:lnTo>
                  <a:lnTo>
                    <a:pt x="256045" y="114624"/>
                  </a:lnTo>
                  <a:lnTo>
                    <a:pt x="254641" y="129817"/>
                  </a:lnTo>
                  <a:lnTo>
                    <a:pt x="250442" y="143207"/>
                  </a:lnTo>
                  <a:lnTo>
                    <a:pt x="244380" y="155397"/>
                  </a:lnTo>
                  <a:lnTo>
                    <a:pt x="237076" y="166787"/>
                  </a:lnTo>
                  <a:lnTo>
                    <a:pt x="227312" y="179274"/>
                  </a:lnTo>
                  <a:lnTo>
                    <a:pt x="215910" y="192493"/>
                  </a:lnTo>
                  <a:lnTo>
                    <a:pt x="203414" y="206199"/>
                  </a:lnTo>
                  <a:lnTo>
                    <a:pt x="176479" y="234479"/>
                  </a:lnTo>
                  <a:lnTo>
                    <a:pt x="127104" y="284717"/>
                  </a:lnTo>
                  <a:lnTo>
                    <a:pt x="121371" y="297047"/>
                  </a:lnTo>
                  <a:lnTo>
                    <a:pt x="119180" y="310159"/>
                  </a:lnTo>
                  <a:lnTo>
                    <a:pt x="119351" y="323795"/>
                  </a:lnTo>
                  <a:lnTo>
                    <a:pt x="124360" y="334518"/>
                  </a:lnTo>
                  <a:lnTo>
                    <a:pt x="132592" y="343297"/>
                  </a:lnTo>
                  <a:lnTo>
                    <a:pt x="142975" y="350781"/>
                  </a:lnTo>
                  <a:lnTo>
                    <a:pt x="158053" y="357403"/>
                  </a:lnTo>
                  <a:lnTo>
                    <a:pt x="176262" y="363448"/>
                  </a:lnTo>
                  <a:lnTo>
                    <a:pt x="214982" y="374516"/>
                  </a:lnTo>
                  <a:lnTo>
                    <a:pt x="264296" y="389918"/>
                  </a:lnTo>
                  <a:lnTo>
                    <a:pt x="294892" y="399874"/>
                  </a:lnTo>
                  <a:lnTo>
                    <a:pt x="308272" y="406445"/>
                  </a:lnTo>
                  <a:lnTo>
                    <a:pt x="320453" y="414088"/>
                  </a:lnTo>
                  <a:lnTo>
                    <a:pt x="331838" y="422445"/>
                  </a:lnTo>
                  <a:lnTo>
                    <a:pt x="334533" y="432911"/>
                  </a:lnTo>
                  <a:lnTo>
                    <a:pt x="331435" y="444783"/>
                  </a:lnTo>
                  <a:lnTo>
                    <a:pt x="324477" y="457591"/>
                  </a:lnTo>
                  <a:lnTo>
                    <a:pt x="313312" y="467761"/>
                  </a:lnTo>
                  <a:lnTo>
                    <a:pt x="299344" y="476172"/>
                  </a:lnTo>
                  <a:lnTo>
                    <a:pt x="283507" y="483411"/>
                  </a:lnTo>
                  <a:lnTo>
                    <a:pt x="244158" y="500155"/>
                  </a:lnTo>
                  <a:lnTo>
                    <a:pt x="222246" y="509188"/>
                  </a:lnTo>
                  <a:lnTo>
                    <a:pt x="201112" y="516841"/>
                  </a:lnTo>
                  <a:lnTo>
                    <a:pt x="180498" y="523575"/>
                  </a:lnTo>
                  <a:lnTo>
                    <a:pt x="124659" y="540846"/>
                  </a:lnTo>
                  <a:lnTo>
                    <a:pt x="31600" y="57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9466802" y="6401387"/>
              <a:ext cx="348279" cy="534327"/>
            </a:xfrm>
            <a:custGeom>
              <a:avLst/>
              <a:gdLst/>
              <a:ahLst/>
              <a:cxnLst/>
              <a:rect l="0" t="0" r="0" b="0"/>
              <a:pathLst>
                <a:path w="348279" h="534327">
                  <a:moveTo>
                    <a:pt x="52031" y="0"/>
                  </a:moveTo>
                  <a:lnTo>
                    <a:pt x="36443" y="31176"/>
                  </a:lnTo>
                  <a:lnTo>
                    <a:pt x="31851" y="46886"/>
                  </a:lnTo>
                  <a:lnTo>
                    <a:pt x="28789" y="63884"/>
                  </a:lnTo>
                  <a:lnTo>
                    <a:pt x="26748" y="81742"/>
                  </a:lnTo>
                  <a:lnTo>
                    <a:pt x="23757" y="100172"/>
                  </a:lnTo>
                  <a:lnTo>
                    <a:pt x="20131" y="118984"/>
                  </a:lnTo>
                  <a:lnTo>
                    <a:pt x="16082" y="138051"/>
                  </a:lnTo>
                  <a:lnTo>
                    <a:pt x="13382" y="157287"/>
                  </a:lnTo>
                  <a:lnTo>
                    <a:pt x="11583" y="176637"/>
                  </a:lnTo>
                  <a:lnTo>
                    <a:pt x="10383" y="196063"/>
                  </a:lnTo>
                  <a:lnTo>
                    <a:pt x="7953" y="215538"/>
                  </a:lnTo>
                  <a:lnTo>
                    <a:pt x="4701" y="235047"/>
                  </a:lnTo>
                  <a:lnTo>
                    <a:pt x="901" y="254578"/>
                  </a:lnTo>
                  <a:lnTo>
                    <a:pt x="0" y="272493"/>
                  </a:lnTo>
                  <a:lnTo>
                    <a:pt x="1030" y="289330"/>
                  </a:lnTo>
                  <a:lnTo>
                    <a:pt x="3348" y="305450"/>
                  </a:lnTo>
                  <a:lnTo>
                    <a:pt x="6525" y="322721"/>
                  </a:lnTo>
                  <a:lnTo>
                    <a:pt x="10274" y="340760"/>
                  </a:lnTo>
                  <a:lnTo>
                    <a:pt x="14405" y="359312"/>
                  </a:lnTo>
                  <a:lnTo>
                    <a:pt x="20422" y="376574"/>
                  </a:lnTo>
                  <a:lnTo>
                    <a:pt x="27695" y="392976"/>
                  </a:lnTo>
                  <a:lnTo>
                    <a:pt x="35807" y="408805"/>
                  </a:lnTo>
                  <a:lnTo>
                    <a:pt x="46109" y="424252"/>
                  </a:lnTo>
                  <a:lnTo>
                    <a:pt x="57872" y="439443"/>
                  </a:lnTo>
                  <a:lnTo>
                    <a:pt x="70607" y="454465"/>
                  </a:lnTo>
                  <a:lnTo>
                    <a:pt x="82360" y="467742"/>
                  </a:lnTo>
                  <a:lnTo>
                    <a:pt x="104119" y="491195"/>
                  </a:lnTo>
                  <a:lnTo>
                    <a:pt x="116120" y="500386"/>
                  </a:lnTo>
                  <a:lnTo>
                    <a:pt x="129016" y="508143"/>
                  </a:lnTo>
                  <a:lnTo>
                    <a:pt x="142506" y="514947"/>
                  </a:lnTo>
                  <a:lnTo>
                    <a:pt x="156394" y="521114"/>
                  </a:lnTo>
                  <a:lnTo>
                    <a:pt x="170547" y="526857"/>
                  </a:lnTo>
                  <a:lnTo>
                    <a:pt x="184876" y="532317"/>
                  </a:lnTo>
                  <a:lnTo>
                    <a:pt x="204216" y="534326"/>
                  </a:lnTo>
                  <a:lnTo>
                    <a:pt x="226898" y="534033"/>
                  </a:lnTo>
                  <a:lnTo>
                    <a:pt x="251807" y="532207"/>
                  </a:lnTo>
                  <a:lnTo>
                    <a:pt x="273308" y="527727"/>
                  </a:lnTo>
                  <a:lnTo>
                    <a:pt x="292535" y="521478"/>
                  </a:lnTo>
                  <a:lnTo>
                    <a:pt x="310247" y="514049"/>
                  </a:lnTo>
                  <a:lnTo>
                    <a:pt x="323687" y="504202"/>
                  </a:lnTo>
                  <a:lnTo>
                    <a:pt x="334278" y="492744"/>
                  </a:lnTo>
                  <a:lnTo>
                    <a:pt x="342970" y="480210"/>
                  </a:lnTo>
                  <a:lnTo>
                    <a:pt x="347133" y="465330"/>
                  </a:lnTo>
                  <a:lnTo>
                    <a:pt x="348278" y="448884"/>
                  </a:lnTo>
                  <a:lnTo>
                    <a:pt x="347409" y="431395"/>
                  </a:lnTo>
                  <a:lnTo>
                    <a:pt x="341936" y="416472"/>
                  </a:lnTo>
                  <a:lnTo>
                    <a:pt x="333394" y="403261"/>
                  </a:lnTo>
                  <a:lnTo>
                    <a:pt x="322805" y="391192"/>
                  </a:lnTo>
                  <a:lnTo>
                    <a:pt x="309219" y="381514"/>
                  </a:lnTo>
                  <a:lnTo>
                    <a:pt x="293638" y="373431"/>
                  </a:lnTo>
                  <a:lnTo>
                    <a:pt x="276724" y="366410"/>
                  </a:lnTo>
                  <a:lnTo>
                    <a:pt x="258924" y="363362"/>
                  </a:lnTo>
                  <a:lnTo>
                    <a:pt x="240531" y="362960"/>
                  </a:lnTo>
                  <a:lnTo>
                    <a:pt x="221744" y="364324"/>
                  </a:lnTo>
                  <a:lnTo>
                    <a:pt x="202694" y="366865"/>
                  </a:lnTo>
                  <a:lnTo>
                    <a:pt x="183469" y="370190"/>
                  </a:lnTo>
                  <a:lnTo>
                    <a:pt x="164127" y="374038"/>
                  </a:lnTo>
                  <a:lnTo>
                    <a:pt x="147969" y="381498"/>
                  </a:lnTo>
                  <a:lnTo>
                    <a:pt x="133935" y="391365"/>
                  </a:lnTo>
                  <a:lnTo>
                    <a:pt x="121315" y="402837"/>
                  </a:lnTo>
                  <a:lnTo>
                    <a:pt x="111271" y="415379"/>
                  </a:lnTo>
                  <a:lnTo>
                    <a:pt x="102944" y="428634"/>
                  </a:lnTo>
                  <a:lnTo>
                    <a:pt x="81395" y="46982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2" name="Freeform 191"/>
          <p:cNvSpPr/>
          <p:nvPr/>
        </p:nvSpPr>
        <p:spPr>
          <a:xfrm>
            <a:off x="1972243" y="8177918"/>
            <a:ext cx="14684" cy="1"/>
          </a:xfrm>
          <a:custGeom>
            <a:avLst/>
            <a:gdLst/>
            <a:ahLst/>
            <a:cxnLst/>
            <a:rect l="0" t="0" r="0" b="0"/>
            <a:pathLst>
              <a:path w="14684" h="1">
                <a:moveTo>
                  <a:pt x="0" y="0"/>
                </a:moveTo>
                <a:lnTo>
                  <a:pt x="1468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1" name="Group 210"/>
          <p:cNvGrpSpPr/>
          <p:nvPr/>
        </p:nvGrpSpPr>
        <p:grpSpPr>
          <a:xfrm>
            <a:off x="4086463" y="7171079"/>
            <a:ext cx="5117742" cy="1535395"/>
            <a:chOff x="4086463" y="7171079"/>
            <a:chExt cx="5117742" cy="1535395"/>
          </a:xfrm>
        </p:grpSpPr>
        <p:sp>
          <p:nvSpPr>
            <p:cNvPr id="193" name="Freeform 192"/>
            <p:cNvSpPr/>
            <p:nvPr/>
          </p:nvSpPr>
          <p:spPr>
            <a:xfrm>
              <a:off x="4086463" y="7248653"/>
              <a:ext cx="469828" cy="325920"/>
            </a:xfrm>
            <a:custGeom>
              <a:avLst/>
              <a:gdLst/>
              <a:ahLst/>
              <a:cxnLst/>
              <a:rect l="0" t="0" r="0" b="0"/>
              <a:pathLst>
                <a:path w="469828" h="325920">
                  <a:moveTo>
                    <a:pt x="0" y="151115"/>
                  </a:moveTo>
                  <a:lnTo>
                    <a:pt x="48665" y="102450"/>
                  </a:lnTo>
                  <a:lnTo>
                    <a:pt x="63439" y="90939"/>
                  </a:lnTo>
                  <a:lnTo>
                    <a:pt x="79814" y="80002"/>
                  </a:lnTo>
                  <a:lnTo>
                    <a:pt x="97255" y="69449"/>
                  </a:lnTo>
                  <a:lnTo>
                    <a:pt x="117040" y="59150"/>
                  </a:lnTo>
                  <a:lnTo>
                    <a:pt x="138386" y="49021"/>
                  </a:lnTo>
                  <a:lnTo>
                    <a:pt x="160774" y="39006"/>
                  </a:lnTo>
                  <a:lnTo>
                    <a:pt x="183856" y="30698"/>
                  </a:lnTo>
                  <a:lnTo>
                    <a:pt x="207400" y="23528"/>
                  </a:lnTo>
                  <a:lnTo>
                    <a:pt x="296001" y="300"/>
                  </a:lnTo>
                  <a:lnTo>
                    <a:pt x="313159" y="0"/>
                  </a:lnTo>
                  <a:lnTo>
                    <a:pt x="327861" y="3063"/>
                  </a:lnTo>
                  <a:lnTo>
                    <a:pt x="340925" y="8368"/>
                  </a:lnTo>
                  <a:lnTo>
                    <a:pt x="351265" y="18429"/>
                  </a:lnTo>
                  <a:lnTo>
                    <a:pt x="359790" y="31662"/>
                  </a:lnTo>
                  <a:lnTo>
                    <a:pt x="367105" y="47010"/>
                  </a:lnTo>
                  <a:lnTo>
                    <a:pt x="370350" y="63767"/>
                  </a:lnTo>
                  <a:lnTo>
                    <a:pt x="370882" y="81463"/>
                  </a:lnTo>
                  <a:lnTo>
                    <a:pt x="369605" y="99786"/>
                  </a:lnTo>
                  <a:lnTo>
                    <a:pt x="365492" y="115264"/>
                  </a:lnTo>
                  <a:lnTo>
                    <a:pt x="359486" y="128847"/>
                  </a:lnTo>
                  <a:lnTo>
                    <a:pt x="352220" y="141163"/>
                  </a:lnTo>
                  <a:lnTo>
                    <a:pt x="342482" y="155900"/>
                  </a:lnTo>
                  <a:lnTo>
                    <a:pt x="285452" y="237582"/>
                  </a:lnTo>
                  <a:lnTo>
                    <a:pt x="276762" y="252806"/>
                  </a:lnTo>
                  <a:lnTo>
                    <a:pt x="269338" y="267850"/>
                  </a:lnTo>
                  <a:lnTo>
                    <a:pt x="262757" y="282773"/>
                  </a:lnTo>
                  <a:lnTo>
                    <a:pt x="263264" y="294353"/>
                  </a:lnTo>
                  <a:lnTo>
                    <a:pt x="268496" y="303704"/>
                  </a:lnTo>
                  <a:lnTo>
                    <a:pt x="276878" y="311570"/>
                  </a:lnTo>
                  <a:lnTo>
                    <a:pt x="288991" y="316813"/>
                  </a:lnTo>
                  <a:lnTo>
                    <a:pt x="303592" y="320309"/>
                  </a:lnTo>
                  <a:lnTo>
                    <a:pt x="319851" y="322639"/>
                  </a:lnTo>
                  <a:lnTo>
                    <a:pt x="338847" y="324193"/>
                  </a:lnTo>
                  <a:lnTo>
                    <a:pt x="359669" y="325228"/>
                  </a:lnTo>
                  <a:lnTo>
                    <a:pt x="381706" y="325919"/>
                  </a:lnTo>
                  <a:lnTo>
                    <a:pt x="401292" y="324748"/>
                  </a:lnTo>
                  <a:lnTo>
                    <a:pt x="419242" y="322336"/>
                  </a:lnTo>
                  <a:lnTo>
                    <a:pt x="469827" y="3126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4982070" y="7208901"/>
              <a:ext cx="29365" cy="352371"/>
            </a:xfrm>
            <a:custGeom>
              <a:avLst/>
              <a:gdLst/>
              <a:ahLst/>
              <a:cxnLst/>
              <a:rect l="0" t="0" r="0" b="0"/>
              <a:pathLst>
                <a:path w="29365" h="352371">
                  <a:moveTo>
                    <a:pt x="29364" y="0"/>
                  </a:moveTo>
                  <a:lnTo>
                    <a:pt x="29364" y="150693"/>
                  </a:lnTo>
                  <a:lnTo>
                    <a:pt x="27733" y="170609"/>
                  </a:lnTo>
                  <a:lnTo>
                    <a:pt x="25014" y="190413"/>
                  </a:lnTo>
                  <a:lnTo>
                    <a:pt x="21570" y="210140"/>
                  </a:lnTo>
                  <a:lnTo>
                    <a:pt x="17643" y="228186"/>
                  </a:lnTo>
                  <a:lnTo>
                    <a:pt x="13393" y="245110"/>
                  </a:lnTo>
                  <a:lnTo>
                    <a:pt x="8929" y="261287"/>
                  </a:lnTo>
                  <a:lnTo>
                    <a:pt x="5953" y="278598"/>
                  </a:lnTo>
                  <a:lnTo>
                    <a:pt x="3968" y="296664"/>
                  </a:lnTo>
                  <a:lnTo>
                    <a:pt x="0" y="352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4816924" y="7252947"/>
              <a:ext cx="223875" cy="190868"/>
            </a:xfrm>
            <a:custGeom>
              <a:avLst/>
              <a:gdLst/>
              <a:ahLst/>
              <a:cxnLst/>
              <a:rect l="0" t="0" r="0" b="0"/>
              <a:pathLst>
                <a:path w="223875" h="190868">
                  <a:moveTo>
                    <a:pt x="223874" y="190867"/>
                  </a:moveTo>
                  <a:lnTo>
                    <a:pt x="200492" y="183073"/>
                  </a:lnTo>
                  <a:lnTo>
                    <a:pt x="185447" y="180777"/>
                  </a:lnTo>
                  <a:lnTo>
                    <a:pt x="167260" y="179247"/>
                  </a:lnTo>
                  <a:lnTo>
                    <a:pt x="146979" y="178226"/>
                  </a:lnTo>
                  <a:lnTo>
                    <a:pt x="125302" y="175915"/>
                  </a:lnTo>
                  <a:lnTo>
                    <a:pt x="102694" y="172742"/>
                  </a:lnTo>
                  <a:lnTo>
                    <a:pt x="79465" y="168996"/>
                  </a:lnTo>
                  <a:lnTo>
                    <a:pt x="60717" y="163235"/>
                  </a:lnTo>
                  <a:lnTo>
                    <a:pt x="44955" y="156133"/>
                  </a:lnTo>
                  <a:lnTo>
                    <a:pt x="31184" y="148135"/>
                  </a:lnTo>
                  <a:lnTo>
                    <a:pt x="20372" y="137909"/>
                  </a:lnTo>
                  <a:lnTo>
                    <a:pt x="11533" y="126197"/>
                  </a:lnTo>
                  <a:lnTo>
                    <a:pt x="4010" y="113496"/>
                  </a:lnTo>
                  <a:lnTo>
                    <a:pt x="625" y="100134"/>
                  </a:lnTo>
                  <a:lnTo>
                    <a:pt x="0" y="86332"/>
                  </a:lnTo>
                  <a:lnTo>
                    <a:pt x="1214" y="72237"/>
                  </a:lnTo>
                  <a:lnTo>
                    <a:pt x="5287" y="59577"/>
                  </a:lnTo>
                  <a:lnTo>
                    <a:pt x="11264" y="47875"/>
                  </a:lnTo>
                  <a:lnTo>
                    <a:pt x="3300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5613400" y="7267630"/>
              <a:ext cx="44047" cy="249596"/>
            </a:xfrm>
            <a:custGeom>
              <a:avLst/>
              <a:gdLst/>
              <a:ahLst/>
              <a:cxnLst/>
              <a:rect l="0" t="0" r="0" b="0"/>
              <a:pathLst>
                <a:path w="44047" h="249596">
                  <a:moveTo>
                    <a:pt x="44046" y="0"/>
                  </a:moveTo>
                  <a:lnTo>
                    <a:pt x="44046" y="94382"/>
                  </a:lnTo>
                  <a:lnTo>
                    <a:pt x="42414" y="111862"/>
                  </a:lnTo>
                  <a:lnTo>
                    <a:pt x="39695" y="128409"/>
                  </a:lnTo>
                  <a:lnTo>
                    <a:pt x="36251" y="144333"/>
                  </a:lnTo>
                  <a:lnTo>
                    <a:pt x="32324" y="159845"/>
                  </a:lnTo>
                  <a:lnTo>
                    <a:pt x="28075" y="175080"/>
                  </a:lnTo>
                  <a:lnTo>
                    <a:pt x="0" y="24959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5481261" y="7387127"/>
              <a:ext cx="205550" cy="12642"/>
            </a:xfrm>
            <a:custGeom>
              <a:avLst/>
              <a:gdLst/>
              <a:ahLst/>
              <a:cxnLst/>
              <a:rect l="0" t="0" r="0" b="0"/>
              <a:pathLst>
                <a:path w="205550" h="12642">
                  <a:moveTo>
                    <a:pt x="0" y="12641"/>
                  </a:moveTo>
                  <a:lnTo>
                    <a:pt x="31177" y="4847"/>
                  </a:lnTo>
                  <a:lnTo>
                    <a:pt x="50149" y="2551"/>
                  </a:lnTo>
                  <a:lnTo>
                    <a:pt x="72584" y="1020"/>
                  </a:lnTo>
                  <a:lnTo>
                    <a:pt x="97330" y="0"/>
                  </a:lnTo>
                  <a:lnTo>
                    <a:pt x="120352" y="951"/>
                  </a:lnTo>
                  <a:lnTo>
                    <a:pt x="142226" y="3216"/>
                  </a:lnTo>
                  <a:lnTo>
                    <a:pt x="205549" y="126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6318139" y="7252947"/>
              <a:ext cx="21782" cy="308325"/>
            </a:xfrm>
            <a:custGeom>
              <a:avLst/>
              <a:gdLst/>
              <a:ahLst/>
              <a:cxnLst/>
              <a:rect l="0" t="0" r="0" b="0"/>
              <a:pathLst>
                <a:path w="21782" h="308325">
                  <a:moveTo>
                    <a:pt x="0" y="0"/>
                  </a:moveTo>
                  <a:lnTo>
                    <a:pt x="20436" y="61307"/>
                  </a:lnTo>
                  <a:lnTo>
                    <a:pt x="21781" y="76761"/>
                  </a:lnTo>
                  <a:lnTo>
                    <a:pt x="21046" y="93589"/>
                  </a:lnTo>
                  <a:lnTo>
                    <a:pt x="18925" y="111333"/>
                  </a:lnTo>
                  <a:lnTo>
                    <a:pt x="17511" y="129688"/>
                  </a:lnTo>
                  <a:lnTo>
                    <a:pt x="16568" y="148450"/>
                  </a:lnTo>
                  <a:lnTo>
                    <a:pt x="15940" y="167483"/>
                  </a:lnTo>
                  <a:lnTo>
                    <a:pt x="13890" y="186697"/>
                  </a:lnTo>
                  <a:lnTo>
                    <a:pt x="10891" y="206032"/>
                  </a:lnTo>
                  <a:lnTo>
                    <a:pt x="0" y="3083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6655827" y="7171079"/>
              <a:ext cx="337689" cy="448922"/>
            </a:xfrm>
            <a:custGeom>
              <a:avLst/>
              <a:gdLst/>
              <a:ahLst/>
              <a:cxnLst/>
              <a:rect l="0" t="0" r="0" b="0"/>
              <a:pathLst>
                <a:path w="337689" h="448922">
                  <a:moveTo>
                    <a:pt x="0" y="8458"/>
                  </a:moveTo>
                  <a:lnTo>
                    <a:pt x="23383" y="664"/>
                  </a:lnTo>
                  <a:lnTo>
                    <a:pt x="35165" y="0"/>
                  </a:lnTo>
                  <a:lnTo>
                    <a:pt x="47914" y="1187"/>
                  </a:lnTo>
                  <a:lnTo>
                    <a:pt x="61307" y="3611"/>
                  </a:lnTo>
                  <a:lnTo>
                    <a:pt x="75129" y="8489"/>
                  </a:lnTo>
                  <a:lnTo>
                    <a:pt x="89239" y="15004"/>
                  </a:lnTo>
                  <a:lnTo>
                    <a:pt x="103539" y="22610"/>
                  </a:lnTo>
                  <a:lnTo>
                    <a:pt x="116335" y="32575"/>
                  </a:lnTo>
                  <a:lnTo>
                    <a:pt x="128128" y="44112"/>
                  </a:lnTo>
                  <a:lnTo>
                    <a:pt x="139253" y="56697"/>
                  </a:lnTo>
                  <a:lnTo>
                    <a:pt x="145039" y="71613"/>
                  </a:lnTo>
                  <a:lnTo>
                    <a:pt x="147264" y="88083"/>
                  </a:lnTo>
                  <a:lnTo>
                    <a:pt x="147116" y="105587"/>
                  </a:lnTo>
                  <a:lnTo>
                    <a:pt x="143755" y="123782"/>
                  </a:lnTo>
                  <a:lnTo>
                    <a:pt x="138252" y="142438"/>
                  </a:lnTo>
                  <a:lnTo>
                    <a:pt x="131320" y="161400"/>
                  </a:lnTo>
                  <a:lnTo>
                    <a:pt x="123436" y="177305"/>
                  </a:lnTo>
                  <a:lnTo>
                    <a:pt x="114918" y="191170"/>
                  </a:lnTo>
                  <a:lnTo>
                    <a:pt x="105976" y="203677"/>
                  </a:lnTo>
                  <a:lnTo>
                    <a:pt x="95121" y="216908"/>
                  </a:lnTo>
                  <a:lnTo>
                    <a:pt x="82990" y="230624"/>
                  </a:lnTo>
                  <a:lnTo>
                    <a:pt x="70009" y="244661"/>
                  </a:lnTo>
                  <a:lnTo>
                    <a:pt x="58092" y="260544"/>
                  </a:lnTo>
                  <a:lnTo>
                    <a:pt x="46885" y="277659"/>
                  </a:lnTo>
                  <a:lnTo>
                    <a:pt x="36151" y="295593"/>
                  </a:lnTo>
                  <a:lnTo>
                    <a:pt x="27363" y="312444"/>
                  </a:lnTo>
                  <a:lnTo>
                    <a:pt x="19874" y="328572"/>
                  </a:lnTo>
                  <a:lnTo>
                    <a:pt x="13249" y="344218"/>
                  </a:lnTo>
                  <a:lnTo>
                    <a:pt x="12096" y="357911"/>
                  </a:lnTo>
                  <a:lnTo>
                    <a:pt x="14589" y="370304"/>
                  </a:lnTo>
                  <a:lnTo>
                    <a:pt x="19514" y="381827"/>
                  </a:lnTo>
                  <a:lnTo>
                    <a:pt x="30954" y="391141"/>
                  </a:lnTo>
                  <a:lnTo>
                    <a:pt x="46738" y="398981"/>
                  </a:lnTo>
                  <a:lnTo>
                    <a:pt x="65417" y="405839"/>
                  </a:lnTo>
                  <a:lnTo>
                    <a:pt x="87658" y="412043"/>
                  </a:lnTo>
                  <a:lnTo>
                    <a:pt x="112273" y="417810"/>
                  </a:lnTo>
                  <a:lnTo>
                    <a:pt x="138471" y="423286"/>
                  </a:lnTo>
                  <a:lnTo>
                    <a:pt x="162462" y="426937"/>
                  </a:lnTo>
                  <a:lnTo>
                    <a:pt x="184981" y="429371"/>
                  </a:lnTo>
                  <a:lnTo>
                    <a:pt x="206519" y="430993"/>
                  </a:lnTo>
                  <a:lnTo>
                    <a:pt x="229034" y="433706"/>
                  </a:lnTo>
                  <a:lnTo>
                    <a:pt x="337688" y="4489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7698255" y="7488466"/>
              <a:ext cx="396417" cy="14078"/>
            </a:xfrm>
            <a:custGeom>
              <a:avLst/>
              <a:gdLst/>
              <a:ahLst/>
              <a:cxnLst/>
              <a:rect l="0" t="0" r="0" b="0"/>
              <a:pathLst>
                <a:path w="396417" h="14078">
                  <a:moveTo>
                    <a:pt x="0" y="14077"/>
                  </a:moveTo>
                  <a:lnTo>
                    <a:pt x="31177" y="6283"/>
                  </a:lnTo>
                  <a:lnTo>
                    <a:pt x="48517" y="3987"/>
                  </a:lnTo>
                  <a:lnTo>
                    <a:pt x="68235" y="2456"/>
                  </a:lnTo>
                  <a:lnTo>
                    <a:pt x="89536" y="1436"/>
                  </a:lnTo>
                  <a:lnTo>
                    <a:pt x="130605" y="301"/>
                  </a:lnTo>
                  <a:lnTo>
                    <a:pt x="150693" y="0"/>
                  </a:lnTo>
                  <a:lnTo>
                    <a:pt x="175503" y="1429"/>
                  </a:lnTo>
                  <a:lnTo>
                    <a:pt x="203463" y="4014"/>
                  </a:lnTo>
                  <a:lnTo>
                    <a:pt x="233522" y="7368"/>
                  </a:lnTo>
                  <a:lnTo>
                    <a:pt x="261719" y="9605"/>
                  </a:lnTo>
                  <a:lnTo>
                    <a:pt x="288673" y="11096"/>
                  </a:lnTo>
                  <a:lnTo>
                    <a:pt x="396416" y="1407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7742301" y="7722774"/>
              <a:ext cx="381735" cy="1"/>
            </a:xfrm>
            <a:custGeom>
              <a:avLst/>
              <a:gdLst/>
              <a:ahLst/>
              <a:cxnLst/>
              <a:rect l="0" t="0" r="0" b="0"/>
              <a:pathLst>
                <a:path w="381735" h="1">
                  <a:moveTo>
                    <a:pt x="0" y="0"/>
                  </a:moveTo>
                  <a:lnTo>
                    <a:pt x="38173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8402995" y="7303217"/>
              <a:ext cx="239662" cy="507650"/>
            </a:xfrm>
            <a:custGeom>
              <a:avLst/>
              <a:gdLst/>
              <a:ahLst/>
              <a:cxnLst/>
              <a:rect l="0" t="0" r="0" b="0"/>
              <a:pathLst>
                <a:path w="239662" h="507650">
                  <a:moveTo>
                    <a:pt x="0" y="8459"/>
                  </a:moveTo>
                  <a:lnTo>
                    <a:pt x="31177" y="665"/>
                  </a:lnTo>
                  <a:lnTo>
                    <a:pt x="46886" y="0"/>
                  </a:lnTo>
                  <a:lnTo>
                    <a:pt x="63884" y="1189"/>
                  </a:lnTo>
                  <a:lnTo>
                    <a:pt x="81742" y="3612"/>
                  </a:lnTo>
                  <a:lnTo>
                    <a:pt x="100172" y="6859"/>
                  </a:lnTo>
                  <a:lnTo>
                    <a:pt x="118984" y="10655"/>
                  </a:lnTo>
                  <a:lnTo>
                    <a:pt x="138051" y="14816"/>
                  </a:lnTo>
                  <a:lnTo>
                    <a:pt x="155657" y="19222"/>
                  </a:lnTo>
                  <a:lnTo>
                    <a:pt x="172287" y="23792"/>
                  </a:lnTo>
                  <a:lnTo>
                    <a:pt x="188268" y="28468"/>
                  </a:lnTo>
                  <a:lnTo>
                    <a:pt x="200554" y="36481"/>
                  </a:lnTo>
                  <a:lnTo>
                    <a:pt x="210376" y="46716"/>
                  </a:lnTo>
                  <a:lnTo>
                    <a:pt x="218555" y="58434"/>
                  </a:lnTo>
                  <a:lnTo>
                    <a:pt x="220745" y="71139"/>
                  </a:lnTo>
                  <a:lnTo>
                    <a:pt x="218943" y="84504"/>
                  </a:lnTo>
                  <a:lnTo>
                    <a:pt x="214478" y="98307"/>
                  </a:lnTo>
                  <a:lnTo>
                    <a:pt x="208239" y="110773"/>
                  </a:lnTo>
                  <a:lnTo>
                    <a:pt x="200817" y="122346"/>
                  </a:lnTo>
                  <a:lnTo>
                    <a:pt x="192605" y="133323"/>
                  </a:lnTo>
                  <a:lnTo>
                    <a:pt x="183870" y="143905"/>
                  </a:lnTo>
                  <a:lnTo>
                    <a:pt x="174782" y="154222"/>
                  </a:lnTo>
                  <a:lnTo>
                    <a:pt x="165462" y="164362"/>
                  </a:lnTo>
                  <a:lnTo>
                    <a:pt x="157617" y="176017"/>
                  </a:lnTo>
                  <a:lnTo>
                    <a:pt x="150755" y="188681"/>
                  </a:lnTo>
                  <a:lnTo>
                    <a:pt x="144550" y="202017"/>
                  </a:lnTo>
                  <a:lnTo>
                    <a:pt x="142044" y="215802"/>
                  </a:lnTo>
                  <a:lnTo>
                    <a:pt x="142005" y="229886"/>
                  </a:lnTo>
                  <a:lnTo>
                    <a:pt x="143610" y="244170"/>
                  </a:lnTo>
                  <a:lnTo>
                    <a:pt x="147943" y="256954"/>
                  </a:lnTo>
                  <a:lnTo>
                    <a:pt x="154094" y="268740"/>
                  </a:lnTo>
                  <a:lnTo>
                    <a:pt x="161458" y="279861"/>
                  </a:lnTo>
                  <a:lnTo>
                    <a:pt x="169629" y="290537"/>
                  </a:lnTo>
                  <a:lnTo>
                    <a:pt x="178340" y="300917"/>
                  </a:lnTo>
                  <a:lnTo>
                    <a:pt x="187410" y="311099"/>
                  </a:lnTo>
                  <a:lnTo>
                    <a:pt x="206188" y="331114"/>
                  </a:lnTo>
                  <a:lnTo>
                    <a:pt x="215762" y="341019"/>
                  </a:lnTo>
                  <a:lnTo>
                    <a:pt x="223777" y="352516"/>
                  </a:lnTo>
                  <a:lnTo>
                    <a:pt x="230752" y="365075"/>
                  </a:lnTo>
                  <a:lnTo>
                    <a:pt x="237033" y="378342"/>
                  </a:lnTo>
                  <a:lnTo>
                    <a:pt x="239589" y="392080"/>
                  </a:lnTo>
                  <a:lnTo>
                    <a:pt x="239661" y="406133"/>
                  </a:lnTo>
                  <a:lnTo>
                    <a:pt x="238079" y="420396"/>
                  </a:lnTo>
                  <a:lnTo>
                    <a:pt x="230498" y="433167"/>
                  </a:lnTo>
                  <a:lnTo>
                    <a:pt x="218919" y="444944"/>
                  </a:lnTo>
                  <a:lnTo>
                    <a:pt x="204674" y="456058"/>
                  </a:lnTo>
                  <a:lnTo>
                    <a:pt x="190284" y="465098"/>
                  </a:lnTo>
                  <a:lnTo>
                    <a:pt x="175796" y="472757"/>
                  </a:lnTo>
                  <a:lnTo>
                    <a:pt x="102774" y="50764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8846461" y="7443814"/>
              <a:ext cx="357744" cy="451161"/>
            </a:xfrm>
            <a:custGeom>
              <a:avLst/>
              <a:gdLst/>
              <a:ahLst/>
              <a:cxnLst/>
              <a:rect l="0" t="0" r="0" b="0"/>
              <a:pathLst>
                <a:path w="357744" h="451161">
                  <a:moveTo>
                    <a:pt x="55725" y="0"/>
                  </a:moveTo>
                  <a:lnTo>
                    <a:pt x="40136" y="15588"/>
                  </a:lnTo>
                  <a:lnTo>
                    <a:pt x="33913" y="26706"/>
                  </a:lnTo>
                  <a:lnTo>
                    <a:pt x="28132" y="40643"/>
                  </a:lnTo>
                  <a:lnTo>
                    <a:pt x="22648" y="56459"/>
                  </a:lnTo>
                  <a:lnTo>
                    <a:pt x="17360" y="73530"/>
                  </a:lnTo>
                  <a:lnTo>
                    <a:pt x="7135" y="109897"/>
                  </a:lnTo>
                  <a:lnTo>
                    <a:pt x="3755" y="130362"/>
                  </a:lnTo>
                  <a:lnTo>
                    <a:pt x="1502" y="152162"/>
                  </a:lnTo>
                  <a:lnTo>
                    <a:pt x="0" y="174852"/>
                  </a:lnTo>
                  <a:lnTo>
                    <a:pt x="630" y="196504"/>
                  </a:lnTo>
                  <a:lnTo>
                    <a:pt x="2682" y="217464"/>
                  </a:lnTo>
                  <a:lnTo>
                    <a:pt x="5680" y="237962"/>
                  </a:lnTo>
                  <a:lnTo>
                    <a:pt x="10943" y="258153"/>
                  </a:lnTo>
                  <a:lnTo>
                    <a:pt x="17714" y="278140"/>
                  </a:lnTo>
                  <a:lnTo>
                    <a:pt x="25490" y="297989"/>
                  </a:lnTo>
                  <a:lnTo>
                    <a:pt x="33937" y="314485"/>
                  </a:lnTo>
                  <a:lnTo>
                    <a:pt x="42831" y="328744"/>
                  </a:lnTo>
                  <a:lnTo>
                    <a:pt x="52022" y="341514"/>
                  </a:lnTo>
                  <a:lnTo>
                    <a:pt x="64676" y="354920"/>
                  </a:lnTo>
                  <a:lnTo>
                    <a:pt x="79637" y="368753"/>
                  </a:lnTo>
                  <a:lnTo>
                    <a:pt x="96136" y="382868"/>
                  </a:lnTo>
                  <a:lnTo>
                    <a:pt x="113661" y="395541"/>
                  </a:lnTo>
                  <a:lnTo>
                    <a:pt x="131870" y="407252"/>
                  </a:lnTo>
                  <a:lnTo>
                    <a:pt x="150534" y="418323"/>
                  </a:lnTo>
                  <a:lnTo>
                    <a:pt x="169502" y="427334"/>
                  </a:lnTo>
                  <a:lnTo>
                    <a:pt x="188674" y="434973"/>
                  </a:lnTo>
                  <a:lnTo>
                    <a:pt x="207980" y="441697"/>
                  </a:lnTo>
                  <a:lnTo>
                    <a:pt x="227375" y="446180"/>
                  </a:lnTo>
                  <a:lnTo>
                    <a:pt x="246832" y="449168"/>
                  </a:lnTo>
                  <a:lnTo>
                    <a:pt x="266328" y="451160"/>
                  </a:lnTo>
                  <a:lnTo>
                    <a:pt x="282588" y="449226"/>
                  </a:lnTo>
                  <a:lnTo>
                    <a:pt x="296691" y="444674"/>
                  </a:lnTo>
                  <a:lnTo>
                    <a:pt x="309356" y="438376"/>
                  </a:lnTo>
                  <a:lnTo>
                    <a:pt x="321061" y="430915"/>
                  </a:lnTo>
                  <a:lnTo>
                    <a:pt x="332127" y="422678"/>
                  </a:lnTo>
                  <a:lnTo>
                    <a:pt x="342768" y="413924"/>
                  </a:lnTo>
                  <a:lnTo>
                    <a:pt x="349861" y="401562"/>
                  </a:lnTo>
                  <a:lnTo>
                    <a:pt x="354590" y="386797"/>
                  </a:lnTo>
                  <a:lnTo>
                    <a:pt x="357743" y="370427"/>
                  </a:lnTo>
                  <a:lnTo>
                    <a:pt x="356582" y="356251"/>
                  </a:lnTo>
                  <a:lnTo>
                    <a:pt x="352545" y="343539"/>
                  </a:lnTo>
                  <a:lnTo>
                    <a:pt x="346591" y="331801"/>
                  </a:lnTo>
                  <a:lnTo>
                    <a:pt x="339360" y="320712"/>
                  </a:lnTo>
                  <a:lnTo>
                    <a:pt x="331276" y="310058"/>
                  </a:lnTo>
                  <a:lnTo>
                    <a:pt x="322624" y="299692"/>
                  </a:lnTo>
                  <a:lnTo>
                    <a:pt x="311962" y="291150"/>
                  </a:lnTo>
                  <a:lnTo>
                    <a:pt x="299960" y="283824"/>
                  </a:lnTo>
                  <a:lnTo>
                    <a:pt x="287064" y="277309"/>
                  </a:lnTo>
                  <a:lnTo>
                    <a:pt x="271942" y="276227"/>
                  </a:lnTo>
                  <a:lnTo>
                    <a:pt x="255335" y="278770"/>
                  </a:lnTo>
                  <a:lnTo>
                    <a:pt x="237738" y="283727"/>
                  </a:lnTo>
                  <a:lnTo>
                    <a:pt x="222745" y="291926"/>
                  </a:lnTo>
                  <a:lnTo>
                    <a:pt x="209486" y="302286"/>
                  </a:lnTo>
                  <a:lnTo>
                    <a:pt x="170887" y="340249"/>
                  </a:lnTo>
                  <a:lnTo>
                    <a:pt x="129135" y="39641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4893978" y="8060725"/>
              <a:ext cx="378668" cy="396154"/>
            </a:xfrm>
            <a:custGeom>
              <a:avLst/>
              <a:gdLst/>
              <a:ahLst/>
              <a:cxnLst/>
              <a:rect l="0" t="0" r="0" b="0"/>
              <a:pathLst>
                <a:path w="378668" h="396154">
                  <a:moveTo>
                    <a:pt x="0" y="58465"/>
                  </a:moveTo>
                  <a:lnTo>
                    <a:pt x="23382" y="42877"/>
                  </a:lnTo>
                  <a:lnTo>
                    <a:pt x="36795" y="36653"/>
                  </a:lnTo>
                  <a:lnTo>
                    <a:pt x="52263" y="30873"/>
                  </a:lnTo>
                  <a:lnTo>
                    <a:pt x="69100" y="25388"/>
                  </a:lnTo>
                  <a:lnTo>
                    <a:pt x="86850" y="20101"/>
                  </a:lnTo>
                  <a:lnTo>
                    <a:pt x="123973" y="9875"/>
                  </a:lnTo>
                  <a:lnTo>
                    <a:pt x="146271" y="6495"/>
                  </a:lnTo>
                  <a:lnTo>
                    <a:pt x="170924" y="4243"/>
                  </a:lnTo>
                  <a:lnTo>
                    <a:pt x="197148" y="2740"/>
                  </a:lnTo>
                  <a:lnTo>
                    <a:pt x="243686" y="1072"/>
                  </a:lnTo>
                  <a:lnTo>
                    <a:pt x="326732" y="0"/>
                  </a:lnTo>
                  <a:lnTo>
                    <a:pt x="341803" y="4807"/>
                  </a:lnTo>
                  <a:lnTo>
                    <a:pt x="353482" y="12905"/>
                  </a:lnTo>
                  <a:lnTo>
                    <a:pt x="362899" y="23197"/>
                  </a:lnTo>
                  <a:lnTo>
                    <a:pt x="364283" y="33322"/>
                  </a:lnTo>
                  <a:lnTo>
                    <a:pt x="360312" y="43335"/>
                  </a:lnTo>
                  <a:lnTo>
                    <a:pt x="352771" y="53272"/>
                  </a:lnTo>
                  <a:lnTo>
                    <a:pt x="342849" y="64791"/>
                  </a:lnTo>
                  <a:lnTo>
                    <a:pt x="331341" y="77365"/>
                  </a:lnTo>
                  <a:lnTo>
                    <a:pt x="296111" y="114093"/>
                  </a:lnTo>
                  <a:lnTo>
                    <a:pt x="285500" y="124914"/>
                  </a:lnTo>
                  <a:lnTo>
                    <a:pt x="280057" y="137023"/>
                  </a:lnTo>
                  <a:lnTo>
                    <a:pt x="278060" y="149989"/>
                  </a:lnTo>
                  <a:lnTo>
                    <a:pt x="278360" y="163528"/>
                  </a:lnTo>
                  <a:lnTo>
                    <a:pt x="283454" y="175816"/>
                  </a:lnTo>
                  <a:lnTo>
                    <a:pt x="291743" y="187270"/>
                  </a:lnTo>
                  <a:lnTo>
                    <a:pt x="302164" y="198170"/>
                  </a:lnTo>
                  <a:lnTo>
                    <a:pt x="314005" y="207068"/>
                  </a:lnTo>
                  <a:lnTo>
                    <a:pt x="326793" y="214630"/>
                  </a:lnTo>
                  <a:lnTo>
                    <a:pt x="340213" y="221304"/>
                  </a:lnTo>
                  <a:lnTo>
                    <a:pt x="352422" y="229015"/>
                  </a:lnTo>
                  <a:lnTo>
                    <a:pt x="363823" y="237419"/>
                  </a:lnTo>
                  <a:lnTo>
                    <a:pt x="374688" y="246284"/>
                  </a:lnTo>
                  <a:lnTo>
                    <a:pt x="378667" y="257088"/>
                  </a:lnTo>
                  <a:lnTo>
                    <a:pt x="378058" y="269185"/>
                  </a:lnTo>
                  <a:lnTo>
                    <a:pt x="374389" y="282144"/>
                  </a:lnTo>
                  <a:lnTo>
                    <a:pt x="367050" y="294045"/>
                  </a:lnTo>
                  <a:lnTo>
                    <a:pt x="357262" y="305242"/>
                  </a:lnTo>
                  <a:lnTo>
                    <a:pt x="345843" y="315969"/>
                  </a:lnTo>
                  <a:lnTo>
                    <a:pt x="331705" y="326384"/>
                  </a:lnTo>
                  <a:lnTo>
                    <a:pt x="315755" y="336589"/>
                  </a:lnTo>
                  <a:lnTo>
                    <a:pt x="298595" y="346656"/>
                  </a:lnTo>
                  <a:lnTo>
                    <a:pt x="282262" y="354998"/>
                  </a:lnTo>
                  <a:lnTo>
                    <a:pt x="190866" y="39615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5461035" y="8031098"/>
              <a:ext cx="353240" cy="411099"/>
            </a:xfrm>
            <a:custGeom>
              <a:avLst/>
              <a:gdLst/>
              <a:ahLst/>
              <a:cxnLst/>
              <a:rect l="0" t="0" r="0" b="0"/>
              <a:pathLst>
                <a:path w="353240" h="411099">
                  <a:moveTo>
                    <a:pt x="137682" y="0"/>
                  </a:moveTo>
                  <a:lnTo>
                    <a:pt x="114300" y="15588"/>
                  </a:lnTo>
                  <a:lnTo>
                    <a:pt x="104149" y="25074"/>
                  </a:lnTo>
                  <a:lnTo>
                    <a:pt x="94120" y="36292"/>
                  </a:lnTo>
                  <a:lnTo>
                    <a:pt x="84171" y="48665"/>
                  </a:lnTo>
                  <a:lnTo>
                    <a:pt x="72644" y="61808"/>
                  </a:lnTo>
                  <a:lnTo>
                    <a:pt x="60065" y="75462"/>
                  </a:lnTo>
                  <a:lnTo>
                    <a:pt x="46786" y="89461"/>
                  </a:lnTo>
                  <a:lnTo>
                    <a:pt x="36301" y="105318"/>
                  </a:lnTo>
                  <a:lnTo>
                    <a:pt x="27680" y="122415"/>
                  </a:lnTo>
                  <a:lnTo>
                    <a:pt x="20301" y="140338"/>
                  </a:lnTo>
                  <a:lnTo>
                    <a:pt x="13750" y="157181"/>
                  </a:lnTo>
                  <a:lnTo>
                    <a:pt x="2122" y="188946"/>
                  </a:lnTo>
                  <a:lnTo>
                    <a:pt x="0" y="204269"/>
                  </a:lnTo>
                  <a:lnTo>
                    <a:pt x="216" y="219378"/>
                  </a:lnTo>
                  <a:lnTo>
                    <a:pt x="1992" y="234344"/>
                  </a:lnTo>
                  <a:lnTo>
                    <a:pt x="6438" y="249215"/>
                  </a:lnTo>
                  <a:lnTo>
                    <a:pt x="12666" y="264025"/>
                  </a:lnTo>
                  <a:lnTo>
                    <a:pt x="20080" y="278791"/>
                  </a:lnTo>
                  <a:lnTo>
                    <a:pt x="29917" y="291897"/>
                  </a:lnTo>
                  <a:lnTo>
                    <a:pt x="41368" y="303898"/>
                  </a:lnTo>
                  <a:lnTo>
                    <a:pt x="53897" y="315161"/>
                  </a:lnTo>
                  <a:lnTo>
                    <a:pt x="70406" y="322670"/>
                  </a:lnTo>
                  <a:lnTo>
                    <a:pt x="89569" y="327676"/>
                  </a:lnTo>
                  <a:lnTo>
                    <a:pt x="110501" y="331014"/>
                  </a:lnTo>
                  <a:lnTo>
                    <a:pt x="132612" y="333238"/>
                  </a:lnTo>
                  <a:lnTo>
                    <a:pt x="155510" y="334721"/>
                  </a:lnTo>
                  <a:lnTo>
                    <a:pt x="178931" y="335710"/>
                  </a:lnTo>
                  <a:lnTo>
                    <a:pt x="226706" y="336809"/>
                  </a:lnTo>
                  <a:lnTo>
                    <a:pt x="250866" y="337102"/>
                  </a:lnTo>
                  <a:lnTo>
                    <a:pt x="271866" y="334034"/>
                  </a:lnTo>
                  <a:lnTo>
                    <a:pt x="290761" y="328727"/>
                  </a:lnTo>
                  <a:lnTo>
                    <a:pt x="308251" y="321926"/>
                  </a:lnTo>
                  <a:lnTo>
                    <a:pt x="323173" y="314129"/>
                  </a:lnTo>
                  <a:lnTo>
                    <a:pt x="336385" y="305669"/>
                  </a:lnTo>
                  <a:lnTo>
                    <a:pt x="348455" y="296766"/>
                  </a:lnTo>
                  <a:lnTo>
                    <a:pt x="353239" y="287567"/>
                  </a:lnTo>
                  <a:lnTo>
                    <a:pt x="353165" y="278173"/>
                  </a:lnTo>
                  <a:lnTo>
                    <a:pt x="349854" y="268647"/>
                  </a:lnTo>
                  <a:lnTo>
                    <a:pt x="342752" y="263928"/>
                  </a:lnTo>
                  <a:lnTo>
                    <a:pt x="333124" y="262413"/>
                  </a:lnTo>
                  <a:lnTo>
                    <a:pt x="321811" y="263034"/>
                  </a:lnTo>
                  <a:lnTo>
                    <a:pt x="309375" y="266711"/>
                  </a:lnTo>
                  <a:lnTo>
                    <a:pt x="296190" y="272425"/>
                  </a:lnTo>
                  <a:lnTo>
                    <a:pt x="282507" y="279497"/>
                  </a:lnTo>
                  <a:lnTo>
                    <a:pt x="268490" y="287474"/>
                  </a:lnTo>
                  <a:lnTo>
                    <a:pt x="254251" y="296055"/>
                  </a:lnTo>
                  <a:lnTo>
                    <a:pt x="239865" y="305039"/>
                  </a:lnTo>
                  <a:lnTo>
                    <a:pt x="228643" y="315922"/>
                  </a:lnTo>
                  <a:lnTo>
                    <a:pt x="219531" y="328071"/>
                  </a:lnTo>
                  <a:lnTo>
                    <a:pt x="211824" y="341064"/>
                  </a:lnTo>
                  <a:lnTo>
                    <a:pt x="205055" y="354621"/>
                  </a:lnTo>
                  <a:lnTo>
                    <a:pt x="198911" y="368552"/>
                  </a:lnTo>
                  <a:lnTo>
                    <a:pt x="181729" y="41109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6230047" y="8266011"/>
              <a:ext cx="308324" cy="29365"/>
            </a:xfrm>
            <a:custGeom>
              <a:avLst/>
              <a:gdLst/>
              <a:ahLst/>
              <a:cxnLst/>
              <a:rect l="0" t="0" r="0" b="0"/>
              <a:pathLst>
                <a:path w="308324" h="29365">
                  <a:moveTo>
                    <a:pt x="0" y="29364"/>
                  </a:moveTo>
                  <a:lnTo>
                    <a:pt x="31177" y="21570"/>
                  </a:lnTo>
                  <a:lnTo>
                    <a:pt x="68234" y="13393"/>
                  </a:lnTo>
                  <a:lnTo>
                    <a:pt x="89535" y="8928"/>
                  </a:lnTo>
                  <a:lnTo>
                    <a:pt x="113525" y="5953"/>
                  </a:lnTo>
                  <a:lnTo>
                    <a:pt x="139305" y="3968"/>
                  </a:lnTo>
                  <a:lnTo>
                    <a:pt x="166280" y="2646"/>
                  </a:lnTo>
                  <a:lnTo>
                    <a:pt x="218004" y="1176"/>
                  </a:lnTo>
                  <a:lnTo>
                    <a:pt x="30832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6259411" y="8442196"/>
              <a:ext cx="308325" cy="14683"/>
            </a:xfrm>
            <a:custGeom>
              <a:avLst/>
              <a:gdLst/>
              <a:ahLst/>
              <a:cxnLst/>
              <a:rect l="0" t="0" r="0" b="0"/>
              <a:pathLst>
                <a:path w="308325" h="14683">
                  <a:moveTo>
                    <a:pt x="0" y="14682"/>
                  </a:moveTo>
                  <a:lnTo>
                    <a:pt x="117766" y="14682"/>
                  </a:lnTo>
                  <a:lnTo>
                    <a:pt x="148658" y="13051"/>
                  </a:lnTo>
                  <a:lnTo>
                    <a:pt x="30832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7037561" y="8200184"/>
              <a:ext cx="397879" cy="506290"/>
            </a:xfrm>
            <a:custGeom>
              <a:avLst/>
              <a:gdLst/>
              <a:ahLst/>
              <a:cxnLst/>
              <a:rect l="0" t="0" r="0" b="0"/>
              <a:pathLst>
                <a:path w="397879" h="506290">
                  <a:moveTo>
                    <a:pt x="0" y="21781"/>
                  </a:moveTo>
                  <a:lnTo>
                    <a:pt x="23383" y="13987"/>
                  </a:lnTo>
                  <a:lnTo>
                    <a:pt x="38428" y="10059"/>
                  </a:lnTo>
                  <a:lnTo>
                    <a:pt x="76895" y="1345"/>
                  </a:lnTo>
                  <a:lnTo>
                    <a:pt x="95309" y="0"/>
                  </a:lnTo>
                  <a:lnTo>
                    <a:pt x="112480" y="735"/>
                  </a:lnTo>
                  <a:lnTo>
                    <a:pt x="128821" y="2857"/>
                  </a:lnTo>
                  <a:lnTo>
                    <a:pt x="147872" y="4271"/>
                  </a:lnTo>
                  <a:lnTo>
                    <a:pt x="168729" y="5213"/>
                  </a:lnTo>
                  <a:lnTo>
                    <a:pt x="190790" y="5842"/>
                  </a:lnTo>
                  <a:lnTo>
                    <a:pt x="212023" y="7892"/>
                  </a:lnTo>
                  <a:lnTo>
                    <a:pt x="232704" y="10890"/>
                  </a:lnTo>
                  <a:lnTo>
                    <a:pt x="253017" y="14521"/>
                  </a:lnTo>
                  <a:lnTo>
                    <a:pt x="271453" y="20204"/>
                  </a:lnTo>
                  <a:lnTo>
                    <a:pt x="288637" y="27254"/>
                  </a:lnTo>
                  <a:lnTo>
                    <a:pt x="304988" y="35218"/>
                  </a:lnTo>
                  <a:lnTo>
                    <a:pt x="319151" y="43790"/>
                  </a:lnTo>
                  <a:lnTo>
                    <a:pt x="331855" y="52767"/>
                  </a:lnTo>
                  <a:lnTo>
                    <a:pt x="343588" y="62014"/>
                  </a:lnTo>
                  <a:lnTo>
                    <a:pt x="348147" y="71442"/>
                  </a:lnTo>
                  <a:lnTo>
                    <a:pt x="347923" y="80990"/>
                  </a:lnTo>
                  <a:lnTo>
                    <a:pt x="344512" y="90618"/>
                  </a:lnTo>
                  <a:lnTo>
                    <a:pt x="338974" y="100299"/>
                  </a:lnTo>
                  <a:lnTo>
                    <a:pt x="332020" y="110016"/>
                  </a:lnTo>
                  <a:lnTo>
                    <a:pt x="324122" y="119756"/>
                  </a:lnTo>
                  <a:lnTo>
                    <a:pt x="315594" y="129513"/>
                  </a:lnTo>
                  <a:lnTo>
                    <a:pt x="306644" y="139279"/>
                  </a:lnTo>
                  <a:lnTo>
                    <a:pt x="297416" y="149054"/>
                  </a:lnTo>
                  <a:lnTo>
                    <a:pt x="289633" y="160463"/>
                  </a:lnTo>
                  <a:lnTo>
                    <a:pt x="282813" y="172964"/>
                  </a:lnTo>
                  <a:lnTo>
                    <a:pt x="276635" y="186192"/>
                  </a:lnTo>
                  <a:lnTo>
                    <a:pt x="275779" y="201536"/>
                  </a:lnTo>
                  <a:lnTo>
                    <a:pt x="278471" y="218291"/>
                  </a:lnTo>
                  <a:lnTo>
                    <a:pt x="283528" y="235986"/>
                  </a:lnTo>
                  <a:lnTo>
                    <a:pt x="290162" y="252676"/>
                  </a:lnTo>
                  <a:lnTo>
                    <a:pt x="297847" y="268697"/>
                  </a:lnTo>
                  <a:lnTo>
                    <a:pt x="306234" y="284272"/>
                  </a:lnTo>
                  <a:lnTo>
                    <a:pt x="316718" y="297918"/>
                  </a:lnTo>
                  <a:lnTo>
                    <a:pt x="328603" y="310278"/>
                  </a:lnTo>
                  <a:lnTo>
                    <a:pt x="341419" y="321781"/>
                  </a:lnTo>
                  <a:lnTo>
                    <a:pt x="353226" y="334343"/>
                  </a:lnTo>
                  <a:lnTo>
                    <a:pt x="364360" y="347613"/>
                  </a:lnTo>
                  <a:lnTo>
                    <a:pt x="375046" y="361353"/>
                  </a:lnTo>
                  <a:lnTo>
                    <a:pt x="383801" y="375407"/>
                  </a:lnTo>
                  <a:lnTo>
                    <a:pt x="391269" y="389670"/>
                  </a:lnTo>
                  <a:lnTo>
                    <a:pt x="397878" y="404073"/>
                  </a:lnTo>
                  <a:lnTo>
                    <a:pt x="395760" y="416938"/>
                  </a:lnTo>
                  <a:lnTo>
                    <a:pt x="387822" y="428777"/>
                  </a:lnTo>
                  <a:lnTo>
                    <a:pt x="376005" y="439932"/>
                  </a:lnTo>
                  <a:lnTo>
                    <a:pt x="359970" y="449001"/>
                  </a:lnTo>
                  <a:lnTo>
                    <a:pt x="341123" y="456678"/>
                  </a:lnTo>
                  <a:lnTo>
                    <a:pt x="320403" y="463427"/>
                  </a:lnTo>
                  <a:lnTo>
                    <a:pt x="298431" y="469558"/>
                  </a:lnTo>
                  <a:lnTo>
                    <a:pt x="275627" y="475277"/>
                  </a:lnTo>
                  <a:lnTo>
                    <a:pt x="252268" y="480720"/>
                  </a:lnTo>
                  <a:lnTo>
                    <a:pt x="231801" y="485981"/>
                  </a:lnTo>
                  <a:lnTo>
                    <a:pt x="213262" y="491119"/>
                  </a:lnTo>
                  <a:lnTo>
                    <a:pt x="196009" y="496176"/>
                  </a:lnTo>
                  <a:lnTo>
                    <a:pt x="177982" y="499547"/>
                  </a:lnTo>
                  <a:lnTo>
                    <a:pt x="159438" y="501794"/>
                  </a:lnTo>
                  <a:lnTo>
                    <a:pt x="102775" y="5062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7613345" y="8324739"/>
              <a:ext cx="292187" cy="381735"/>
            </a:xfrm>
            <a:custGeom>
              <a:avLst/>
              <a:gdLst/>
              <a:ahLst/>
              <a:cxnLst/>
              <a:rect l="0" t="0" r="0" b="0"/>
              <a:pathLst>
                <a:path w="292187" h="381735">
                  <a:moveTo>
                    <a:pt x="70228" y="0"/>
                  </a:moveTo>
                  <a:lnTo>
                    <a:pt x="46845" y="15589"/>
                  </a:lnTo>
                  <a:lnTo>
                    <a:pt x="38326" y="25075"/>
                  </a:lnTo>
                  <a:lnTo>
                    <a:pt x="31015" y="36293"/>
                  </a:lnTo>
                  <a:lnTo>
                    <a:pt x="24509" y="48666"/>
                  </a:lnTo>
                  <a:lnTo>
                    <a:pt x="18541" y="63439"/>
                  </a:lnTo>
                  <a:lnTo>
                    <a:pt x="12932" y="79813"/>
                  </a:lnTo>
                  <a:lnTo>
                    <a:pt x="7560" y="97255"/>
                  </a:lnTo>
                  <a:lnTo>
                    <a:pt x="3979" y="115409"/>
                  </a:lnTo>
                  <a:lnTo>
                    <a:pt x="1591" y="134036"/>
                  </a:lnTo>
                  <a:lnTo>
                    <a:pt x="0" y="152979"/>
                  </a:lnTo>
                  <a:lnTo>
                    <a:pt x="570" y="172134"/>
                  </a:lnTo>
                  <a:lnTo>
                    <a:pt x="2583" y="191429"/>
                  </a:lnTo>
                  <a:lnTo>
                    <a:pt x="5555" y="210818"/>
                  </a:lnTo>
                  <a:lnTo>
                    <a:pt x="10798" y="227007"/>
                  </a:lnTo>
                  <a:lnTo>
                    <a:pt x="17558" y="241062"/>
                  </a:lnTo>
                  <a:lnTo>
                    <a:pt x="25326" y="253694"/>
                  </a:lnTo>
                  <a:lnTo>
                    <a:pt x="33768" y="265379"/>
                  </a:lnTo>
                  <a:lnTo>
                    <a:pt x="42659" y="276432"/>
                  </a:lnTo>
                  <a:lnTo>
                    <a:pt x="51849" y="287062"/>
                  </a:lnTo>
                  <a:lnTo>
                    <a:pt x="64501" y="297413"/>
                  </a:lnTo>
                  <a:lnTo>
                    <a:pt x="79460" y="307575"/>
                  </a:lnTo>
                  <a:lnTo>
                    <a:pt x="95959" y="317613"/>
                  </a:lnTo>
                  <a:lnTo>
                    <a:pt x="115115" y="324305"/>
                  </a:lnTo>
                  <a:lnTo>
                    <a:pt x="136042" y="328766"/>
                  </a:lnTo>
                  <a:lnTo>
                    <a:pt x="158150" y="331740"/>
                  </a:lnTo>
                  <a:lnTo>
                    <a:pt x="179414" y="332092"/>
                  </a:lnTo>
                  <a:lnTo>
                    <a:pt x="200116" y="330694"/>
                  </a:lnTo>
                  <a:lnTo>
                    <a:pt x="220442" y="328132"/>
                  </a:lnTo>
                  <a:lnTo>
                    <a:pt x="237256" y="323161"/>
                  </a:lnTo>
                  <a:lnTo>
                    <a:pt x="251728" y="316584"/>
                  </a:lnTo>
                  <a:lnTo>
                    <a:pt x="264638" y="308937"/>
                  </a:lnTo>
                  <a:lnTo>
                    <a:pt x="274876" y="297313"/>
                  </a:lnTo>
                  <a:lnTo>
                    <a:pt x="283333" y="283038"/>
                  </a:lnTo>
                  <a:lnTo>
                    <a:pt x="290602" y="266997"/>
                  </a:lnTo>
                  <a:lnTo>
                    <a:pt x="292186" y="253039"/>
                  </a:lnTo>
                  <a:lnTo>
                    <a:pt x="289979" y="240472"/>
                  </a:lnTo>
                  <a:lnTo>
                    <a:pt x="285245" y="228831"/>
                  </a:lnTo>
                  <a:lnTo>
                    <a:pt x="275564" y="221071"/>
                  </a:lnTo>
                  <a:lnTo>
                    <a:pt x="262584" y="215897"/>
                  </a:lnTo>
                  <a:lnTo>
                    <a:pt x="247406" y="212448"/>
                  </a:lnTo>
                  <a:lnTo>
                    <a:pt x="234024" y="213411"/>
                  </a:lnTo>
                  <a:lnTo>
                    <a:pt x="221840" y="217316"/>
                  </a:lnTo>
                  <a:lnTo>
                    <a:pt x="210455" y="223181"/>
                  </a:lnTo>
                  <a:lnTo>
                    <a:pt x="199602" y="230355"/>
                  </a:lnTo>
                  <a:lnTo>
                    <a:pt x="189104" y="238400"/>
                  </a:lnTo>
                  <a:lnTo>
                    <a:pt x="178843" y="247026"/>
                  </a:lnTo>
                  <a:lnTo>
                    <a:pt x="170371" y="257671"/>
                  </a:lnTo>
                  <a:lnTo>
                    <a:pt x="163091" y="269661"/>
                  </a:lnTo>
                  <a:lnTo>
                    <a:pt x="156607" y="282548"/>
                  </a:lnTo>
                  <a:lnTo>
                    <a:pt x="152284" y="297666"/>
                  </a:lnTo>
                  <a:lnTo>
                    <a:pt x="149402" y="314270"/>
                  </a:lnTo>
                  <a:lnTo>
                    <a:pt x="158320" y="38173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7918486" y="8016416"/>
              <a:ext cx="264279" cy="291112"/>
            </a:xfrm>
            <a:custGeom>
              <a:avLst/>
              <a:gdLst/>
              <a:ahLst/>
              <a:cxnLst/>
              <a:rect l="0" t="0" r="0" b="0"/>
              <a:pathLst>
                <a:path w="264279" h="291112">
                  <a:moveTo>
                    <a:pt x="264278" y="0"/>
                  </a:moveTo>
                  <a:lnTo>
                    <a:pt x="256484" y="23382"/>
                  </a:lnTo>
                  <a:lnTo>
                    <a:pt x="252557" y="36795"/>
                  </a:lnTo>
                  <a:lnTo>
                    <a:pt x="243842" y="69100"/>
                  </a:lnTo>
                  <a:lnTo>
                    <a:pt x="237603" y="86850"/>
                  </a:lnTo>
                  <a:lnTo>
                    <a:pt x="230181" y="105209"/>
                  </a:lnTo>
                  <a:lnTo>
                    <a:pt x="221971" y="123973"/>
                  </a:lnTo>
                  <a:lnTo>
                    <a:pt x="213234" y="139745"/>
                  </a:lnTo>
                  <a:lnTo>
                    <a:pt x="204147" y="153524"/>
                  </a:lnTo>
                  <a:lnTo>
                    <a:pt x="194827" y="165971"/>
                  </a:lnTo>
                  <a:lnTo>
                    <a:pt x="185351" y="180795"/>
                  </a:lnTo>
                  <a:lnTo>
                    <a:pt x="175770" y="197203"/>
                  </a:lnTo>
                  <a:lnTo>
                    <a:pt x="166121" y="214667"/>
                  </a:lnTo>
                  <a:lnTo>
                    <a:pt x="154794" y="229572"/>
                  </a:lnTo>
                  <a:lnTo>
                    <a:pt x="142348" y="242772"/>
                  </a:lnTo>
                  <a:lnTo>
                    <a:pt x="117100" y="266138"/>
                  </a:lnTo>
                  <a:lnTo>
                    <a:pt x="95003" y="287400"/>
                  </a:lnTo>
                  <a:lnTo>
                    <a:pt x="84543" y="291111"/>
                  </a:lnTo>
                  <a:lnTo>
                    <a:pt x="74306" y="290323"/>
                  </a:lnTo>
                  <a:lnTo>
                    <a:pt x="64220" y="286536"/>
                  </a:lnTo>
                  <a:lnTo>
                    <a:pt x="54232" y="277484"/>
                  </a:lnTo>
                  <a:lnTo>
                    <a:pt x="44311" y="264925"/>
                  </a:lnTo>
                  <a:lnTo>
                    <a:pt x="34435" y="250027"/>
                  </a:lnTo>
                  <a:lnTo>
                    <a:pt x="26219" y="235201"/>
                  </a:lnTo>
                  <a:lnTo>
                    <a:pt x="19111" y="220423"/>
                  </a:lnTo>
                  <a:lnTo>
                    <a:pt x="0" y="16150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-59080" y="5109364"/>
            <a:ext cx="3107271" cy="3127284"/>
            <a:chOff x="-59080" y="5109364"/>
            <a:chExt cx="3107271" cy="3127284"/>
          </a:xfrm>
        </p:grpSpPr>
        <p:sp>
          <p:nvSpPr>
            <p:cNvPr id="212" name="Freeform 211"/>
            <p:cNvSpPr/>
            <p:nvPr/>
          </p:nvSpPr>
          <p:spPr>
            <a:xfrm>
              <a:off x="518717" y="5711329"/>
              <a:ext cx="29366" cy="425781"/>
            </a:xfrm>
            <a:custGeom>
              <a:avLst/>
              <a:gdLst/>
              <a:ahLst/>
              <a:cxnLst/>
              <a:rect l="0" t="0" r="0" b="0"/>
              <a:pathLst>
                <a:path w="29366" h="425781">
                  <a:moveTo>
                    <a:pt x="29365" y="0"/>
                  </a:moveTo>
                  <a:lnTo>
                    <a:pt x="21570" y="31177"/>
                  </a:lnTo>
                  <a:lnTo>
                    <a:pt x="19274" y="48517"/>
                  </a:lnTo>
                  <a:lnTo>
                    <a:pt x="17744" y="68234"/>
                  </a:lnTo>
                  <a:lnTo>
                    <a:pt x="16723" y="89536"/>
                  </a:lnTo>
                  <a:lnTo>
                    <a:pt x="15590" y="134956"/>
                  </a:lnTo>
                  <a:lnTo>
                    <a:pt x="15287" y="158487"/>
                  </a:lnTo>
                  <a:lnTo>
                    <a:pt x="13454" y="182331"/>
                  </a:lnTo>
                  <a:lnTo>
                    <a:pt x="10601" y="206384"/>
                  </a:lnTo>
                  <a:lnTo>
                    <a:pt x="7068" y="230576"/>
                  </a:lnTo>
                  <a:lnTo>
                    <a:pt x="4712" y="253229"/>
                  </a:lnTo>
                  <a:lnTo>
                    <a:pt x="3141" y="274857"/>
                  </a:lnTo>
                  <a:lnTo>
                    <a:pt x="2094" y="295800"/>
                  </a:lnTo>
                  <a:lnTo>
                    <a:pt x="931" y="336472"/>
                  </a:lnTo>
                  <a:lnTo>
                    <a:pt x="0" y="4257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641235" y="5614519"/>
              <a:ext cx="257359" cy="596002"/>
            </a:xfrm>
            <a:custGeom>
              <a:avLst/>
              <a:gdLst/>
              <a:ahLst/>
              <a:cxnLst/>
              <a:rect l="0" t="0" r="0" b="0"/>
              <a:pathLst>
                <a:path w="257359" h="596002">
                  <a:moveTo>
                    <a:pt x="24303" y="82128"/>
                  </a:moveTo>
                  <a:lnTo>
                    <a:pt x="32097" y="50951"/>
                  </a:lnTo>
                  <a:lnTo>
                    <a:pt x="39287" y="38504"/>
                  </a:lnTo>
                  <a:lnTo>
                    <a:pt x="48975" y="26944"/>
                  </a:lnTo>
                  <a:lnTo>
                    <a:pt x="60327" y="15974"/>
                  </a:lnTo>
                  <a:lnTo>
                    <a:pt x="74421" y="8662"/>
                  </a:lnTo>
                  <a:lnTo>
                    <a:pt x="90342" y="3786"/>
                  </a:lnTo>
                  <a:lnTo>
                    <a:pt x="107481" y="536"/>
                  </a:lnTo>
                  <a:lnTo>
                    <a:pt x="125433" y="0"/>
                  </a:lnTo>
                  <a:lnTo>
                    <a:pt x="143926" y="1275"/>
                  </a:lnTo>
                  <a:lnTo>
                    <a:pt x="162780" y="3756"/>
                  </a:lnTo>
                  <a:lnTo>
                    <a:pt x="178612" y="10304"/>
                  </a:lnTo>
                  <a:lnTo>
                    <a:pt x="192430" y="19563"/>
                  </a:lnTo>
                  <a:lnTo>
                    <a:pt x="204904" y="30630"/>
                  </a:lnTo>
                  <a:lnTo>
                    <a:pt x="227465" y="51627"/>
                  </a:lnTo>
                  <a:lnTo>
                    <a:pt x="238049" y="61794"/>
                  </a:lnTo>
                  <a:lnTo>
                    <a:pt x="245105" y="75097"/>
                  </a:lnTo>
                  <a:lnTo>
                    <a:pt x="249809" y="90492"/>
                  </a:lnTo>
                  <a:lnTo>
                    <a:pt x="252945" y="107280"/>
                  </a:lnTo>
                  <a:lnTo>
                    <a:pt x="255035" y="126629"/>
                  </a:lnTo>
                  <a:lnTo>
                    <a:pt x="256429" y="147685"/>
                  </a:lnTo>
                  <a:lnTo>
                    <a:pt x="257358" y="169879"/>
                  </a:lnTo>
                  <a:lnTo>
                    <a:pt x="254715" y="189568"/>
                  </a:lnTo>
                  <a:lnTo>
                    <a:pt x="249690" y="207589"/>
                  </a:lnTo>
                  <a:lnTo>
                    <a:pt x="218183" y="287264"/>
                  </a:lnTo>
                  <a:lnTo>
                    <a:pt x="209022" y="306978"/>
                  </a:lnTo>
                  <a:lnTo>
                    <a:pt x="199652" y="325014"/>
                  </a:lnTo>
                  <a:lnTo>
                    <a:pt x="190143" y="341933"/>
                  </a:lnTo>
                  <a:lnTo>
                    <a:pt x="178909" y="358106"/>
                  </a:lnTo>
                  <a:lnTo>
                    <a:pt x="166526" y="373782"/>
                  </a:lnTo>
                  <a:lnTo>
                    <a:pt x="153377" y="389126"/>
                  </a:lnTo>
                  <a:lnTo>
                    <a:pt x="141348" y="402619"/>
                  </a:lnTo>
                  <a:lnTo>
                    <a:pt x="119282" y="426311"/>
                  </a:lnTo>
                  <a:lnTo>
                    <a:pt x="80722" y="465787"/>
                  </a:lnTo>
                  <a:lnTo>
                    <a:pt x="66809" y="481459"/>
                  </a:lnTo>
                  <a:lnTo>
                    <a:pt x="52641" y="498432"/>
                  </a:lnTo>
                  <a:lnTo>
                    <a:pt x="38301" y="516273"/>
                  </a:lnTo>
                  <a:lnTo>
                    <a:pt x="25478" y="531429"/>
                  </a:lnTo>
                  <a:lnTo>
                    <a:pt x="13667" y="544796"/>
                  </a:lnTo>
                  <a:lnTo>
                    <a:pt x="2530" y="556970"/>
                  </a:lnTo>
                  <a:lnTo>
                    <a:pt x="0" y="566718"/>
                  </a:lnTo>
                  <a:lnTo>
                    <a:pt x="3207" y="574847"/>
                  </a:lnTo>
                  <a:lnTo>
                    <a:pt x="10239" y="581899"/>
                  </a:lnTo>
                  <a:lnTo>
                    <a:pt x="21452" y="586599"/>
                  </a:lnTo>
                  <a:lnTo>
                    <a:pt x="35453" y="589733"/>
                  </a:lnTo>
                  <a:lnTo>
                    <a:pt x="51313" y="591822"/>
                  </a:lnTo>
                  <a:lnTo>
                    <a:pt x="68411" y="593215"/>
                  </a:lnTo>
                  <a:lnTo>
                    <a:pt x="86335" y="594144"/>
                  </a:lnTo>
                  <a:lnTo>
                    <a:pt x="123652" y="595176"/>
                  </a:lnTo>
                  <a:lnTo>
                    <a:pt x="244534" y="5960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1061954" y="6225202"/>
              <a:ext cx="44048" cy="337689"/>
            </a:xfrm>
            <a:custGeom>
              <a:avLst/>
              <a:gdLst/>
              <a:ahLst/>
              <a:cxnLst/>
              <a:rect l="0" t="0" r="0" b="0"/>
              <a:pathLst>
                <a:path w="44048" h="337689">
                  <a:moveTo>
                    <a:pt x="44047" y="0"/>
                  </a:moveTo>
                  <a:lnTo>
                    <a:pt x="36252" y="23382"/>
                  </a:lnTo>
                  <a:lnTo>
                    <a:pt x="33957" y="36796"/>
                  </a:lnTo>
                  <a:lnTo>
                    <a:pt x="32426" y="52263"/>
                  </a:lnTo>
                  <a:lnTo>
                    <a:pt x="31405" y="69100"/>
                  </a:lnTo>
                  <a:lnTo>
                    <a:pt x="30272" y="109559"/>
                  </a:lnTo>
                  <a:lnTo>
                    <a:pt x="29969" y="131768"/>
                  </a:lnTo>
                  <a:lnTo>
                    <a:pt x="28136" y="153098"/>
                  </a:lnTo>
                  <a:lnTo>
                    <a:pt x="25283" y="173845"/>
                  </a:lnTo>
                  <a:lnTo>
                    <a:pt x="21750" y="194201"/>
                  </a:lnTo>
                  <a:lnTo>
                    <a:pt x="19394" y="214297"/>
                  </a:lnTo>
                  <a:lnTo>
                    <a:pt x="17823" y="234220"/>
                  </a:lnTo>
                  <a:lnTo>
                    <a:pt x="16776" y="254027"/>
                  </a:lnTo>
                  <a:lnTo>
                    <a:pt x="14447" y="272126"/>
                  </a:lnTo>
                  <a:lnTo>
                    <a:pt x="11263" y="289086"/>
                  </a:lnTo>
                  <a:lnTo>
                    <a:pt x="0" y="33768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1267504" y="5680476"/>
              <a:ext cx="293642" cy="632819"/>
            </a:xfrm>
            <a:custGeom>
              <a:avLst/>
              <a:gdLst/>
              <a:ahLst/>
              <a:cxnLst/>
              <a:rect l="0" t="0" r="0" b="0"/>
              <a:pathLst>
                <a:path w="293642" h="632819">
                  <a:moveTo>
                    <a:pt x="0" y="60217"/>
                  </a:moveTo>
                  <a:lnTo>
                    <a:pt x="7794" y="36835"/>
                  </a:lnTo>
                  <a:lnTo>
                    <a:pt x="16615" y="26684"/>
                  </a:lnTo>
                  <a:lnTo>
                    <a:pt x="29021" y="16654"/>
                  </a:lnTo>
                  <a:lnTo>
                    <a:pt x="43817" y="6705"/>
                  </a:lnTo>
                  <a:lnTo>
                    <a:pt x="58576" y="1703"/>
                  </a:lnTo>
                  <a:lnTo>
                    <a:pt x="73308" y="0"/>
                  </a:lnTo>
                  <a:lnTo>
                    <a:pt x="88024" y="497"/>
                  </a:lnTo>
                  <a:lnTo>
                    <a:pt x="102729" y="2459"/>
                  </a:lnTo>
                  <a:lnTo>
                    <a:pt x="117426" y="5398"/>
                  </a:lnTo>
                  <a:lnTo>
                    <a:pt x="132118" y="8989"/>
                  </a:lnTo>
                  <a:lnTo>
                    <a:pt x="148438" y="14646"/>
                  </a:lnTo>
                  <a:lnTo>
                    <a:pt x="165844" y="21679"/>
                  </a:lnTo>
                  <a:lnTo>
                    <a:pt x="183973" y="29631"/>
                  </a:lnTo>
                  <a:lnTo>
                    <a:pt x="199321" y="39826"/>
                  </a:lnTo>
                  <a:lnTo>
                    <a:pt x="212816" y="51517"/>
                  </a:lnTo>
                  <a:lnTo>
                    <a:pt x="257918" y="97651"/>
                  </a:lnTo>
                  <a:lnTo>
                    <a:pt x="266563" y="111275"/>
                  </a:lnTo>
                  <a:lnTo>
                    <a:pt x="273958" y="126882"/>
                  </a:lnTo>
                  <a:lnTo>
                    <a:pt x="280519" y="143813"/>
                  </a:lnTo>
                  <a:lnTo>
                    <a:pt x="283262" y="164888"/>
                  </a:lnTo>
                  <a:lnTo>
                    <a:pt x="283459" y="188726"/>
                  </a:lnTo>
                  <a:lnTo>
                    <a:pt x="281959" y="214406"/>
                  </a:lnTo>
                  <a:lnTo>
                    <a:pt x="277696" y="236420"/>
                  </a:lnTo>
                  <a:lnTo>
                    <a:pt x="271592" y="255991"/>
                  </a:lnTo>
                  <a:lnTo>
                    <a:pt x="264259" y="273931"/>
                  </a:lnTo>
                  <a:lnTo>
                    <a:pt x="256109" y="289154"/>
                  </a:lnTo>
                  <a:lnTo>
                    <a:pt x="247412" y="302566"/>
                  </a:lnTo>
                  <a:lnTo>
                    <a:pt x="238352" y="314770"/>
                  </a:lnTo>
                  <a:lnTo>
                    <a:pt x="227417" y="326168"/>
                  </a:lnTo>
                  <a:lnTo>
                    <a:pt x="215234" y="337030"/>
                  </a:lnTo>
                  <a:lnTo>
                    <a:pt x="202217" y="347533"/>
                  </a:lnTo>
                  <a:lnTo>
                    <a:pt x="190277" y="357798"/>
                  </a:lnTo>
                  <a:lnTo>
                    <a:pt x="179054" y="367905"/>
                  </a:lnTo>
                  <a:lnTo>
                    <a:pt x="168310" y="377904"/>
                  </a:lnTo>
                  <a:lnTo>
                    <a:pt x="156252" y="387834"/>
                  </a:lnTo>
                  <a:lnTo>
                    <a:pt x="143321" y="397716"/>
                  </a:lnTo>
                  <a:lnTo>
                    <a:pt x="62859" y="456911"/>
                  </a:lnTo>
                  <a:lnTo>
                    <a:pt x="31200" y="479051"/>
                  </a:lnTo>
                  <a:lnTo>
                    <a:pt x="19168" y="491155"/>
                  </a:lnTo>
                  <a:lnTo>
                    <a:pt x="9516" y="504118"/>
                  </a:lnTo>
                  <a:lnTo>
                    <a:pt x="1450" y="517654"/>
                  </a:lnTo>
                  <a:lnTo>
                    <a:pt x="2598" y="529940"/>
                  </a:lnTo>
                  <a:lnTo>
                    <a:pt x="9888" y="541394"/>
                  </a:lnTo>
                  <a:lnTo>
                    <a:pt x="21274" y="552293"/>
                  </a:lnTo>
                  <a:lnTo>
                    <a:pt x="37021" y="561190"/>
                  </a:lnTo>
                  <a:lnTo>
                    <a:pt x="55676" y="568753"/>
                  </a:lnTo>
                  <a:lnTo>
                    <a:pt x="128635" y="592612"/>
                  </a:lnTo>
                  <a:lnTo>
                    <a:pt x="147748" y="597857"/>
                  </a:lnTo>
                  <a:lnTo>
                    <a:pt x="168646" y="602986"/>
                  </a:lnTo>
                  <a:lnTo>
                    <a:pt x="293641" y="6328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1707966" y="6327976"/>
              <a:ext cx="14683" cy="1"/>
            </a:xfrm>
            <a:custGeom>
              <a:avLst/>
              <a:gdLst/>
              <a:ahLst/>
              <a:cxnLst/>
              <a:rect l="0" t="0" r="0" b="0"/>
              <a:pathLst>
                <a:path w="14683" h="1">
                  <a:moveTo>
                    <a:pt x="14682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2030972" y="5872832"/>
              <a:ext cx="44047" cy="528556"/>
            </a:xfrm>
            <a:custGeom>
              <a:avLst/>
              <a:gdLst/>
              <a:ahLst/>
              <a:cxnLst/>
              <a:rect l="0" t="0" r="0" b="0"/>
              <a:pathLst>
                <a:path w="44047" h="528556">
                  <a:moveTo>
                    <a:pt x="44046" y="0"/>
                  </a:moveTo>
                  <a:lnTo>
                    <a:pt x="44046" y="138051"/>
                  </a:lnTo>
                  <a:lnTo>
                    <a:pt x="42414" y="158919"/>
                  </a:lnTo>
                  <a:lnTo>
                    <a:pt x="39695" y="180988"/>
                  </a:lnTo>
                  <a:lnTo>
                    <a:pt x="23610" y="282808"/>
                  </a:lnTo>
                  <a:lnTo>
                    <a:pt x="20634" y="309258"/>
                  </a:lnTo>
                  <a:lnTo>
                    <a:pt x="18650" y="335048"/>
                  </a:lnTo>
                  <a:lnTo>
                    <a:pt x="17327" y="360398"/>
                  </a:lnTo>
                  <a:lnTo>
                    <a:pt x="14814" y="383824"/>
                  </a:lnTo>
                  <a:lnTo>
                    <a:pt x="11507" y="405966"/>
                  </a:lnTo>
                  <a:lnTo>
                    <a:pt x="7671" y="427253"/>
                  </a:lnTo>
                  <a:lnTo>
                    <a:pt x="5114" y="447969"/>
                  </a:lnTo>
                  <a:lnTo>
                    <a:pt x="3409" y="468306"/>
                  </a:lnTo>
                  <a:lnTo>
                    <a:pt x="0" y="5285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1862256" y="5916878"/>
              <a:ext cx="300855" cy="367053"/>
            </a:xfrm>
            <a:custGeom>
              <a:avLst/>
              <a:gdLst/>
              <a:ahLst/>
              <a:cxnLst/>
              <a:rect l="0" t="0" r="0" b="0"/>
              <a:pathLst>
                <a:path w="300855" h="367053">
                  <a:moveTo>
                    <a:pt x="300854" y="367052"/>
                  </a:moveTo>
                  <a:lnTo>
                    <a:pt x="277472" y="351463"/>
                  </a:lnTo>
                  <a:lnTo>
                    <a:pt x="262427" y="346871"/>
                  </a:lnTo>
                  <a:lnTo>
                    <a:pt x="244241" y="343810"/>
                  </a:lnTo>
                  <a:lnTo>
                    <a:pt x="223960" y="341769"/>
                  </a:lnTo>
                  <a:lnTo>
                    <a:pt x="205545" y="338777"/>
                  </a:lnTo>
                  <a:lnTo>
                    <a:pt x="188375" y="335151"/>
                  </a:lnTo>
                  <a:lnTo>
                    <a:pt x="172033" y="331103"/>
                  </a:lnTo>
                  <a:lnTo>
                    <a:pt x="154614" y="328404"/>
                  </a:lnTo>
                  <a:lnTo>
                    <a:pt x="136476" y="326605"/>
                  </a:lnTo>
                  <a:lnTo>
                    <a:pt x="117858" y="325405"/>
                  </a:lnTo>
                  <a:lnTo>
                    <a:pt x="98921" y="322974"/>
                  </a:lnTo>
                  <a:lnTo>
                    <a:pt x="79771" y="319722"/>
                  </a:lnTo>
                  <a:lnTo>
                    <a:pt x="60479" y="315922"/>
                  </a:lnTo>
                  <a:lnTo>
                    <a:pt x="44355" y="310127"/>
                  </a:lnTo>
                  <a:lnTo>
                    <a:pt x="30343" y="303000"/>
                  </a:lnTo>
                  <a:lnTo>
                    <a:pt x="17739" y="294987"/>
                  </a:lnTo>
                  <a:lnTo>
                    <a:pt x="9336" y="281488"/>
                  </a:lnTo>
                  <a:lnTo>
                    <a:pt x="3734" y="264332"/>
                  </a:lnTo>
                  <a:lnTo>
                    <a:pt x="0" y="244738"/>
                  </a:lnTo>
                  <a:lnTo>
                    <a:pt x="773" y="226781"/>
                  </a:lnTo>
                  <a:lnTo>
                    <a:pt x="4551" y="209916"/>
                  </a:lnTo>
                  <a:lnTo>
                    <a:pt x="10332" y="193778"/>
                  </a:lnTo>
                  <a:lnTo>
                    <a:pt x="17449" y="176494"/>
                  </a:lnTo>
                  <a:lnTo>
                    <a:pt x="25456" y="158446"/>
                  </a:lnTo>
                  <a:lnTo>
                    <a:pt x="34057" y="139889"/>
                  </a:lnTo>
                  <a:lnTo>
                    <a:pt x="43054" y="122623"/>
                  </a:lnTo>
                  <a:lnTo>
                    <a:pt x="52314" y="106219"/>
                  </a:lnTo>
                  <a:lnTo>
                    <a:pt x="61751" y="90389"/>
                  </a:lnTo>
                  <a:lnTo>
                    <a:pt x="71304" y="76573"/>
                  </a:lnTo>
                  <a:lnTo>
                    <a:pt x="80936" y="64099"/>
                  </a:lnTo>
                  <a:lnTo>
                    <a:pt x="10998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-59080" y="5109364"/>
              <a:ext cx="812712" cy="2466590"/>
            </a:xfrm>
            <a:custGeom>
              <a:avLst/>
              <a:gdLst/>
              <a:ahLst/>
              <a:cxnLst/>
              <a:rect l="0" t="0" r="0" b="0"/>
              <a:pathLst>
                <a:path w="812712" h="2466590">
                  <a:moveTo>
                    <a:pt x="753982" y="0"/>
                  </a:moveTo>
                  <a:lnTo>
                    <a:pt x="715011" y="0"/>
                  </a:lnTo>
                  <a:lnTo>
                    <a:pt x="695375" y="1631"/>
                  </a:lnTo>
                  <a:lnTo>
                    <a:pt x="674127" y="4350"/>
                  </a:lnTo>
                  <a:lnTo>
                    <a:pt x="651805" y="7794"/>
                  </a:lnTo>
                  <a:lnTo>
                    <a:pt x="628767" y="13352"/>
                  </a:lnTo>
                  <a:lnTo>
                    <a:pt x="605252" y="20321"/>
                  </a:lnTo>
                  <a:lnTo>
                    <a:pt x="581418" y="28229"/>
                  </a:lnTo>
                  <a:lnTo>
                    <a:pt x="559004" y="40027"/>
                  </a:lnTo>
                  <a:lnTo>
                    <a:pt x="537536" y="54417"/>
                  </a:lnTo>
                  <a:lnTo>
                    <a:pt x="448400" y="124399"/>
                  </a:lnTo>
                  <a:lnTo>
                    <a:pt x="368710" y="189480"/>
                  </a:lnTo>
                  <a:lnTo>
                    <a:pt x="343788" y="216044"/>
                  </a:lnTo>
                  <a:lnTo>
                    <a:pt x="320648" y="245172"/>
                  </a:lnTo>
                  <a:lnTo>
                    <a:pt x="228829" y="373972"/>
                  </a:lnTo>
                  <a:lnTo>
                    <a:pt x="206488" y="410818"/>
                  </a:lnTo>
                  <a:lnTo>
                    <a:pt x="185068" y="450063"/>
                  </a:lnTo>
                  <a:lnTo>
                    <a:pt x="164263" y="490909"/>
                  </a:lnTo>
                  <a:lnTo>
                    <a:pt x="123745" y="575446"/>
                  </a:lnTo>
                  <a:lnTo>
                    <a:pt x="103805" y="618544"/>
                  </a:lnTo>
                  <a:lnTo>
                    <a:pt x="85618" y="663589"/>
                  </a:lnTo>
                  <a:lnTo>
                    <a:pt x="68599" y="709933"/>
                  </a:lnTo>
                  <a:lnTo>
                    <a:pt x="52359" y="757142"/>
                  </a:lnTo>
                  <a:lnTo>
                    <a:pt x="39901" y="806560"/>
                  </a:lnTo>
                  <a:lnTo>
                    <a:pt x="29965" y="857449"/>
                  </a:lnTo>
                  <a:lnTo>
                    <a:pt x="21709" y="909321"/>
                  </a:lnTo>
                  <a:lnTo>
                    <a:pt x="14574" y="963478"/>
                  </a:lnTo>
                  <a:lnTo>
                    <a:pt x="2295" y="1075855"/>
                  </a:lnTo>
                  <a:lnTo>
                    <a:pt x="0" y="1131598"/>
                  </a:lnTo>
                  <a:lnTo>
                    <a:pt x="101" y="1186704"/>
                  </a:lnTo>
                  <a:lnTo>
                    <a:pt x="1800" y="1241386"/>
                  </a:lnTo>
                  <a:lnTo>
                    <a:pt x="6195" y="1295786"/>
                  </a:lnTo>
                  <a:lnTo>
                    <a:pt x="12388" y="1349997"/>
                  </a:lnTo>
                  <a:lnTo>
                    <a:pt x="19779" y="1404083"/>
                  </a:lnTo>
                  <a:lnTo>
                    <a:pt x="32863" y="1458084"/>
                  </a:lnTo>
                  <a:lnTo>
                    <a:pt x="49743" y="1512031"/>
                  </a:lnTo>
                  <a:lnTo>
                    <a:pt x="69151" y="1565940"/>
                  </a:lnTo>
                  <a:lnTo>
                    <a:pt x="90248" y="1616561"/>
                  </a:lnTo>
                  <a:lnTo>
                    <a:pt x="112469" y="1664990"/>
                  </a:lnTo>
                  <a:lnTo>
                    <a:pt x="135440" y="1711959"/>
                  </a:lnTo>
                  <a:lnTo>
                    <a:pt x="160542" y="1759584"/>
                  </a:lnTo>
                  <a:lnTo>
                    <a:pt x="214534" y="1856004"/>
                  </a:lnTo>
                  <a:lnTo>
                    <a:pt x="244267" y="1902924"/>
                  </a:lnTo>
                  <a:lnTo>
                    <a:pt x="275508" y="1948885"/>
                  </a:lnTo>
                  <a:lnTo>
                    <a:pt x="307755" y="1994209"/>
                  </a:lnTo>
                  <a:lnTo>
                    <a:pt x="342303" y="2037475"/>
                  </a:lnTo>
                  <a:lnTo>
                    <a:pt x="378386" y="2079370"/>
                  </a:lnTo>
                  <a:lnTo>
                    <a:pt x="415493" y="2120351"/>
                  </a:lnTo>
                  <a:lnTo>
                    <a:pt x="456543" y="2160722"/>
                  </a:lnTo>
                  <a:lnTo>
                    <a:pt x="500224" y="2200686"/>
                  </a:lnTo>
                  <a:lnTo>
                    <a:pt x="664161" y="2343012"/>
                  </a:lnTo>
                  <a:lnTo>
                    <a:pt x="812711" y="24665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2236521" y="5520462"/>
              <a:ext cx="811670" cy="2716186"/>
            </a:xfrm>
            <a:custGeom>
              <a:avLst/>
              <a:gdLst/>
              <a:ahLst/>
              <a:cxnLst/>
              <a:rect l="0" t="0" r="0" b="0"/>
              <a:pathLst>
                <a:path w="811670" h="2716186">
                  <a:moveTo>
                    <a:pt x="0" y="0"/>
                  </a:moveTo>
                  <a:lnTo>
                    <a:pt x="38971" y="23382"/>
                  </a:lnTo>
                  <a:lnTo>
                    <a:pt x="60239" y="38427"/>
                  </a:lnTo>
                  <a:lnTo>
                    <a:pt x="84205" y="56614"/>
                  </a:lnTo>
                  <a:lnTo>
                    <a:pt x="136936" y="98572"/>
                  </a:lnTo>
                  <a:lnTo>
                    <a:pt x="192999" y="144409"/>
                  </a:lnTo>
                  <a:lnTo>
                    <a:pt x="221653" y="169683"/>
                  </a:lnTo>
                  <a:lnTo>
                    <a:pt x="279591" y="223867"/>
                  </a:lnTo>
                  <a:lnTo>
                    <a:pt x="308745" y="253651"/>
                  </a:lnTo>
                  <a:lnTo>
                    <a:pt x="337969" y="284926"/>
                  </a:lnTo>
                  <a:lnTo>
                    <a:pt x="367239" y="317195"/>
                  </a:lnTo>
                  <a:lnTo>
                    <a:pt x="396541" y="351759"/>
                  </a:lnTo>
                  <a:lnTo>
                    <a:pt x="455200" y="424965"/>
                  </a:lnTo>
                  <a:lnTo>
                    <a:pt x="484546" y="464389"/>
                  </a:lnTo>
                  <a:lnTo>
                    <a:pt x="543253" y="547346"/>
                  </a:lnTo>
                  <a:lnTo>
                    <a:pt x="570981" y="591654"/>
                  </a:lnTo>
                  <a:lnTo>
                    <a:pt x="597622" y="637506"/>
                  </a:lnTo>
                  <a:lnTo>
                    <a:pt x="623540" y="684387"/>
                  </a:lnTo>
                  <a:lnTo>
                    <a:pt x="647344" y="733586"/>
                  </a:lnTo>
                  <a:lnTo>
                    <a:pt x="669738" y="784330"/>
                  </a:lnTo>
                  <a:lnTo>
                    <a:pt x="691193" y="836105"/>
                  </a:lnTo>
                  <a:lnTo>
                    <a:pt x="710391" y="888565"/>
                  </a:lnTo>
                  <a:lnTo>
                    <a:pt x="728083" y="941484"/>
                  </a:lnTo>
                  <a:lnTo>
                    <a:pt x="744772" y="994708"/>
                  </a:lnTo>
                  <a:lnTo>
                    <a:pt x="759161" y="1049767"/>
                  </a:lnTo>
                  <a:lnTo>
                    <a:pt x="772016" y="1106049"/>
                  </a:lnTo>
                  <a:lnTo>
                    <a:pt x="783849" y="1163146"/>
                  </a:lnTo>
                  <a:lnTo>
                    <a:pt x="793369" y="1220787"/>
                  </a:lnTo>
                  <a:lnTo>
                    <a:pt x="801347" y="1278791"/>
                  </a:lnTo>
                  <a:lnTo>
                    <a:pt x="808297" y="1337035"/>
                  </a:lnTo>
                  <a:lnTo>
                    <a:pt x="811299" y="1395442"/>
                  </a:lnTo>
                  <a:lnTo>
                    <a:pt x="811669" y="1453955"/>
                  </a:lnTo>
                  <a:lnTo>
                    <a:pt x="810284" y="1512541"/>
                  </a:lnTo>
                  <a:lnTo>
                    <a:pt x="804467" y="1571174"/>
                  </a:lnTo>
                  <a:lnTo>
                    <a:pt x="795694" y="1629838"/>
                  </a:lnTo>
                  <a:lnTo>
                    <a:pt x="784952" y="1688524"/>
                  </a:lnTo>
                  <a:lnTo>
                    <a:pt x="772897" y="1747224"/>
                  </a:lnTo>
                  <a:lnTo>
                    <a:pt x="746451" y="1864650"/>
                  </a:lnTo>
                  <a:lnTo>
                    <a:pt x="729285" y="1923369"/>
                  </a:lnTo>
                  <a:lnTo>
                    <a:pt x="709684" y="1982092"/>
                  </a:lnTo>
                  <a:lnTo>
                    <a:pt x="688459" y="2040816"/>
                  </a:lnTo>
                  <a:lnTo>
                    <a:pt x="664522" y="2097911"/>
                  </a:lnTo>
                  <a:lnTo>
                    <a:pt x="638776" y="2153919"/>
                  </a:lnTo>
                  <a:lnTo>
                    <a:pt x="611823" y="2209201"/>
                  </a:lnTo>
                  <a:lnTo>
                    <a:pt x="582436" y="2265634"/>
                  </a:lnTo>
                  <a:lnTo>
                    <a:pt x="392442" y="2611443"/>
                  </a:lnTo>
                  <a:lnTo>
                    <a:pt x="337688" y="27161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72659" y="110115"/>
            <a:ext cx="5171728" cy="641053"/>
            <a:chOff x="672659" y="110115"/>
            <a:chExt cx="5171728" cy="641053"/>
          </a:xfrm>
        </p:grpSpPr>
        <p:sp>
          <p:nvSpPr>
            <p:cNvPr id="2" name="Freeform 1"/>
            <p:cNvSpPr/>
            <p:nvPr/>
          </p:nvSpPr>
          <p:spPr>
            <a:xfrm>
              <a:off x="749740" y="308323"/>
              <a:ext cx="11013" cy="286302"/>
            </a:xfrm>
            <a:custGeom>
              <a:avLst/>
              <a:gdLst/>
              <a:ahLst/>
              <a:cxnLst/>
              <a:rect l="0" t="0" r="0" b="0"/>
              <a:pathLst>
                <a:path w="11013" h="286302">
                  <a:moveTo>
                    <a:pt x="0" y="0"/>
                  </a:moveTo>
                  <a:lnTo>
                    <a:pt x="0" y="143673"/>
                  </a:lnTo>
                  <a:lnTo>
                    <a:pt x="1223" y="164298"/>
                  </a:lnTo>
                  <a:lnTo>
                    <a:pt x="3263" y="184166"/>
                  </a:lnTo>
                  <a:lnTo>
                    <a:pt x="5846" y="203529"/>
                  </a:lnTo>
                  <a:lnTo>
                    <a:pt x="7568" y="221332"/>
                  </a:lnTo>
                  <a:lnTo>
                    <a:pt x="8716" y="238094"/>
                  </a:lnTo>
                  <a:lnTo>
                    <a:pt x="11012" y="28630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672659" y="267168"/>
              <a:ext cx="198043" cy="184306"/>
            </a:xfrm>
            <a:custGeom>
              <a:avLst/>
              <a:gdLst/>
              <a:ahLst/>
              <a:cxnLst/>
              <a:rect l="0" t="0" r="0" b="0"/>
              <a:pathLst>
                <a:path w="198043" h="184306">
                  <a:moveTo>
                    <a:pt x="0" y="41155"/>
                  </a:moveTo>
                  <a:lnTo>
                    <a:pt x="5846" y="23618"/>
                  </a:lnTo>
                  <a:lnTo>
                    <a:pt x="11238" y="17229"/>
                  </a:lnTo>
                  <a:lnTo>
                    <a:pt x="18504" y="11746"/>
                  </a:lnTo>
                  <a:lnTo>
                    <a:pt x="27018" y="6867"/>
                  </a:lnTo>
                  <a:lnTo>
                    <a:pt x="38812" y="3614"/>
                  </a:lnTo>
                  <a:lnTo>
                    <a:pt x="52792" y="1446"/>
                  </a:lnTo>
                  <a:lnTo>
                    <a:pt x="68229" y="0"/>
                  </a:lnTo>
                  <a:lnTo>
                    <a:pt x="84638" y="1483"/>
                  </a:lnTo>
                  <a:lnTo>
                    <a:pt x="101695" y="4919"/>
                  </a:lnTo>
                  <a:lnTo>
                    <a:pt x="119184" y="9657"/>
                  </a:lnTo>
                  <a:lnTo>
                    <a:pt x="134514" y="16486"/>
                  </a:lnTo>
                  <a:lnTo>
                    <a:pt x="148404" y="24709"/>
                  </a:lnTo>
                  <a:lnTo>
                    <a:pt x="161335" y="33862"/>
                  </a:lnTo>
                  <a:lnTo>
                    <a:pt x="172403" y="43634"/>
                  </a:lnTo>
                  <a:lnTo>
                    <a:pt x="182228" y="53819"/>
                  </a:lnTo>
                  <a:lnTo>
                    <a:pt x="191225" y="64280"/>
                  </a:lnTo>
                  <a:lnTo>
                    <a:pt x="196000" y="74924"/>
                  </a:lnTo>
                  <a:lnTo>
                    <a:pt x="197960" y="85691"/>
                  </a:lnTo>
                  <a:lnTo>
                    <a:pt x="198042" y="96539"/>
                  </a:lnTo>
                  <a:lnTo>
                    <a:pt x="195651" y="106219"/>
                  </a:lnTo>
                  <a:lnTo>
                    <a:pt x="191609" y="115119"/>
                  </a:lnTo>
                  <a:lnTo>
                    <a:pt x="186468" y="123499"/>
                  </a:lnTo>
                  <a:lnTo>
                    <a:pt x="179370" y="131533"/>
                  </a:lnTo>
                  <a:lnTo>
                    <a:pt x="170967" y="139336"/>
                  </a:lnTo>
                  <a:lnTo>
                    <a:pt x="161695" y="146984"/>
                  </a:lnTo>
                  <a:lnTo>
                    <a:pt x="150619" y="153307"/>
                  </a:lnTo>
                  <a:lnTo>
                    <a:pt x="138342" y="158746"/>
                  </a:lnTo>
                  <a:lnTo>
                    <a:pt x="112872" y="168052"/>
                  </a:lnTo>
                  <a:lnTo>
                    <a:pt x="66069" y="18430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895519" y="418439"/>
              <a:ext cx="144825" cy="332729"/>
            </a:xfrm>
            <a:custGeom>
              <a:avLst/>
              <a:gdLst/>
              <a:ahLst/>
              <a:cxnLst/>
              <a:rect l="0" t="0" r="0" b="0"/>
              <a:pathLst>
                <a:path w="144825" h="332729">
                  <a:moveTo>
                    <a:pt x="129510" y="0"/>
                  </a:moveTo>
                  <a:lnTo>
                    <a:pt x="106128" y="5845"/>
                  </a:lnTo>
                  <a:lnTo>
                    <a:pt x="94346" y="10014"/>
                  </a:lnTo>
                  <a:lnTo>
                    <a:pt x="81597" y="15241"/>
                  </a:lnTo>
                  <a:lnTo>
                    <a:pt x="68204" y="21172"/>
                  </a:lnTo>
                  <a:lnTo>
                    <a:pt x="54381" y="28797"/>
                  </a:lnTo>
                  <a:lnTo>
                    <a:pt x="40272" y="37550"/>
                  </a:lnTo>
                  <a:lnTo>
                    <a:pt x="25972" y="47057"/>
                  </a:lnTo>
                  <a:lnTo>
                    <a:pt x="15215" y="58288"/>
                  </a:lnTo>
                  <a:lnTo>
                    <a:pt x="6820" y="70670"/>
                  </a:lnTo>
                  <a:lnTo>
                    <a:pt x="0" y="83818"/>
                  </a:lnTo>
                  <a:lnTo>
                    <a:pt x="347" y="92584"/>
                  </a:lnTo>
                  <a:lnTo>
                    <a:pt x="5473" y="98428"/>
                  </a:lnTo>
                  <a:lnTo>
                    <a:pt x="13784" y="102324"/>
                  </a:lnTo>
                  <a:lnTo>
                    <a:pt x="22995" y="101250"/>
                  </a:lnTo>
                  <a:lnTo>
                    <a:pt x="32806" y="96864"/>
                  </a:lnTo>
                  <a:lnTo>
                    <a:pt x="43018" y="90270"/>
                  </a:lnTo>
                  <a:lnTo>
                    <a:pt x="54719" y="82203"/>
                  </a:lnTo>
                  <a:lnTo>
                    <a:pt x="80772" y="63452"/>
                  </a:lnTo>
                  <a:lnTo>
                    <a:pt x="92124" y="53313"/>
                  </a:lnTo>
                  <a:lnTo>
                    <a:pt x="102139" y="42883"/>
                  </a:lnTo>
                  <a:lnTo>
                    <a:pt x="111263" y="32259"/>
                  </a:lnTo>
                  <a:lnTo>
                    <a:pt x="116122" y="28847"/>
                  </a:lnTo>
                  <a:lnTo>
                    <a:pt x="118137" y="30243"/>
                  </a:lnTo>
                  <a:lnTo>
                    <a:pt x="118258" y="34844"/>
                  </a:lnTo>
                  <a:lnTo>
                    <a:pt x="118477" y="116236"/>
                  </a:lnTo>
                  <a:lnTo>
                    <a:pt x="120931" y="134995"/>
                  </a:lnTo>
                  <a:lnTo>
                    <a:pt x="125014" y="153619"/>
                  </a:lnTo>
                  <a:lnTo>
                    <a:pt x="130183" y="172153"/>
                  </a:lnTo>
                  <a:lnTo>
                    <a:pt x="134853" y="190626"/>
                  </a:lnTo>
                  <a:lnTo>
                    <a:pt x="143304" y="227465"/>
                  </a:lnTo>
                  <a:lnTo>
                    <a:pt x="144824" y="243406"/>
                  </a:lnTo>
                  <a:lnTo>
                    <a:pt x="144613" y="257704"/>
                  </a:lnTo>
                  <a:lnTo>
                    <a:pt x="143249" y="270907"/>
                  </a:lnTo>
                  <a:lnTo>
                    <a:pt x="141116" y="283379"/>
                  </a:lnTo>
                  <a:lnTo>
                    <a:pt x="138471" y="295364"/>
                  </a:lnTo>
                  <a:lnTo>
                    <a:pt x="135484" y="307025"/>
                  </a:lnTo>
                  <a:lnTo>
                    <a:pt x="129822" y="316023"/>
                  </a:lnTo>
                  <a:lnTo>
                    <a:pt x="122377" y="323244"/>
                  </a:lnTo>
                  <a:lnTo>
                    <a:pt x="113743" y="329282"/>
                  </a:lnTo>
                  <a:lnTo>
                    <a:pt x="104317" y="332084"/>
                  </a:lnTo>
                  <a:lnTo>
                    <a:pt x="94362" y="332728"/>
                  </a:lnTo>
                  <a:lnTo>
                    <a:pt x="84055" y="331935"/>
                  </a:lnTo>
                  <a:lnTo>
                    <a:pt x="74736" y="326511"/>
                  </a:lnTo>
                  <a:lnTo>
                    <a:pt x="66077" y="318002"/>
                  </a:lnTo>
                  <a:lnTo>
                    <a:pt x="57857" y="307435"/>
                  </a:lnTo>
                  <a:lnTo>
                    <a:pt x="51154" y="295496"/>
                  </a:lnTo>
                  <a:lnTo>
                    <a:pt x="45461" y="282643"/>
                  </a:lnTo>
                  <a:lnTo>
                    <a:pt x="30406" y="2312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146156" y="528554"/>
              <a:ext cx="11013" cy="11013"/>
            </a:xfrm>
            <a:custGeom>
              <a:avLst/>
              <a:gdLst/>
              <a:ahLst/>
              <a:cxnLst/>
              <a:rect l="0" t="0" r="0" b="0"/>
              <a:pathLst>
                <a:path w="11013" h="11013">
                  <a:moveTo>
                    <a:pt x="11012" y="0"/>
                  </a:moveTo>
                  <a:lnTo>
                    <a:pt x="0" y="110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729769" y="220231"/>
              <a:ext cx="1" cy="319336"/>
            </a:xfrm>
            <a:custGeom>
              <a:avLst/>
              <a:gdLst/>
              <a:ahLst/>
              <a:cxnLst/>
              <a:rect l="0" t="0" r="0" b="0"/>
              <a:pathLst>
                <a:path w="1" h="319336">
                  <a:moveTo>
                    <a:pt x="0" y="0"/>
                  </a:moveTo>
                  <a:lnTo>
                    <a:pt x="0" y="3193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513198" y="231242"/>
              <a:ext cx="293653" cy="188064"/>
            </a:xfrm>
            <a:custGeom>
              <a:avLst/>
              <a:gdLst/>
              <a:ahLst/>
              <a:cxnLst/>
              <a:rect l="0" t="0" r="0" b="0"/>
              <a:pathLst>
                <a:path w="293653" h="188064">
                  <a:moveTo>
                    <a:pt x="117467" y="0"/>
                  </a:moveTo>
                  <a:lnTo>
                    <a:pt x="105776" y="17537"/>
                  </a:lnTo>
                  <a:lnTo>
                    <a:pt x="99885" y="27597"/>
                  </a:lnTo>
                  <a:lnTo>
                    <a:pt x="93510" y="39198"/>
                  </a:lnTo>
                  <a:lnTo>
                    <a:pt x="72848" y="78907"/>
                  </a:lnTo>
                  <a:lnTo>
                    <a:pt x="65698" y="92981"/>
                  </a:lnTo>
                  <a:lnTo>
                    <a:pt x="58484" y="106033"/>
                  </a:lnTo>
                  <a:lnTo>
                    <a:pt x="51228" y="118406"/>
                  </a:lnTo>
                  <a:lnTo>
                    <a:pt x="43943" y="130325"/>
                  </a:lnTo>
                  <a:lnTo>
                    <a:pt x="36640" y="140717"/>
                  </a:lnTo>
                  <a:lnTo>
                    <a:pt x="29324" y="150093"/>
                  </a:lnTo>
                  <a:lnTo>
                    <a:pt x="22000" y="158790"/>
                  </a:lnTo>
                  <a:lnTo>
                    <a:pt x="14670" y="167036"/>
                  </a:lnTo>
                  <a:lnTo>
                    <a:pt x="0" y="182723"/>
                  </a:lnTo>
                  <a:lnTo>
                    <a:pt x="1227" y="186661"/>
                  </a:lnTo>
                  <a:lnTo>
                    <a:pt x="8162" y="188063"/>
                  </a:lnTo>
                  <a:lnTo>
                    <a:pt x="18904" y="187774"/>
                  </a:lnTo>
                  <a:lnTo>
                    <a:pt x="29735" y="186358"/>
                  </a:lnTo>
                  <a:lnTo>
                    <a:pt x="40626" y="184191"/>
                  </a:lnTo>
                  <a:lnTo>
                    <a:pt x="51558" y="181522"/>
                  </a:lnTo>
                  <a:lnTo>
                    <a:pt x="62516" y="178520"/>
                  </a:lnTo>
                  <a:lnTo>
                    <a:pt x="84480" y="171921"/>
                  </a:lnTo>
                  <a:lnTo>
                    <a:pt x="99146" y="168448"/>
                  </a:lnTo>
                  <a:lnTo>
                    <a:pt x="116264" y="164910"/>
                  </a:lnTo>
                  <a:lnTo>
                    <a:pt x="135018" y="161327"/>
                  </a:lnTo>
                  <a:lnTo>
                    <a:pt x="153638" y="158939"/>
                  </a:lnTo>
                  <a:lnTo>
                    <a:pt x="172168" y="157347"/>
                  </a:lnTo>
                  <a:lnTo>
                    <a:pt x="190640" y="156285"/>
                  </a:lnTo>
                  <a:lnTo>
                    <a:pt x="224214" y="155106"/>
                  </a:lnTo>
                  <a:lnTo>
                    <a:pt x="293652" y="1651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961012" y="198208"/>
              <a:ext cx="11012" cy="374394"/>
            </a:xfrm>
            <a:custGeom>
              <a:avLst/>
              <a:gdLst/>
              <a:ahLst/>
              <a:cxnLst/>
              <a:rect l="0" t="0" r="0" b="0"/>
              <a:pathLst>
                <a:path w="11012" h="374394">
                  <a:moveTo>
                    <a:pt x="0" y="0"/>
                  </a:moveTo>
                  <a:lnTo>
                    <a:pt x="0" y="29228"/>
                  </a:lnTo>
                  <a:lnTo>
                    <a:pt x="1223" y="41508"/>
                  </a:lnTo>
                  <a:lnTo>
                    <a:pt x="3262" y="53366"/>
                  </a:lnTo>
                  <a:lnTo>
                    <a:pt x="5845" y="64941"/>
                  </a:lnTo>
                  <a:lnTo>
                    <a:pt x="7567" y="81223"/>
                  </a:lnTo>
                  <a:lnTo>
                    <a:pt x="8715" y="100642"/>
                  </a:lnTo>
                  <a:lnTo>
                    <a:pt x="9991" y="143833"/>
                  </a:lnTo>
                  <a:lnTo>
                    <a:pt x="10952" y="290826"/>
                  </a:lnTo>
                  <a:lnTo>
                    <a:pt x="11011" y="37439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845753" y="187196"/>
              <a:ext cx="203352" cy="198209"/>
            </a:xfrm>
            <a:custGeom>
              <a:avLst/>
              <a:gdLst/>
              <a:ahLst/>
              <a:cxnLst/>
              <a:rect l="0" t="0" r="0" b="0"/>
              <a:pathLst>
                <a:path w="203352" h="198209">
                  <a:moveTo>
                    <a:pt x="104247" y="0"/>
                  </a:moveTo>
                  <a:lnTo>
                    <a:pt x="92556" y="17537"/>
                  </a:lnTo>
                  <a:lnTo>
                    <a:pt x="86665" y="27597"/>
                  </a:lnTo>
                  <a:lnTo>
                    <a:pt x="80291" y="39198"/>
                  </a:lnTo>
                  <a:lnTo>
                    <a:pt x="73594" y="51825"/>
                  </a:lnTo>
                  <a:lnTo>
                    <a:pt x="66683" y="63914"/>
                  </a:lnTo>
                  <a:lnTo>
                    <a:pt x="59628" y="75644"/>
                  </a:lnTo>
                  <a:lnTo>
                    <a:pt x="45264" y="98466"/>
                  </a:lnTo>
                  <a:lnTo>
                    <a:pt x="30723" y="120843"/>
                  </a:lnTo>
                  <a:lnTo>
                    <a:pt x="22197" y="130726"/>
                  </a:lnTo>
                  <a:lnTo>
                    <a:pt x="12842" y="139762"/>
                  </a:lnTo>
                  <a:lnTo>
                    <a:pt x="2934" y="148232"/>
                  </a:lnTo>
                  <a:lnTo>
                    <a:pt x="0" y="156326"/>
                  </a:lnTo>
                  <a:lnTo>
                    <a:pt x="1714" y="164169"/>
                  </a:lnTo>
                  <a:lnTo>
                    <a:pt x="6528" y="171845"/>
                  </a:lnTo>
                  <a:lnTo>
                    <a:pt x="14631" y="176962"/>
                  </a:lnTo>
                  <a:lnTo>
                    <a:pt x="24927" y="180374"/>
                  </a:lnTo>
                  <a:lnTo>
                    <a:pt x="36685" y="182648"/>
                  </a:lnTo>
                  <a:lnTo>
                    <a:pt x="49418" y="184164"/>
                  </a:lnTo>
                  <a:lnTo>
                    <a:pt x="62800" y="185175"/>
                  </a:lnTo>
                  <a:lnTo>
                    <a:pt x="76616" y="185849"/>
                  </a:lnTo>
                  <a:lnTo>
                    <a:pt x="105017" y="186598"/>
                  </a:lnTo>
                  <a:lnTo>
                    <a:pt x="119443" y="186797"/>
                  </a:lnTo>
                  <a:lnTo>
                    <a:pt x="135177" y="188154"/>
                  </a:lnTo>
                  <a:lnTo>
                    <a:pt x="151784" y="190282"/>
                  </a:lnTo>
                  <a:lnTo>
                    <a:pt x="203351" y="1982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15173" y="204500"/>
              <a:ext cx="172585" cy="346079"/>
            </a:xfrm>
            <a:custGeom>
              <a:avLst/>
              <a:gdLst/>
              <a:ahLst/>
              <a:cxnLst/>
              <a:rect l="0" t="0" r="0" b="0"/>
              <a:pathLst>
                <a:path w="172585" h="346079">
                  <a:moveTo>
                    <a:pt x="0" y="37754"/>
                  </a:moveTo>
                  <a:lnTo>
                    <a:pt x="23383" y="26063"/>
                  </a:lnTo>
                  <a:lnTo>
                    <a:pt x="36388" y="21395"/>
                  </a:lnTo>
                  <a:lnTo>
                    <a:pt x="51176" y="17060"/>
                  </a:lnTo>
                  <a:lnTo>
                    <a:pt x="113020" y="1311"/>
                  </a:lnTo>
                  <a:lnTo>
                    <a:pt x="127958" y="0"/>
                  </a:lnTo>
                  <a:lnTo>
                    <a:pt x="142810" y="350"/>
                  </a:lnTo>
                  <a:lnTo>
                    <a:pt x="157606" y="1806"/>
                  </a:lnTo>
                  <a:lnTo>
                    <a:pt x="166246" y="6448"/>
                  </a:lnTo>
                  <a:lnTo>
                    <a:pt x="170783" y="13213"/>
                  </a:lnTo>
                  <a:lnTo>
                    <a:pt x="172584" y="21393"/>
                  </a:lnTo>
                  <a:lnTo>
                    <a:pt x="172561" y="32964"/>
                  </a:lnTo>
                  <a:lnTo>
                    <a:pt x="171322" y="46796"/>
                  </a:lnTo>
                  <a:lnTo>
                    <a:pt x="169273" y="62134"/>
                  </a:lnTo>
                  <a:lnTo>
                    <a:pt x="166683" y="76031"/>
                  </a:lnTo>
                  <a:lnTo>
                    <a:pt x="163733" y="88965"/>
                  </a:lnTo>
                  <a:lnTo>
                    <a:pt x="160543" y="101259"/>
                  </a:lnTo>
                  <a:lnTo>
                    <a:pt x="155969" y="113125"/>
                  </a:lnTo>
                  <a:lnTo>
                    <a:pt x="150473" y="124707"/>
                  </a:lnTo>
                  <a:lnTo>
                    <a:pt x="144362" y="136098"/>
                  </a:lnTo>
                  <a:lnTo>
                    <a:pt x="140287" y="148586"/>
                  </a:lnTo>
                  <a:lnTo>
                    <a:pt x="137571" y="161806"/>
                  </a:lnTo>
                  <a:lnTo>
                    <a:pt x="135761" y="175513"/>
                  </a:lnTo>
                  <a:lnTo>
                    <a:pt x="133330" y="188322"/>
                  </a:lnTo>
                  <a:lnTo>
                    <a:pt x="130486" y="200531"/>
                  </a:lnTo>
                  <a:lnTo>
                    <a:pt x="127367" y="212341"/>
                  </a:lnTo>
                  <a:lnTo>
                    <a:pt x="120638" y="235252"/>
                  </a:lnTo>
                  <a:lnTo>
                    <a:pt x="117131" y="246500"/>
                  </a:lnTo>
                  <a:lnTo>
                    <a:pt x="114792" y="258893"/>
                  </a:lnTo>
                  <a:lnTo>
                    <a:pt x="113234" y="272049"/>
                  </a:lnTo>
                  <a:lnTo>
                    <a:pt x="112194" y="285714"/>
                  </a:lnTo>
                  <a:lnTo>
                    <a:pt x="112725" y="298494"/>
                  </a:lnTo>
                  <a:lnTo>
                    <a:pt x="114302" y="310685"/>
                  </a:lnTo>
                  <a:lnTo>
                    <a:pt x="132139" y="3460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48208" y="385404"/>
              <a:ext cx="220232" cy="22024"/>
            </a:xfrm>
            <a:custGeom>
              <a:avLst/>
              <a:gdLst/>
              <a:ahLst/>
              <a:cxnLst/>
              <a:rect l="0" t="0" r="0" b="0"/>
              <a:pathLst>
                <a:path w="220232" h="22024">
                  <a:moveTo>
                    <a:pt x="0" y="22023"/>
                  </a:moveTo>
                  <a:lnTo>
                    <a:pt x="23383" y="10332"/>
                  </a:lnTo>
                  <a:lnTo>
                    <a:pt x="37612" y="6888"/>
                  </a:lnTo>
                  <a:lnTo>
                    <a:pt x="54439" y="4592"/>
                  </a:lnTo>
                  <a:lnTo>
                    <a:pt x="72998" y="3061"/>
                  </a:lnTo>
                  <a:lnTo>
                    <a:pt x="91488" y="2041"/>
                  </a:lnTo>
                  <a:lnTo>
                    <a:pt x="128346" y="907"/>
                  </a:lnTo>
                  <a:lnTo>
                    <a:pt x="22023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040982" y="242254"/>
              <a:ext cx="142314" cy="418440"/>
            </a:xfrm>
            <a:custGeom>
              <a:avLst/>
              <a:gdLst/>
              <a:ahLst/>
              <a:cxnLst/>
              <a:rect l="0" t="0" r="0" b="0"/>
              <a:pathLst>
                <a:path w="142314" h="418440">
                  <a:moveTo>
                    <a:pt x="87255" y="0"/>
                  </a:moveTo>
                  <a:lnTo>
                    <a:pt x="69718" y="23382"/>
                  </a:lnTo>
                  <a:lnTo>
                    <a:pt x="62105" y="35164"/>
                  </a:lnTo>
                  <a:lnTo>
                    <a:pt x="54583" y="47913"/>
                  </a:lnTo>
                  <a:lnTo>
                    <a:pt x="47121" y="61306"/>
                  </a:lnTo>
                  <a:lnTo>
                    <a:pt x="32305" y="89238"/>
                  </a:lnTo>
                  <a:lnTo>
                    <a:pt x="24928" y="103538"/>
                  </a:lnTo>
                  <a:lnTo>
                    <a:pt x="18787" y="117966"/>
                  </a:lnTo>
                  <a:lnTo>
                    <a:pt x="13469" y="132478"/>
                  </a:lnTo>
                  <a:lnTo>
                    <a:pt x="8700" y="147047"/>
                  </a:lnTo>
                  <a:lnTo>
                    <a:pt x="5521" y="161654"/>
                  </a:lnTo>
                  <a:lnTo>
                    <a:pt x="3401" y="176285"/>
                  </a:lnTo>
                  <a:lnTo>
                    <a:pt x="1989" y="190934"/>
                  </a:lnTo>
                  <a:lnTo>
                    <a:pt x="1047" y="205594"/>
                  </a:lnTo>
                  <a:lnTo>
                    <a:pt x="419" y="220261"/>
                  </a:lnTo>
                  <a:lnTo>
                    <a:pt x="0" y="234933"/>
                  </a:lnTo>
                  <a:lnTo>
                    <a:pt x="944" y="249609"/>
                  </a:lnTo>
                  <a:lnTo>
                    <a:pt x="2798" y="264286"/>
                  </a:lnTo>
                  <a:lnTo>
                    <a:pt x="5257" y="278965"/>
                  </a:lnTo>
                  <a:lnTo>
                    <a:pt x="9343" y="292422"/>
                  </a:lnTo>
                  <a:lnTo>
                    <a:pt x="14514" y="305063"/>
                  </a:lnTo>
                  <a:lnTo>
                    <a:pt x="20409" y="317162"/>
                  </a:lnTo>
                  <a:lnTo>
                    <a:pt x="26785" y="327674"/>
                  </a:lnTo>
                  <a:lnTo>
                    <a:pt x="33483" y="337130"/>
                  </a:lnTo>
                  <a:lnTo>
                    <a:pt x="40396" y="345880"/>
                  </a:lnTo>
                  <a:lnTo>
                    <a:pt x="47451" y="354161"/>
                  </a:lnTo>
                  <a:lnTo>
                    <a:pt x="54601" y="362128"/>
                  </a:lnTo>
                  <a:lnTo>
                    <a:pt x="61816" y="369887"/>
                  </a:lnTo>
                  <a:lnTo>
                    <a:pt x="71519" y="378730"/>
                  </a:lnTo>
                  <a:lnTo>
                    <a:pt x="82882" y="388296"/>
                  </a:lnTo>
                  <a:lnTo>
                    <a:pt x="142313" y="4184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294715" y="275289"/>
              <a:ext cx="229939" cy="126197"/>
            </a:xfrm>
            <a:custGeom>
              <a:avLst/>
              <a:gdLst/>
              <a:ahLst/>
              <a:cxnLst/>
              <a:rect l="0" t="0" r="0" b="0"/>
              <a:pathLst>
                <a:path w="229939" h="126197">
                  <a:moveTo>
                    <a:pt x="31730" y="0"/>
                  </a:moveTo>
                  <a:lnTo>
                    <a:pt x="25885" y="29228"/>
                  </a:lnTo>
                  <a:lnTo>
                    <a:pt x="19752" y="56628"/>
                  </a:lnTo>
                  <a:lnTo>
                    <a:pt x="16404" y="70787"/>
                  </a:lnTo>
                  <a:lnTo>
                    <a:pt x="11725" y="83896"/>
                  </a:lnTo>
                  <a:lnTo>
                    <a:pt x="6158" y="96306"/>
                  </a:lnTo>
                  <a:lnTo>
                    <a:pt x="0" y="108250"/>
                  </a:lnTo>
                  <a:lnTo>
                    <a:pt x="789" y="116213"/>
                  </a:lnTo>
                  <a:lnTo>
                    <a:pt x="6209" y="121521"/>
                  </a:lnTo>
                  <a:lnTo>
                    <a:pt x="14716" y="125060"/>
                  </a:lnTo>
                  <a:lnTo>
                    <a:pt x="27728" y="126196"/>
                  </a:lnTo>
                  <a:lnTo>
                    <a:pt x="43744" y="125730"/>
                  </a:lnTo>
                  <a:lnTo>
                    <a:pt x="61763" y="124195"/>
                  </a:lnTo>
                  <a:lnTo>
                    <a:pt x="81116" y="121949"/>
                  </a:lnTo>
                  <a:lnTo>
                    <a:pt x="122196" y="116190"/>
                  </a:lnTo>
                  <a:lnTo>
                    <a:pt x="229938" y="991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436601" y="242254"/>
              <a:ext cx="10972" cy="330348"/>
            </a:xfrm>
            <a:custGeom>
              <a:avLst/>
              <a:gdLst/>
              <a:ahLst/>
              <a:cxnLst/>
              <a:rect l="0" t="0" r="0" b="0"/>
              <a:pathLst>
                <a:path w="10972" h="330348">
                  <a:moveTo>
                    <a:pt x="10971" y="0"/>
                  </a:moveTo>
                  <a:lnTo>
                    <a:pt x="5126" y="23382"/>
                  </a:lnTo>
                  <a:lnTo>
                    <a:pt x="3404" y="35164"/>
                  </a:lnTo>
                  <a:lnTo>
                    <a:pt x="2256" y="47913"/>
                  </a:lnTo>
                  <a:lnTo>
                    <a:pt x="1490" y="61306"/>
                  </a:lnTo>
                  <a:lnTo>
                    <a:pt x="640" y="99026"/>
                  </a:lnTo>
                  <a:lnTo>
                    <a:pt x="0" y="222608"/>
                  </a:lnTo>
                  <a:lnTo>
                    <a:pt x="1210" y="241392"/>
                  </a:lnTo>
                  <a:lnTo>
                    <a:pt x="3240" y="262479"/>
                  </a:lnTo>
                  <a:lnTo>
                    <a:pt x="10971" y="3303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612746" y="550578"/>
              <a:ext cx="44047" cy="121128"/>
            </a:xfrm>
            <a:custGeom>
              <a:avLst/>
              <a:gdLst/>
              <a:ahLst/>
              <a:cxnLst/>
              <a:rect l="0" t="0" r="0" b="0"/>
              <a:pathLst>
                <a:path w="44047" h="121128">
                  <a:moveTo>
                    <a:pt x="44046" y="0"/>
                  </a:moveTo>
                  <a:lnTo>
                    <a:pt x="38200" y="17536"/>
                  </a:lnTo>
                  <a:lnTo>
                    <a:pt x="28805" y="42460"/>
                  </a:lnTo>
                  <a:lnTo>
                    <a:pt x="17696" y="71482"/>
                  </a:lnTo>
                  <a:lnTo>
                    <a:pt x="0" y="1211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43989" y="319335"/>
              <a:ext cx="22024" cy="286301"/>
            </a:xfrm>
            <a:custGeom>
              <a:avLst/>
              <a:gdLst/>
              <a:ahLst/>
              <a:cxnLst/>
              <a:rect l="0" t="0" r="0" b="0"/>
              <a:pathLst>
                <a:path w="22024" h="286301">
                  <a:moveTo>
                    <a:pt x="22023" y="0"/>
                  </a:moveTo>
                  <a:lnTo>
                    <a:pt x="16177" y="23382"/>
                  </a:lnTo>
                  <a:lnTo>
                    <a:pt x="14455" y="35164"/>
                  </a:lnTo>
                  <a:lnTo>
                    <a:pt x="13307" y="47913"/>
                  </a:lnTo>
                  <a:lnTo>
                    <a:pt x="12542" y="61306"/>
                  </a:lnTo>
                  <a:lnTo>
                    <a:pt x="11692" y="89238"/>
                  </a:lnTo>
                  <a:lnTo>
                    <a:pt x="11465" y="103538"/>
                  </a:lnTo>
                  <a:lnTo>
                    <a:pt x="10090" y="121636"/>
                  </a:lnTo>
                  <a:lnTo>
                    <a:pt x="7950" y="142266"/>
                  </a:lnTo>
                  <a:lnTo>
                    <a:pt x="5300" y="164584"/>
                  </a:lnTo>
                  <a:lnTo>
                    <a:pt x="3533" y="185580"/>
                  </a:lnTo>
                  <a:lnTo>
                    <a:pt x="2355" y="205695"/>
                  </a:lnTo>
                  <a:lnTo>
                    <a:pt x="0" y="286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961417" y="327029"/>
              <a:ext cx="220876" cy="218606"/>
            </a:xfrm>
            <a:custGeom>
              <a:avLst/>
              <a:gdLst/>
              <a:ahLst/>
              <a:cxnLst/>
              <a:rect l="0" t="0" r="0" b="0"/>
              <a:pathLst>
                <a:path w="220876" h="218606">
                  <a:moveTo>
                    <a:pt x="47745" y="36352"/>
                  </a:moveTo>
                  <a:lnTo>
                    <a:pt x="36054" y="59735"/>
                  </a:lnTo>
                  <a:lnTo>
                    <a:pt x="30163" y="70293"/>
                  </a:lnTo>
                  <a:lnTo>
                    <a:pt x="23789" y="81002"/>
                  </a:lnTo>
                  <a:lnTo>
                    <a:pt x="17092" y="91813"/>
                  </a:lnTo>
                  <a:lnTo>
                    <a:pt x="11404" y="103913"/>
                  </a:lnTo>
                  <a:lnTo>
                    <a:pt x="6388" y="116875"/>
                  </a:lnTo>
                  <a:lnTo>
                    <a:pt x="1822" y="130410"/>
                  </a:lnTo>
                  <a:lnTo>
                    <a:pt x="0" y="144327"/>
                  </a:lnTo>
                  <a:lnTo>
                    <a:pt x="10" y="158499"/>
                  </a:lnTo>
                  <a:lnTo>
                    <a:pt x="1239" y="172841"/>
                  </a:lnTo>
                  <a:lnTo>
                    <a:pt x="4506" y="184850"/>
                  </a:lnTo>
                  <a:lnTo>
                    <a:pt x="9131" y="195302"/>
                  </a:lnTo>
                  <a:lnTo>
                    <a:pt x="14662" y="204718"/>
                  </a:lnTo>
                  <a:lnTo>
                    <a:pt x="24466" y="210995"/>
                  </a:lnTo>
                  <a:lnTo>
                    <a:pt x="37119" y="215179"/>
                  </a:lnTo>
                  <a:lnTo>
                    <a:pt x="51673" y="217969"/>
                  </a:lnTo>
                  <a:lnTo>
                    <a:pt x="65046" y="218605"/>
                  </a:lnTo>
                  <a:lnTo>
                    <a:pt x="77631" y="217806"/>
                  </a:lnTo>
                  <a:lnTo>
                    <a:pt x="89692" y="216050"/>
                  </a:lnTo>
                  <a:lnTo>
                    <a:pt x="102627" y="212432"/>
                  </a:lnTo>
                  <a:lnTo>
                    <a:pt x="116144" y="207573"/>
                  </a:lnTo>
                  <a:lnTo>
                    <a:pt x="130049" y="201886"/>
                  </a:lnTo>
                  <a:lnTo>
                    <a:pt x="142990" y="195649"/>
                  </a:lnTo>
                  <a:lnTo>
                    <a:pt x="155288" y="189043"/>
                  </a:lnTo>
                  <a:lnTo>
                    <a:pt x="167157" y="182192"/>
                  </a:lnTo>
                  <a:lnTo>
                    <a:pt x="177517" y="173955"/>
                  </a:lnTo>
                  <a:lnTo>
                    <a:pt x="186870" y="164792"/>
                  </a:lnTo>
                  <a:lnTo>
                    <a:pt x="195553" y="155014"/>
                  </a:lnTo>
                  <a:lnTo>
                    <a:pt x="202565" y="144824"/>
                  </a:lnTo>
                  <a:lnTo>
                    <a:pt x="208463" y="134360"/>
                  </a:lnTo>
                  <a:lnTo>
                    <a:pt x="213619" y="123714"/>
                  </a:lnTo>
                  <a:lnTo>
                    <a:pt x="217056" y="110499"/>
                  </a:lnTo>
                  <a:lnTo>
                    <a:pt x="219347" y="95571"/>
                  </a:lnTo>
                  <a:lnTo>
                    <a:pt x="220875" y="79502"/>
                  </a:lnTo>
                  <a:lnTo>
                    <a:pt x="219446" y="66342"/>
                  </a:lnTo>
                  <a:lnTo>
                    <a:pt x="216047" y="55122"/>
                  </a:lnTo>
                  <a:lnTo>
                    <a:pt x="211334" y="45195"/>
                  </a:lnTo>
                  <a:lnTo>
                    <a:pt x="205744" y="36130"/>
                  </a:lnTo>
                  <a:lnTo>
                    <a:pt x="199571" y="27639"/>
                  </a:lnTo>
                  <a:lnTo>
                    <a:pt x="193009" y="19532"/>
                  </a:lnTo>
                  <a:lnTo>
                    <a:pt x="182516" y="12904"/>
                  </a:lnTo>
                  <a:lnTo>
                    <a:pt x="169404" y="7261"/>
                  </a:lnTo>
                  <a:lnTo>
                    <a:pt x="154544" y="2276"/>
                  </a:lnTo>
                  <a:lnTo>
                    <a:pt x="138521" y="176"/>
                  </a:lnTo>
                  <a:lnTo>
                    <a:pt x="121721" y="0"/>
                  </a:lnTo>
                  <a:lnTo>
                    <a:pt x="58756" y="33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218382" y="517543"/>
              <a:ext cx="77082" cy="165174"/>
            </a:xfrm>
            <a:custGeom>
              <a:avLst/>
              <a:gdLst/>
              <a:ahLst/>
              <a:cxnLst/>
              <a:rect l="0" t="0" r="0" b="0"/>
              <a:pathLst>
                <a:path w="77082" h="165174">
                  <a:moveTo>
                    <a:pt x="77081" y="0"/>
                  </a:moveTo>
                  <a:lnTo>
                    <a:pt x="61754" y="45980"/>
                  </a:lnTo>
                  <a:lnTo>
                    <a:pt x="57075" y="56347"/>
                  </a:lnTo>
                  <a:lnTo>
                    <a:pt x="51508" y="66929"/>
                  </a:lnTo>
                  <a:lnTo>
                    <a:pt x="45350" y="77654"/>
                  </a:lnTo>
                  <a:lnTo>
                    <a:pt x="40022" y="88474"/>
                  </a:lnTo>
                  <a:lnTo>
                    <a:pt x="35245" y="99359"/>
                  </a:lnTo>
                  <a:lnTo>
                    <a:pt x="30838" y="110285"/>
                  </a:lnTo>
                  <a:lnTo>
                    <a:pt x="25452" y="121240"/>
                  </a:lnTo>
                  <a:lnTo>
                    <a:pt x="19415" y="132214"/>
                  </a:lnTo>
                  <a:lnTo>
                    <a:pt x="0" y="1651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471647" y="330346"/>
              <a:ext cx="22025" cy="264279"/>
            </a:xfrm>
            <a:custGeom>
              <a:avLst/>
              <a:gdLst/>
              <a:ahLst/>
              <a:cxnLst/>
              <a:rect l="0" t="0" r="0" b="0"/>
              <a:pathLst>
                <a:path w="22025" h="264279">
                  <a:moveTo>
                    <a:pt x="22024" y="0"/>
                  </a:moveTo>
                  <a:lnTo>
                    <a:pt x="22024" y="35074"/>
                  </a:lnTo>
                  <a:lnTo>
                    <a:pt x="20800" y="50300"/>
                  </a:lnTo>
                  <a:lnTo>
                    <a:pt x="18761" y="65345"/>
                  </a:lnTo>
                  <a:lnTo>
                    <a:pt x="16178" y="80268"/>
                  </a:lnTo>
                  <a:lnTo>
                    <a:pt x="14456" y="95112"/>
                  </a:lnTo>
                  <a:lnTo>
                    <a:pt x="13308" y="109901"/>
                  </a:lnTo>
                  <a:lnTo>
                    <a:pt x="12543" y="124655"/>
                  </a:lnTo>
                  <a:lnTo>
                    <a:pt x="10809" y="138161"/>
                  </a:lnTo>
                  <a:lnTo>
                    <a:pt x="8430" y="150836"/>
                  </a:lnTo>
                  <a:lnTo>
                    <a:pt x="5620" y="162956"/>
                  </a:lnTo>
                  <a:lnTo>
                    <a:pt x="3747" y="177154"/>
                  </a:lnTo>
                  <a:lnTo>
                    <a:pt x="2498" y="192737"/>
                  </a:lnTo>
                  <a:lnTo>
                    <a:pt x="0" y="2642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669856" y="330346"/>
              <a:ext cx="120903" cy="231244"/>
            </a:xfrm>
            <a:custGeom>
              <a:avLst/>
              <a:gdLst/>
              <a:ahLst/>
              <a:cxnLst/>
              <a:rect l="0" t="0" r="0" b="0"/>
              <a:pathLst>
                <a:path w="120903" h="231244">
                  <a:moveTo>
                    <a:pt x="44046" y="0"/>
                  </a:moveTo>
                  <a:lnTo>
                    <a:pt x="32355" y="17537"/>
                  </a:lnTo>
                  <a:lnTo>
                    <a:pt x="25240" y="26374"/>
                  </a:lnTo>
                  <a:lnTo>
                    <a:pt x="16826" y="35935"/>
                  </a:lnTo>
                  <a:lnTo>
                    <a:pt x="7547" y="45980"/>
                  </a:lnTo>
                  <a:lnTo>
                    <a:pt x="2584" y="56347"/>
                  </a:lnTo>
                  <a:lnTo>
                    <a:pt x="499" y="66929"/>
                  </a:lnTo>
                  <a:lnTo>
                    <a:pt x="332" y="77654"/>
                  </a:lnTo>
                  <a:lnTo>
                    <a:pt x="5116" y="87251"/>
                  </a:lnTo>
                  <a:lnTo>
                    <a:pt x="13198" y="96096"/>
                  </a:lnTo>
                  <a:lnTo>
                    <a:pt x="23481" y="104440"/>
                  </a:lnTo>
                  <a:lnTo>
                    <a:pt x="34006" y="111226"/>
                  </a:lnTo>
                  <a:lnTo>
                    <a:pt x="44694" y="116974"/>
                  </a:lnTo>
                  <a:lnTo>
                    <a:pt x="67581" y="127846"/>
                  </a:lnTo>
                  <a:lnTo>
                    <a:pt x="94066" y="140835"/>
                  </a:lnTo>
                  <a:lnTo>
                    <a:pt x="104310" y="148948"/>
                  </a:lnTo>
                  <a:lnTo>
                    <a:pt x="112362" y="158027"/>
                  </a:lnTo>
                  <a:lnTo>
                    <a:pt x="118955" y="167750"/>
                  </a:lnTo>
                  <a:lnTo>
                    <a:pt x="120902" y="176679"/>
                  </a:lnTo>
                  <a:lnTo>
                    <a:pt x="119753" y="185079"/>
                  </a:lnTo>
                  <a:lnTo>
                    <a:pt x="116541" y="193126"/>
                  </a:lnTo>
                  <a:lnTo>
                    <a:pt x="111952" y="200938"/>
                  </a:lnTo>
                  <a:lnTo>
                    <a:pt x="106446" y="208593"/>
                  </a:lnTo>
                  <a:lnTo>
                    <a:pt x="100328" y="216143"/>
                  </a:lnTo>
                  <a:lnTo>
                    <a:pt x="90132" y="221176"/>
                  </a:lnTo>
                  <a:lnTo>
                    <a:pt x="77217" y="224532"/>
                  </a:lnTo>
                  <a:lnTo>
                    <a:pt x="0" y="2312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680867" y="287831"/>
              <a:ext cx="143151" cy="9482"/>
            </a:xfrm>
            <a:custGeom>
              <a:avLst/>
              <a:gdLst/>
              <a:ahLst/>
              <a:cxnLst/>
              <a:rect l="0" t="0" r="0" b="0"/>
              <a:pathLst>
                <a:path w="143151" h="9482">
                  <a:moveTo>
                    <a:pt x="0" y="9481"/>
                  </a:moveTo>
                  <a:lnTo>
                    <a:pt x="17537" y="3635"/>
                  </a:lnTo>
                  <a:lnTo>
                    <a:pt x="28821" y="1913"/>
                  </a:lnTo>
                  <a:lnTo>
                    <a:pt x="42460" y="765"/>
                  </a:lnTo>
                  <a:lnTo>
                    <a:pt x="57671" y="0"/>
                  </a:lnTo>
                  <a:lnTo>
                    <a:pt x="73929" y="713"/>
                  </a:lnTo>
                  <a:lnTo>
                    <a:pt x="90885" y="2412"/>
                  </a:lnTo>
                  <a:lnTo>
                    <a:pt x="143150" y="94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978179" y="528554"/>
              <a:ext cx="33036" cy="121129"/>
            </a:xfrm>
            <a:custGeom>
              <a:avLst/>
              <a:gdLst/>
              <a:ahLst/>
              <a:cxnLst/>
              <a:rect l="0" t="0" r="0" b="0"/>
              <a:pathLst>
                <a:path w="33036" h="121129">
                  <a:moveTo>
                    <a:pt x="33035" y="0"/>
                  </a:moveTo>
                  <a:lnTo>
                    <a:pt x="33035" y="23383"/>
                  </a:lnTo>
                  <a:lnTo>
                    <a:pt x="30588" y="36388"/>
                  </a:lnTo>
                  <a:lnTo>
                    <a:pt x="26510" y="51176"/>
                  </a:lnTo>
                  <a:lnTo>
                    <a:pt x="0" y="1211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154364" y="301596"/>
              <a:ext cx="209221" cy="217163"/>
            </a:xfrm>
            <a:custGeom>
              <a:avLst/>
              <a:gdLst/>
              <a:ahLst/>
              <a:cxnLst/>
              <a:rect l="0" t="0" r="0" b="0"/>
              <a:pathLst>
                <a:path w="209221" h="217163">
                  <a:moveTo>
                    <a:pt x="0" y="28750"/>
                  </a:moveTo>
                  <a:lnTo>
                    <a:pt x="17537" y="11213"/>
                  </a:lnTo>
                  <a:lnTo>
                    <a:pt x="28821" y="6047"/>
                  </a:lnTo>
                  <a:lnTo>
                    <a:pt x="42461" y="2604"/>
                  </a:lnTo>
                  <a:lnTo>
                    <a:pt x="57672" y="308"/>
                  </a:lnTo>
                  <a:lnTo>
                    <a:pt x="72706" y="0"/>
                  </a:lnTo>
                  <a:lnTo>
                    <a:pt x="87623" y="1019"/>
                  </a:lnTo>
                  <a:lnTo>
                    <a:pt x="102462" y="2922"/>
                  </a:lnTo>
                  <a:lnTo>
                    <a:pt x="114801" y="7861"/>
                  </a:lnTo>
                  <a:lnTo>
                    <a:pt x="125475" y="14824"/>
                  </a:lnTo>
                  <a:lnTo>
                    <a:pt x="135037" y="23137"/>
                  </a:lnTo>
                  <a:lnTo>
                    <a:pt x="140189" y="33572"/>
                  </a:lnTo>
                  <a:lnTo>
                    <a:pt x="142399" y="45424"/>
                  </a:lnTo>
                  <a:lnTo>
                    <a:pt x="142650" y="58218"/>
                  </a:lnTo>
                  <a:lnTo>
                    <a:pt x="140370" y="70419"/>
                  </a:lnTo>
                  <a:lnTo>
                    <a:pt x="136402" y="82223"/>
                  </a:lnTo>
                  <a:lnTo>
                    <a:pt x="131311" y="93763"/>
                  </a:lnTo>
                  <a:lnTo>
                    <a:pt x="125469" y="103903"/>
                  </a:lnTo>
                  <a:lnTo>
                    <a:pt x="119128" y="113110"/>
                  </a:lnTo>
                  <a:lnTo>
                    <a:pt x="112454" y="121696"/>
                  </a:lnTo>
                  <a:lnTo>
                    <a:pt x="104333" y="129866"/>
                  </a:lnTo>
                  <a:lnTo>
                    <a:pt x="95249" y="137760"/>
                  </a:lnTo>
                  <a:lnTo>
                    <a:pt x="85523" y="145470"/>
                  </a:lnTo>
                  <a:lnTo>
                    <a:pt x="75368" y="153057"/>
                  </a:lnTo>
                  <a:lnTo>
                    <a:pt x="54297" y="168012"/>
                  </a:lnTo>
                  <a:lnTo>
                    <a:pt x="44762" y="175426"/>
                  </a:lnTo>
                  <a:lnTo>
                    <a:pt x="35959" y="182815"/>
                  </a:lnTo>
                  <a:lnTo>
                    <a:pt x="27644" y="190189"/>
                  </a:lnTo>
                  <a:lnTo>
                    <a:pt x="11879" y="204907"/>
                  </a:lnTo>
                  <a:lnTo>
                    <a:pt x="4249" y="212257"/>
                  </a:lnTo>
                  <a:lnTo>
                    <a:pt x="6503" y="215934"/>
                  </a:lnTo>
                  <a:lnTo>
                    <a:pt x="15347" y="217162"/>
                  </a:lnTo>
                  <a:lnTo>
                    <a:pt x="43526" y="216487"/>
                  </a:lnTo>
                  <a:lnTo>
                    <a:pt x="129367" y="216018"/>
                  </a:lnTo>
                  <a:lnTo>
                    <a:pt x="144973" y="214771"/>
                  </a:lnTo>
                  <a:lnTo>
                    <a:pt x="209220" y="2049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420626" y="319335"/>
              <a:ext cx="170420" cy="159029"/>
            </a:xfrm>
            <a:custGeom>
              <a:avLst/>
              <a:gdLst/>
              <a:ahLst/>
              <a:cxnLst/>
              <a:rect l="0" t="0" r="0" b="0"/>
              <a:pathLst>
                <a:path w="170420" h="159029">
                  <a:moveTo>
                    <a:pt x="20039" y="11011"/>
                  </a:moveTo>
                  <a:lnTo>
                    <a:pt x="4712" y="56991"/>
                  </a:lnTo>
                  <a:lnTo>
                    <a:pt x="2480" y="69805"/>
                  </a:lnTo>
                  <a:lnTo>
                    <a:pt x="992" y="84465"/>
                  </a:lnTo>
                  <a:lnTo>
                    <a:pt x="0" y="100356"/>
                  </a:lnTo>
                  <a:lnTo>
                    <a:pt x="3009" y="114621"/>
                  </a:lnTo>
                  <a:lnTo>
                    <a:pt x="8686" y="127801"/>
                  </a:lnTo>
                  <a:lnTo>
                    <a:pt x="16141" y="140259"/>
                  </a:lnTo>
                  <a:lnTo>
                    <a:pt x="27228" y="148563"/>
                  </a:lnTo>
                  <a:lnTo>
                    <a:pt x="40737" y="154100"/>
                  </a:lnTo>
                  <a:lnTo>
                    <a:pt x="55861" y="157791"/>
                  </a:lnTo>
                  <a:lnTo>
                    <a:pt x="69614" y="159028"/>
                  </a:lnTo>
                  <a:lnTo>
                    <a:pt x="82453" y="158630"/>
                  </a:lnTo>
                  <a:lnTo>
                    <a:pt x="94683" y="157140"/>
                  </a:lnTo>
                  <a:lnTo>
                    <a:pt x="107731" y="152477"/>
                  </a:lnTo>
                  <a:lnTo>
                    <a:pt x="121323" y="145697"/>
                  </a:lnTo>
                  <a:lnTo>
                    <a:pt x="135278" y="137507"/>
                  </a:lnTo>
                  <a:lnTo>
                    <a:pt x="147029" y="128377"/>
                  </a:lnTo>
                  <a:lnTo>
                    <a:pt x="157310" y="118619"/>
                  </a:lnTo>
                  <a:lnTo>
                    <a:pt x="166610" y="108443"/>
                  </a:lnTo>
                  <a:lnTo>
                    <a:pt x="170364" y="96766"/>
                  </a:lnTo>
                  <a:lnTo>
                    <a:pt x="170419" y="84086"/>
                  </a:lnTo>
                  <a:lnTo>
                    <a:pt x="168009" y="70740"/>
                  </a:lnTo>
                  <a:lnTo>
                    <a:pt x="163955" y="59395"/>
                  </a:lnTo>
                  <a:lnTo>
                    <a:pt x="158806" y="49385"/>
                  </a:lnTo>
                  <a:lnTo>
                    <a:pt x="152926" y="40264"/>
                  </a:lnTo>
                  <a:lnTo>
                    <a:pt x="145336" y="31737"/>
                  </a:lnTo>
                  <a:lnTo>
                    <a:pt x="136605" y="23605"/>
                  </a:lnTo>
                  <a:lnTo>
                    <a:pt x="9712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528757" y="110115"/>
              <a:ext cx="315630" cy="484510"/>
            </a:xfrm>
            <a:custGeom>
              <a:avLst/>
              <a:gdLst/>
              <a:ahLst/>
              <a:cxnLst/>
              <a:rect l="0" t="0" r="0" b="0"/>
              <a:pathLst>
                <a:path w="315630" h="484510">
                  <a:moveTo>
                    <a:pt x="0" y="0"/>
                  </a:moveTo>
                  <a:lnTo>
                    <a:pt x="11692" y="11691"/>
                  </a:lnTo>
                  <a:lnTo>
                    <a:pt x="21253" y="18806"/>
                  </a:lnTo>
                  <a:lnTo>
                    <a:pt x="33745" y="27219"/>
                  </a:lnTo>
                  <a:lnTo>
                    <a:pt x="48190" y="36499"/>
                  </a:lnTo>
                  <a:lnTo>
                    <a:pt x="62715" y="46356"/>
                  </a:lnTo>
                  <a:lnTo>
                    <a:pt x="91904" y="67096"/>
                  </a:lnTo>
                  <a:lnTo>
                    <a:pt x="124452" y="91811"/>
                  </a:lnTo>
                  <a:lnTo>
                    <a:pt x="141697" y="105254"/>
                  </a:lnTo>
                  <a:lnTo>
                    <a:pt x="159310" y="120333"/>
                  </a:lnTo>
                  <a:lnTo>
                    <a:pt x="177171" y="136503"/>
                  </a:lnTo>
                  <a:lnTo>
                    <a:pt x="195195" y="153401"/>
                  </a:lnTo>
                  <a:lnTo>
                    <a:pt x="212105" y="172007"/>
                  </a:lnTo>
                  <a:lnTo>
                    <a:pt x="228272" y="191753"/>
                  </a:lnTo>
                  <a:lnTo>
                    <a:pt x="283539" y="264498"/>
                  </a:lnTo>
                  <a:lnTo>
                    <a:pt x="293024" y="281553"/>
                  </a:lnTo>
                  <a:lnTo>
                    <a:pt x="300572" y="299042"/>
                  </a:lnTo>
                  <a:lnTo>
                    <a:pt x="306826" y="316818"/>
                  </a:lnTo>
                  <a:lnTo>
                    <a:pt x="310996" y="333563"/>
                  </a:lnTo>
                  <a:lnTo>
                    <a:pt x="313776" y="349620"/>
                  </a:lnTo>
                  <a:lnTo>
                    <a:pt x="315629" y="365219"/>
                  </a:lnTo>
                  <a:lnTo>
                    <a:pt x="314418" y="379288"/>
                  </a:lnTo>
                  <a:lnTo>
                    <a:pt x="311163" y="392339"/>
                  </a:lnTo>
                  <a:lnTo>
                    <a:pt x="306546" y="404709"/>
                  </a:lnTo>
                  <a:lnTo>
                    <a:pt x="301021" y="416627"/>
                  </a:lnTo>
                  <a:lnTo>
                    <a:pt x="294891" y="428243"/>
                  </a:lnTo>
                  <a:lnTo>
                    <a:pt x="288357" y="439657"/>
                  </a:lnTo>
                  <a:lnTo>
                    <a:pt x="281554" y="449714"/>
                  </a:lnTo>
                  <a:lnTo>
                    <a:pt x="274572" y="458865"/>
                  </a:lnTo>
                  <a:lnTo>
                    <a:pt x="253266" y="4845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2999" y="1148234"/>
            <a:ext cx="460232" cy="502634"/>
            <a:chOff x="392999" y="1148234"/>
            <a:chExt cx="460232" cy="502634"/>
          </a:xfrm>
        </p:grpSpPr>
        <p:sp>
          <p:nvSpPr>
            <p:cNvPr id="27" name="Freeform 26"/>
            <p:cNvSpPr/>
            <p:nvPr/>
          </p:nvSpPr>
          <p:spPr>
            <a:xfrm>
              <a:off x="531493" y="1266329"/>
              <a:ext cx="152179" cy="143151"/>
            </a:xfrm>
            <a:custGeom>
              <a:avLst/>
              <a:gdLst/>
              <a:ahLst/>
              <a:cxnLst/>
              <a:rect l="0" t="0" r="0" b="0"/>
              <a:pathLst>
                <a:path w="152179" h="143151">
                  <a:moveTo>
                    <a:pt x="20039" y="0"/>
                  </a:moveTo>
                  <a:lnTo>
                    <a:pt x="4712" y="45980"/>
                  </a:lnTo>
                  <a:lnTo>
                    <a:pt x="2480" y="58794"/>
                  </a:lnTo>
                  <a:lnTo>
                    <a:pt x="992" y="73454"/>
                  </a:lnTo>
                  <a:lnTo>
                    <a:pt x="0" y="89345"/>
                  </a:lnTo>
                  <a:lnTo>
                    <a:pt x="1786" y="102386"/>
                  </a:lnTo>
                  <a:lnTo>
                    <a:pt x="5423" y="113527"/>
                  </a:lnTo>
                  <a:lnTo>
                    <a:pt x="10295" y="123402"/>
                  </a:lnTo>
                  <a:lnTo>
                    <a:pt x="17213" y="128761"/>
                  </a:lnTo>
                  <a:lnTo>
                    <a:pt x="25496" y="131110"/>
                  </a:lnTo>
                  <a:lnTo>
                    <a:pt x="34689" y="131453"/>
                  </a:lnTo>
                  <a:lnTo>
                    <a:pt x="45711" y="132905"/>
                  </a:lnTo>
                  <a:lnTo>
                    <a:pt x="57953" y="135097"/>
                  </a:lnTo>
                  <a:lnTo>
                    <a:pt x="71009" y="137781"/>
                  </a:lnTo>
                  <a:lnTo>
                    <a:pt x="84606" y="139571"/>
                  </a:lnTo>
                  <a:lnTo>
                    <a:pt x="98566" y="140764"/>
                  </a:lnTo>
                  <a:lnTo>
                    <a:pt x="152178" y="1431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39624" y="1255317"/>
              <a:ext cx="22024" cy="319337"/>
            </a:xfrm>
            <a:custGeom>
              <a:avLst/>
              <a:gdLst/>
              <a:ahLst/>
              <a:cxnLst/>
              <a:rect l="0" t="0" r="0" b="0"/>
              <a:pathLst>
                <a:path w="22024" h="319337">
                  <a:moveTo>
                    <a:pt x="0" y="0"/>
                  </a:moveTo>
                  <a:lnTo>
                    <a:pt x="0" y="122501"/>
                  </a:lnTo>
                  <a:lnTo>
                    <a:pt x="1224" y="137949"/>
                  </a:lnTo>
                  <a:lnTo>
                    <a:pt x="3263" y="153141"/>
                  </a:lnTo>
                  <a:lnTo>
                    <a:pt x="15327" y="224380"/>
                  </a:lnTo>
                  <a:lnTo>
                    <a:pt x="17559" y="242574"/>
                  </a:lnTo>
                  <a:lnTo>
                    <a:pt x="19047" y="259596"/>
                  </a:lnTo>
                  <a:lnTo>
                    <a:pt x="22023" y="31933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92999" y="1148234"/>
              <a:ext cx="460232" cy="502634"/>
            </a:xfrm>
            <a:custGeom>
              <a:avLst/>
              <a:gdLst/>
              <a:ahLst/>
              <a:cxnLst/>
              <a:rect l="0" t="0" r="0" b="0"/>
              <a:pathLst>
                <a:path w="460232" h="502634">
                  <a:moveTo>
                    <a:pt x="103475" y="41014"/>
                  </a:moveTo>
                  <a:lnTo>
                    <a:pt x="85938" y="58551"/>
                  </a:lnTo>
                  <a:lnTo>
                    <a:pt x="77102" y="68611"/>
                  </a:lnTo>
                  <a:lnTo>
                    <a:pt x="67540" y="80212"/>
                  </a:lnTo>
                  <a:lnTo>
                    <a:pt x="57495" y="92839"/>
                  </a:lnTo>
                  <a:lnTo>
                    <a:pt x="48352" y="106152"/>
                  </a:lnTo>
                  <a:lnTo>
                    <a:pt x="39809" y="119921"/>
                  </a:lnTo>
                  <a:lnTo>
                    <a:pt x="31667" y="133994"/>
                  </a:lnTo>
                  <a:lnTo>
                    <a:pt x="25015" y="149494"/>
                  </a:lnTo>
                  <a:lnTo>
                    <a:pt x="19357" y="165945"/>
                  </a:lnTo>
                  <a:lnTo>
                    <a:pt x="14362" y="183030"/>
                  </a:lnTo>
                  <a:lnTo>
                    <a:pt x="9808" y="200537"/>
                  </a:lnTo>
                  <a:lnTo>
                    <a:pt x="1486" y="236303"/>
                  </a:lnTo>
                  <a:lnTo>
                    <a:pt x="0" y="253182"/>
                  </a:lnTo>
                  <a:lnTo>
                    <a:pt x="234" y="269328"/>
                  </a:lnTo>
                  <a:lnTo>
                    <a:pt x="1613" y="284986"/>
                  </a:lnTo>
                  <a:lnTo>
                    <a:pt x="2532" y="301543"/>
                  </a:lnTo>
                  <a:lnTo>
                    <a:pt x="3554" y="336252"/>
                  </a:lnTo>
                  <a:lnTo>
                    <a:pt x="6273" y="351626"/>
                  </a:lnTo>
                  <a:lnTo>
                    <a:pt x="10533" y="365545"/>
                  </a:lnTo>
                  <a:lnTo>
                    <a:pt x="15820" y="378495"/>
                  </a:lnTo>
                  <a:lnTo>
                    <a:pt x="21792" y="392023"/>
                  </a:lnTo>
                  <a:lnTo>
                    <a:pt x="34952" y="420104"/>
                  </a:lnTo>
                  <a:lnTo>
                    <a:pt x="43111" y="431997"/>
                  </a:lnTo>
                  <a:lnTo>
                    <a:pt x="52221" y="442373"/>
                  </a:lnTo>
                  <a:lnTo>
                    <a:pt x="61965" y="451737"/>
                  </a:lnTo>
                  <a:lnTo>
                    <a:pt x="72131" y="460427"/>
                  </a:lnTo>
                  <a:lnTo>
                    <a:pt x="82579" y="468667"/>
                  </a:lnTo>
                  <a:lnTo>
                    <a:pt x="93215" y="476607"/>
                  </a:lnTo>
                  <a:lnTo>
                    <a:pt x="105199" y="483124"/>
                  </a:lnTo>
                  <a:lnTo>
                    <a:pt x="118083" y="488693"/>
                  </a:lnTo>
                  <a:lnTo>
                    <a:pt x="131566" y="493628"/>
                  </a:lnTo>
                  <a:lnTo>
                    <a:pt x="145449" y="496919"/>
                  </a:lnTo>
                  <a:lnTo>
                    <a:pt x="159599" y="499112"/>
                  </a:lnTo>
                  <a:lnTo>
                    <a:pt x="173925" y="500575"/>
                  </a:lnTo>
                  <a:lnTo>
                    <a:pt x="189594" y="501550"/>
                  </a:lnTo>
                  <a:lnTo>
                    <a:pt x="223317" y="502633"/>
                  </a:lnTo>
                  <a:lnTo>
                    <a:pt x="240875" y="501698"/>
                  </a:lnTo>
                  <a:lnTo>
                    <a:pt x="258697" y="499852"/>
                  </a:lnTo>
                  <a:lnTo>
                    <a:pt x="276696" y="497397"/>
                  </a:lnTo>
                  <a:lnTo>
                    <a:pt x="293590" y="493314"/>
                  </a:lnTo>
                  <a:lnTo>
                    <a:pt x="309746" y="488144"/>
                  </a:lnTo>
                  <a:lnTo>
                    <a:pt x="325411" y="482251"/>
                  </a:lnTo>
                  <a:lnTo>
                    <a:pt x="340748" y="474652"/>
                  </a:lnTo>
                  <a:lnTo>
                    <a:pt x="355867" y="465915"/>
                  </a:lnTo>
                  <a:lnTo>
                    <a:pt x="370841" y="456420"/>
                  </a:lnTo>
                  <a:lnTo>
                    <a:pt x="383270" y="446420"/>
                  </a:lnTo>
                  <a:lnTo>
                    <a:pt x="394003" y="436082"/>
                  </a:lnTo>
                  <a:lnTo>
                    <a:pt x="403605" y="425520"/>
                  </a:lnTo>
                  <a:lnTo>
                    <a:pt x="412454" y="413585"/>
                  </a:lnTo>
                  <a:lnTo>
                    <a:pt x="420800" y="400733"/>
                  </a:lnTo>
                  <a:lnTo>
                    <a:pt x="428811" y="387272"/>
                  </a:lnTo>
                  <a:lnTo>
                    <a:pt x="435376" y="372180"/>
                  </a:lnTo>
                  <a:lnTo>
                    <a:pt x="440975" y="356002"/>
                  </a:lnTo>
                  <a:lnTo>
                    <a:pt x="445932" y="339098"/>
                  </a:lnTo>
                  <a:lnTo>
                    <a:pt x="450460" y="321712"/>
                  </a:lnTo>
                  <a:lnTo>
                    <a:pt x="458753" y="286080"/>
                  </a:lnTo>
                  <a:lnTo>
                    <a:pt x="460231" y="268014"/>
                  </a:lnTo>
                  <a:lnTo>
                    <a:pt x="459993" y="249852"/>
                  </a:lnTo>
                  <a:lnTo>
                    <a:pt x="458610" y="231627"/>
                  </a:lnTo>
                  <a:lnTo>
                    <a:pt x="456465" y="213359"/>
                  </a:lnTo>
                  <a:lnTo>
                    <a:pt x="453811" y="195063"/>
                  </a:lnTo>
                  <a:lnTo>
                    <a:pt x="450819" y="176748"/>
                  </a:lnTo>
                  <a:lnTo>
                    <a:pt x="445153" y="159644"/>
                  </a:lnTo>
                  <a:lnTo>
                    <a:pt x="437705" y="143347"/>
                  </a:lnTo>
                  <a:lnTo>
                    <a:pt x="429070" y="127589"/>
                  </a:lnTo>
                  <a:lnTo>
                    <a:pt x="419642" y="113413"/>
                  </a:lnTo>
                  <a:lnTo>
                    <a:pt x="409687" y="100291"/>
                  </a:lnTo>
                  <a:lnTo>
                    <a:pt x="399379" y="87873"/>
                  </a:lnTo>
                  <a:lnTo>
                    <a:pt x="387614" y="75924"/>
                  </a:lnTo>
                  <a:lnTo>
                    <a:pt x="374876" y="64287"/>
                  </a:lnTo>
                  <a:lnTo>
                    <a:pt x="361490" y="52859"/>
                  </a:lnTo>
                  <a:lnTo>
                    <a:pt x="347672" y="42793"/>
                  </a:lnTo>
                  <a:lnTo>
                    <a:pt x="333566" y="33636"/>
                  </a:lnTo>
                  <a:lnTo>
                    <a:pt x="319268" y="25084"/>
                  </a:lnTo>
                  <a:lnTo>
                    <a:pt x="304842" y="18159"/>
                  </a:lnTo>
                  <a:lnTo>
                    <a:pt x="290330" y="12319"/>
                  </a:lnTo>
                  <a:lnTo>
                    <a:pt x="275762" y="7202"/>
                  </a:lnTo>
                  <a:lnTo>
                    <a:pt x="261156" y="3790"/>
                  </a:lnTo>
                  <a:lnTo>
                    <a:pt x="246524" y="1516"/>
                  </a:lnTo>
                  <a:lnTo>
                    <a:pt x="231876" y="0"/>
                  </a:lnTo>
                  <a:lnTo>
                    <a:pt x="215993" y="213"/>
                  </a:lnTo>
                  <a:lnTo>
                    <a:pt x="199287" y="1578"/>
                  </a:lnTo>
                  <a:lnTo>
                    <a:pt x="182031" y="3712"/>
                  </a:lnTo>
                  <a:lnTo>
                    <a:pt x="165634" y="5134"/>
                  </a:lnTo>
                  <a:lnTo>
                    <a:pt x="149808" y="6083"/>
                  </a:lnTo>
                  <a:lnTo>
                    <a:pt x="134364" y="6715"/>
                  </a:lnTo>
                  <a:lnTo>
                    <a:pt x="120397" y="8360"/>
                  </a:lnTo>
                  <a:lnTo>
                    <a:pt x="107415" y="10680"/>
                  </a:lnTo>
                  <a:lnTo>
                    <a:pt x="70440" y="189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322341" y="1122847"/>
            <a:ext cx="2686822" cy="1310114"/>
            <a:chOff x="1322341" y="1122847"/>
            <a:chExt cx="2686822" cy="1310114"/>
          </a:xfrm>
        </p:grpSpPr>
        <p:sp>
          <p:nvSpPr>
            <p:cNvPr id="31" name="Freeform 30"/>
            <p:cNvSpPr/>
            <p:nvPr/>
          </p:nvSpPr>
          <p:spPr>
            <a:xfrm>
              <a:off x="1598385" y="1122847"/>
              <a:ext cx="164420" cy="495853"/>
            </a:xfrm>
            <a:custGeom>
              <a:avLst/>
              <a:gdLst/>
              <a:ahLst/>
              <a:cxnLst/>
              <a:rect l="0" t="0" r="0" b="0"/>
              <a:pathLst>
                <a:path w="164420" h="495853">
                  <a:moveTo>
                    <a:pt x="164419" y="110447"/>
                  </a:moveTo>
                  <a:lnTo>
                    <a:pt x="152727" y="92910"/>
                  </a:lnTo>
                  <a:lnTo>
                    <a:pt x="148060" y="84074"/>
                  </a:lnTo>
                  <a:lnTo>
                    <a:pt x="143725" y="74512"/>
                  </a:lnTo>
                  <a:lnTo>
                    <a:pt x="139611" y="64468"/>
                  </a:lnTo>
                  <a:lnTo>
                    <a:pt x="135645" y="54101"/>
                  </a:lnTo>
                  <a:lnTo>
                    <a:pt x="127976" y="32793"/>
                  </a:lnTo>
                  <a:lnTo>
                    <a:pt x="121771" y="23196"/>
                  </a:lnTo>
                  <a:lnTo>
                    <a:pt x="113964" y="14351"/>
                  </a:lnTo>
                  <a:lnTo>
                    <a:pt x="105088" y="6008"/>
                  </a:lnTo>
                  <a:lnTo>
                    <a:pt x="95501" y="1669"/>
                  </a:lnTo>
                  <a:lnTo>
                    <a:pt x="85439" y="0"/>
                  </a:lnTo>
                  <a:lnTo>
                    <a:pt x="75060" y="110"/>
                  </a:lnTo>
                  <a:lnTo>
                    <a:pt x="64471" y="3855"/>
                  </a:lnTo>
                  <a:lnTo>
                    <a:pt x="53740" y="10021"/>
                  </a:lnTo>
                  <a:lnTo>
                    <a:pt x="42916" y="17803"/>
                  </a:lnTo>
                  <a:lnTo>
                    <a:pt x="34477" y="27885"/>
                  </a:lnTo>
                  <a:lnTo>
                    <a:pt x="27627" y="39500"/>
                  </a:lnTo>
                  <a:lnTo>
                    <a:pt x="21837" y="52138"/>
                  </a:lnTo>
                  <a:lnTo>
                    <a:pt x="16753" y="64233"/>
                  </a:lnTo>
                  <a:lnTo>
                    <a:pt x="12141" y="75967"/>
                  </a:lnTo>
                  <a:lnTo>
                    <a:pt x="7842" y="87461"/>
                  </a:lnTo>
                  <a:lnTo>
                    <a:pt x="4977" y="100017"/>
                  </a:lnTo>
                  <a:lnTo>
                    <a:pt x="3066" y="113282"/>
                  </a:lnTo>
                  <a:lnTo>
                    <a:pt x="1792" y="127019"/>
                  </a:lnTo>
                  <a:lnTo>
                    <a:pt x="943" y="143518"/>
                  </a:lnTo>
                  <a:lnTo>
                    <a:pt x="0" y="181427"/>
                  </a:lnTo>
                  <a:lnTo>
                    <a:pt x="2195" y="198143"/>
                  </a:lnTo>
                  <a:lnTo>
                    <a:pt x="6106" y="212957"/>
                  </a:lnTo>
                  <a:lnTo>
                    <a:pt x="11160" y="226504"/>
                  </a:lnTo>
                  <a:lnTo>
                    <a:pt x="18200" y="236759"/>
                  </a:lnTo>
                  <a:lnTo>
                    <a:pt x="26564" y="244819"/>
                  </a:lnTo>
                  <a:lnTo>
                    <a:pt x="35810" y="251416"/>
                  </a:lnTo>
                  <a:lnTo>
                    <a:pt x="45645" y="253366"/>
                  </a:lnTo>
                  <a:lnTo>
                    <a:pt x="55872" y="252220"/>
                  </a:lnTo>
                  <a:lnTo>
                    <a:pt x="66361" y="249009"/>
                  </a:lnTo>
                  <a:lnTo>
                    <a:pt x="75800" y="244421"/>
                  </a:lnTo>
                  <a:lnTo>
                    <a:pt x="84540" y="238915"/>
                  </a:lnTo>
                  <a:lnTo>
                    <a:pt x="92814" y="232798"/>
                  </a:lnTo>
                  <a:lnTo>
                    <a:pt x="100776" y="222602"/>
                  </a:lnTo>
                  <a:lnTo>
                    <a:pt x="108532" y="209687"/>
                  </a:lnTo>
                  <a:lnTo>
                    <a:pt x="116149" y="194960"/>
                  </a:lnTo>
                  <a:lnTo>
                    <a:pt x="122451" y="181471"/>
                  </a:lnTo>
                  <a:lnTo>
                    <a:pt x="127876" y="168808"/>
                  </a:lnTo>
                  <a:lnTo>
                    <a:pt x="132715" y="156696"/>
                  </a:lnTo>
                  <a:lnTo>
                    <a:pt x="141356" y="133449"/>
                  </a:lnTo>
                  <a:lnTo>
                    <a:pt x="145373" y="122111"/>
                  </a:lnTo>
                  <a:lnTo>
                    <a:pt x="148051" y="109659"/>
                  </a:lnTo>
                  <a:lnTo>
                    <a:pt x="149836" y="96463"/>
                  </a:lnTo>
                  <a:lnTo>
                    <a:pt x="151027" y="82772"/>
                  </a:lnTo>
                  <a:lnTo>
                    <a:pt x="153043" y="78538"/>
                  </a:lnTo>
                  <a:lnTo>
                    <a:pt x="155612" y="80610"/>
                  </a:lnTo>
                  <a:lnTo>
                    <a:pt x="158547" y="86885"/>
                  </a:lnTo>
                  <a:lnTo>
                    <a:pt x="160504" y="99633"/>
                  </a:lnTo>
                  <a:lnTo>
                    <a:pt x="161809" y="116697"/>
                  </a:lnTo>
                  <a:lnTo>
                    <a:pt x="163259" y="154824"/>
                  </a:lnTo>
                  <a:lnTo>
                    <a:pt x="163903" y="188083"/>
                  </a:lnTo>
                  <a:lnTo>
                    <a:pt x="162851" y="203804"/>
                  </a:lnTo>
                  <a:lnTo>
                    <a:pt x="160927" y="219178"/>
                  </a:lnTo>
                  <a:lnTo>
                    <a:pt x="158420" y="234322"/>
                  </a:lnTo>
                  <a:lnTo>
                    <a:pt x="156749" y="249312"/>
                  </a:lnTo>
                  <a:lnTo>
                    <a:pt x="155635" y="264199"/>
                  </a:lnTo>
                  <a:lnTo>
                    <a:pt x="154892" y="279018"/>
                  </a:lnTo>
                  <a:lnTo>
                    <a:pt x="154067" y="311797"/>
                  </a:lnTo>
                  <a:lnTo>
                    <a:pt x="153407" y="49585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872919" y="1354421"/>
              <a:ext cx="11013" cy="44048"/>
            </a:xfrm>
            <a:custGeom>
              <a:avLst/>
              <a:gdLst/>
              <a:ahLst/>
              <a:cxnLst/>
              <a:rect l="0" t="0" r="0" b="0"/>
              <a:pathLst>
                <a:path w="11013" h="44048">
                  <a:moveTo>
                    <a:pt x="0" y="44047"/>
                  </a:moveTo>
                  <a:lnTo>
                    <a:pt x="3263" y="34259"/>
                  </a:lnTo>
                  <a:lnTo>
                    <a:pt x="1101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938989" y="1365433"/>
              <a:ext cx="198209" cy="220232"/>
            </a:xfrm>
            <a:custGeom>
              <a:avLst/>
              <a:gdLst/>
              <a:ahLst/>
              <a:cxnLst/>
              <a:rect l="0" t="0" r="0" b="0"/>
              <a:pathLst>
                <a:path w="198209" h="220232">
                  <a:moveTo>
                    <a:pt x="0" y="0"/>
                  </a:moveTo>
                  <a:lnTo>
                    <a:pt x="11691" y="23383"/>
                  </a:lnTo>
                  <a:lnTo>
                    <a:pt x="16358" y="33941"/>
                  </a:lnTo>
                  <a:lnTo>
                    <a:pt x="20693" y="44650"/>
                  </a:lnTo>
                  <a:lnTo>
                    <a:pt x="24807" y="55461"/>
                  </a:lnTo>
                  <a:lnTo>
                    <a:pt x="31220" y="67561"/>
                  </a:lnTo>
                  <a:lnTo>
                    <a:pt x="39166" y="80523"/>
                  </a:lnTo>
                  <a:lnTo>
                    <a:pt x="72446" y="130643"/>
                  </a:lnTo>
                  <a:lnTo>
                    <a:pt x="81332" y="142154"/>
                  </a:lnTo>
                  <a:lnTo>
                    <a:pt x="90926" y="153497"/>
                  </a:lnTo>
                  <a:lnTo>
                    <a:pt x="100993" y="164730"/>
                  </a:lnTo>
                  <a:lnTo>
                    <a:pt x="112598" y="175890"/>
                  </a:lnTo>
                  <a:lnTo>
                    <a:pt x="125229" y="187000"/>
                  </a:lnTo>
                  <a:lnTo>
                    <a:pt x="198208" y="2202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927977" y="1354421"/>
              <a:ext cx="176186" cy="264279"/>
            </a:xfrm>
            <a:custGeom>
              <a:avLst/>
              <a:gdLst/>
              <a:ahLst/>
              <a:cxnLst/>
              <a:rect l="0" t="0" r="0" b="0"/>
              <a:pathLst>
                <a:path w="176186" h="264279">
                  <a:moveTo>
                    <a:pt x="176185" y="0"/>
                  </a:moveTo>
                  <a:lnTo>
                    <a:pt x="164494" y="11692"/>
                  </a:lnTo>
                  <a:lnTo>
                    <a:pt x="158603" y="18806"/>
                  </a:lnTo>
                  <a:lnTo>
                    <a:pt x="152228" y="27220"/>
                  </a:lnTo>
                  <a:lnTo>
                    <a:pt x="145532" y="36499"/>
                  </a:lnTo>
                  <a:lnTo>
                    <a:pt x="139844" y="46356"/>
                  </a:lnTo>
                  <a:lnTo>
                    <a:pt x="134829" y="56598"/>
                  </a:lnTo>
                  <a:lnTo>
                    <a:pt x="130261" y="67096"/>
                  </a:lnTo>
                  <a:lnTo>
                    <a:pt x="124770" y="76542"/>
                  </a:lnTo>
                  <a:lnTo>
                    <a:pt x="118661" y="85286"/>
                  </a:lnTo>
                  <a:lnTo>
                    <a:pt x="112142" y="93563"/>
                  </a:lnTo>
                  <a:lnTo>
                    <a:pt x="105349" y="102751"/>
                  </a:lnTo>
                  <a:lnTo>
                    <a:pt x="91276" y="122748"/>
                  </a:lnTo>
                  <a:lnTo>
                    <a:pt x="85321" y="133220"/>
                  </a:lnTo>
                  <a:lnTo>
                    <a:pt x="80127" y="143871"/>
                  </a:lnTo>
                  <a:lnTo>
                    <a:pt x="75441" y="154643"/>
                  </a:lnTo>
                  <a:lnTo>
                    <a:pt x="69870" y="164271"/>
                  </a:lnTo>
                  <a:lnTo>
                    <a:pt x="63709" y="173136"/>
                  </a:lnTo>
                  <a:lnTo>
                    <a:pt x="57155" y="181494"/>
                  </a:lnTo>
                  <a:lnTo>
                    <a:pt x="51562" y="190736"/>
                  </a:lnTo>
                  <a:lnTo>
                    <a:pt x="46610" y="200568"/>
                  </a:lnTo>
                  <a:lnTo>
                    <a:pt x="42085" y="210793"/>
                  </a:lnTo>
                  <a:lnTo>
                    <a:pt x="36621" y="220057"/>
                  </a:lnTo>
                  <a:lnTo>
                    <a:pt x="30532" y="228680"/>
                  </a:lnTo>
                  <a:lnTo>
                    <a:pt x="0" y="2642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412486" y="1354421"/>
              <a:ext cx="11012" cy="253267"/>
            </a:xfrm>
            <a:custGeom>
              <a:avLst/>
              <a:gdLst/>
              <a:ahLst/>
              <a:cxnLst/>
              <a:rect l="0" t="0" r="0" b="0"/>
              <a:pathLst>
                <a:path w="11012" h="253267">
                  <a:moveTo>
                    <a:pt x="0" y="0"/>
                  </a:moveTo>
                  <a:lnTo>
                    <a:pt x="0" y="61307"/>
                  </a:lnTo>
                  <a:lnTo>
                    <a:pt x="1223" y="77576"/>
                  </a:lnTo>
                  <a:lnTo>
                    <a:pt x="3263" y="95764"/>
                  </a:lnTo>
                  <a:lnTo>
                    <a:pt x="5846" y="115230"/>
                  </a:lnTo>
                  <a:lnTo>
                    <a:pt x="6344" y="131878"/>
                  </a:lnTo>
                  <a:lnTo>
                    <a:pt x="5453" y="146647"/>
                  </a:lnTo>
                  <a:lnTo>
                    <a:pt x="3635" y="160164"/>
                  </a:lnTo>
                  <a:lnTo>
                    <a:pt x="3647" y="174069"/>
                  </a:lnTo>
                  <a:lnTo>
                    <a:pt x="11011" y="2532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346416" y="1464537"/>
              <a:ext cx="176186" cy="11013"/>
            </a:xfrm>
            <a:custGeom>
              <a:avLst/>
              <a:gdLst/>
              <a:ahLst/>
              <a:cxnLst/>
              <a:rect l="0" t="0" r="0" b="0"/>
              <a:pathLst>
                <a:path w="176186" h="11013">
                  <a:moveTo>
                    <a:pt x="0" y="0"/>
                  </a:moveTo>
                  <a:lnTo>
                    <a:pt x="29228" y="0"/>
                  </a:lnTo>
                  <a:lnTo>
                    <a:pt x="41509" y="1224"/>
                  </a:lnTo>
                  <a:lnTo>
                    <a:pt x="53366" y="3263"/>
                  </a:lnTo>
                  <a:lnTo>
                    <a:pt x="64942" y="5846"/>
                  </a:lnTo>
                  <a:lnTo>
                    <a:pt x="78776" y="7568"/>
                  </a:lnTo>
                  <a:lnTo>
                    <a:pt x="94117" y="8716"/>
                  </a:lnTo>
                  <a:lnTo>
                    <a:pt x="176185" y="110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687775" y="1398468"/>
              <a:ext cx="174011" cy="434475"/>
            </a:xfrm>
            <a:custGeom>
              <a:avLst/>
              <a:gdLst/>
              <a:ahLst/>
              <a:cxnLst/>
              <a:rect l="0" t="0" r="0" b="0"/>
              <a:pathLst>
                <a:path w="174011" h="434475">
                  <a:moveTo>
                    <a:pt x="0" y="0"/>
                  </a:moveTo>
                  <a:lnTo>
                    <a:pt x="0" y="118865"/>
                  </a:lnTo>
                  <a:lnTo>
                    <a:pt x="2447" y="133077"/>
                  </a:lnTo>
                  <a:lnTo>
                    <a:pt x="6525" y="144999"/>
                  </a:lnTo>
                  <a:lnTo>
                    <a:pt x="11691" y="155395"/>
                  </a:lnTo>
                  <a:lnTo>
                    <a:pt x="18806" y="161101"/>
                  </a:lnTo>
                  <a:lnTo>
                    <a:pt x="27219" y="163682"/>
                  </a:lnTo>
                  <a:lnTo>
                    <a:pt x="36499" y="164179"/>
                  </a:lnTo>
                  <a:lnTo>
                    <a:pt x="45132" y="160840"/>
                  </a:lnTo>
                  <a:lnTo>
                    <a:pt x="53334" y="154943"/>
                  </a:lnTo>
                  <a:lnTo>
                    <a:pt x="61250" y="147342"/>
                  </a:lnTo>
                  <a:lnTo>
                    <a:pt x="68974" y="136156"/>
                  </a:lnTo>
                  <a:lnTo>
                    <a:pt x="76570" y="122582"/>
                  </a:lnTo>
                  <a:lnTo>
                    <a:pt x="84081" y="107415"/>
                  </a:lnTo>
                  <a:lnTo>
                    <a:pt x="90312" y="91186"/>
                  </a:lnTo>
                  <a:lnTo>
                    <a:pt x="95690" y="74249"/>
                  </a:lnTo>
                  <a:lnTo>
                    <a:pt x="100498" y="56840"/>
                  </a:lnTo>
                  <a:lnTo>
                    <a:pt x="103704" y="40341"/>
                  </a:lnTo>
                  <a:lnTo>
                    <a:pt x="105841" y="24447"/>
                  </a:lnTo>
                  <a:lnTo>
                    <a:pt x="107266" y="8957"/>
                  </a:lnTo>
                  <a:lnTo>
                    <a:pt x="106992" y="3524"/>
                  </a:lnTo>
                  <a:lnTo>
                    <a:pt x="105586" y="4796"/>
                  </a:lnTo>
                  <a:lnTo>
                    <a:pt x="103425" y="10539"/>
                  </a:lnTo>
                  <a:lnTo>
                    <a:pt x="101985" y="21708"/>
                  </a:lnTo>
                  <a:lnTo>
                    <a:pt x="101025" y="36495"/>
                  </a:lnTo>
                  <a:lnTo>
                    <a:pt x="100384" y="53694"/>
                  </a:lnTo>
                  <a:lnTo>
                    <a:pt x="101181" y="72501"/>
                  </a:lnTo>
                  <a:lnTo>
                    <a:pt x="102936" y="92380"/>
                  </a:lnTo>
                  <a:lnTo>
                    <a:pt x="105329" y="112974"/>
                  </a:lnTo>
                  <a:lnTo>
                    <a:pt x="108148" y="131597"/>
                  </a:lnTo>
                  <a:lnTo>
                    <a:pt x="111251" y="148907"/>
                  </a:lnTo>
                  <a:lnTo>
                    <a:pt x="114543" y="165341"/>
                  </a:lnTo>
                  <a:lnTo>
                    <a:pt x="117961" y="179967"/>
                  </a:lnTo>
                  <a:lnTo>
                    <a:pt x="121463" y="193388"/>
                  </a:lnTo>
                  <a:lnTo>
                    <a:pt x="128618" y="219312"/>
                  </a:lnTo>
                  <a:lnTo>
                    <a:pt x="135875" y="247148"/>
                  </a:lnTo>
                  <a:lnTo>
                    <a:pt x="139524" y="260199"/>
                  </a:lnTo>
                  <a:lnTo>
                    <a:pt x="146840" y="284488"/>
                  </a:lnTo>
                  <a:lnTo>
                    <a:pt x="168845" y="352210"/>
                  </a:lnTo>
                  <a:lnTo>
                    <a:pt x="171292" y="364499"/>
                  </a:lnTo>
                  <a:lnTo>
                    <a:pt x="172923" y="377585"/>
                  </a:lnTo>
                  <a:lnTo>
                    <a:pt x="174010" y="391203"/>
                  </a:lnTo>
                  <a:lnTo>
                    <a:pt x="171064" y="403952"/>
                  </a:lnTo>
                  <a:lnTo>
                    <a:pt x="165430" y="416122"/>
                  </a:lnTo>
                  <a:lnTo>
                    <a:pt x="158004" y="427906"/>
                  </a:lnTo>
                  <a:lnTo>
                    <a:pt x="146935" y="433315"/>
                  </a:lnTo>
                  <a:lnTo>
                    <a:pt x="133438" y="434474"/>
                  </a:lnTo>
                  <a:lnTo>
                    <a:pt x="118323" y="432799"/>
                  </a:lnTo>
                  <a:lnTo>
                    <a:pt x="104575" y="428013"/>
                  </a:lnTo>
                  <a:lnTo>
                    <a:pt x="91740" y="421151"/>
                  </a:lnTo>
                  <a:lnTo>
                    <a:pt x="44046" y="3854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029133" y="1431502"/>
              <a:ext cx="99105" cy="1"/>
            </a:xfrm>
            <a:custGeom>
              <a:avLst/>
              <a:gdLst/>
              <a:ahLst/>
              <a:cxnLst/>
              <a:rect l="0" t="0" r="0" b="0"/>
              <a:pathLst>
                <a:path w="99105" h="1">
                  <a:moveTo>
                    <a:pt x="0" y="0"/>
                  </a:moveTo>
                  <a:lnTo>
                    <a:pt x="9910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018121" y="1497572"/>
              <a:ext cx="110117" cy="33035"/>
            </a:xfrm>
            <a:custGeom>
              <a:avLst/>
              <a:gdLst/>
              <a:ahLst/>
              <a:cxnLst/>
              <a:rect l="0" t="0" r="0" b="0"/>
              <a:pathLst>
                <a:path w="110117" h="33035">
                  <a:moveTo>
                    <a:pt x="0" y="33034"/>
                  </a:moveTo>
                  <a:lnTo>
                    <a:pt x="23383" y="27189"/>
                  </a:lnTo>
                  <a:lnTo>
                    <a:pt x="33942" y="24243"/>
                  </a:lnTo>
                  <a:lnTo>
                    <a:pt x="55461" y="17708"/>
                  </a:lnTo>
                  <a:lnTo>
                    <a:pt x="11011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388103" y="1230666"/>
              <a:ext cx="312736" cy="289867"/>
            </a:xfrm>
            <a:custGeom>
              <a:avLst/>
              <a:gdLst/>
              <a:ahLst/>
              <a:cxnLst/>
              <a:rect l="0" t="0" r="0" b="0"/>
              <a:pathLst>
                <a:path w="312736" h="289867">
                  <a:moveTo>
                    <a:pt x="48458" y="101732"/>
                  </a:moveTo>
                  <a:lnTo>
                    <a:pt x="42612" y="84195"/>
                  </a:lnTo>
                  <a:lnTo>
                    <a:pt x="42113" y="75359"/>
                  </a:lnTo>
                  <a:lnTo>
                    <a:pt x="43005" y="65797"/>
                  </a:lnTo>
                  <a:lnTo>
                    <a:pt x="44823" y="55753"/>
                  </a:lnTo>
                  <a:lnTo>
                    <a:pt x="48481" y="45386"/>
                  </a:lnTo>
                  <a:lnTo>
                    <a:pt x="53368" y="34804"/>
                  </a:lnTo>
                  <a:lnTo>
                    <a:pt x="59072" y="24079"/>
                  </a:lnTo>
                  <a:lnTo>
                    <a:pt x="66546" y="15705"/>
                  </a:lnTo>
                  <a:lnTo>
                    <a:pt x="75199" y="8899"/>
                  </a:lnTo>
                  <a:lnTo>
                    <a:pt x="84638" y="3138"/>
                  </a:lnTo>
                  <a:lnTo>
                    <a:pt x="95824" y="521"/>
                  </a:lnTo>
                  <a:lnTo>
                    <a:pt x="108176" y="0"/>
                  </a:lnTo>
                  <a:lnTo>
                    <a:pt x="121305" y="876"/>
                  </a:lnTo>
                  <a:lnTo>
                    <a:pt x="131281" y="5131"/>
                  </a:lnTo>
                  <a:lnTo>
                    <a:pt x="139155" y="11638"/>
                  </a:lnTo>
                  <a:lnTo>
                    <a:pt x="145628" y="19646"/>
                  </a:lnTo>
                  <a:lnTo>
                    <a:pt x="151167" y="31103"/>
                  </a:lnTo>
                  <a:lnTo>
                    <a:pt x="156082" y="44858"/>
                  </a:lnTo>
                  <a:lnTo>
                    <a:pt x="160583" y="60146"/>
                  </a:lnTo>
                  <a:lnTo>
                    <a:pt x="163584" y="76455"/>
                  </a:lnTo>
                  <a:lnTo>
                    <a:pt x="165585" y="93445"/>
                  </a:lnTo>
                  <a:lnTo>
                    <a:pt x="166918" y="110890"/>
                  </a:lnTo>
                  <a:lnTo>
                    <a:pt x="165360" y="127413"/>
                  </a:lnTo>
                  <a:lnTo>
                    <a:pt x="161874" y="143323"/>
                  </a:lnTo>
                  <a:lnTo>
                    <a:pt x="157104" y="158824"/>
                  </a:lnTo>
                  <a:lnTo>
                    <a:pt x="151476" y="174052"/>
                  </a:lnTo>
                  <a:lnTo>
                    <a:pt x="145277" y="189097"/>
                  </a:lnTo>
                  <a:lnTo>
                    <a:pt x="138698" y="204022"/>
                  </a:lnTo>
                  <a:lnTo>
                    <a:pt x="131865" y="216419"/>
                  </a:lnTo>
                  <a:lnTo>
                    <a:pt x="124862" y="227130"/>
                  </a:lnTo>
                  <a:lnTo>
                    <a:pt x="117746" y="236718"/>
                  </a:lnTo>
                  <a:lnTo>
                    <a:pt x="108109" y="246781"/>
                  </a:lnTo>
                  <a:lnTo>
                    <a:pt x="96790" y="257160"/>
                  </a:lnTo>
                  <a:lnTo>
                    <a:pt x="84350" y="267749"/>
                  </a:lnTo>
                  <a:lnTo>
                    <a:pt x="72386" y="276033"/>
                  </a:lnTo>
                  <a:lnTo>
                    <a:pt x="60739" y="282779"/>
                  </a:lnTo>
                  <a:lnTo>
                    <a:pt x="49305" y="288499"/>
                  </a:lnTo>
                  <a:lnTo>
                    <a:pt x="38011" y="289866"/>
                  </a:lnTo>
                  <a:lnTo>
                    <a:pt x="26811" y="288330"/>
                  </a:lnTo>
                  <a:lnTo>
                    <a:pt x="15674" y="284859"/>
                  </a:lnTo>
                  <a:lnTo>
                    <a:pt x="8250" y="277651"/>
                  </a:lnTo>
                  <a:lnTo>
                    <a:pt x="3300" y="267952"/>
                  </a:lnTo>
                  <a:lnTo>
                    <a:pt x="0" y="256592"/>
                  </a:lnTo>
                  <a:lnTo>
                    <a:pt x="1471" y="247795"/>
                  </a:lnTo>
                  <a:lnTo>
                    <a:pt x="6121" y="240706"/>
                  </a:lnTo>
                  <a:lnTo>
                    <a:pt x="12892" y="234757"/>
                  </a:lnTo>
                  <a:lnTo>
                    <a:pt x="23524" y="232015"/>
                  </a:lnTo>
                  <a:lnTo>
                    <a:pt x="36729" y="231410"/>
                  </a:lnTo>
                  <a:lnTo>
                    <a:pt x="51650" y="232230"/>
                  </a:lnTo>
                  <a:lnTo>
                    <a:pt x="84543" y="233142"/>
                  </a:lnTo>
                  <a:lnTo>
                    <a:pt x="149660" y="233727"/>
                  </a:lnTo>
                  <a:lnTo>
                    <a:pt x="164866" y="232552"/>
                  </a:lnTo>
                  <a:lnTo>
                    <a:pt x="179897" y="230544"/>
                  </a:lnTo>
                  <a:lnTo>
                    <a:pt x="210873" y="225052"/>
                  </a:lnTo>
                  <a:lnTo>
                    <a:pt x="245032" y="218532"/>
                  </a:lnTo>
                  <a:lnTo>
                    <a:pt x="260259" y="215080"/>
                  </a:lnTo>
                  <a:lnTo>
                    <a:pt x="274081" y="211556"/>
                  </a:lnTo>
                  <a:lnTo>
                    <a:pt x="312735" y="20083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322341" y="2059161"/>
              <a:ext cx="110117" cy="11013"/>
            </a:xfrm>
            <a:custGeom>
              <a:avLst/>
              <a:gdLst/>
              <a:ahLst/>
              <a:cxnLst/>
              <a:rect l="0" t="0" r="0" b="0"/>
              <a:pathLst>
                <a:path w="110117" h="11013">
                  <a:moveTo>
                    <a:pt x="0" y="0"/>
                  </a:moveTo>
                  <a:lnTo>
                    <a:pt x="23383" y="0"/>
                  </a:lnTo>
                  <a:lnTo>
                    <a:pt x="35165" y="1224"/>
                  </a:lnTo>
                  <a:lnTo>
                    <a:pt x="47913" y="3263"/>
                  </a:lnTo>
                  <a:lnTo>
                    <a:pt x="110116" y="110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642847" y="1949046"/>
              <a:ext cx="164004" cy="130635"/>
            </a:xfrm>
            <a:custGeom>
              <a:avLst/>
              <a:gdLst/>
              <a:ahLst/>
              <a:cxnLst/>
              <a:rect l="0" t="0" r="0" b="0"/>
              <a:pathLst>
                <a:path w="164004" h="130635">
                  <a:moveTo>
                    <a:pt x="20853" y="0"/>
                  </a:moveTo>
                  <a:lnTo>
                    <a:pt x="26698" y="17537"/>
                  </a:lnTo>
                  <a:lnTo>
                    <a:pt x="27197" y="27597"/>
                  </a:lnTo>
                  <a:lnTo>
                    <a:pt x="26305" y="39197"/>
                  </a:lnTo>
                  <a:lnTo>
                    <a:pt x="24488" y="51825"/>
                  </a:lnTo>
                  <a:lnTo>
                    <a:pt x="22052" y="63914"/>
                  </a:lnTo>
                  <a:lnTo>
                    <a:pt x="19206" y="75644"/>
                  </a:lnTo>
                  <a:lnTo>
                    <a:pt x="16084" y="87134"/>
                  </a:lnTo>
                  <a:lnTo>
                    <a:pt x="11556" y="97242"/>
                  </a:lnTo>
                  <a:lnTo>
                    <a:pt x="6090" y="106427"/>
                  </a:lnTo>
                  <a:lnTo>
                    <a:pt x="0" y="114997"/>
                  </a:lnTo>
                  <a:lnTo>
                    <a:pt x="833" y="120711"/>
                  </a:lnTo>
                  <a:lnTo>
                    <a:pt x="6283" y="124520"/>
                  </a:lnTo>
                  <a:lnTo>
                    <a:pt x="14810" y="127060"/>
                  </a:lnTo>
                  <a:lnTo>
                    <a:pt x="25389" y="128753"/>
                  </a:lnTo>
                  <a:lnTo>
                    <a:pt x="37335" y="129881"/>
                  </a:lnTo>
                  <a:lnTo>
                    <a:pt x="50194" y="130634"/>
                  </a:lnTo>
                  <a:lnTo>
                    <a:pt x="63660" y="129912"/>
                  </a:lnTo>
                  <a:lnTo>
                    <a:pt x="77531" y="128207"/>
                  </a:lnTo>
                  <a:lnTo>
                    <a:pt x="91673" y="125847"/>
                  </a:lnTo>
                  <a:lnTo>
                    <a:pt x="105995" y="124273"/>
                  </a:lnTo>
                  <a:lnTo>
                    <a:pt x="120437" y="123225"/>
                  </a:lnTo>
                  <a:lnTo>
                    <a:pt x="164003" y="1211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762804" y="1882976"/>
              <a:ext cx="11012" cy="396418"/>
            </a:xfrm>
            <a:custGeom>
              <a:avLst/>
              <a:gdLst/>
              <a:ahLst/>
              <a:cxnLst/>
              <a:rect l="0" t="0" r="0" b="0"/>
              <a:pathLst>
                <a:path w="11012" h="396418">
                  <a:moveTo>
                    <a:pt x="0" y="0"/>
                  </a:moveTo>
                  <a:lnTo>
                    <a:pt x="0" y="168164"/>
                  </a:lnTo>
                  <a:lnTo>
                    <a:pt x="1223" y="181849"/>
                  </a:lnTo>
                  <a:lnTo>
                    <a:pt x="3262" y="194643"/>
                  </a:lnTo>
                  <a:lnTo>
                    <a:pt x="5845" y="206843"/>
                  </a:lnTo>
                  <a:lnTo>
                    <a:pt x="7567" y="219871"/>
                  </a:lnTo>
                  <a:lnTo>
                    <a:pt x="8715" y="233450"/>
                  </a:lnTo>
                  <a:lnTo>
                    <a:pt x="9480" y="247396"/>
                  </a:lnTo>
                  <a:lnTo>
                    <a:pt x="10331" y="275943"/>
                  </a:lnTo>
                  <a:lnTo>
                    <a:pt x="11011" y="3964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927977" y="2034966"/>
              <a:ext cx="242255" cy="211393"/>
            </a:xfrm>
            <a:custGeom>
              <a:avLst/>
              <a:gdLst/>
              <a:ahLst/>
              <a:cxnLst/>
              <a:rect l="0" t="0" r="0" b="0"/>
              <a:pathLst>
                <a:path w="242255" h="211393">
                  <a:moveTo>
                    <a:pt x="0" y="57230"/>
                  </a:moveTo>
                  <a:lnTo>
                    <a:pt x="5846" y="39693"/>
                  </a:lnTo>
                  <a:lnTo>
                    <a:pt x="10014" y="32080"/>
                  </a:lnTo>
                  <a:lnTo>
                    <a:pt x="15241" y="24558"/>
                  </a:lnTo>
                  <a:lnTo>
                    <a:pt x="21172" y="17096"/>
                  </a:lnTo>
                  <a:lnTo>
                    <a:pt x="28797" y="10898"/>
                  </a:lnTo>
                  <a:lnTo>
                    <a:pt x="37551" y="5542"/>
                  </a:lnTo>
                  <a:lnTo>
                    <a:pt x="47057" y="749"/>
                  </a:lnTo>
                  <a:lnTo>
                    <a:pt x="57065" y="0"/>
                  </a:lnTo>
                  <a:lnTo>
                    <a:pt x="67407" y="1947"/>
                  </a:lnTo>
                  <a:lnTo>
                    <a:pt x="77973" y="5693"/>
                  </a:lnTo>
                  <a:lnTo>
                    <a:pt x="87464" y="13084"/>
                  </a:lnTo>
                  <a:lnTo>
                    <a:pt x="96238" y="22905"/>
                  </a:lnTo>
                  <a:lnTo>
                    <a:pt x="104534" y="34347"/>
                  </a:lnTo>
                  <a:lnTo>
                    <a:pt x="111289" y="48092"/>
                  </a:lnTo>
                  <a:lnTo>
                    <a:pt x="117015" y="63373"/>
                  </a:lnTo>
                  <a:lnTo>
                    <a:pt x="122056" y="79678"/>
                  </a:lnTo>
                  <a:lnTo>
                    <a:pt x="127864" y="94218"/>
                  </a:lnTo>
                  <a:lnTo>
                    <a:pt x="134183" y="107583"/>
                  </a:lnTo>
                  <a:lnTo>
                    <a:pt x="140843" y="120163"/>
                  </a:lnTo>
                  <a:lnTo>
                    <a:pt x="147730" y="130996"/>
                  </a:lnTo>
                  <a:lnTo>
                    <a:pt x="154767" y="140666"/>
                  </a:lnTo>
                  <a:lnTo>
                    <a:pt x="161907" y="149559"/>
                  </a:lnTo>
                  <a:lnTo>
                    <a:pt x="169113" y="159158"/>
                  </a:lnTo>
                  <a:lnTo>
                    <a:pt x="183646" y="179613"/>
                  </a:lnTo>
                  <a:lnTo>
                    <a:pt x="193394" y="187759"/>
                  </a:lnTo>
                  <a:lnTo>
                    <a:pt x="204787" y="194413"/>
                  </a:lnTo>
                  <a:lnTo>
                    <a:pt x="242254" y="21139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983035" y="2026127"/>
              <a:ext cx="132139" cy="220232"/>
            </a:xfrm>
            <a:custGeom>
              <a:avLst/>
              <a:gdLst/>
              <a:ahLst/>
              <a:cxnLst/>
              <a:rect l="0" t="0" r="0" b="0"/>
              <a:pathLst>
                <a:path w="132139" h="220232">
                  <a:moveTo>
                    <a:pt x="132138" y="0"/>
                  </a:moveTo>
                  <a:lnTo>
                    <a:pt x="120447" y="17537"/>
                  </a:lnTo>
                  <a:lnTo>
                    <a:pt x="114556" y="27597"/>
                  </a:lnTo>
                  <a:lnTo>
                    <a:pt x="108182" y="39197"/>
                  </a:lnTo>
                  <a:lnTo>
                    <a:pt x="101485" y="51825"/>
                  </a:lnTo>
                  <a:lnTo>
                    <a:pt x="93351" y="65137"/>
                  </a:lnTo>
                  <a:lnTo>
                    <a:pt x="84257" y="78907"/>
                  </a:lnTo>
                  <a:lnTo>
                    <a:pt x="74524" y="92980"/>
                  </a:lnTo>
                  <a:lnTo>
                    <a:pt x="65588" y="107256"/>
                  </a:lnTo>
                  <a:lnTo>
                    <a:pt x="57184" y="121668"/>
                  </a:lnTo>
                  <a:lnTo>
                    <a:pt x="49134" y="136170"/>
                  </a:lnTo>
                  <a:lnTo>
                    <a:pt x="41320" y="149508"/>
                  </a:lnTo>
                  <a:lnTo>
                    <a:pt x="33664" y="162071"/>
                  </a:lnTo>
                  <a:lnTo>
                    <a:pt x="0" y="2202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302370" y="2114219"/>
              <a:ext cx="154163" cy="11013"/>
            </a:xfrm>
            <a:custGeom>
              <a:avLst/>
              <a:gdLst/>
              <a:ahLst/>
              <a:cxnLst/>
              <a:rect l="0" t="0" r="0" b="0"/>
              <a:pathLst>
                <a:path w="154163" h="11013">
                  <a:moveTo>
                    <a:pt x="0" y="11012"/>
                  </a:moveTo>
                  <a:lnTo>
                    <a:pt x="23383" y="5166"/>
                  </a:lnTo>
                  <a:lnTo>
                    <a:pt x="36388" y="3444"/>
                  </a:lnTo>
                  <a:lnTo>
                    <a:pt x="51176" y="2296"/>
                  </a:lnTo>
                  <a:lnTo>
                    <a:pt x="67152" y="1531"/>
                  </a:lnTo>
                  <a:lnTo>
                    <a:pt x="97954" y="680"/>
                  </a:lnTo>
                  <a:lnTo>
                    <a:pt x="15416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610694" y="2004303"/>
              <a:ext cx="207047" cy="428658"/>
            </a:xfrm>
            <a:custGeom>
              <a:avLst/>
              <a:gdLst/>
              <a:ahLst/>
              <a:cxnLst/>
              <a:rect l="0" t="0" r="0" b="0"/>
              <a:pathLst>
                <a:path w="207047" h="428658">
                  <a:moveTo>
                    <a:pt x="0" y="32835"/>
                  </a:moveTo>
                  <a:lnTo>
                    <a:pt x="5846" y="56218"/>
                  </a:lnTo>
                  <a:lnTo>
                    <a:pt x="7568" y="68000"/>
                  </a:lnTo>
                  <a:lnTo>
                    <a:pt x="8715" y="80748"/>
                  </a:lnTo>
                  <a:lnTo>
                    <a:pt x="9481" y="94141"/>
                  </a:lnTo>
                  <a:lnTo>
                    <a:pt x="12438" y="106741"/>
                  </a:lnTo>
                  <a:lnTo>
                    <a:pt x="16856" y="118811"/>
                  </a:lnTo>
                  <a:lnTo>
                    <a:pt x="22249" y="130528"/>
                  </a:lnTo>
                  <a:lnTo>
                    <a:pt x="29515" y="139563"/>
                  </a:lnTo>
                  <a:lnTo>
                    <a:pt x="38029" y="146810"/>
                  </a:lnTo>
                  <a:lnTo>
                    <a:pt x="47376" y="152864"/>
                  </a:lnTo>
                  <a:lnTo>
                    <a:pt x="57278" y="154454"/>
                  </a:lnTo>
                  <a:lnTo>
                    <a:pt x="67549" y="153067"/>
                  </a:lnTo>
                  <a:lnTo>
                    <a:pt x="78067" y="149695"/>
                  </a:lnTo>
                  <a:lnTo>
                    <a:pt x="88750" y="143776"/>
                  </a:lnTo>
                  <a:lnTo>
                    <a:pt x="99542" y="136160"/>
                  </a:lnTo>
                  <a:lnTo>
                    <a:pt x="110408" y="127412"/>
                  </a:lnTo>
                  <a:lnTo>
                    <a:pt x="118875" y="115463"/>
                  </a:lnTo>
                  <a:lnTo>
                    <a:pt x="125743" y="101379"/>
                  </a:lnTo>
                  <a:lnTo>
                    <a:pt x="136637" y="71864"/>
                  </a:lnTo>
                  <a:lnTo>
                    <a:pt x="145557" y="46511"/>
                  </a:lnTo>
                  <a:lnTo>
                    <a:pt x="149649" y="33388"/>
                  </a:lnTo>
                  <a:lnTo>
                    <a:pt x="157458" y="5756"/>
                  </a:lnTo>
                  <a:lnTo>
                    <a:pt x="157583" y="100"/>
                  </a:lnTo>
                  <a:lnTo>
                    <a:pt x="155219" y="0"/>
                  </a:lnTo>
                  <a:lnTo>
                    <a:pt x="151196" y="3604"/>
                  </a:lnTo>
                  <a:lnTo>
                    <a:pt x="148514" y="10901"/>
                  </a:lnTo>
                  <a:lnTo>
                    <a:pt x="146726" y="20659"/>
                  </a:lnTo>
                  <a:lnTo>
                    <a:pt x="145534" y="32059"/>
                  </a:lnTo>
                  <a:lnTo>
                    <a:pt x="145963" y="47000"/>
                  </a:lnTo>
                  <a:lnTo>
                    <a:pt x="147472" y="64301"/>
                  </a:lnTo>
                  <a:lnTo>
                    <a:pt x="149702" y="83177"/>
                  </a:lnTo>
                  <a:lnTo>
                    <a:pt x="152412" y="100655"/>
                  </a:lnTo>
                  <a:lnTo>
                    <a:pt x="155442" y="117200"/>
                  </a:lnTo>
                  <a:lnTo>
                    <a:pt x="158686" y="133125"/>
                  </a:lnTo>
                  <a:lnTo>
                    <a:pt x="162072" y="147412"/>
                  </a:lnTo>
                  <a:lnTo>
                    <a:pt x="165553" y="160607"/>
                  </a:lnTo>
                  <a:lnTo>
                    <a:pt x="172683" y="186280"/>
                  </a:lnTo>
                  <a:lnTo>
                    <a:pt x="179930" y="214003"/>
                  </a:lnTo>
                  <a:lnTo>
                    <a:pt x="183576" y="227024"/>
                  </a:lnTo>
                  <a:lnTo>
                    <a:pt x="194552" y="264111"/>
                  </a:lnTo>
                  <a:lnTo>
                    <a:pt x="201885" y="291418"/>
                  </a:lnTo>
                  <a:lnTo>
                    <a:pt x="204330" y="306775"/>
                  </a:lnTo>
                  <a:lnTo>
                    <a:pt x="205960" y="323130"/>
                  </a:lnTo>
                  <a:lnTo>
                    <a:pt x="207046" y="340151"/>
                  </a:lnTo>
                  <a:lnTo>
                    <a:pt x="206547" y="356393"/>
                  </a:lnTo>
                  <a:lnTo>
                    <a:pt x="204991" y="372114"/>
                  </a:lnTo>
                  <a:lnTo>
                    <a:pt x="202730" y="387490"/>
                  </a:lnTo>
                  <a:lnTo>
                    <a:pt x="197552" y="400187"/>
                  </a:lnTo>
                  <a:lnTo>
                    <a:pt x="190430" y="411098"/>
                  </a:lnTo>
                  <a:lnTo>
                    <a:pt x="182011" y="420820"/>
                  </a:lnTo>
                  <a:lnTo>
                    <a:pt x="172728" y="426077"/>
                  </a:lnTo>
                  <a:lnTo>
                    <a:pt x="162869" y="428359"/>
                  </a:lnTo>
                  <a:lnTo>
                    <a:pt x="152625" y="428657"/>
                  </a:lnTo>
                  <a:lnTo>
                    <a:pt x="142126" y="426408"/>
                  </a:lnTo>
                  <a:lnTo>
                    <a:pt x="131456" y="422462"/>
                  </a:lnTo>
                  <a:lnTo>
                    <a:pt x="120672" y="417384"/>
                  </a:lnTo>
                  <a:lnTo>
                    <a:pt x="111035" y="411552"/>
                  </a:lnTo>
                  <a:lnTo>
                    <a:pt x="102164" y="405217"/>
                  </a:lnTo>
                  <a:lnTo>
                    <a:pt x="77081" y="38520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963064" y="2103208"/>
              <a:ext cx="143151" cy="1"/>
            </a:xfrm>
            <a:custGeom>
              <a:avLst/>
              <a:gdLst/>
              <a:ahLst/>
              <a:cxnLst/>
              <a:rect l="0" t="0" r="0" b="0"/>
              <a:pathLst>
                <a:path w="143151" h="1">
                  <a:moveTo>
                    <a:pt x="0" y="0"/>
                  </a:moveTo>
                  <a:lnTo>
                    <a:pt x="1431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996098" y="2180289"/>
              <a:ext cx="88094" cy="1"/>
            </a:xfrm>
            <a:custGeom>
              <a:avLst/>
              <a:gdLst/>
              <a:ahLst/>
              <a:cxnLst/>
              <a:rect l="0" t="0" r="0" b="0"/>
              <a:pathLst>
                <a:path w="88094" h="1">
                  <a:moveTo>
                    <a:pt x="0" y="0"/>
                  </a:moveTo>
                  <a:lnTo>
                    <a:pt x="8809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293410" y="2059161"/>
              <a:ext cx="165175" cy="11013"/>
            </a:xfrm>
            <a:custGeom>
              <a:avLst/>
              <a:gdLst/>
              <a:ahLst/>
              <a:cxnLst/>
              <a:rect l="0" t="0" r="0" b="0"/>
              <a:pathLst>
                <a:path w="165175" h="11013">
                  <a:moveTo>
                    <a:pt x="0" y="0"/>
                  </a:moveTo>
                  <a:lnTo>
                    <a:pt x="29229" y="0"/>
                  </a:lnTo>
                  <a:lnTo>
                    <a:pt x="43956" y="1224"/>
                  </a:lnTo>
                  <a:lnTo>
                    <a:pt x="59892" y="3263"/>
                  </a:lnTo>
                  <a:lnTo>
                    <a:pt x="76633" y="5846"/>
                  </a:lnTo>
                  <a:lnTo>
                    <a:pt x="93912" y="7568"/>
                  </a:lnTo>
                  <a:lnTo>
                    <a:pt x="111549" y="8716"/>
                  </a:lnTo>
                  <a:lnTo>
                    <a:pt x="165174" y="110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590723" y="1938034"/>
              <a:ext cx="44047" cy="341360"/>
            </a:xfrm>
            <a:custGeom>
              <a:avLst/>
              <a:gdLst/>
              <a:ahLst/>
              <a:cxnLst/>
              <a:rect l="0" t="0" r="0" b="0"/>
              <a:pathLst>
                <a:path w="44047" h="341360">
                  <a:moveTo>
                    <a:pt x="0" y="0"/>
                  </a:moveTo>
                  <a:lnTo>
                    <a:pt x="0" y="23383"/>
                  </a:lnTo>
                  <a:lnTo>
                    <a:pt x="1223" y="33941"/>
                  </a:lnTo>
                  <a:lnTo>
                    <a:pt x="3263" y="44651"/>
                  </a:lnTo>
                  <a:lnTo>
                    <a:pt x="5845" y="55461"/>
                  </a:lnTo>
                  <a:lnTo>
                    <a:pt x="8791" y="71232"/>
                  </a:lnTo>
                  <a:lnTo>
                    <a:pt x="15326" y="111595"/>
                  </a:lnTo>
                  <a:lnTo>
                    <a:pt x="17558" y="130678"/>
                  </a:lnTo>
                  <a:lnTo>
                    <a:pt x="19046" y="148294"/>
                  </a:lnTo>
                  <a:lnTo>
                    <a:pt x="20039" y="164932"/>
                  </a:lnTo>
                  <a:lnTo>
                    <a:pt x="21141" y="196470"/>
                  </a:lnTo>
                  <a:lnTo>
                    <a:pt x="21435" y="211731"/>
                  </a:lnTo>
                  <a:lnTo>
                    <a:pt x="22854" y="229247"/>
                  </a:lnTo>
                  <a:lnTo>
                    <a:pt x="25024" y="248265"/>
                  </a:lnTo>
                  <a:lnTo>
                    <a:pt x="27694" y="268285"/>
                  </a:lnTo>
                  <a:lnTo>
                    <a:pt x="30698" y="285301"/>
                  </a:lnTo>
                  <a:lnTo>
                    <a:pt x="33924" y="300317"/>
                  </a:lnTo>
                  <a:lnTo>
                    <a:pt x="44046" y="3413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744884" y="1898958"/>
              <a:ext cx="187198" cy="402459"/>
            </a:xfrm>
            <a:custGeom>
              <a:avLst/>
              <a:gdLst/>
              <a:ahLst/>
              <a:cxnLst/>
              <a:rect l="0" t="0" r="0" b="0"/>
              <a:pathLst>
                <a:path w="187198" h="402459">
                  <a:moveTo>
                    <a:pt x="0" y="17053"/>
                  </a:moveTo>
                  <a:lnTo>
                    <a:pt x="23383" y="11207"/>
                  </a:lnTo>
                  <a:lnTo>
                    <a:pt x="35165" y="9485"/>
                  </a:lnTo>
                  <a:lnTo>
                    <a:pt x="47914" y="8337"/>
                  </a:lnTo>
                  <a:lnTo>
                    <a:pt x="61307" y="7572"/>
                  </a:lnTo>
                  <a:lnTo>
                    <a:pt x="73906" y="5838"/>
                  </a:lnTo>
                  <a:lnTo>
                    <a:pt x="85976" y="3459"/>
                  </a:lnTo>
                  <a:lnTo>
                    <a:pt x="97693" y="649"/>
                  </a:lnTo>
                  <a:lnTo>
                    <a:pt x="110399" y="0"/>
                  </a:lnTo>
                  <a:lnTo>
                    <a:pt x="123763" y="790"/>
                  </a:lnTo>
                  <a:lnTo>
                    <a:pt x="137567" y="2541"/>
                  </a:lnTo>
                  <a:lnTo>
                    <a:pt x="149216" y="6155"/>
                  </a:lnTo>
                  <a:lnTo>
                    <a:pt x="159430" y="11011"/>
                  </a:lnTo>
                  <a:lnTo>
                    <a:pt x="168686" y="16696"/>
                  </a:lnTo>
                  <a:lnTo>
                    <a:pt x="174856" y="25379"/>
                  </a:lnTo>
                  <a:lnTo>
                    <a:pt x="178970" y="36062"/>
                  </a:lnTo>
                  <a:lnTo>
                    <a:pt x="181712" y="48078"/>
                  </a:lnTo>
                  <a:lnTo>
                    <a:pt x="183540" y="63430"/>
                  </a:lnTo>
                  <a:lnTo>
                    <a:pt x="184759" y="81006"/>
                  </a:lnTo>
                  <a:lnTo>
                    <a:pt x="185572" y="100064"/>
                  </a:lnTo>
                  <a:lnTo>
                    <a:pt x="184890" y="116440"/>
                  </a:lnTo>
                  <a:lnTo>
                    <a:pt x="183212" y="131028"/>
                  </a:lnTo>
                  <a:lnTo>
                    <a:pt x="180870" y="144424"/>
                  </a:lnTo>
                  <a:lnTo>
                    <a:pt x="179309" y="161919"/>
                  </a:lnTo>
                  <a:lnTo>
                    <a:pt x="178268" y="182146"/>
                  </a:lnTo>
                  <a:lnTo>
                    <a:pt x="177111" y="225014"/>
                  </a:lnTo>
                  <a:lnTo>
                    <a:pt x="176307" y="321057"/>
                  </a:lnTo>
                  <a:lnTo>
                    <a:pt x="177490" y="338403"/>
                  </a:lnTo>
                  <a:lnTo>
                    <a:pt x="179502" y="354860"/>
                  </a:lnTo>
                  <a:lnTo>
                    <a:pt x="187197" y="4024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821965" y="2114219"/>
              <a:ext cx="187198" cy="1"/>
            </a:xfrm>
            <a:custGeom>
              <a:avLst/>
              <a:gdLst/>
              <a:ahLst/>
              <a:cxnLst/>
              <a:rect l="0" t="0" r="0" b="0"/>
              <a:pathLst>
                <a:path w="187198" h="1">
                  <a:moveTo>
                    <a:pt x="0" y="0"/>
                  </a:moveTo>
                  <a:lnTo>
                    <a:pt x="18719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612996" y="2697832"/>
            <a:ext cx="1899156" cy="1365434"/>
            <a:chOff x="1612996" y="2697832"/>
            <a:chExt cx="1899156" cy="1365434"/>
          </a:xfrm>
        </p:grpSpPr>
        <p:sp>
          <p:nvSpPr>
            <p:cNvPr id="55" name="Freeform 54"/>
            <p:cNvSpPr/>
            <p:nvPr/>
          </p:nvSpPr>
          <p:spPr>
            <a:xfrm>
              <a:off x="1612996" y="2697832"/>
              <a:ext cx="168787" cy="440463"/>
            </a:xfrm>
            <a:custGeom>
              <a:avLst/>
              <a:gdLst/>
              <a:ahLst/>
              <a:cxnLst/>
              <a:rect l="0" t="0" r="0" b="0"/>
              <a:pathLst>
                <a:path w="168787" h="440463">
                  <a:moveTo>
                    <a:pt x="39692" y="0"/>
                  </a:moveTo>
                  <a:lnTo>
                    <a:pt x="85672" y="15327"/>
                  </a:lnTo>
                  <a:lnTo>
                    <a:pt x="97262" y="17559"/>
                  </a:lnTo>
                  <a:lnTo>
                    <a:pt x="109883" y="19047"/>
                  </a:lnTo>
                  <a:lnTo>
                    <a:pt x="123191" y="20039"/>
                  </a:lnTo>
                  <a:lnTo>
                    <a:pt x="128393" y="19477"/>
                  </a:lnTo>
                  <a:lnTo>
                    <a:pt x="128190" y="17878"/>
                  </a:lnTo>
                  <a:lnTo>
                    <a:pt x="124384" y="15589"/>
                  </a:lnTo>
                  <a:lnTo>
                    <a:pt x="116953" y="14064"/>
                  </a:lnTo>
                  <a:lnTo>
                    <a:pt x="107105" y="13046"/>
                  </a:lnTo>
                  <a:lnTo>
                    <a:pt x="95646" y="12368"/>
                  </a:lnTo>
                  <a:lnTo>
                    <a:pt x="84335" y="13139"/>
                  </a:lnTo>
                  <a:lnTo>
                    <a:pt x="73125" y="14877"/>
                  </a:lnTo>
                  <a:lnTo>
                    <a:pt x="61981" y="17259"/>
                  </a:lnTo>
                  <a:lnTo>
                    <a:pt x="52104" y="21294"/>
                  </a:lnTo>
                  <a:lnTo>
                    <a:pt x="43073" y="26431"/>
                  </a:lnTo>
                  <a:lnTo>
                    <a:pt x="34605" y="32303"/>
                  </a:lnTo>
                  <a:lnTo>
                    <a:pt x="27736" y="39888"/>
                  </a:lnTo>
                  <a:lnTo>
                    <a:pt x="21933" y="48615"/>
                  </a:lnTo>
                  <a:lnTo>
                    <a:pt x="16841" y="58104"/>
                  </a:lnTo>
                  <a:lnTo>
                    <a:pt x="12223" y="68100"/>
                  </a:lnTo>
                  <a:lnTo>
                    <a:pt x="7921" y="78434"/>
                  </a:lnTo>
                  <a:lnTo>
                    <a:pt x="3829" y="88995"/>
                  </a:lnTo>
                  <a:lnTo>
                    <a:pt x="2325" y="99706"/>
                  </a:lnTo>
                  <a:lnTo>
                    <a:pt x="2546" y="110517"/>
                  </a:lnTo>
                  <a:lnTo>
                    <a:pt x="3916" y="121395"/>
                  </a:lnTo>
                  <a:lnTo>
                    <a:pt x="3606" y="132317"/>
                  </a:lnTo>
                  <a:lnTo>
                    <a:pt x="2176" y="143269"/>
                  </a:lnTo>
                  <a:lnTo>
                    <a:pt x="0" y="154241"/>
                  </a:lnTo>
                  <a:lnTo>
                    <a:pt x="2219" y="160332"/>
                  </a:lnTo>
                  <a:lnTo>
                    <a:pt x="7369" y="163169"/>
                  </a:lnTo>
                  <a:lnTo>
                    <a:pt x="14473" y="163837"/>
                  </a:lnTo>
                  <a:lnTo>
                    <a:pt x="22879" y="161836"/>
                  </a:lnTo>
                  <a:lnTo>
                    <a:pt x="32154" y="158054"/>
                  </a:lnTo>
                  <a:lnTo>
                    <a:pt x="42008" y="153086"/>
                  </a:lnTo>
                  <a:lnTo>
                    <a:pt x="53471" y="149774"/>
                  </a:lnTo>
                  <a:lnTo>
                    <a:pt x="66007" y="147566"/>
                  </a:lnTo>
                  <a:lnTo>
                    <a:pt x="79258" y="146094"/>
                  </a:lnTo>
                  <a:lnTo>
                    <a:pt x="91763" y="146337"/>
                  </a:lnTo>
                  <a:lnTo>
                    <a:pt x="103770" y="147722"/>
                  </a:lnTo>
                  <a:lnTo>
                    <a:pt x="115445" y="149868"/>
                  </a:lnTo>
                  <a:lnTo>
                    <a:pt x="125676" y="154970"/>
                  </a:lnTo>
                  <a:lnTo>
                    <a:pt x="134943" y="162042"/>
                  </a:lnTo>
                  <a:lnTo>
                    <a:pt x="143569" y="170427"/>
                  </a:lnTo>
                  <a:lnTo>
                    <a:pt x="150542" y="180911"/>
                  </a:lnTo>
                  <a:lnTo>
                    <a:pt x="156415" y="192794"/>
                  </a:lnTo>
                  <a:lnTo>
                    <a:pt x="161554" y="205610"/>
                  </a:lnTo>
                  <a:lnTo>
                    <a:pt x="164979" y="219048"/>
                  </a:lnTo>
                  <a:lnTo>
                    <a:pt x="167263" y="232901"/>
                  </a:lnTo>
                  <a:lnTo>
                    <a:pt x="168786" y="247031"/>
                  </a:lnTo>
                  <a:lnTo>
                    <a:pt x="168577" y="260120"/>
                  </a:lnTo>
                  <a:lnTo>
                    <a:pt x="167215" y="272518"/>
                  </a:lnTo>
                  <a:lnTo>
                    <a:pt x="165083" y="284453"/>
                  </a:lnTo>
                  <a:lnTo>
                    <a:pt x="161215" y="296080"/>
                  </a:lnTo>
                  <a:lnTo>
                    <a:pt x="156189" y="307503"/>
                  </a:lnTo>
                  <a:lnTo>
                    <a:pt x="150391" y="318788"/>
                  </a:lnTo>
                  <a:lnTo>
                    <a:pt x="144079" y="329982"/>
                  </a:lnTo>
                  <a:lnTo>
                    <a:pt x="137424" y="341115"/>
                  </a:lnTo>
                  <a:lnTo>
                    <a:pt x="130540" y="352208"/>
                  </a:lnTo>
                  <a:lnTo>
                    <a:pt x="123504" y="362050"/>
                  </a:lnTo>
                  <a:lnTo>
                    <a:pt x="116366" y="371058"/>
                  </a:lnTo>
                  <a:lnTo>
                    <a:pt x="109161" y="379511"/>
                  </a:lnTo>
                  <a:lnTo>
                    <a:pt x="101910" y="387593"/>
                  </a:lnTo>
                  <a:lnTo>
                    <a:pt x="87328" y="403099"/>
                  </a:lnTo>
                  <a:lnTo>
                    <a:pt x="78791" y="409436"/>
                  </a:lnTo>
                  <a:lnTo>
                    <a:pt x="69428" y="414884"/>
                  </a:lnTo>
                  <a:lnTo>
                    <a:pt x="17669" y="44046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905954" y="2896040"/>
              <a:ext cx="176186" cy="264278"/>
            </a:xfrm>
            <a:custGeom>
              <a:avLst/>
              <a:gdLst/>
              <a:ahLst/>
              <a:cxnLst/>
              <a:rect l="0" t="0" r="0" b="0"/>
              <a:pathLst>
                <a:path w="176186" h="264278">
                  <a:moveTo>
                    <a:pt x="176185" y="0"/>
                  </a:moveTo>
                  <a:lnTo>
                    <a:pt x="164494" y="11691"/>
                  </a:lnTo>
                  <a:lnTo>
                    <a:pt x="159826" y="18806"/>
                  </a:lnTo>
                  <a:lnTo>
                    <a:pt x="155491" y="27219"/>
                  </a:lnTo>
                  <a:lnTo>
                    <a:pt x="151377" y="36499"/>
                  </a:lnTo>
                  <a:lnTo>
                    <a:pt x="146188" y="45132"/>
                  </a:lnTo>
                  <a:lnTo>
                    <a:pt x="140281" y="53335"/>
                  </a:lnTo>
                  <a:lnTo>
                    <a:pt x="133897" y="61250"/>
                  </a:lnTo>
                  <a:lnTo>
                    <a:pt x="127193" y="68974"/>
                  </a:lnTo>
                  <a:lnTo>
                    <a:pt x="120277" y="76570"/>
                  </a:lnTo>
                  <a:lnTo>
                    <a:pt x="113219" y="84082"/>
                  </a:lnTo>
                  <a:lnTo>
                    <a:pt x="106067" y="92760"/>
                  </a:lnTo>
                  <a:lnTo>
                    <a:pt x="98852" y="102215"/>
                  </a:lnTo>
                  <a:lnTo>
                    <a:pt x="91595" y="112190"/>
                  </a:lnTo>
                  <a:lnTo>
                    <a:pt x="77006" y="133061"/>
                  </a:lnTo>
                  <a:lnTo>
                    <a:pt x="69690" y="143765"/>
                  </a:lnTo>
                  <a:lnTo>
                    <a:pt x="62366" y="153348"/>
                  </a:lnTo>
                  <a:lnTo>
                    <a:pt x="55035" y="162184"/>
                  </a:lnTo>
                  <a:lnTo>
                    <a:pt x="47702" y="170521"/>
                  </a:lnTo>
                  <a:lnTo>
                    <a:pt x="41589" y="179750"/>
                  </a:lnTo>
                  <a:lnTo>
                    <a:pt x="36291" y="189573"/>
                  </a:lnTo>
                  <a:lnTo>
                    <a:pt x="31535" y="199793"/>
                  </a:lnTo>
                  <a:lnTo>
                    <a:pt x="25917" y="210276"/>
                  </a:lnTo>
                  <a:lnTo>
                    <a:pt x="19725" y="220936"/>
                  </a:lnTo>
                  <a:lnTo>
                    <a:pt x="0" y="26427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905954" y="2973121"/>
              <a:ext cx="187197" cy="187197"/>
            </a:xfrm>
            <a:custGeom>
              <a:avLst/>
              <a:gdLst/>
              <a:ahLst/>
              <a:cxnLst/>
              <a:rect l="0" t="0" r="0" b="0"/>
              <a:pathLst>
                <a:path w="187197" h="187197">
                  <a:moveTo>
                    <a:pt x="0" y="0"/>
                  </a:moveTo>
                  <a:lnTo>
                    <a:pt x="5845" y="17537"/>
                  </a:lnTo>
                  <a:lnTo>
                    <a:pt x="10014" y="25150"/>
                  </a:lnTo>
                  <a:lnTo>
                    <a:pt x="15241" y="32672"/>
                  </a:lnTo>
                  <a:lnTo>
                    <a:pt x="21172" y="40134"/>
                  </a:lnTo>
                  <a:lnTo>
                    <a:pt x="27573" y="48779"/>
                  </a:lnTo>
                  <a:lnTo>
                    <a:pt x="41211" y="68173"/>
                  </a:lnTo>
                  <a:lnTo>
                    <a:pt x="48274" y="77260"/>
                  </a:lnTo>
                  <a:lnTo>
                    <a:pt x="55429" y="85765"/>
                  </a:lnTo>
                  <a:lnTo>
                    <a:pt x="62646" y="93882"/>
                  </a:lnTo>
                  <a:lnTo>
                    <a:pt x="77191" y="109426"/>
                  </a:lnTo>
                  <a:lnTo>
                    <a:pt x="106467" y="139344"/>
                  </a:lnTo>
                  <a:lnTo>
                    <a:pt x="115024" y="145507"/>
                  </a:lnTo>
                  <a:lnTo>
                    <a:pt x="124399" y="150839"/>
                  </a:lnTo>
                  <a:lnTo>
                    <a:pt x="134320" y="155617"/>
                  </a:lnTo>
                  <a:lnTo>
                    <a:pt x="143381" y="161249"/>
                  </a:lnTo>
                  <a:lnTo>
                    <a:pt x="151869" y="167451"/>
                  </a:lnTo>
                  <a:lnTo>
                    <a:pt x="187196" y="18719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423497" y="2940086"/>
              <a:ext cx="165175" cy="11013"/>
            </a:xfrm>
            <a:custGeom>
              <a:avLst/>
              <a:gdLst/>
              <a:ahLst/>
              <a:cxnLst/>
              <a:rect l="0" t="0" r="0" b="0"/>
              <a:pathLst>
                <a:path w="165175" h="11013">
                  <a:moveTo>
                    <a:pt x="0" y="11012"/>
                  </a:moveTo>
                  <a:lnTo>
                    <a:pt x="17537" y="5166"/>
                  </a:lnTo>
                  <a:lnTo>
                    <a:pt x="27597" y="3444"/>
                  </a:lnTo>
                  <a:lnTo>
                    <a:pt x="39198" y="2296"/>
                  </a:lnTo>
                  <a:lnTo>
                    <a:pt x="51826" y="1531"/>
                  </a:lnTo>
                  <a:lnTo>
                    <a:pt x="78907" y="681"/>
                  </a:lnTo>
                  <a:lnTo>
                    <a:pt x="16517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379451" y="3061213"/>
              <a:ext cx="132140" cy="11013"/>
            </a:xfrm>
            <a:custGeom>
              <a:avLst/>
              <a:gdLst/>
              <a:ahLst/>
              <a:cxnLst/>
              <a:rect l="0" t="0" r="0" b="0"/>
              <a:pathLst>
                <a:path w="132140" h="11013">
                  <a:moveTo>
                    <a:pt x="0" y="11012"/>
                  </a:moveTo>
                  <a:lnTo>
                    <a:pt x="17537" y="5166"/>
                  </a:lnTo>
                  <a:lnTo>
                    <a:pt x="27597" y="3444"/>
                  </a:lnTo>
                  <a:lnTo>
                    <a:pt x="39198" y="2296"/>
                  </a:lnTo>
                  <a:lnTo>
                    <a:pt x="51825" y="1531"/>
                  </a:lnTo>
                  <a:lnTo>
                    <a:pt x="78907" y="681"/>
                  </a:lnTo>
                  <a:lnTo>
                    <a:pt x="13213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841936" y="3006156"/>
              <a:ext cx="110117" cy="1"/>
            </a:xfrm>
            <a:custGeom>
              <a:avLst/>
              <a:gdLst/>
              <a:ahLst/>
              <a:cxnLst/>
              <a:rect l="0" t="0" r="0" b="0"/>
              <a:pathLst>
                <a:path w="110117" h="1">
                  <a:moveTo>
                    <a:pt x="0" y="0"/>
                  </a:moveTo>
                  <a:lnTo>
                    <a:pt x="11011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139249" y="2774913"/>
              <a:ext cx="11012" cy="429452"/>
            </a:xfrm>
            <a:custGeom>
              <a:avLst/>
              <a:gdLst/>
              <a:ahLst/>
              <a:cxnLst/>
              <a:rect l="0" t="0" r="0" b="0"/>
              <a:pathLst>
                <a:path w="11012" h="429452">
                  <a:moveTo>
                    <a:pt x="0" y="0"/>
                  </a:moveTo>
                  <a:lnTo>
                    <a:pt x="0" y="333885"/>
                  </a:lnTo>
                  <a:lnTo>
                    <a:pt x="1223" y="347387"/>
                  </a:lnTo>
                  <a:lnTo>
                    <a:pt x="3263" y="360060"/>
                  </a:lnTo>
                  <a:lnTo>
                    <a:pt x="11011" y="42945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260376" y="2814627"/>
              <a:ext cx="251776" cy="510865"/>
            </a:xfrm>
            <a:custGeom>
              <a:avLst/>
              <a:gdLst/>
              <a:ahLst/>
              <a:cxnLst/>
              <a:rect l="0" t="0" r="0" b="0"/>
              <a:pathLst>
                <a:path w="251776" h="510865">
                  <a:moveTo>
                    <a:pt x="0" y="4332"/>
                  </a:moveTo>
                  <a:lnTo>
                    <a:pt x="17537" y="10178"/>
                  </a:lnTo>
                  <a:lnTo>
                    <a:pt x="27597" y="11900"/>
                  </a:lnTo>
                  <a:lnTo>
                    <a:pt x="39197" y="13048"/>
                  </a:lnTo>
                  <a:lnTo>
                    <a:pt x="51825" y="13813"/>
                  </a:lnTo>
                  <a:lnTo>
                    <a:pt x="63914" y="15547"/>
                  </a:lnTo>
                  <a:lnTo>
                    <a:pt x="75644" y="17926"/>
                  </a:lnTo>
                  <a:lnTo>
                    <a:pt x="87135" y="20736"/>
                  </a:lnTo>
                  <a:lnTo>
                    <a:pt x="99689" y="22609"/>
                  </a:lnTo>
                  <a:lnTo>
                    <a:pt x="112952" y="23858"/>
                  </a:lnTo>
                  <a:lnTo>
                    <a:pt x="126689" y="24690"/>
                  </a:lnTo>
                  <a:lnTo>
                    <a:pt x="155002" y="25615"/>
                  </a:lnTo>
                  <a:lnTo>
                    <a:pt x="169404" y="25862"/>
                  </a:lnTo>
                  <a:lnTo>
                    <a:pt x="176559" y="23579"/>
                  </a:lnTo>
                  <a:lnTo>
                    <a:pt x="178881" y="19611"/>
                  </a:lnTo>
                  <a:lnTo>
                    <a:pt x="177982" y="14518"/>
                  </a:lnTo>
                  <a:lnTo>
                    <a:pt x="173713" y="9899"/>
                  </a:lnTo>
                  <a:lnTo>
                    <a:pt x="167196" y="5596"/>
                  </a:lnTo>
                  <a:lnTo>
                    <a:pt x="159180" y="1504"/>
                  </a:lnTo>
                  <a:lnTo>
                    <a:pt x="150166" y="0"/>
                  </a:lnTo>
                  <a:lnTo>
                    <a:pt x="140487" y="220"/>
                  </a:lnTo>
                  <a:lnTo>
                    <a:pt x="130363" y="1591"/>
                  </a:lnTo>
                  <a:lnTo>
                    <a:pt x="119943" y="4952"/>
                  </a:lnTo>
                  <a:lnTo>
                    <a:pt x="109326" y="9639"/>
                  </a:lnTo>
                  <a:lnTo>
                    <a:pt x="98578" y="15211"/>
                  </a:lnTo>
                  <a:lnTo>
                    <a:pt x="88965" y="21373"/>
                  </a:lnTo>
                  <a:lnTo>
                    <a:pt x="80110" y="27928"/>
                  </a:lnTo>
                  <a:lnTo>
                    <a:pt x="71759" y="34745"/>
                  </a:lnTo>
                  <a:lnTo>
                    <a:pt x="63745" y="44183"/>
                  </a:lnTo>
                  <a:lnTo>
                    <a:pt x="55955" y="55370"/>
                  </a:lnTo>
                  <a:lnTo>
                    <a:pt x="48315" y="67721"/>
                  </a:lnTo>
                  <a:lnTo>
                    <a:pt x="41998" y="82073"/>
                  </a:lnTo>
                  <a:lnTo>
                    <a:pt x="36563" y="97759"/>
                  </a:lnTo>
                  <a:lnTo>
                    <a:pt x="31716" y="114333"/>
                  </a:lnTo>
                  <a:lnTo>
                    <a:pt x="28485" y="131501"/>
                  </a:lnTo>
                  <a:lnTo>
                    <a:pt x="26331" y="149063"/>
                  </a:lnTo>
                  <a:lnTo>
                    <a:pt x="24895" y="166889"/>
                  </a:lnTo>
                  <a:lnTo>
                    <a:pt x="25161" y="183667"/>
                  </a:lnTo>
                  <a:lnTo>
                    <a:pt x="26562" y="199746"/>
                  </a:lnTo>
                  <a:lnTo>
                    <a:pt x="28720" y="215359"/>
                  </a:lnTo>
                  <a:lnTo>
                    <a:pt x="33829" y="226992"/>
                  </a:lnTo>
                  <a:lnTo>
                    <a:pt x="40905" y="235970"/>
                  </a:lnTo>
                  <a:lnTo>
                    <a:pt x="49293" y="243180"/>
                  </a:lnTo>
                  <a:lnTo>
                    <a:pt x="57332" y="245539"/>
                  </a:lnTo>
                  <a:lnTo>
                    <a:pt x="65138" y="244664"/>
                  </a:lnTo>
                  <a:lnTo>
                    <a:pt x="72790" y="241635"/>
                  </a:lnTo>
                  <a:lnTo>
                    <a:pt x="91079" y="235006"/>
                  </a:lnTo>
                  <a:lnTo>
                    <a:pt x="101095" y="231525"/>
                  </a:lnTo>
                  <a:lnTo>
                    <a:pt x="112666" y="229204"/>
                  </a:lnTo>
                  <a:lnTo>
                    <a:pt x="125275" y="227657"/>
                  </a:lnTo>
                  <a:lnTo>
                    <a:pt x="138574" y="226626"/>
                  </a:lnTo>
                  <a:lnTo>
                    <a:pt x="151111" y="228386"/>
                  </a:lnTo>
                  <a:lnTo>
                    <a:pt x="163140" y="232006"/>
                  </a:lnTo>
                  <a:lnTo>
                    <a:pt x="174829" y="236866"/>
                  </a:lnTo>
                  <a:lnTo>
                    <a:pt x="186293" y="242553"/>
                  </a:lnTo>
                  <a:lnTo>
                    <a:pt x="197605" y="248792"/>
                  </a:lnTo>
                  <a:lnTo>
                    <a:pt x="208818" y="255398"/>
                  </a:lnTo>
                  <a:lnTo>
                    <a:pt x="218740" y="262249"/>
                  </a:lnTo>
                  <a:lnTo>
                    <a:pt x="227801" y="269263"/>
                  </a:lnTo>
                  <a:lnTo>
                    <a:pt x="236290" y="276386"/>
                  </a:lnTo>
                  <a:lnTo>
                    <a:pt x="241948" y="286029"/>
                  </a:lnTo>
                  <a:lnTo>
                    <a:pt x="245721" y="297352"/>
                  </a:lnTo>
                  <a:lnTo>
                    <a:pt x="248236" y="309794"/>
                  </a:lnTo>
                  <a:lnTo>
                    <a:pt x="249912" y="322983"/>
                  </a:lnTo>
                  <a:lnTo>
                    <a:pt x="251030" y="336670"/>
                  </a:lnTo>
                  <a:lnTo>
                    <a:pt x="251775" y="350688"/>
                  </a:lnTo>
                  <a:lnTo>
                    <a:pt x="249825" y="363704"/>
                  </a:lnTo>
                  <a:lnTo>
                    <a:pt x="246078" y="376053"/>
                  </a:lnTo>
                  <a:lnTo>
                    <a:pt x="241133" y="387955"/>
                  </a:lnTo>
                  <a:lnTo>
                    <a:pt x="235389" y="399560"/>
                  </a:lnTo>
                  <a:lnTo>
                    <a:pt x="229113" y="410968"/>
                  </a:lnTo>
                  <a:lnTo>
                    <a:pt x="222482" y="422243"/>
                  </a:lnTo>
                  <a:lnTo>
                    <a:pt x="213167" y="432207"/>
                  </a:lnTo>
                  <a:lnTo>
                    <a:pt x="202063" y="441297"/>
                  </a:lnTo>
                  <a:lnTo>
                    <a:pt x="154923" y="473468"/>
                  </a:lnTo>
                  <a:lnTo>
                    <a:pt x="142434" y="479816"/>
                  </a:lnTo>
                  <a:lnTo>
                    <a:pt x="129214" y="485271"/>
                  </a:lnTo>
                  <a:lnTo>
                    <a:pt x="77081" y="51086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883931" y="3369537"/>
              <a:ext cx="1431504" cy="66031"/>
            </a:xfrm>
            <a:custGeom>
              <a:avLst/>
              <a:gdLst/>
              <a:ahLst/>
              <a:cxnLst/>
              <a:rect l="0" t="0" r="0" b="0"/>
              <a:pathLst>
                <a:path w="1431504" h="66031">
                  <a:moveTo>
                    <a:pt x="0" y="55058"/>
                  </a:moveTo>
                  <a:lnTo>
                    <a:pt x="17537" y="60904"/>
                  </a:lnTo>
                  <a:lnTo>
                    <a:pt x="27597" y="62625"/>
                  </a:lnTo>
                  <a:lnTo>
                    <a:pt x="51825" y="64539"/>
                  </a:lnTo>
                  <a:lnTo>
                    <a:pt x="82169" y="65389"/>
                  </a:lnTo>
                  <a:lnTo>
                    <a:pt x="190520" y="66030"/>
                  </a:lnTo>
                  <a:lnTo>
                    <a:pt x="204094" y="64820"/>
                  </a:lnTo>
                  <a:lnTo>
                    <a:pt x="216814" y="62789"/>
                  </a:lnTo>
                  <a:lnTo>
                    <a:pt x="228965" y="60212"/>
                  </a:lnTo>
                  <a:lnTo>
                    <a:pt x="241959" y="58494"/>
                  </a:lnTo>
                  <a:lnTo>
                    <a:pt x="269448" y="56586"/>
                  </a:lnTo>
                  <a:lnTo>
                    <a:pt x="312439" y="55511"/>
                  </a:lnTo>
                  <a:lnTo>
                    <a:pt x="325749" y="54136"/>
                  </a:lnTo>
                  <a:lnTo>
                    <a:pt x="338293" y="51997"/>
                  </a:lnTo>
                  <a:lnTo>
                    <a:pt x="350326" y="49346"/>
                  </a:lnTo>
                  <a:lnTo>
                    <a:pt x="363243" y="47580"/>
                  </a:lnTo>
                  <a:lnTo>
                    <a:pt x="390645" y="45617"/>
                  </a:lnTo>
                  <a:lnTo>
                    <a:pt x="433586" y="44512"/>
                  </a:lnTo>
                  <a:lnTo>
                    <a:pt x="448113" y="43133"/>
                  </a:lnTo>
                  <a:lnTo>
                    <a:pt x="462692" y="40990"/>
                  </a:lnTo>
                  <a:lnTo>
                    <a:pt x="477305" y="38338"/>
                  </a:lnTo>
                  <a:lnTo>
                    <a:pt x="491941" y="36570"/>
                  </a:lnTo>
                  <a:lnTo>
                    <a:pt x="521254" y="34606"/>
                  </a:lnTo>
                  <a:lnTo>
                    <a:pt x="565272" y="33500"/>
                  </a:lnTo>
                  <a:lnTo>
                    <a:pt x="578727" y="32122"/>
                  </a:lnTo>
                  <a:lnTo>
                    <a:pt x="591367" y="29979"/>
                  </a:lnTo>
                  <a:lnTo>
                    <a:pt x="603464" y="27327"/>
                  </a:lnTo>
                  <a:lnTo>
                    <a:pt x="617646" y="25559"/>
                  </a:lnTo>
                  <a:lnTo>
                    <a:pt x="649718" y="23595"/>
                  </a:lnTo>
                  <a:lnTo>
                    <a:pt x="665612" y="21847"/>
                  </a:lnTo>
                  <a:lnTo>
                    <a:pt x="681101" y="19459"/>
                  </a:lnTo>
                  <a:lnTo>
                    <a:pt x="696322" y="16643"/>
                  </a:lnTo>
                  <a:lnTo>
                    <a:pt x="711363" y="14766"/>
                  </a:lnTo>
                  <a:lnTo>
                    <a:pt x="726284" y="13515"/>
                  </a:lnTo>
                  <a:lnTo>
                    <a:pt x="770667" y="11753"/>
                  </a:lnTo>
                  <a:lnTo>
                    <a:pt x="800110" y="10118"/>
                  </a:lnTo>
                  <a:lnTo>
                    <a:pt x="814813" y="7969"/>
                  </a:lnTo>
                  <a:lnTo>
                    <a:pt x="829509" y="5312"/>
                  </a:lnTo>
                  <a:lnTo>
                    <a:pt x="844201" y="3542"/>
                  </a:lnTo>
                  <a:lnTo>
                    <a:pt x="873575" y="1574"/>
                  </a:lnTo>
                  <a:lnTo>
                    <a:pt x="906207" y="700"/>
                  </a:lnTo>
                  <a:lnTo>
                    <a:pt x="1219214" y="0"/>
                  </a:lnTo>
                  <a:lnTo>
                    <a:pt x="1237366" y="1224"/>
                  </a:lnTo>
                  <a:lnTo>
                    <a:pt x="1255585" y="3263"/>
                  </a:lnTo>
                  <a:lnTo>
                    <a:pt x="1273848" y="5846"/>
                  </a:lnTo>
                  <a:lnTo>
                    <a:pt x="1290918" y="7568"/>
                  </a:lnTo>
                  <a:lnTo>
                    <a:pt x="1322935" y="9481"/>
                  </a:lnTo>
                  <a:lnTo>
                    <a:pt x="1356741" y="10331"/>
                  </a:lnTo>
                  <a:lnTo>
                    <a:pt x="1431503" y="110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408864" y="3519998"/>
              <a:ext cx="309694" cy="543268"/>
            </a:xfrm>
            <a:custGeom>
              <a:avLst/>
              <a:gdLst/>
              <a:ahLst/>
              <a:cxnLst/>
              <a:rect l="0" t="0" r="0" b="0"/>
              <a:pathLst>
                <a:path w="309694" h="543268">
                  <a:moveTo>
                    <a:pt x="113737" y="3701"/>
                  </a:moveTo>
                  <a:lnTo>
                    <a:pt x="137120" y="9547"/>
                  </a:lnTo>
                  <a:lnTo>
                    <a:pt x="147678" y="12492"/>
                  </a:lnTo>
                  <a:lnTo>
                    <a:pt x="169198" y="19027"/>
                  </a:lnTo>
                  <a:lnTo>
                    <a:pt x="201949" y="29586"/>
                  </a:lnTo>
                  <a:lnTo>
                    <a:pt x="206803" y="28298"/>
                  </a:lnTo>
                  <a:lnTo>
                    <a:pt x="207592" y="23770"/>
                  </a:lnTo>
                  <a:lnTo>
                    <a:pt x="205672" y="17080"/>
                  </a:lnTo>
                  <a:lnTo>
                    <a:pt x="200721" y="11397"/>
                  </a:lnTo>
                  <a:lnTo>
                    <a:pt x="193749" y="6385"/>
                  </a:lnTo>
                  <a:lnTo>
                    <a:pt x="185431" y="1819"/>
                  </a:lnTo>
                  <a:lnTo>
                    <a:pt x="174992" y="0"/>
                  </a:lnTo>
                  <a:lnTo>
                    <a:pt x="163138" y="10"/>
                  </a:lnTo>
                  <a:lnTo>
                    <a:pt x="150342" y="1240"/>
                  </a:lnTo>
                  <a:lnTo>
                    <a:pt x="138140" y="3284"/>
                  </a:lnTo>
                  <a:lnTo>
                    <a:pt x="126335" y="5870"/>
                  </a:lnTo>
                  <a:lnTo>
                    <a:pt x="114795" y="8818"/>
                  </a:lnTo>
                  <a:lnTo>
                    <a:pt x="103431" y="13230"/>
                  </a:lnTo>
                  <a:lnTo>
                    <a:pt x="92184" y="18618"/>
                  </a:lnTo>
                  <a:lnTo>
                    <a:pt x="81016" y="24657"/>
                  </a:lnTo>
                  <a:lnTo>
                    <a:pt x="71123" y="31130"/>
                  </a:lnTo>
                  <a:lnTo>
                    <a:pt x="62082" y="37893"/>
                  </a:lnTo>
                  <a:lnTo>
                    <a:pt x="53607" y="44848"/>
                  </a:lnTo>
                  <a:lnTo>
                    <a:pt x="46733" y="53155"/>
                  </a:lnTo>
                  <a:lnTo>
                    <a:pt x="40927" y="62364"/>
                  </a:lnTo>
                  <a:lnTo>
                    <a:pt x="35833" y="72174"/>
                  </a:lnTo>
                  <a:lnTo>
                    <a:pt x="31213" y="82384"/>
                  </a:lnTo>
                  <a:lnTo>
                    <a:pt x="26910" y="92862"/>
                  </a:lnTo>
                  <a:lnTo>
                    <a:pt x="22818" y="103517"/>
                  </a:lnTo>
                  <a:lnTo>
                    <a:pt x="15008" y="125145"/>
                  </a:lnTo>
                  <a:lnTo>
                    <a:pt x="11213" y="136051"/>
                  </a:lnTo>
                  <a:lnTo>
                    <a:pt x="7459" y="148216"/>
                  </a:lnTo>
                  <a:lnTo>
                    <a:pt x="25" y="174783"/>
                  </a:lnTo>
                  <a:lnTo>
                    <a:pt x="0" y="187495"/>
                  </a:lnTo>
                  <a:lnTo>
                    <a:pt x="2431" y="199641"/>
                  </a:lnTo>
                  <a:lnTo>
                    <a:pt x="6499" y="211408"/>
                  </a:lnTo>
                  <a:lnTo>
                    <a:pt x="12881" y="216806"/>
                  </a:lnTo>
                  <a:lnTo>
                    <a:pt x="20806" y="217958"/>
                  </a:lnTo>
                  <a:lnTo>
                    <a:pt x="29760" y="216279"/>
                  </a:lnTo>
                  <a:lnTo>
                    <a:pt x="52760" y="211150"/>
                  </a:lnTo>
                  <a:lnTo>
                    <a:pt x="65745" y="208070"/>
                  </a:lnTo>
                  <a:lnTo>
                    <a:pt x="80519" y="206016"/>
                  </a:lnTo>
                  <a:lnTo>
                    <a:pt x="96486" y="204647"/>
                  </a:lnTo>
                  <a:lnTo>
                    <a:pt x="113248" y="203734"/>
                  </a:lnTo>
                  <a:lnTo>
                    <a:pt x="128093" y="201903"/>
                  </a:lnTo>
                  <a:lnTo>
                    <a:pt x="141660" y="199457"/>
                  </a:lnTo>
                  <a:lnTo>
                    <a:pt x="154376" y="196604"/>
                  </a:lnTo>
                  <a:lnTo>
                    <a:pt x="167747" y="195925"/>
                  </a:lnTo>
                  <a:lnTo>
                    <a:pt x="181555" y="196697"/>
                  </a:lnTo>
                  <a:lnTo>
                    <a:pt x="195654" y="198434"/>
                  </a:lnTo>
                  <a:lnTo>
                    <a:pt x="208724" y="200816"/>
                  </a:lnTo>
                  <a:lnTo>
                    <a:pt x="221108" y="203627"/>
                  </a:lnTo>
                  <a:lnTo>
                    <a:pt x="233035" y="206725"/>
                  </a:lnTo>
                  <a:lnTo>
                    <a:pt x="243433" y="211237"/>
                  </a:lnTo>
                  <a:lnTo>
                    <a:pt x="252812" y="216692"/>
                  </a:lnTo>
                  <a:lnTo>
                    <a:pt x="261511" y="222776"/>
                  </a:lnTo>
                  <a:lnTo>
                    <a:pt x="268535" y="230502"/>
                  </a:lnTo>
                  <a:lnTo>
                    <a:pt x="274441" y="239324"/>
                  </a:lnTo>
                  <a:lnTo>
                    <a:pt x="279601" y="248875"/>
                  </a:lnTo>
                  <a:lnTo>
                    <a:pt x="284265" y="258913"/>
                  </a:lnTo>
                  <a:lnTo>
                    <a:pt x="288598" y="269276"/>
                  </a:lnTo>
                  <a:lnTo>
                    <a:pt x="292710" y="279855"/>
                  </a:lnTo>
                  <a:lnTo>
                    <a:pt x="296675" y="291802"/>
                  </a:lnTo>
                  <a:lnTo>
                    <a:pt x="300541" y="304660"/>
                  </a:lnTo>
                  <a:lnTo>
                    <a:pt x="304343" y="318127"/>
                  </a:lnTo>
                  <a:lnTo>
                    <a:pt x="306877" y="333222"/>
                  </a:lnTo>
                  <a:lnTo>
                    <a:pt x="308567" y="349403"/>
                  </a:lnTo>
                  <a:lnTo>
                    <a:pt x="309693" y="366307"/>
                  </a:lnTo>
                  <a:lnTo>
                    <a:pt x="309220" y="381248"/>
                  </a:lnTo>
                  <a:lnTo>
                    <a:pt x="307682" y="394879"/>
                  </a:lnTo>
                  <a:lnTo>
                    <a:pt x="305432" y="407637"/>
                  </a:lnTo>
                  <a:lnTo>
                    <a:pt x="301486" y="419812"/>
                  </a:lnTo>
                  <a:lnTo>
                    <a:pt x="296408" y="431600"/>
                  </a:lnTo>
                  <a:lnTo>
                    <a:pt x="290576" y="443129"/>
                  </a:lnTo>
                  <a:lnTo>
                    <a:pt x="284240" y="453262"/>
                  </a:lnTo>
                  <a:lnTo>
                    <a:pt x="277570" y="462464"/>
                  </a:lnTo>
                  <a:lnTo>
                    <a:pt x="270676" y="471046"/>
                  </a:lnTo>
                  <a:lnTo>
                    <a:pt x="263633" y="479214"/>
                  </a:lnTo>
                  <a:lnTo>
                    <a:pt x="256490" y="487107"/>
                  </a:lnTo>
                  <a:lnTo>
                    <a:pt x="249282" y="494815"/>
                  </a:lnTo>
                  <a:lnTo>
                    <a:pt x="240805" y="501178"/>
                  </a:lnTo>
                  <a:lnTo>
                    <a:pt x="231484" y="506643"/>
                  </a:lnTo>
                  <a:lnTo>
                    <a:pt x="221599" y="511510"/>
                  </a:lnTo>
                  <a:lnTo>
                    <a:pt x="211339" y="517202"/>
                  </a:lnTo>
                  <a:lnTo>
                    <a:pt x="200828" y="523443"/>
                  </a:lnTo>
                  <a:lnTo>
                    <a:pt x="168795" y="54326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027081" y="4228439"/>
            <a:ext cx="1261830" cy="462486"/>
            <a:chOff x="2027081" y="4228439"/>
            <a:chExt cx="1261830" cy="462486"/>
          </a:xfrm>
        </p:grpSpPr>
        <p:sp>
          <p:nvSpPr>
            <p:cNvPr id="66" name="Freeform 65"/>
            <p:cNvSpPr/>
            <p:nvPr/>
          </p:nvSpPr>
          <p:spPr>
            <a:xfrm>
              <a:off x="2049104" y="4371589"/>
              <a:ext cx="154163" cy="11013"/>
            </a:xfrm>
            <a:custGeom>
              <a:avLst/>
              <a:gdLst/>
              <a:ahLst/>
              <a:cxnLst/>
              <a:rect l="0" t="0" r="0" b="0"/>
              <a:pathLst>
                <a:path w="154163" h="11013">
                  <a:moveTo>
                    <a:pt x="0" y="0"/>
                  </a:moveTo>
                  <a:lnTo>
                    <a:pt x="23383" y="0"/>
                  </a:lnTo>
                  <a:lnTo>
                    <a:pt x="33941" y="1224"/>
                  </a:lnTo>
                  <a:lnTo>
                    <a:pt x="44651" y="3263"/>
                  </a:lnTo>
                  <a:lnTo>
                    <a:pt x="55461" y="5846"/>
                  </a:lnTo>
                  <a:lnTo>
                    <a:pt x="67561" y="7568"/>
                  </a:lnTo>
                  <a:lnTo>
                    <a:pt x="80523" y="8716"/>
                  </a:lnTo>
                  <a:lnTo>
                    <a:pt x="154162" y="110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093150" y="4525751"/>
              <a:ext cx="88094" cy="1"/>
            </a:xfrm>
            <a:custGeom>
              <a:avLst/>
              <a:gdLst/>
              <a:ahLst/>
              <a:cxnLst/>
              <a:rect l="0" t="0" r="0" b="0"/>
              <a:pathLst>
                <a:path w="88094" h="1">
                  <a:moveTo>
                    <a:pt x="0" y="0"/>
                  </a:moveTo>
                  <a:lnTo>
                    <a:pt x="8809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060116" y="4294508"/>
              <a:ext cx="176186" cy="341360"/>
            </a:xfrm>
            <a:custGeom>
              <a:avLst/>
              <a:gdLst/>
              <a:ahLst/>
              <a:cxnLst/>
              <a:rect l="0" t="0" r="0" b="0"/>
              <a:pathLst>
                <a:path w="176186" h="341360">
                  <a:moveTo>
                    <a:pt x="176185" y="0"/>
                  </a:moveTo>
                  <a:lnTo>
                    <a:pt x="164493" y="11691"/>
                  </a:lnTo>
                  <a:lnTo>
                    <a:pt x="159826" y="18806"/>
                  </a:lnTo>
                  <a:lnTo>
                    <a:pt x="155491" y="27220"/>
                  </a:lnTo>
                  <a:lnTo>
                    <a:pt x="151377" y="36499"/>
                  </a:lnTo>
                  <a:lnTo>
                    <a:pt x="147411" y="46356"/>
                  </a:lnTo>
                  <a:lnTo>
                    <a:pt x="139742" y="67096"/>
                  </a:lnTo>
                  <a:lnTo>
                    <a:pt x="134761" y="77765"/>
                  </a:lnTo>
                  <a:lnTo>
                    <a:pt x="128993" y="88549"/>
                  </a:lnTo>
                  <a:lnTo>
                    <a:pt x="122700" y="99408"/>
                  </a:lnTo>
                  <a:lnTo>
                    <a:pt x="117282" y="110319"/>
                  </a:lnTo>
                  <a:lnTo>
                    <a:pt x="112446" y="121263"/>
                  </a:lnTo>
                  <a:lnTo>
                    <a:pt x="107998" y="132229"/>
                  </a:lnTo>
                  <a:lnTo>
                    <a:pt x="99794" y="154202"/>
                  </a:lnTo>
                  <a:lnTo>
                    <a:pt x="95894" y="165200"/>
                  </a:lnTo>
                  <a:lnTo>
                    <a:pt x="90846" y="176203"/>
                  </a:lnTo>
                  <a:lnTo>
                    <a:pt x="85034" y="187209"/>
                  </a:lnTo>
                  <a:lnTo>
                    <a:pt x="78712" y="198216"/>
                  </a:lnTo>
                  <a:lnTo>
                    <a:pt x="73274" y="209225"/>
                  </a:lnTo>
                  <a:lnTo>
                    <a:pt x="68426" y="220235"/>
                  </a:lnTo>
                  <a:lnTo>
                    <a:pt x="63970" y="231245"/>
                  </a:lnTo>
                  <a:lnTo>
                    <a:pt x="58552" y="242256"/>
                  </a:lnTo>
                  <a:lnTo>
                    <a:pt x="52493" y="253267"/>
                  </a:lnTo>
                  <a:lnTo>
                    <a:pt x="46007" y="264278"/>
                  </a:lnTo>
                  <a:lnTo>
                    <a:pt x="40459" y="275290"/>
                  </a:lnTo>
                  <a:lnTo>
                    <a:pt x="35537" y="286301"/>
                  </a:lnTo>
                  <a:lnTo>
                    <a:pt x="31033" y="297313"/>
                  </a:lnTo>
                  <a:lnTo>
                    <a:pt x="25582" y="307101"/>
                  </a:lnTo>
                  <a:lnTo>
                    <a:pt x="19502" y="316073"/>
                  </a:lnTo>
                  <a:lnTo>
                    <a:pt x="0" y="3413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027081" y="4261473"/>
              <a:ext cx="286302" cy="330348"/>
            </a:xfrm>
            <a:custGeom>
              <a:avLst/>
              <a:gdLst/>
              <a:ahLst/>
              <a:cxnLst/>
              <a:rect l="0" t="0" r="0" b="0"/>
              <a:pathLst>
                <a:path w="286302" h="330348">
                  <a:moveTo>
                    <a:pt x="0" y="0"/>
                  </a:moveTo>
                  <a:lnTo>
                    <a:pt x="11691" y="17537"/>
                  </a:lnTo>
                  <a:lnTo>
                    <a:pt x="17582" y="25151"/>
                  </a:lnTo>
                  <a:lnTo>
                    <a:pt x="23957" y="32673"/>
                  </a:lnTo>
                  <a:lnTo>
                    <a:pt x="30653" y="40134"/>
                  </a:lnTo>
                  <a:lnTo>
                    <a:pt x="37565" y="48780"/>
                  </a:lnTo>
                  <a:lnTo>
                    <a:pt x="44619" y="58214"/>
                  </a:lnTo>
                  <a:lnTo>
                    <a:pt x="51769" y="68173"/>
                  </a:lnTo>
                  <a:lnTo>
                    <a:pt x="60207" y="78484"/>
                  </a:lnTo>
                  <a:lnTo>
                    <a:pt x="69502" y="89028"/>
                  </a:lnTo>
                  <a:lnTo>
                    <a:pt x="89618" y="110532"/>
                  </a:lnTo>
                  <a:lnTo>
                    <a:pt x="143351" y="165229"/>
                  </a:lnTo>
                  <a:lnTo>
                    <a:pt x="225856" y="247876"/>
                  </a:lnTo>
                  <a:lnTo>
                    <a:pt x="233769" y="257014"/>
                  </a:lnTo>
                  <a:lnTo>
                    <a:pt x="241492" y="266776"/>
                  </a:lnTo>
                  <a:lnTo>
                    <a:pt x="249087" y="276955"/>
                  </a:lnTo>
                  <a:lnTo>
                    <a:pt x="256598" y="286188"/>
                  </a:lnTo>
                  <a:lnTo>
                    <a:pt x="264052" y="294790"/>
                  </a:lnTo>
                  <a:lnTo>
                    <a:pt x="286301" y="3303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489567" y="4404624"/>
              <a:ext cx="187197" cy="33035"/>
            </a:xfrm>
            <a:custGeom>
              <a:avLst/>
              <a:gdLst/>
              <a:ahLst/>
              <a:cxnLst/>
              <a:rect l="0" t="0" r="0" b="0"/>
              <a:pathLst>
                <a:path w="187197" h="33035">
                  <a:moveTo>
                    <a:pt x="0" y="0"/>
                  </a:moveTo>
                  <a:lnTo>
                    <a:pt x="61306" y="0"/>
                  </a:lnTo>
                  <a:lnTo>
                    <a:pt x="75129" y="1224"/>
                  </a:lnTo>
                  <a:lnTo>
                    <a:pt x="89238" y="3263"/>
                  </a:lnTo>
                  <a:lnTo>
                    <a:pt x="103538" y="5846"/>
                  </a:lnTo>
                  <a:lnTo>
                    <a:pt x="116742" y="8791"/>
                  </a:lnTo>
                  <a:lnTo>
                    <a:pt x="129215" y="11978"/>
                  </a:lnTo>
                  <a:lnTo>
                    <a:pt x="187196" y="3303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555636" y="4547774"/>
              <a:ext cx="132140" cy="22024"/>
            </a:xfrm>
            <a:custGeom>
              <a:avLst/>
              <a:gdLst/>
              <a:ahLst/>
              <a:cxnLst/>
              <a:rect l="0" t="0" r="0" b="0"/>
              <a:pathLst>
                <a:path w="132140" h="22024">
                  <a:moveTo>
                    <a:pt x="0" y="0"/>
                  </a:moveTo>
                  <a:lnTo>
                    <a:pt x="23383" y="0"/>
                  </a:lnTo>
                  <a:lnTo>
                    <a:pt x="35164" y="1224"/>
                  </a:lnTo>
                  <a:lnTo>
                    <a:pt x="47913" y="3263"/>
                  </a:lnTo>
                  <a:lnTo>
                    <a:pt x="61306" y="5846"/>
                  </a:lnTo>
                  <a:lnTo>
                    <a:pt x="89238" y="11979"/>
                  </a:lnTo>
                  <a:lnTo>
                    <a:pt x="132139" y="220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2896994" y="4459682"/>
              <a:ext cx="99105" cy="11012"/>
            </a:xfrm>
            <a:custGeom>
              <a:avLst/>
              <a:gdLst/>
              <a:ahLst/>
              <a:cxnLst/>
              <a:rect l="0" t="0" r="0" b="0"/>
              <a:pathLst>
                <a:path w="99105" h="11012">
                  <a:moveTo>
                    <a:pt x="0" y="11011"/>
                  </a:moveTo>
                  <a:lnTo>
                    <a:pt x="17537" y="5166"/>
                  </a:lnTo>
                  <a:lnTo>
                    <a:pt x="27597" y="3444"/>
                  </a:lnTo>
                  <a:lnTo>
                    <a:pt x="39198" y="2296"/>
                  </a:lnTo>
                  <a:lnTo>
                    <a:pt x="9910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3073179" y="4228439"/>
              <a:ext cx="215732" cy="462486"/>
            </a:xfrm>
            <a:custGeom>
              <a:avLst/>
              <a:gdLst/>
              <a:ahLst/>
              <a:cxnLst/>
              <a:rect l="0" t="0" r="0" b="0"/>
              <a:pathLst>
                <a:path w="215732" h="462486">
                  <a:moveTo>
                    <a:pt x="0" y="0"/>
                  </a:moveTo>
                  <a:lnTo>
                    <a:pt x="23383" y="0"/>
                  </a:lnTo>
                  <a:lnTo>
                    <a:pt x="33941" y="1224"/>
                  </a:lnTo>
                  <a:lnTo>
                    <a:pt x="44651" y="3263"/>
                  </a:lnTo>
                  <a:lnTo>
                    <a:pt x="55461" y="5845"/>
                  </a:lnTo>
                  <a:lnTo>
                    <a:pt x="66338" y="10015"/>
                  </a:lnTo>
                  <a:lnTo>
                    <a:pt x="77260" y="15241"/>
                  </a:lnTo>
                  <a:lnTo>
                    <a:pt x="88212" y="21172"/>
                  </a:lnTo>
                  <a:lnTo>
                    <a:pt x="99184" y="27573"/>
                  </a:lnTo>
                  <a:lnTo>
                    <a:pt x="121163" y="41211"/>
                  </a:lnTo>
                  <a:lnTo>
                    <a:pt x="154173" y="62646"/>
                  </a:lnTo>
                  <a:lnTo>
                    <a:pt x="163957" y="71128"/>
                  </a:lnTo>
                  <a:lnTo>
                    <a:pt x="172927" y="80453"/>
                  </a:lnTo>
                  <a:lnTo>
                    <a:pt x="181354" y="90341"/>
                  </a:lnTo>
                  <a:lnTo>
                    <a:pt x="185749" y="101826"/>
                  </a:lnTo>
                  <a:lnTo>
                    <a:pt x="187455" y="114377"/>
                  </a:lnTo>
                  <a:lnTo>
                    <a:pt x="187369" y="127639"/>
                  </a:lnTo>
                  <a:lnTo>
                    <a:pt x="186088" y="140150"/>
                  </a:lnTo>
                  <a:lnTo>
                    <a:pt x="184011" y="152162"/>
                  </a:lnTo>
                  <a:lnTo>
                    <a:pt x="181402" y="163840"/>
                  </a:lnTo>
                  <a:lnTo>
                    <a:pt x="177216" y="174072"/>
                  </a:lnTo>
                  <a:lnTo>
                    <a:pt x="171978" y="183341"/>
                  </a:lnTo>
                  <a:lnTo>
                    <a:pt x="166040" y="191967"/>
                  </a:lnTo>
                  <a:lnTo>
                    <a:pt x="158410" y="200165"/>
                  </a:lnTo>
                  <a:lnTo>
                    <a:pt x="149653" y="208077"/>
                  </a:lnTo>
                  <a:lnTo>
                    <a:pt x="140145" y="215799"/>
                  </a:lnTo>
                  <a:lnTo>
                    <a:pt x="130135" y="222170"/>
                  </a:lnTo>
                  <a:lnTo>
                    <a:pt x="119791" y="227641"/>
                  </a:lnTo>
                  <a:lnTo>
                    <a:pt x="109225" y="232512"/>
                  </a:lnTo>
                  <a:lnTo>
                    <a:pt x="104628" y="233313"/>
                  </a:lnTo>
                  <a:lnTo>
                    <a:pt x="104010" y="231399"/>
                  </a:lnTo>
                  <a:lnTo>
                    <a:pt x="106046" y="227676"/>
                  </a:lnTo>
                  <a:lnTo>
                    <a:pt x="111073" y="223971"/>
                  </a:lnTo>
                  <a:lnTo>
                    <a:pt x="118095" y="220277"/>
                  </a:lnTo>
                  <a:lnTo>
                    <a:pt x="126447" y="216592"/>
                  </a:lnTo>
                  <a:lnTo>
                    <a:pt x="135685" y="215357"/>
                  </a:lnTo>
                  <a:lnTo>
                    <a:pt x="145515" y="215759"/>
                  </a:lnTo>
                  <a:lnTo>
                    <a:pt x="155738" y="217249"/>
                  </a:lnTo>
                  <a:lnTo>
                    <a:pt x="165001" y="220690"/>
                  </a:lnTo>
                  <a:lnTo>
                    <a:pt x="173623" y="225431"/>
                  </a:lnTo>
                  <a:lnTo>
                    <a:pt x="181818" y="231039"/>
                  </a:lnTo>
                  <a:lnTo>
                    <a:pt x="189729" y="238448"/>
                  </a:lnTo>
                  <a:lnTo>
                    <a:pt x="197449" y="247058"/>
                  </a:lnTo>
                  <a:lnTo>
                    <a:pt x="205043" y="256468"/>
                  </a:lnTo>
                  <a:lnTo>
                    <a:pt x="210106" y="267636"/>
                  </a:lnTo>
                  <a:lnTo>
                    <a:pt x="213481" y="279975"/>
                  </a:lnTo>
                  <a:lnTo>
                    <a:pt x="215731" y="293095"/>
                  </a:lnTo>
                  <a:lnTo>
                    <a:pt x="214785" y="305512"/>
                  </a:lnTo>
                  <a:lnTo>
                    <a:pt x="211706" y="317461"/>
                  </a:lnTo>
                  <a:lnTo>
                    <a:pt x="207207" y="329097"/>
                  </a:lnTo>
                  <a:lnTo>
                    <a:pt x="201760" y="339302"/>
                  </a:lnTo>
                  <a:lnTo>
                    <a:pt x="195683" y="348552"/>
                  </a:lnTo>
                  <a:lnTo>
                    <a:pt x="189183" y="357166"/>
                  </a:lnTo>
                  <a:lnTo>
                    <a:pt x="175437" y="376524"/>
                  </a:lnTo>
                  <a:lnTo>
                    <a:pt x="168345" y="386826"/>
                  </a:lnTo>
                  <a:lnTo>
                    <a:pt x="159947" y="396140"/>
                  </a:lnTo>
                  <a:lnTo>
                    <a:pt x="150678" y="404796"/>
                  </a:lnTo>
                  <a:lnTo>
                    <a:pt x="140828" y="413014"/>
                  </a:lnTo>
                  <a:lnTo>
                    <a:pt x="131814" y="420940"/>
                  </a:lnTo>
                  <a:lnTo>
                    <a:pt x="123358" y="428671"/>
                  </a:lnTo>
                  <a:lnTo>
                    <a:pt x="88093" y="4624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52428" y="649682"/>
            <a:ext cx="2213325" cy="2213324"/>
            <a:chOff x="452428" y="649682"/>
            <a:chExt cx="2213325" cy="2213324"/>
          </a:xfrm>
        </p:grpSpPr>
        <p:sp>
          <p:nvSpPr>
            <p:cNvPr id="75" name="Freeform 74"/>
            <p:cNvSpPr/>
            <p:nvPr/>
          </p:nvSpPr>
          <p:spPr>
            <a:xfrm>
              <a:off x="2357428" y="649682"/>
              <a:ext cx="22024" cy="407428"/>
            </a:xfrm>
            <a:custGeom>
              <a:avLst/>
              <a:gdLst/>
              <a:ahLst/>
              <a:cxnLst/>
              <a:rect l="0" t="0" r="0" b="0"/>
              <a:pathLst>
                <a:path w="22024" h="407428">
                  <a:moveTo>
                    <a:pt x="22023" y="0"/>
                  </a:moveTo>
                  <a:lnTo>
                    <a:pt x="16177" y="17537"/>
                  </a:lnTo>
                  <a:lnTo>
                    <a:pt x="14455" y="28820"/>
                  </a:lnTo>
                  <a:lnTo>
                    <a:pt x="13307" y="42460"/>
                  </a:lnTo>
                  <a:lnTo>
                    <a:pt x="12542" y="57671"/>
                  </a:lnTo>
                  <a:lnTo>
                    <a:pt x="11692" y="87622"/>
                  </a:lnTo>
                  <a:lnTo>
                    <a:pt x="11051" y="196685"/>
                  </a:lnTo>
                  <a:lnTo>
                    <a:pt x="11015" y="289515"/>
                  </a:lnTo>
                  <a:lnTo>
                    <a:pt x="9790" y="303125"/>
                  </a:lnTo>
                  <a:lnTo>
                    <a:pt x="7750" y="315870"/>
                  </a:lnTo>
                  <a:lnTo>
                    <a:pt x="5167" y="328036"/>
                  </a:lnTo>
                  <a:lnTo>
                    <a:pt x="3444" y="341041"/>
                  </a:lnTo>
                  <a:lnTo>
                    <a:pt x="2296" y="354605"/>
                  </a:lnTo>
                  <a:lnTo>
                    <a:pt x="0" y="4074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2192254" y="837128"/>
              <a:ext cx="473499" cy="65820"/>
            </a:xfrm>
            <a:custGeom>
              <a:avLst/>
              <a:gdLst/>
              <a:ahLst/>
              <a:cxnLst/>
              <a:rect l="0" t="0" r="0" b="0"/>
              <a:pathLst>
                <a:path w="473499" h="65820">
                  <a:moveTo>
                    <a:pt x="0" y="65819"/>
                  </a:moveTo>
                  <a:lnTo>
                    <a:pt x="5846" y="48283"/>
                  </a:lnTo>
                  <a:lnTo>
                    <a:pt x="12462" y="40670"/>
                  </a:lnTo>
                  <a:lnTo>
                    <a:pt x="21767" y="33147"/>
                  </a:lnTo>
                  <a:lnTo>
                    <a:pt x="32864" y="25685"/>
                  </a:lnTo>
                  <a:lnTo>
                    <a:pt x="46380" y="19487"/>
                  </a:lnTo>
                  <a:lnTo>
                    <a:pt x="61508" y="14132"/>
                  </a:lnTo>
                  <a:lnTo>
                    <a:pt x="77710" y="9338"/>
                  </a:lnTo>
                  <a:lnTo>
                    <a:pt x="95853" y="6142"/>
                  </a:lnTo>
                  <a:lnTo>
                    <a:pt x="115290" y="4011"/>
                  </a:lnTo>
                  <a:lnTo>
                    <a:pt x="135588" y="2591"/>
                  </a:lnTo>
                  <a:lnTo>
                    <a:pt x="156462" y="1644"/>
                  </a:lnTo>
                  <a:lnTo>
                    <a:pt x="199231" y="592"/>
                  </a:lnTo>
                  <a:lnTo>
                    <a:pt x="252889" y="0"/>
                  </a:lnTo>
                  <a:lnTo>
                    <a:pt x="267697" y="1140"/>
                  </a:lnTo>
                  <a:lnTo>
                    <a:pt x="281239" y="3124"/>
                  </a:lnTo>
                  <a:lnTo>
                    <a:pt x="293938" y="5670"/>
                  </a:lnTo>
                  <a:lnTo>
                    <a:pt x="307298" y="7367"/>
                  </a:lnTo>
                  <a:lnTo>
                    <a:pt x="321099" y="8499"/>
                  </a:lnTo>
                  <a:lnTo>
                    <a:pt x="335193" y="9253"/>
                  </a:lnTo>
                  <a:lnTo>
                    <a:pt x="348260" y="10979"/>
                  </a:lnTo>
                  <a:lnTo>
                    <a:pt x="360642" y="13354"/>
                  </a:lnTo>
                  <a:lnTo>
                    <a:pt x="372567" y="16160"/>
                  </a:lnTo>
                  <a:lnTo>
                    <a:pt x="387858" y="18031"/>
                  </a:lnTo>
                  <a:lnTo>
                    <a:pt x="405393" y="19279"/>
                  </a:lnTo>
                  <a:lnTo>
                    <a:pt x="473498" y="327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592101" y="815762"/>
              <a:ext cx="1335877" cy="1667430"/>
            </a:xfrm>
            <a:custGeom>
              <a:avLst/>
              <a:gdLst/>
              <a:ahLst/>
              <a:cxnLst/>
              <a:rect l="0" t="0" r="0" b="0"/>
              <a:pathLst>
                <a:path w="1335877" h="1667430">
                  <a:moveTo>
                    <a:pt x="1335876" y="21116"/>
                  </a:moveTo>
                  <a:lnTo>
                    <a:pt x="1312493" y="9425"/>
                  </a:lnTo>
                  <a:lnTo>
                    <a:pt x="1281438" y="3685"/>
                  </a:lnTo>
                  <a:lnTo>
                    <a:pt x="1244388" y="1134"/>
                  </a:lnTo>
                  <a:lnTo>
                    <a:pt x="1207530" y="0"/>
                  </a:lnTo>
                  <a:lnTo>
                    <a:pt x="1177282" y="2759"/>
                  </a:lnTo>
                  <a:lnTo>
                    <a:pt x="1136355" y="11191"/>
                  </a:lnTo>
                  <a:lnTo>
                    <a:pt x="1078680" y="25001"/>
                  </a:lnTo>
                  <a:lnTo>
                    <a:pt x="1049460" y="35486"/>
                  </a:lnTo>
                  <a:lnTo>
                    <a:pt x="1002232" y="55146"/>
                  </a:lnTo>
                  <a:lnTo>
                    <a:pt x="968582" y="70499"/>
                  </a:lnTo>
                  <a:lnTo>
                    <a:pt x="937313" y="89557"/>
                  </a:lnTo>
                  <a:lnTo>
                    <a:pt x="886349" y="120923"/>
                  </a:lnTo>
                  <a:lnTo>
                    <a:pt x="853864" y="142556"/>
                  </a:lnTo>
                  <a:lnTo>
                    <a:pt x="821889" y="164405"/>
                  </a:lnTo>
                  <a:lnTo>
                    <a:pt x="787286" y="186351"/>
                  </a:lnTo>
                  <a:lnTo>
                    <a:pt x="751516" y="214865"/>
                  </a:lnTo>
                  <a:lnTo>
                    <a:pt x="716449" y="246707"/>
                  </a:lnTo>
                  <a:lnTo>
                    <a:pt x="684551" y="277172"/>
                  </a:lnTo>
                  <a:lnTo>
                    <a:pt x="654060" y="310288"/>
                  </a:lnTo>
                  <a:lnTo>
                    <a:pt x="624196" y="346621"/>
                  </a:lnTo>
                  <a:lnTo>
                    <a:pt x="594609" y="387240"/>
                  </a:lnTo>
                  <a:lnTo>
                    <a:pt x="568409" y="433025"/>
                  </a:lnTo>
                  <a:lnTo>
                    <a:pt x="543305" y="480699"/>
                  </a:lnTo>
                  <a:lnTo>
                    <a:pt x="472855" y="599181"/>
                  </a:lnTo>
                  <a:lnTo>
                    <a:pt x="458322" y="625500"/>
                  </a:lnTo>
                  <a:lnTo>
                    <a:pt x="429124" y="680846"/>
                  </a:lnTo>
                  <a:lnTo>
                    <a:pt x="341153" y="854562"/>
                  </a:lnTo>
                  <a:lnTo>
                    <a:pt x="327699" y="883847"/>
                  </a:lnTo>
                  <a:lnTo>
                    <a:pt x="315058" y="913158"/>
                  </a:lnTo>
                  <a:lnTo>
                    <a:pt x="290002" y="973051"/>
                  </a:lnTo>
                  <a:lnTo>
                    <a:pt x="262552" y="1036376"/>
                  </a:lnTo>
                  <a:lnTo>
                    <a:pt x="234039" y="1097962"/>
                  </a:lnTo>
                  <a:lnTo>
                    <a:pt x="206277" y="1156738"/>
                  </a:lnTo>
                  <a:lnTo>
                    <a:pt x="181703" y="1211408"/>
                  </a:lnTo>
                  <a:lnTo>
                    <a:pt x="168787" y="1237978"/>
                  </a:lnTo>
                  <a:lnTo>
                    <a:pt x="155283" y="1264255"/>
                  </a:lnTo>
                  <a:lnTo>
                    <a:pt x="129675" y="1316291"/>
                  </a:lnTo>
                  <a:lnTo>
                    <a:pt x="110137" y="1367966"/>
                  </a:lnTo>
                  <a:lnTo>
                    <a:pt x="77655" y="1460912"/>
                  </a:lnTo>
                  <a:lnTo>
                    <a:pt x="62547" y="1501166"/>
                  </a:lnTo>
                  <a:lnTo>
                    <a:pt x="28808" y="1580154"/>
                  </a:lnTo>
                  <a:lnTo>
                    <a:pt x="11472" y="1627895"/>
                  </a:lnTo>
                  <a:lnTo>
                    <a:pt x="0" y="1661569"/>
                  </a:lnTo>
                  <a:lnTo>
                    <a:pt x="2383" y="1666553"/>
                  </a:lnTo>
                  <a:lnTo>
                    <a:pt x="8865" y="1667429"/>
                  </a:lnTo>
                  <a:lnTo>
                    <a:pt x="18081" y="1665565"/>
                  </a:lnTo>
                  <a:lnTo>
                    <a:pt x="34846" y="1656970"/>
                  </a:lnTo>
                  <a:lnTo>
                    <a:pt x="65547" y="1631513"/>
                  </a:lnTo>
                  <a:lnTo>
                    <a:pt x="102538" y="1583664"/>
                  </a:lnTo>
                  <a:lnTo>
                    <a:pt x="118467" y="1563472"/>
                  </a:lnTo>
                  <a:lnTo>
                    <a:pt x="169292" y="1517094"/>
                  </a:lnTo>
                  <a:lnTo>
                    <a:pt x="206479" y="1483118"/>
                  </a:lnTo>
                  <a:lnTo>
                    <a:pt x="242122" y="1460296"/>
                  </a:lnTo>
                  <a:lnTo>
                    <a:pt x="280591" y="1430662"/>
                  </a:lnTo>
                  <a:lnTo>
                    <a:pt x="301600" y="1417167"/>
                  </a:lnTo>
                  <a:lnTo>
                    <a:pt x="312341" y="1411855"/>
                  </a:lnTo>
                  <a:lnTo>
                    <a:pt x="344835" y="139756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52428" y="2290404"/>
              <a:ext cx="176186" cy="165175"/>
            </a:xfrm>
            <a:custGeom>
              <a:avLst/>
              <a:gdLst/>
              <a:ahLst/>
              <a:cxnLst/>
              <a:rect l="0" t="0" r="0" b="0"/>
              <a:pathLst>
                <a:path w="176186" h="165175">
                  <a:moveTo>
                    <a:pt x="176185" y="165174"/>
                  </a:moveTo>
                  <a:lnTo>
                    <a:pt x="152802" y="147637"/>
                  </a:lnTo>
                  <a:lnTo>
                    <a:pt x="131534" y="132501"/>
                  </a:lnTo>
                  <a:lnTo>
                    <a:pt x="87973" y="102846"/>
                  </a:lnTo>
                  <a:lnTo>
                    <a:pt x="77001" y="94258"/>
                  </a:lnTo>
                  <a:lnTo>
                    <a:pt x="66016" y="84862"/>
                  </a:lnTo>
                  <a:lnTo>
                    <a:pt x="55022" y="74927"/>
                  </a:lnTo>
                  <a:lnTo>
                    <a:pt x="45246" y="64634"/>
                  </a:lnTo>
                  <a:lnTo>
                    <a:pt x="36281" y="54101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529509" y="2730867"/>
              <a:ext cx="11012" cy="132139"/>
            </a:xfrm>
            <a:custGeom>
              <a:avLst/>
              <a:gdLst/>
              <a:ahLst/>
              <a:cxnLst/>
              <a:rect l="0" t="0" r="0" b="0"/>
              <a:pathLst>
                <a:path w="11012" h="132139">
                  <a:moveTo>
                    <a:pt x="0" y="0"/>
                  </a:moveTo>
                  <a:lnTo>
                    <a:pt x="0" y="23382"/>
                  </a:lnTo>
                  <a:lnTo>
                    <a:pt x="1223" y="37611"/>
                  </a:lnTo>
                  <a:lnTo>
                    <a:pt x="3262" y="54438"/>
                  </a:lnTo>
                  <a:lnTo>
                    <a:pt x="11011" y="13213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98266" y="2863005"/>
            <a:ext cx="594625" cy="484510"/>
            <a:chOff x="298266" y="2863005"/>
            <a:chExt cx="594625" cy="484510"/>
          </a:xfrm>
        </p:grpSpPr>
        <p:sp>
          <p:nvSpPr>
            <p:cNvPr id="81" name="Freeform 80"/>
            <p:cNvSpPr/>
            <p:nvPr/>
          </p:nvSpPr>
          <p:spPr>
            <a:xfrm>
              <a:off x="573555" y="3138294"/>
              <a:ext cx="22024" cy="209221"/>
            </a:xfrm>
            <a:custGeom>
              <a:avLst/>
              <a:gdLst/>
              <a:ahLst/>
              <a:cxnLst/>
              <a:rect l="0" t="0" r="0" b="0"/>
              <a:pathLst>
                <a:path w="22024" h="209221">
                  <a:moveTo>
                    <a:pt x="22023" y="0"/>
                  </a:moveTo>
                  <a:lnTo>
                    <a:pt x="22023" y="139981"/>
                  </a:lnTo>
                  <a:lnTo>
                    <a:pt x="19576" y="155720"/>
                  </a:lnTo>
                  <a:lnTo>
                    <a:pt x="15498" y="169883"/>
                  </a:lnTo>
                  <a:lnTo>
                    <a:pt x="0" y="2092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298266" y="3094300"/>
              <a:ext cx="594625" cy="32984"/>
            </a:xfrm>
            <a:custGeom>
              <a:avLst/>
              <a:gdLst/>
              <a:ahLst/>
              <a:cxnLst/>
              <a:rect l="0" t="0" r="0" b="0"/>
              <a:pathLst>
                <a:path w="594625" h="32984">
                  <a:moveTo>
                    <a:pt x="0" y="21971"/>
                  </a:moveTo>
                  <a:lnTo>
                    <a:pt x="17537" y="16126"/>
                  </a:lnTo>
                  <a:lnTo>
                    <a:pt x="27597" y="13180"/>
                  </a:lnTo>
                  <a:lnTo>
                    <a:pt x="51825" y="6645"/>
                  </a:lnTo>
                  <a:lnTo>
                    <a:pt x="65138" y="4412"/>
                  </a:lnTo>
                  <a:lnTo>
                    <a:pt x="78907" y="2924"/>
                  </a:lnTo>
                  <a:lnTo>
                    <a:pt x="92980" y="1932"/>
                  </a:lnTo>
                  <a:lnTo>
                    <a:pt x="109704" y="1271"/>
                  </a:lnTo>
                  <a:lnTo>
                    <a:pt x="165867" y="340"/>
                  </a:lnTo>
                  <a:lnTo>
                    <a:pt x="245049" y="0"/>
                  </a:lnTo>
                  <a:lnTo>
                    <a:pt x="261247" y="1206"/>
                  </a:lnTo>
                  <a:lnTo>
                    <a:pt x="278163" y="3234"/>
                  </a:lnTo>
                  <a:lnTo>
                    <a:pt x="295557" y="5809"/>
                  </a:lnTo>
                  <a:lnTo>
                    <a:pt x="312048" y="7526"/>
                  </a:lnTo>
                  <a:lnTo>
                    <a:pt x="327936" y="8671"/>
                  </a:lnTo>
                  <a:lnTo>
                    <a:pt x="343421" y="9434"/>
                  </a:lnTo>
                  <a:lnTo>
                    <a:pt x="376941" y="10281"/>
                  </a:lnTo>
                  <a:lnTo>
                    <a:pt x="394445" y="10507"/>
                  </a:lnTo>
                  <a:lnTo>
                    <a:pt x="411007" y="11882"/>
                  </a:lnTo>
                  <a:lnTo>
                    <a:pt x="426943" y="14021"/>
                  </a:lnTo>
                  <a:lnTo>
                    <a:pt x="442461" y="16671"/>
                  </a:lnTo>
                  <a:lnTo>
                    <a:pt x="458924" y="18438"/>
                  </a:lnTo>
                  <a:lnTo>
                    <a:pt x="476017" y="19616"/>
                  </a:lnTo>
                  <a:lnTo>
                    <a:pt x="493530" y="20401"/>
                  </a:lnTo>
                  <a:lnTo>
                    <a:pt x="510099" y="22148"/>
                  </a:lnTo>
                  <a:lnTo>
                    <a:pt x="526039" y="24536"/>
                  </a:lnTo>
                  <a:lnTo>
                    <a:pt x="594624" y="3298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507486" y="2863005"/>
              <a:ext cx="121128" cy="429452"/>
            </a:xfrm>
            <a:custGeom>
              <a:avLst/>
              <a:gdLst/>
              <a:ahLst/>
              <a:cxnLst/>
              <a:rect l="0" t="0" r="0" b="0"/>
              <a:pathLst>
                <a:path w="121128" h="429452">
                  <a:moveTo>
                    <a:pt x="0" y="0"/>
                  </a:moveTo>
                  <a:lnTo>
                    <a:pt x="17537" y="5846"/>
                  </a:lnTo>
                  <a:lnTo>
                    <a:pt x="21479" y="12462"/>
                  </a:lnTo>
                  <a:lnTo>
                    <a:pt x="22884" y="21767"/>
                  </a:lnTo>
                  <a:lnTo>
                    <a:pt x="22597" y="32864"/>
                  </a:lnTo>
                  <a:lnTo>
                    <a:pt x="23629" y="43933"/>
                  </a:lnTo>
                  <a:lnTo>
                    <a:pt x="25541" y="54982"/>
                  </a:lnTo>
                  <a:lnTo>
                    <a:pt x="28039" y="66019"/>
                  </a:lnTo>
                  <a:lnTo>
                    <a:pt x="30927" y="77048"/>
                  </a:lnTo>
                  <a:lnTo>
                    <a:pt x="34077" y="88071"/>
                  </a:lnTo>
                  <a:lnTo>
                    <a:pt x="37400" y="99089"/>
                  </a:lnTo>
                  <a:lnTo>
                    <a:pt x="40839" y="112553"/>
                  </a:lnTo>
                  <a:lnTo>
                    <a:pt x="47922" y="143826"/>
                  </a:lnTo>
                  <a:lnTo>
                    <a:pt x="51524" y="158283"/>
                  </a:lnTo>
                  <a:lnTo>
                    <a:pt x="55149" y="171591"/>
                  </a:lnTo>
                  <a:lnTo>
                    <a:pt x="62439" y="197390"/>
                  </a:lnTo>
                  <a:lnTo>
                    <a:pt x="73422" y="238206"/>
                  </a:lnTo>
                  <a:lnTo>
                    <a:pt x="84425" y="275313"/>
                  </a:lnTo>
                  <a:lnTo>
                    <a:pt x="95434" y="316760"/>
                  </a:lnTo>
                  <a:lnTo>
                    <a:pt x="102775" y="345516"/>
                  </a:lnTo>
                  <a:lnTo>
                    <a:pt x="110115" y="377872"/>
                  </a:lnTo>
                  <a:lnTo>
                    <a:pt x="121127" y="42945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797083" y="1150776"/>
            <a:ext cx="3101213" cy="875352"/>
            <a:chOff x="5797083" y="1150776"/>
            <a:chExt cx="3101213" cy="875352"/>
          </a:xfrm>
        </p:grpSpPr>
        <p:sp>
          <p:nvSpPr>
            <p:cNvPr id="85" name="Freeform 84"/>
            <p:cNvSpPr/>
            <p:nvPr/>
          </p:nvSpPr>
          <p:spPr>
            <a:xfrm>
              <a:off x="5797083" y="1150776"/>
              <a:ext cx="286580" cy="258704"/>
            </a:xfrm>
            <a:custGeom>
              <a:avLst/>
              <a:gdLst/>
              <a:ahLst/>
              <a:cxnLst/>
              <a:rect l="0" t="0" r="0" b="0"/>
              <a:pathLst>
                <a:path w="286580" h="258704">
                  <a:moveTo>
                    <a:pt x="62021" y="247692"/>
                  </a:moveTo>
                  <a:lnTo>
                    <a:pt x="31368" y="217039"/>
                  </a:lnTo>
                  <a:lnTo>
                    <a:pt x="24457" y="208904"/>
                  </a:lnTo>
                  <a:lnTo>
                    <a:pt x="17403" y="199810"/>
                  </a:lnTo>
                  <a:lnTo>
                    <a:pt x="10252" y="190077"/>
                  </a:lnTo>
                  <a:lnTo>
                    <a:pt x="5486" y="178694"/>
                  </a:lnTo>
                  <a:lnTo>
                    <a:pt x="2307" y="166212"/>
                  </a:lnTo>
                  <a:lnTo>
                    <a:pt x="189" y="152996"/>
                  </a:lnTo>
                  <a:lnTo>
                    <a:pt x="0" y="139291"/>
                  </a:lnTo>
                  <a:lnTo>
                    <a:pt x="1097" y="125261"/>
                  </a:lnTo>
                  <a:lnTo>
                    <a:pt x="3053" y="111013"/>
                  </a:lnTo>
                  <a:lnTo>
                    <a:pt x="6803" y="97845"/>
                  </a:lnTo>
                  <a:lnTo>
                    <a:pt x="11751" y="85395"/>
                  </a:lnTo>
                  <a:lnTo>
                    <a:pt x="17496" y="73424"/>
                  </a:lnTo>
                  <a:lnTo>
                    <a:pt x="23773" y="62997"/>
                  </a:lnTo>
                  <a:lnTo>
                    <a:pt x="30405" y="53599"/>
                  </a:lnTo>
                  <a:lnTo>
                    <a:pt x="37273" y="44886"/>
                  </a:lnTo>
                  <a:lnTo>
                    <a:pt x="46746" y="36630"/>
                  </a:lnTo>
                  <a:lnTo>
                    <a:pt x="57956" y="28680"/>
                  </a:lnTo>
                  <a:lnTo>
                    <a:pt x="70322" y="20932"/>
                  </a:lnTo>
                  <a:lnTo>
                    <a:pt x="83461" y="15767"/>
                  </a:lnTo>
                  <a:lnTo>
                    <a:pt x="97114" y="12324"/>
                  </a:lnTo>
                  <a:lnTo>
                    <a:pt x="111110" y="10029"/>
                  </a:lnTo>
                  <a:lnTo>
                    <a:pt x="125334" y="7275"/>
                  </a:lnTo>
                  <a:lnTo>
                    <a:pt x="154190" y="952"/>
                  </a:lnTo>
                  <a:lnTo>
                    <a:pt x="167514" y="0"/>
                  </a:lnTo>
                  <a:lnTo>
                    <a:pt x="180066" y="589"/>
                  </a:lnTo>
                  <a:lnTo>
                    <a:pt x="192105" y="2205"/>
                  </a:lnTo>
                  <a:lnTo>
                    <a:pt x="203802" y="5730"/>
                  </a:lnTo>
                  <a:lnTo>
                    <a:pt x="215270" y="10526"/>
                  </a:lnTo>
                  <a:lnTo>
                    <a:pt x="226586" y="16171"/>
                  </a:lnTo>
                  <a:lnTo>
                    <a:pt x="236577" y="23605"/>
                  </a:lnTo>
                  <a:lnTo>
                    <a:pt x="245685" y="32231"/>
                  </a:lnTo>
                  <a:lnTo>
                    <a:pt x="254204" y="41652"/>
                  </a:lnTo>
                  <a:lnTo>
                    <a:pt x="261106" y="51604"/>
                  </a:lnTo>
                  <a:lnTo>
                    <a:pt x="266932" y="61909"/>
                  </a:lnTo>
                  <a:lnTo>
                    <a:pt x="272039" y="72449"/>
                  </a:lnTo>
                  <a:lnTo>
                    <a:pt x="276667" y="83147"/>
                  </a:lnTo>
                  <a:lnTo>
                    <a:pt x="280976" y="93949"/>
                  </a:lnTo>
                  <a:lnTo>
                    <a:pt x="285072" y="104821"/>
                  </a:lnTo>
                  <a:lnTo>
                    <a:pt x="286579" y="116963"/>
                  </a:lnTo>
                  <a:lnTo>
                    <a:pt x="286361" y="129951"/>
                  </a:lnTo>
                  <a:lnTo>
                    <a:pt x="284991" y="143504"/>
                  </a:lnTo>
                  <a:lnTo>
                    <a:pt x="282855" y="156210"/>
                  </a:lnTo>
                  <a:lnTo>
                    <a:pt x="280207" y="168352"/>
                  </a:lnTo>
                  <a:lnTo>
                    <a:pt x="277218" y="180116"/>
                  </a:lnTo>
                  <a:lnTo>
                    <a:pt x="271555" y="189183"/>
                  </a:lnTo>
                  <a:lnTo>
                    <a:pt x="264109" y="196451"/>
                  </a:lnTo>
                  <a:lnTo>
                    <a:pt x="255475" y="202519"/>
                  </a:lnTo>
                  <a:lnTo>
                    <a:pt x="247272" y="209012"/>
                  </a:lnTo>
                  <a:lnTo>
                    <a:pt x="239356" y="215788"/>
                  </a:lnTo>
                  <a:lnTo>
                    <a:pt x="231631" y="222752"/>
                  </a:lnTo>
                  <a:lnTo>
                    <a:pt x="222811" y="228618"/>
                  </a:lnTo>
                  <a:lnTo>
                    <a:pt x="213261" y="233753"/>
                  </a:lnTo>
                  <a:lnTo>
                    <a:pt x="203224" y="238399"/>
                  </a:lnTo>
                  <a:lnTo>
                    <a:pt x="192861" y="242720"/>
                  </a:lnTo>
                  <a:lnTo>
                    <a:pt x="182283" y="246824"/>
                  </a:lnTo>
                  <a:lnTo>
                    <a:pt x="150114" y="25870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6024278" y="1222283"/>
              <a:ext cx="22024" cy="539567"/>
            </a:xfrm>
            <a:custGeom>
              <a:avLst/>
              <a:gdLst/>
              <a:ahLst/>
              <a:cxnLst/>
              <a:rect l="0" t="0" r="0" b="0"/>
              <a:pathLst>
                <a:path w="22024" h="539567">
                  <a:moveTo>
                    <a:pt x="22023" y="0"/>
                  </a:moveTo>
                  <a:lnTo>
                    <a:pt x="22023" y="398063"/>
                  </a:lnTo>
                  <a:lnTo>
                    <a:pt x="20800" y="413420"/>
                  </a:lnTo>
                  <a:lnTo>
                    <a:pt x="18761" y="428551"/>
                  </a:lnTo>
                  <a:lnTo>
                    <a:pt x="13232" y="459639"/>
                  </a:lnTo>
                  <a:lnTo>
                    <a:pt x="10045" y="476493"/>
                  </a:lnTo>
                  <a:lnTo>
                    <a:pt x="0" y="5395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6260647" y="1156213"/>
              <a:ext cx="171059" cy="574948"/>
            </a:xfrm>
            <a:custGeom>
              <a:avLst/>
              <a:gdLst/>
              <a:ahLst/>
              <a:cxnLst/>
              <a:rect l="0" t="0" r="0" b="0"/>
              <a:pathLst>
                <a:path w="171059" h="574948">
                  <a:moveTo>
                    <a:pt x="171058" y="0"/>
                  </a:moveTo>
                  <a:lnTo>
                    <a:pt x="153521" y="11692"/>
                  </a:lnTo>
                  <a:lnTo>
                    <a:pt x="147132" y="18806"/>
                  </a:lnTo>
                  <a:lnTo>
                    <a:pt x="141649" y="27220"/>
                  </a:lnTo>
                  <a:lnTo>
                    <a:pt x="136770" y="36499"/>
                  </a:lnTo>
                  <a:lnTo>
                    <a:pt x="131070" y="46356"/>
                  </a:lnTo>
                  <a:lnTo>
                    <a:pt x="124824" y="56598"/>
                  </a:lnTo>
                  <a:lnTo>
                    <a:pt x="118212" y="67096"/>
                  </a:lnTo>
                  <a:lnTo>
                    <a:pt x="111357" y="81436"/>
                  </a:lnTo>
                  <a:lnTo>
                    <a:pt x="104341" y="98337"/>
                  </a:lnTo>
                  <a:lnTo>
                    <a:pt x="97216" y="116946"/>
                  </a:lnTo>
                  <a:lnTo>
                    <a:pt x="90019" y="133022"/>
                  </a:lnTo>
                  <a:lnTo>
                    <a:pt x="82774" y="147410"/>
                  </a:lnTo>
                  <a:lnTo>
                    <a:pt x="75497" y="160672"/>
                  </a:lnTo>
                  <a:lnTo>
                    <a:pt x="69422" y="174408"/>
                  </a:lnTo>
                  <a:lnTo>
                    <a:pt x="64149" y="188459"/>
                  </a:lnTo>
                  <a:lnTo>
                    <a:pt x="59410" y="202720"/>
                  </a:lnTo>
                  <a:lnTo>
                    <a:pt x="53804" y="217122"/>
                  </a:lnTo>
                  <a:lnTo>
                    <a:pt x="47619" y="231617"/>
                  </a:lnTo>
                  <a:lnTo>
                    <a:pt x="41048" y="246175"/>
                  </a:lnTo>
                  <a:lnTo>
                    <a:pt x="35445" y="260774"/>
                  </a:lnTo>
                  <a:lnTo>
                    <a:pt x="30486" y="275400"/>
                  </a:lnTo>
                  <a:lnTo>
                    <a:pt x="25956" y="290045"/>
                  </a:lnTo>
                  <a:lnTo>
                    <a:pt x="21712" y="305926"/>
                  </a:lnTo>
                  <a:lnTo>
                    <a:pt x="17660" y="322631"/>
                  </a:lnTo>
                  <a:lnTo>
                    <a:pt x="13735" y="339885"/>
                  </a:lnTo>
                  <a:lnTo>
                    <a:pt x="11118" y="356282"/>
                  </a:lnTo>
                  <a:lnTo>
                    <a:pt x="9374" y="372107"/>
                  </a:lnTo>
                  <a:lnTo>
                    <a:pt x="8211" y="387551"/>
                  </a:lnTo>
                  <a:lnTo>
                    <a:pt x="6212" y="402742"/>
                  </a:lnTo>
                  <a:lnTo>
                    <a:pt x="3656" y="417762"/>
                  </a:lnTo>
                  <a:lnTo>
                    <a:pt x="728" y="432670"/>
                  </a:lnTo>
                  <a:lnTo>
                    <a:pt x="0" y="448726"/>
                  </a:lnTo>
                  <a:lnTo>
                    <a:pt x="739" y="465548"/>
                  </a:lnTo>
                  <a:lnTo>
                    <a:pt x="2454" y="482880"/>
                  </a:lnTo>
                  <a:lnTo>
                    <a:pt x="4821" y="499328"/>
                  </a:lnTo>
                  <a:lnTo>
                    <a:pt x="7623" y="515188"/>
                  </a:lnTo>
                  <a:lnTo>
                    <a:pt x="10714" y="530656"/>
                  </a:lnTo>
                  <a:lnTo>
                    <a:pt x="15222" y="543414"/>
                  </a:lnTo>
                  <a:lnTo>
                    <a:pt x="20674" y="554367"/>
                  </a:lnTo>
                  <a:lnTo>
                    <a:pt x="26756" y="564115"/>
                  </a:lnTo>
                  <a:lnTo>
                    <a:pt x="36928" y="570615"/>
                  </a:lnTo>
                  <a:lnTo>
                    <a:pt x="49827" y="574947"/>
                  </a:lnTo>
                  <a:lnTo>
                    <a:pt x="116000" y="57260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6519798" y="1541618"/>
              <a:ext cx="198209" cy="29974"/>
            </a:xfrm>
            <a:custGeom>
              <a:avLst/>
              <a:gdLst/>
              <a:ahLst/>
              <a:cxnLst/>
              <a:rect l="0" t="0" r="0" b="0"/>
              <a:pathLst>
                <a:path w="198209" h="29974">
                  <a:moveTo>
                    <a:pt x="0" y="11012"/>
                  </a:moveTo>
                  <a:lnTo>
                    <a:pt x="11691" y="22703"/>
                  </a:lnTo>
                  <a:lnTo>
                    <a:pt x="20029" y="26147"/>
                  </a:lnTo>
                  <a:lnTo>
                    <a:pt x="30482" y="28443"/>
                  </a:lnTo>
                  <a:lnTo>
                    <a:pt x="42344" y="29973"/>
                  </a:lnTo>
                  <a:lnTo>
                    <a:pt x="53924" y="29770"/>
                  </a:lnTo>
                  <a:lnTo>
                    <a:pt x="65313" y="28411"/>
                  </a:lnTo>
                  <a:lnTo>
                    <a:pt x="121657" y="17439"/>
                  </a:lnTo>
                  <a:lnTo>
                    <a:pt x="136163" y="14073"/>
                  </a:lnTo>
                  <a:lnTo>
                    <a:pt x="149503" y="10606"/>
                  </a:lnTo>
                  <a:lnTo>
                    <a:pt x="19820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6773064" y="1277341"/>
              <a:ext cx="193616" cy="509071"/>
            </a:xfrm>
            <a:custGeom>
              <a:avLst/>
              <a:gdLst/>
              <a:ahLst/>
              <a:cxnLst/>
              <a:rect l="0" t="0" r="0" b="0"/>
              <a:pathLst>
                <a:path w="193616" h="509071">
                  <a:moveTo>
                    <a:pt x="0" y="0"/>
                  </a:moveTo>
                  <a:lnTo>
                    <a:pt x="45980" y="15326"/>
                  </a:lnTo>
                  <a:lnTo>
                    <a:pt x="57570" y="20005"/>
                  </a:lnTo>
                  <a:lnTo>
                    <a:pt x="70191" y="25572"/>
                  </a:lnTo>
                  <a:lnTo>
                    <a:pt x="83499" y="31730"/>
                  </a:lnTo>
                  <a:lnTo>
                    <a:pt x="94818" y="39506"/>
                  </a:lnTo>
                  <a:lnTo>
                    <a:pt x="104812" y="48360"/>
                  </a:lnTo>
                  <a:lnTo>
                    <a:pt x="113921" y="57934"/>
                  </a:lnTo>
                  <a:lnTo>
                    <a:pt x="121217" y="69210"/>
                  </a:lnTo>
                  <a:lnTo>
                    <a:pt x="127305" y="81621"/>
                  </a:lnTo>
                  <a:lnTo>
                    <a:pt x="132586" y="94790"/>
                  </a:lnTo>
                  <a:lnTo>
                    <a:pt x="137331" y="108463"/>
                  </a:lnTo>
                  <a:lnTo>
                    <a:pt x="141717" y="122472"/>
                  </a:lnTo>
                  <a:lnTo>
                    <a:pt x="145865" y="136706"/>
                  </a:lnTo>
                  <a:lnTo>
                    <a:pt x="147407" y="151089"/>
                  </a:lnTo>
                  <a:lnTo>
                    <a:pt x="147212" y="165572"/>
                  </a:lnTo>
                  <a:lnTo>
                    <a:pt x="145858" y="180121"/>
                  </a:lnTo>
                  <a:lnTo>
                    <a:pt x="142508" y="194714"/>
                  </a:lnTo>
                  <a:lnTo>
                    <a:pt x="137828" y="209337"/>
                  </a:lnTo>
                  <a:lnTo>
                    <a:pt x="132261" y="223980"/>
                  </a:lnTo>
                  <a:lnTo>
                    <a:pt x="126103" y="236189"/>
                  </a:lnTo>
                  <a:lnTo>
                    <a:pt x="119550" y="246775"/>
                  </a:lnTo>
                  <a:lnTo>
                    <a:pt x="112735" y="256280"/>
                  </a:lnTo>
                  <a:lnTo>
                    <a:pt x="105744" y="265063"/>
                  </a:lnTo>
                  <a:lnTo>
                    <a:pt x="98637" y="273366"/>
                  </a:lnTo>
                  <a:lnTo>
                    <a:pt x="91451" y="281348"/>
                  </a:lnTo>
                  <a:lnTo>
                    <a:pt x="90331" y="287893"/>
                  </a:lnTo>
                  <a:lnTo>
                    <a:pt x="93255" y="293479"/>
                  </a:lnTo>
                  <a:lnTo>
                    <a:pt x="98875" y="298427"/>
                  </a:lnTo>
                  <a:lnTo>
                    <a:pt x="107516" y="301726"/>
                  </a:lnTo>
                  <a:lnTo>
                    <a:pt x="118171" y="303925"/>
                  </a:lnTo>
                  <a:lnTo>
                    <a:pt x="130168" y="305391"/>
                  </a:lnTo>
                  <a:lnTo>
                    <a:pt x="140613" y="308816"/>
                  </a:lnTo>
                  <a:lnTo>
                    <a:pt x="150023" y="313546"/>
                  </a:lnTo>
                  <a:lnTo>
                    <a:pt x="158743" y="319146"/>
                  </a:lnTo>
                  <a:lnTo>
                    <a:pt x="167004" y="326550"/>
                  </a:lnTo>
                  <a:lnTo>
                    <a:pt x="174959" y="335156"/>
                  </a:lnTo>
                  <a:lnTo>
                    <a:pt x="182709" y="344565"/>
                  </a:lnTo>
                  <a:lnTo>
                    <a:pt x="187875" y="355731"/>
                  </a:lnTo>
                  <a:lnTo>
                    <a:pt x="191319" y="368069"/>
                  </a:lnTo>
                  <a:lnTo>
                    <a:pt x="193615" y="381188"/>
                  </a:lnTo>
                  <a:lnTo>
                    <a:pt x="192699" y="393605"/>
                  </a:lnTo>
                  <a:lnTo>
                    <a:pt x="189641" y="405554"/>
                  </a:lnTo>
                  <a:lnTo>
                    <a:pt x="185156" y="417190"/>
                  </a:lnTo>
                  <a:lnTo>
                    <a:pt x="179718" y="428618"/>
                  </a:lnTo>
                  <a:lnTo>
                    <a:pt x="173646" y="439907"/>
                  </a:lnTo>
                  <a:lnTo>
                    <a:pt x="167151" y="451104"/>
                  </a:lnTo>
                  <a:lnTo>
                    <a:pt x="153410" y="473332"/>
                  </a:lnTo>
                  <a:lnTo>
                    <a:pt x="146319" y="484399"/>
                  </a:lnTo>
                  <a:lnTo>
                    <a:pt x="137922" y="493000"/>
                  </a:lnTo>
                  <a:lnTo>
                    <a:pt x="128653" y="499957"/>
                  </a:lnTo>
                  <a:lnTo>
                    <a:pt x="118803" y="505819"/>
                  </a:lnTo>
                  <a:lnTo>
                    <a:pt x="107343" y="508504"/>
                  </a:lnTo>
                  <a:lnTo>
                    <a:pt x="94809" y="509070"/>
                  </a:lnTo>
                  <a:lnTo>
                    <a:pt x="55057" y="5065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7059365" y="1167225"/>
              <a:ext cx="256784" cy="649683"/>
            </a:xfrm>
            <a:custGeom>
              <a:avLst/>
              <a:gdLst/>
              <a:ahLst/>
              <a:cxnLst/>
              <a:rect l="0" t="0" r="0" b="0"/>
              <a:pathLst>
                <a:path w="256784" h="649683">
                  <a:moveTo>
                    <a:pt x="0" y="0"/>
                  </a:moveTo>
                  <a:lnTo>
                    <a:pt x="23382" y="0"/>
                  </a:lnTo>
                  <a:lnTo>
                    <a:pt x="33940" y="1223"/>
                  </a:lnTo>
                  <a:lnTo>
                    <a:pt x="44650" y="3263"/>
                  </a:lnTo>
                  <a:lnTo>
                    <a:pt x="55460" y="5846"/>
                  </a:lnTo>
                  <a:lnTo>
                    <a:pt x="66338" y="8791"/>
                  </a:lnTo>
                  <a:lnTo>
                    <a:pt x="88211" y="15327"/>
                  </a:lnTo>
                  <a:lnTo>
                    <a:pt x="99183" y="20006"/>
                  </a:lnTo>
                  <a:lnTo>
                    <a:pt x="110167" y="25572"/>
                  </a:lnTo>
                  <a:lnTo>
                    <a:pt x="121161" y="31730"/>
                  </a:lnTo>
                  <a:lnTo>
                    <a:pt x="130938" y="39506"/>
                  </a:lnTo>
                  <a:lnTo>
                    <a:pt x="139902" y="48360"/>
                  </a:lnTo>
                  <a:lnTo>
                    <a:pt x="148326" y="57934"/>
                  </a:lnTo>
                  <a:lnTo>
                    <a:pt x="164211" y="75097"/>
                  </a:lnTo>
                  <a:lnTo>
                    <a:pt x="171872" y="83099"/>
                  </a:lnTo>
                  <a:lnTo>
                    <a:pt x="179428" y="92105"/>
                  </a:lnTo>
                  <a:lnTo>
                    <a:pt x="186911" y="101779"/>
                  </a:lnTo>
                  <a:lnTo>
                    <a:pt x="194347" y="111899"/>
                  </a:lnTo>
                  <a:lnTo>
                    <a:pt x="201751" y="123539"/>
                  </a:lnTo>
                  <a:lnTo>
                    <a:pt x="209134" y="136194"/>
                  </a:lnTo>
                  <a:lnTo>
                    <a:pt x="216504" y="149524"/>
                  </a:lnTo>
                  <a:lnTo>
                    <a:pt x="231217" y="177387"/>
                  </a:lnTo>
                  <a:lnTo>
                    <a:pt x="238567" y="191668"/>
                  </a:lnTo>
                  <a:lnTo>
                    <a:pt x="244690" y="207307"/>
                  </a:lnTo>
                  <a:lnTo>
                    <a:pt x="249995" y="223850"/>
                  </a:lnTo>
                  <a:lnTo>
                    <a:pt x="254755" y="240996"/>
                  </a:lnTo>
                  <a:lnTo>
                    <a:pt x="256706" y="258545"/>
                  </a:lnTo>
                  <a:lnTo>
                    <a:pt x="256783" y="276361"/>
                  </a:lnTo>
                  <a:lnTo>
                    <a:pt x="255610" y="294356"/>
                  </a:lnTo>
                  <a:lnTo>
                    <a:pt x="253605" y="313694"/>
                  </a:lnTo>
                  <a:lnTo>
                    <a:pt x="248115" y="354757"/>
                  </a:lnTo>
                  <a:lnTo>
                    <a:pt x="244937" y="372314"/>
                  </a:lnTo>
                  <a:lnTo>
                    <a:pt x="241596" y="387689"/>
                  </a:lnTo>
                  <a:lnTo>
                    <a:pt x="238145" y="401610"/>
                  </a:lnTo>
                  <a:lnTo>
                    <a:pt x="233397" y="417008"/>
                  </a:lnTo>
                  <a:lnTo>
                    <a:pt x="227784" y="433390"/>
                  </a:lnTo>
                  <a:lnTo>
                    <a:pt x="221596" y="450430"/>
                  </a:lnTo>
                  <a:lnTo>
                    <a:pt x="215023" y="466683"/>
                  </a:lnTo>
                  <a:lnTo>
                    <a:pt x="208194" y="482413"/>
                  </a:lnTo>
                  <a:lnTo>
                    <a:pt x="201195" y="497794"/>
                  </a:lnTo>
                  <a:lnTo>
                    <a:pt x="195305" y="511718"/>
                  </a:lnTo>
                  <a:lnTo>
                    <a:pt x="190155" y="524671"/>
                  </a:lnTo>
                  <a:lnTo>
                    <a:pt x="185498" y="536977"/>
                  </a:lnTo>
                  <a:lnTo>
                    <a:pt x="179947" y="550075"/>
                  </a:lnTo>
                  <a:lnTo>
                    <a:pt x="167253" y="577680"/>
                  </a:lnTo>
                  <a:lnTo>
                    <a:pt x="161666" y="590669"/>
                  </a:lnTo>
                  <a:lnTo>
                    <a:pt x="156717" y="602999"/>
                  </a:lnTo>
                  <a:lnTo>
                    <a:pt x="143150" y="64968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7661798" y="1453526"/>
              <a:ext cx="14215" cy="253266"/>
            </a:xfrm>
            <a:custGeom>
              <a:avLst/>
              <a:gdLst/>
              <a:ahLst/>
              <a:cxnLst/>
              <a:rect l="0" t="0" r="0" b="0"/>
              <a:pathLst>
                <a:path w="14215" h="253266">
                  <a:moveTo>
                    <a:pt x="14214" y="0"/>
                  </a:moveTo>
                  <a:lnTo>
                    <a:pt x="8368" y="17537"/>
                  </a:lnTo>
                  <a:lnTo>
                    <a:pt x="6647" y="28820"/>
                  </a:lnTo>
                  <a:lnTo>
                    <a:pt x="5499" y="42460"/>
                  </a:lnTo>
                  <a:lnTo>
                    <a:pt x="4734" y="57671"/>
                  </a:lnTo>
                  <a:lnTo>
                    <a:pt x="3882" y="90885"/>
                  </a:lnTo>
                  <a:lnTo>
                    <a:pt x="3337" y="162054"/>
                  </a:lnTo>
                  <a:lnTo>
                    <a:pt x="2069" y="177776"/>
                  </a:lnTo>
                  <a:lnTo>
                    <a:pt x="0" y="191927"/>
                  </a:lnTo>
                  <a:lnTo>
                    <a:pt x="3203" y="25326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7576908" y="1640722"/>
              <a:ext cx="154162" cy="11013"/>
            </a:xfrm>
            <a:custGeom>
              <a:avLst/>
              <a:gdLst/>
              <a:ahLst/>
              <a:cxnLst/>
              <a:rect l="0" t="0" r="0" b="0"/>
              <a:pathLst>
                <a:path w="154162" h="11013">
                  <a:moveTo>
                    <a:pt x="0" y="11012"/>
                  </a:moveTo>
                  <a:lnTo>
                    <a:pt x="17536" y="5166"/>
                  </a:lnTo>
                  <a:lnTo>
                    <a:pt x="28820" y="3444"/>
                  </a:lnTo>
                  <a:lnTo>
                    <a:pt x="42461" y="2296"/>
                  </a:lnTo>
                  <a:lnTo>
                    <a:pt x="57671" y="1531"/>
                  </a:lnTo>
                  <a:lnTo>
                    <a:pt x="87623" y="680"/>
                  </a:lnTo>
                  <a:lnTo>
                    <a:pt x="15416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7841185" y="1541618"/>
              <a:ext cx="297313" cy="110117"/>
            </a:xfrm>
            <a:custGeom>
              <a:avLst/>
              <a:gdLst/>
              <a:ahLst/>
              <a:cxnLst/>
              <a:rect l="0" t="0" r="0" b="0"/>
              <a:pathLst>
                <a:path w="297313" h="110117">
                  <a:moveTo>
                    <a:pt x="0" y="0"/>
                  </a:moveTo>
                  <a:lnTo>
                    <a:pt x="11692" y="11691"/>
                  </a:lnTo>
                  <a:lnTo>
                    <a:pt x="18806" y="17582"/>
                  </a:lnTo>
                  <a:lnTo>
                    <a:pt x="27219" y="23957"/>
                  </a:lnTo>
                  <a:lnTo>
                    <a:pt x="36499" y="30653"/>
                  </a:lnTo>
                  <a:lnTo>
                    <a:pt x="46356" y="36341"/>
                  </a:lnTo>
                  <a:lnTo>
                    <a:pt x="56598" y="41357"/>
                  </a:lnTo>
                  <a:lnTo>
                    <a:pt x="67095" y="45924"/>
                  </a:lnTo>
                  <a:lnTo>
                    <a:pt x="77765" y="51415"/>
                  </a:lnTo>
                  <a:lnTo>
                    <a:pt x="88548" y="57524"/>
                  </a:lnTo>
                  <a:lnTo>
                    <a:pt x="99408" y="64043"/>
                  </a:lnTo>
                  <a:lnTo>
                    <a:pt x="111542" y="69612"/>
                  </a:lnTo>
                  <a:lnTo>
                    <a:pt x="124525" y="74549"/>
                  </a:lnTo>
                  <a:lnTo>
                    <a:pt x="138075" y="79063"/>
                  </a:lnTo>
                  <a:lnTo>
                    <a:pt x="152002" y="83297"/>
                  </a:lnTo>
                  <a:lnTo>
                    <a:pt x="193762" y="95100"/>
                  </a:lnTo>
                  <a:lnTo>
                    <a:pt x="218255" y="102626"/>
                  </a:lnTo>
                  <a:lnTo>
                    <a:pt x="231149" y="105123"/>
                  </a:lnTo>
                  <a:lnTo>
                    <a:pt x="244638" y="106787"/>
                  </a:lnTo>
                  <a:lnTo>
                    <a:pt x="297312" y="11011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7896243" y="1552630"/>
              <a:ext cx="330348" cy="473498"/>
            </a:xfrm>
            <a:custGeom>
              <a:avLst/>
              <a:gdLst/>
              <a:ahLst/>
              <a:cxnLst/>
              <a:rect l="0" t="0" r="0" b="0"/>
              <a:pathLst>
                <a:path w="330348" h="473498">
                  <a:moveTo>
                    <a:pt x="330347" y="0"/>
                  </a:moveTo>
                  <a:lnTo>
                    <a:pt x="312810" y="17537"/>
                  </a:lnTo>
                  <a:lnTo>
                    <a:pt x="306421" y="26373"/>
                  </a:lnTo>
                  <a:lnTo>
                    <a:pt x="300938" y="35934"/>
                  </a:lnTo>
                  <a:lnTo>
                    <a:pt x="296059" y="45979"/>
                  </a:lnTo>
                  <a:lnTo>
                    <a:pt x="290359" y="55123"/>
                  </a:lnTo>
                  <a:lnTo>
                    <a:pt x="284112" y="63666"/>
                  </a:lnTo>
                  <a:lnTo>
                    <a:pt x="277501" y="71808"/>
                  </a:lnTo>
                  <a:lnTo>
                    <a:pt x="270646" y="82130"/>
                  </a:lnTo>
                  <a:lnTo>
                    <a:pt x="263629" y="93905"/>
                  </a:lnTo>
                  <a:lnTo>
                    <a:pt x="256505" y="106650"/>
                  </a:lnTo>
                  <a:lnTo>
                    <a:pt x="249307" y="117593"/>
                  </a:lnTo>
                  <a:lnTo>
                    <a:pt x="242062" y="127335"/>
                  </a:lnTo>
                  <a:lnTo>
                    <a:pt x="234786" y="136277"/>
                  </a:lnTo>
                  <a:lnTo>
                    <a:pt x="227487" y="145909"/>
                  </a:lnTo>
                  <a:lnTo>
                    <a:pt x="212852" y="166399"/>
                  </a:lnTo>
                  <a:lnTo>
                    <a:pt x="190855" y="198571"/>
                  </a:lnTo>
                  <a:lnTo>
                    <a:pt x="183518" y="208238"/>
                  </a:lnTo>
                  <a:lnTo>
                    <a:pt x="176179" y="217129"/>
                  </a:lnTo>
                  <a:lnTo>
                    <a:pt x="168840" y="225504"/>
                  </a:lnTo>
                  <a:lnTo>
                    <a:pt x="161500" y="234758"/>
                  </a:lnTo>
                  <a:lnTo>
                    <a:pt x="154160" y="244598"/>
                  </a:lnTo>
                  <a:lnTo>
                    <a:pt x="139479" y="265319"/>
                  </a:lnTo>
                  <a:lnTo>
                    <a:pt x="94210" y="331661"/>
                  </a:lnTo>
                  <a:lnTo>
                    <a:pt x="74906" y="358256"/>
                  </a:lnTo>
                  <a:lnTo>
                    <a:pt x="65843" y="372199"/>
                  </a:lnTo>
                  <a:lnTo>
                    <a:pt x="57354" y="386389"/>
                  </a:lnTo>
                  <a:lnTo>
                    <a:pt x="49247" y="400743"/>
                  </a:lnTo>
                  <a:lnTo>
                    <a:pt x="41396" y="413983"/>
                  </a:lnTo>
                  <a:lnTo>
                    <a:pt x="33715" y="426480"/>
                  </a:lnTo>
                  <a:lnTo>
                    <a:pt x="0" y="47349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8270636" y="1535879"/>
              <a:ext cx="176186" cy="27763"/>
            </a:xfrm>
            <a:custGeom>
              <a:avLst/>
              <a:gdLst/>
              <a:ahLst/>
              <a:cxnLst/>
              <a:rect l="0" t="0" r="0" b="0"/>
              <a:pathLst>
                <a:path w="176186" h="27763">
                  <a:moveTo>
                    <a:pt x="0" y="27762"/>
                  </a:moveTo>
                  <a:lnTo>
                    <a:pt x="11691" y="16071"/>
                  </a:lnTo>
                  <a:lnTo>
                    <a:pt x="20030" y="12627"/>
                  </a:lnTo>
                  <a:lnTo>
                    <a:pt x="30482" y="10331"/>
                  </a:lnTo>
                  <a:lnTo>
                    <a:pt x="42344" y="8800"/>
                  </a:lnTo>
                  <a:lnTo>
                    <a:pt x="53924" y="6556"/>
                  </a:lnTo>
                  <a:lnTo>
                    <a:pt x="65313" y="3837"/>
                  </a:lnTo>
                  <a:lnTo>
                    <a:pt x="76576" y="801"/>
                  </a:lnTo>
                  <a:lnTo>
                    <a:pt x="88980" y="0"/>
                  </a:lnTo>
                  <a:lnTo>
                    <a:pt x="102142" y="689"/>
                  </a:lnTo>
                  <a:lnTo>
                    <a:pt x="176185" y="57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8358729" y="1684768"/>
              <a:ext cx="77081" cy="11013"/>
            </a:xfrm>
            <a:custGeom>
              <a:avLst/>
              <a:gdLst/>
              <a:ahLst/>
              <a:cxnLst/>
              <a:rect l="0" t="0" r="0" b="0"/>
              <a:pathLst>
                <a:path w="77081" h="11013">
                  <a:moveTo>
                    <a:pt x="0" y="11012"/>
                  </a:moveTo>
                  <a:lnTo>
                    <a:pt x="17537" y="5166"/>
                  </a:lnTo>
                  <a:lnTo>
                    <a:pt x="27597" y="3444"/>
                  </a:lnTo>
                  <a:lnTo>
                    <a:pt x="39197" y="2296"/>
                  </a:lnTo>
                  <a:lnTo>
                    <a:pt x="7708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8667053" y="1409479"/>
              <a:ext cx="231243" cy="330348"/>
            </a:xfrm>
            <a:custGeom>
              <a:avLst/>
              <a:gdLst/>
              <a:ahLst/>
              <a:cxnLst/>
              <a:rect l="0" t="0" r="0" b="0"/>
              <a:pathLst>
                <a:path w="231243" h="330348">
                  <a:moveTo>
                    <a:pt x="0" y="0"/>
                  </a:moveTo>
                  <a:lnTo>
                    <a:pt x="110284" y="36762"/>
                  </a:lnTo>
                  <a:lnTo>
                    <a:pt x="120016" y="42861"/>
                  </a:lnTo>
                  <a:lnTo>
                    <a:pt x="128951" y="50597"/>
                  </a:lnTo>
                  <a:lnTo>
                    <a:pt x="137354" y="59425"/>
                  </a:lnTo>
                  <a:lnTo>
                    <a:pt x="142956" y="70205"/>
                  </a:lnTo>
                  <a:lnTo>
                    <a:pt x="146691" y="82285"/>
                  </a:lnTo>
                  <a:lnTo>
                    <a:pt x="149181" y="95232"/>
                  </a:lnTo>
                  <a:lnTo>
                    <a:pt x="147171" y="107535"/>
                  </a:lnTo>
                  <a:lnTo>
                    <a:pt x="142160" y="119407"/>
                  </a:lnTo>
                  <a:lnTo>
                    <a:pt x="135149" y="130992"/>
                  </a:lnTo>
                  <a:lnTo>
                    <a:pt x="120833" y="153652"/>
                  </a:lnTo>
                  <a:lnTo>
                    <a:pt x="113590" y="164834"/>
                  </a:lnTo>
                  <a:lnTo>
                    <a:pt x="105091" y="175959"/>
                  </a:lnTo>
                  <a:lnTo>
                    <a:pt x="95753" y="187046"/>
                  </a:lnTo>
                  <a:lnTo>
                    <a:pt x="85859" y="198108"/>
                  </a:lnTo>
                  <a:lnTo>
                    <a:pt x="68339" y="216924"/>
                  </a:lnTo>
                  <a:lnTo>
                    <a:pt x="44718" y="241275"/>
                  </a:lnTo>
                  <a:lnTo>
                    <a:pt x="14814" y="271425"/>
                  </a:lnTo>
                  <a:lnTo>
                    <a:pt x="13547" y="277607"/>
                  </a:lnTo>
                  <a:lnTo>
                    <a:pt x="16372" y="282952"/>
                  </a:lnTo>
                  <a:lnTo>
                    <a:pt x="21926" y="287739"/>
                  </a:lnTo>
                  <a:lnTo>
                    <a:pt x="30523" y="290930"/>
                  </a:lnTo>
                  <a:lnTo>
                    <a:pt x="41148" y="293058"/>
                  </a:lnTo>
                  <a:lnTo>
                    <a:pt x="53126" y="294476"/>
                  </a:lnTo>
                  <a:lnTo>
                    <a:pt x="64781" y="296645"/>
                  </a:lnTo>
                  <a:lnTo>
                    <a:pt x="76222" y="299314"/>
                  </a:lnTo>
                  <a:lnTo>
                    <a:pt x="87520" y="302318"/>
                  </a:lnTo>
                  <a:lnTo>
                    <a:pt x="101169" y="304320"/>
                  </a:lnTo>
                  <a:lnTo>
                    <a:pt x="116386" y="305655"/>
                  </a:lnTo>
                  <a:lnTo>
                    <a:pt x="132648" y="306544"/>
                  </a:lnTo>
                  <a:lnTo>
                    <a:pt x="147160" y="308361"/>
                  </a:lnTo>
                  <a:lnTo>
                    <a:pt x="160505" y="310796"/>
                  </a:lnTo>
                  <a:lnTo>
                    <a:pt x="173073" y="313642"/>
                  </a:lnTo>
                  <a:lnTo>
                    <a:pt x="185122" y="316764"/>
                  </a:lnTo>
                  <a:lnTo>
                    <a:pt x="196825" y="320068"/>
                  </a:lnTo>
                  <a:lnTo>
                    <a:pt x="231242" y="3303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178439" y="2004104"/>
            <a:ext cx="2843453" cy="2048151"/>
            <a:chOff x="6178439" y="2004104"/>
            <a:chExt cx="2843453" cy="2048151"/>
          </a:xfrm>
        </p:grpSpPr>
        <p:sp>
          <p:nvSpPr>
            <p:cNvPr id="99" name="Freeform 98"/>
            <p:cNvSpPr/>
            <p:nvPr/>
          </p:nvSpPr>
          <p:spPr>
            <a:xfrm>
              <a:off x="6178439" y="2136242"/>
              <a:ext cx="154163" cy="33036"/>
            </a:xfrm>
            <a:custGeom>
              <a:avLst/>
              <a:gdLst/>
              <a:ahLst/>
              <a:cxnLst/>
              <a:rect l="0" t="0" r="0" b="0"/>
              <a:pathLst>
                <a:path w="154163" h="33036">
                  <a:moveTo>
                    <a:pt x="0" y="33035"/>
                  </a:moveTo>
                  <a:lnTo>
                    <a:pt x="29228" y="27189"/>
                  </a:lnTo>
                  <a:lnTo>
                    <a:pt x="56630" y="21057"/>
                  </a:lnTo>
                  <a:lnTo>
                    <a:pt x="86344" y="14253"/>
                  </a:lnTo>
                  <a:lnTo>
                    <a:pt x="15416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6486763" y="2004104"/>
              <a:ext cx="176186" cy="341105"/>
            </a:xfrm>
            <a:custGeom>
              <a:avLst/>
              <a:gdLst/>
              <a:ahLst/>
              <a:cxnLst/>
              <a:rect l="0" t="0" r="0" b="0"/>
              <a:pathLst>
                <a:path w="176186" h="341105">
                  <a:moveTo>
                    <a:pt x="0" y="0"/>
                  </a:moveTo>
                  <a:lnTo>
                    <a:pt x="61306" y="0"/>
                  </a:lnTo>
                  <a:lnTo>
                    <a:pt x="76352" y="1223"/>
                  </a:lnTo>
                  <a:lnTo>
                    <a:pt x="92501" y="3262"/>
                  </a:lnTo>
                  <a:lnTo>
                    <a:pt x="109384" y="5845"/>
                  </a:lnTo>
                  <a:lnTo>
                    <a:pt x="123087" y="11238"/>
                  </a:lnTo>
                  <a:lnTo>
                    <a:pt x="134669" y="18503"/>
                  </a:lnTo>
                  <a:lnTo>
                    <a:pt x="144837" y="27017"/>
                  </a:lnTo>
                  <a:lnTo>
                    <a:pt x="150393" y="37588"/>
                  </a:lnTo>
                  <a:lnTo>
                    <a:pt x="152872" y="49528"/>
                  </a:lnTo>
                  <a:lnTo>
                    <a:pt x="153303" y="62383"/>
                  </a:lnTo>
                  <a:lnTo>
                    <a:pt x="151142" y="74623"/>
                  </a:lnTo>
                  <a:lnTo>
                    <a:pt x="147255" y="86454"/>
                  </a:lnTo>
                  <a:lnTo>
                    <a:pt x="142216" y="98012"/>
                  </a:lnTo>
                  <a:lnTo>
                    <a:pt x="137634" y="109387"/>
                  </a:lnTo>
                  <a:lnTo>
                    <a:pt x="129280" y="131815"/>
                  </a:lnTo>
                  <a:lnTo>
                    <a:pt x="124115" y="142934"/>
                  </a:lnTo>
                  <a:lnTo>
                    <a:pt x="118226" y="154017"/>
                  </a:lnTo>
                  <a:lnTo>
                    <a:pt x="111852" y="165077"/>
                  </a:lnTo>
                  <a:lnTo>
                    <a:pt x="98245" y="190416"/>
                  </a:lnTo>
                  <a:lnTo>
                    <a:pt x="91190" y="204025"/>
                  </a:lnTo>
                  <a:lnTo>
                    <a:pt x="84040" y="215545"/>
                  </a:lnTo>
                  <a:lnTo>
                    <a:pt x="76827" y="225671"/>
                  </a:lnTo>
                  <a:lnTo>
                    <a:pt x="69570" y="234869"/>
                  </a:lnTo>
                  <a:lnTo>
                    <a:pt x="63510" y="244672"/>
                  </a:lnTo>
                  <a:lnTo>
                    <a:pt x="58245" y="254877"/>
                  </a:lnTo>
                  <a:lnTo>
                    <a:pt x="53512" y="265352"/>
                  </a:lnTo>
                  <a:lnTo>
                    <a:pt x="35160" y="303476"/>
                  </a:lnTo>
                  <a:lnTo>
                    <a:pt x="33228" y="314880"/>
                  </a:lnTo>
                  <a:lnTo>
                    <a:pt x="34387" y="324929"/>
                  </a:lnTo>
                  <a:lnTo>
                    <a:pt x="37607" y="334076"/>
                  </a:lnTo>
                  <a:lnTo>
                    <a:pt x="44647" y="338950"/>
                  </a:lnTo>
                  <a:lnTo>
                    <a:pt x="54236" y="340976"/>
                  </a:lnTo>
                  <a:lnTo>
                    <a:pt x="65521" y="341104"/>
                  </a:lnTo>
                  <a:lnTo>
                    <a:pt x="77939" y="338741"/>
                  </a:lnTo>
                  <a:lnTo>
                    <a:pt x="91112" y="334719"/>
                  </a:lnTo>
                  <a:lnTo>
                    <a:pt x="104788" y="329591"/>
                  </a:lnTo>
                  <a:lnTo>
                    <a:pt x="117575" y="323726"/>
                  </a:lnTo>
                  <a:lnTo>
                    <a:pt x="129771" y="317368"/>
                  </a:lnTo>
                  <a:lnTo>
                    <a:pt x="176185" y="286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6872168" y="2015115"/>
              <a:ext cx="194456" cy="407429"/>
            </a:xfrm>
            <a:custGeom>
              <a:avLst/>
              <a:gdLst/>
              <a:ahLst/>
              <a:cxnLst/>
              <a:rect l="0" t="0" r="0" b="0"/>
              <a:pathLst>
                <a:path w="194456" h="407429">
                  <a:moveTo>
                    <a:pt x="0" y="0"/>
                  </a:moveTo>
                  <a:lnTo>
                    <a:pt x="23383" y="0"/>
                  </a:lnTo>
                  <a:lnTo>
                    <a:pt x="33941" y="1224"/>
                  </a:lnTo>
                  <a:lnTo>
                    <a:pt x="44650" y="3263"/>
                  </a:lnTo>
                  <a:lnTo>
                    <a:pt x="55461" y="5846"/>
                  </a:lnTo>
                  <a:lnTo>
                    <a:pt x="66338" y="8791"/>
                  </a:lnTo>
                  <a:lnTo>
                    <a:pt x="88212" y="15327"/>
                  </a:lnTo>
                  <a:lnTo>
                    <a:pt x="101631" y="18782"/>
                  </a:lnTo>
                  <a:lnTo>
                    <a:pt x="178980" y="36762"/>
                  </a:lnTo>
                  <a:lnTo>
                    <a:pt x="187836" y="44084"/>
                  </a:lnTo>
                  <a:lnTo>
                    <a:pt x="192517" y="53860"/>
                  </a:lnTo>
                  <a:lnTo>
                    <a:pt x="194414" y="65271"/>
                  </a:lnTo>
                  <a:lnTo>
                    <a:pt x="194455" y="76548"/>
                  </a:lnTo>
                  <a:lnTo>
                    <a:pt x="193259" y="87738"/>
                  </a:lnTo>
                  <a:lnTo>
                    <a:pt x="191238" y="98867"/>
                  </a:lnTo>
                  <a:lnTo>
                    <a:pt x="184997" y="112405"/>
                  </a:lnTo>
                  <a:lnTo>
                    <a:pt x="175942" y="127548"/>
                  </a:lnTo>
                  <a:lnTo>
                    <a:pt x="165011" y="143760"/>
                  </a:lnTo>
                  <a:lnTo>
                    <a:pt x="155277" y="159462"/>
                  </a:lnTo>
                  <a:lnTo>
                    <a:pt x="146340" y="174825"/>
                  </a:lnTo>
                  <a:lnTo>
                    <a:pt x="137936" y="189960"/>
                  </a:lnTo>
                  <a:lnTo>
                    <a:pt x="129886" y="203721"/>
                  </a:lnTo>
                  <a:lnTo>
                    <a:pt x="114416" y="228799"/>
                  </a:lnTo>
                  <a:lnTo>
                    <a:pt x="106865" y="241849"/>
                  </a:lnTo>
                  <a:lnTo>
                    <a:pt x="91950" y="269399"/>
                  </a:lnTo>
                  <a:lnTo>
                    <a:pt x="84546" y="282374"/>
                  </a:lnTo>
                  <a:lnTo>
                    <a:pt x="77164" y="294695"/>
                  </a:lnTo>
                  <a:lnTo>
                    <a:pt x="69795" y="306579"/>
                  </a:lnTo>
                  <a:lnTo>
                    <a:pt x="63659" y="318172"/>
                  </a:lnTo>
                  <a:lnTo>
                    <a:pt x="58345" y="329571"/>
                  </a:lnTo>
                  <a:lnTo>
                    <a:pt x="53579" y="340841"/>
                  </a:lnTo>
                  <a:lnTo>
                    <a:pt x="49177" y="352025"/>
                  </a:lnTo>
                  <a:lnTo>
                    <a:pt x="45020" y="363152"/>
                  </a:lnTo>
                  <a:lnTo>
                    <a:pt x="22023" y="4074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7323842" y="2180289"/>
              <a:ext cx="10812" cy="198209"/>
            </a:xfrm>
            <a:custGeom>
              <a:avLst/>
              <a:gdLst/>
              <a:ahLst/>
              <a:cxnLst/>
              <a:rect l="0" t="0" r="0" b="0"/>
              <a:pathLst>
                <a:path w="10812" h="198209">
                  <a:moveTo>
                    <a:pt x="10811" y="0"/>
                  </a:moveTo>
                  <a:lnTo>
                    <a:pt x="4966" y="17536"/>
                  </a:lnTo>
                  <a:lnTo>
                    <a:pt x="3244" y="28820"/>
                  </a:lnTo>
                  <a:lnTo>
                    <a:pt x="2095" y="42460"/>
                  </a:lnTo>
                  <a:lnTo>
                    <a:pt x="1330" y="57670"/>
                  </a:lnTo>
                  <a:lnTo>
                    <a:pt x="479" y="87622"/>
                  </a:lnTo>
                  <a:lnTo>
                    <a:pt x="0" y="131999"/>
                  </a:lnTo>
                  <a:lnTo>
                    <a:pt x="10811" y="1982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7246561" y="2290404"/>
              <a:ext cx="198209" cy="22024"/>
            </a:xfrm>
            <a:custGeom>
              <a:avLst/>
              <a:gdLst/>
              <a:ahLst/>
              <a:cxnLst/>
              <a:rect l="0" t="0" r="0" b="0"/>
              <a:pathLst>
                <a:path w="198209" h="22024">
                  <a:moveTo>
                    <a:pt x="0" y="22023"/>
                  </a:moveTo>
                  <a:lnTo>
                    <a:pt x="67152" y="22023"/>
                  </a:lnTo>
                  <a:lnTo>
                    <a:pt x="81473" y="20800"/>
                  </a:lnTo>
                  <a:lnTo>
                    <a:pt x="94691" y="18761"/>
                  </a:lnTo>
                  <a:lnTo>
                    <a:pt x="137357" y="10045"/>
                  </a:lnTo>
                  <a:lnTo>
                    <a:pt x="19820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676012" y="2147254"/>
              <a:ext cx="187198" cy="110116"/>
            </a:xfrm>
            <a:custGeom>
              <a:avLst/>
              <a:gdLst/>
              <a:ahLst/>
              <a:cxnLst/>
              <a:rect l="0" t="0" r="0" b="0"/>
              <a:pathLst>
                <a:path w="187198" h="110116">
                  <a:moveTo>
                    <a:pt x="0" y="0"/>
                  </a:moveTo>
                  <a:lnTo>
                    <a:pt x="5845" y="17537"/>
                  </a:lnTo>
                  <a:lnTo>
                    <a:pt x="10014" y="26373"/>
                  </a:lnTo>
                  <a:lnTo>
                    <a:pt x="15241" y="35935"/>
                  </a:lnTo>
                  <a:lnTo>
                    <a:pt x="21172" y="45980"/>
                  </a:lnTo>
                  <a:lnTo>
                    <a:pt x="30020" y="53900"/>
                  </a:lnTo>
                  <a:lnTo>
                    <a:pt x="40813" y="60403"/>
                  </a:lnTo>
                  <a:lnTo>
                    <a:pt x="52903" y="65962"/>
                  </a:lnTo>
                  <a:lnTo>
                    <a:pt x="64633" y="72116"/>
                  </a:lnTo>
                  <a:lnTo>
                    <a:pt x="76123" y="78665"/>
                  </a:lnTo>
                  <a:lnTo>
                    <a:pt x="87454" y="85478"/>
                  </a:lnTo>
                  <a:lnTo>
                    <a:pt x="99902" y="91243"/>
                  </a:lnTo>
                  <a:lnTo>
                    <a:pt x="113094" y="96310"/>
                  </a:lnTo>
                  <a:lnTo>
                    <a:pt x="187197" y="11011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7698035" y="2224335"/>
              <a:ext cx="286301" cy="418440"/>
            </a:xfrm>
            <a:custGeom>
              <a:avLst/>
              <a:gdLst/>
              <a:ahLst/>
              <a:cxnLst/>
              <a:rect l="0" t="0" r="0" b="0"/>
              <a:pathLst>
                <a:path w="286301" h="418440">
                  <a:moveTo>
                    <a:pt x="286300" y="0"/>
                  </a:moveTo>
                  <a:lnTo>
                    <a:pt x="249801" y="36499"/>
                  </a:lnTo>
                  <a:lnTo>
                    <a:pt x="241168" y="46355"/>
                  </a:lnTo>
                  <a:lnTo>
                    <a:pt x="232966" y="56597"/>
                  </a:lnTo>
                  <a:lnTo>
                    <a:pt x="225051" y="67096"/>
                  </a:lnTo>
                  <a:lnTo>
                    <a:pt x="218550" y="77765"/>
                  </a:lnTo>
                  <a:lnTo>
                    <a:pt x="212993" y="88549"/>
                  </a:lnTo>
                  <a:lnTo>
                    <a:pt x="208065" y="99408"/>
                  </a:lnTo>
                  <a:lnTo>
                    <a:pt x="201109" y="110318"/>
                  </a:lnTo>
                  <a:lnTo>
                    <a:pt x="192801" y="121262"/>
                  </a:lnTo>
                  <a:lnTo>
                    <a:pt x="183592" y="132229"/>
                  </a:lnTo>
                  <a:lnTo>
                    <a:pt x="175006" y="144434"/>
                  </a:lnTo>
                  <a:lnTo>
                    <a:pt x="166833" y="157464"/>
                  </a:lnTo>
                  <a:lnTo>
                    <a:pt x="158939" y="171046"/>
                  </a:lnTo>
                  <a:lnTo>
                    <a:pt x="143642" y="195924"/>
                  </a:lnTo>
                  <a:lnTo>
                    <a:pt x="136137" y="207697"/>
                  </a:lnTo>
                  <a:lnTo>
                    <a:pt x="128687" y="220439"/>
                  </a:lnTo>
                  <a:lnTo>
                    <a:pt x="121273" y="233828"/>
                  </a:lnTo>
                  <a:lnTo>
                    <a:pt x="113884" y="247649"/>
                  </a:lnTo>
                  <a:lnTo>
                    <a:pt x="105287" y="260533"/>
                  </a:lnTo>
                  <a:lnTo>
                    <a:pt x="95885" y="272792"/>
                  </a:lnTo>
                  <a:lnTo>
                    <a:pt x="85946" y="284636"/>
                  </a:lnTo>
                  <a:lnTo>
                    <a:pt x="78097" y="296203"/>
                  </a:lnTo>
                  <a:lnTo>
                    <a:pt x="71641" y="307584"/>
                  </a:lnTo>
                  <a:lnTo>
                    <a:pt x="66113" y="318842"/>
                  </a:lnTo>
                  <a:lnTo>
                    <a:pt x="59981" y="330018"/>
                  </a:lnTo>
                  <a:lnTo>
                    <a:pt x="53446" y="341139"/>
                  </a:lnTo>
                  <a:lnTo>
                    <a:pt x="39659" y="363284"/>
                  </a:lnTo>
                  <a:lnTo>
                    <a:pt x="32557" y="374328"/>
                  </a:lnTo>
                  <a:lnTo>
                    <a:pt x="0" y="4184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7951301" y="2213323"/>
              <a:ext cx="308325" cy="44047"/>
            </a:xfrm>
            <a:custGeom>
              <a:avLst/>
              <a:gdLst/>
              <a:ahLst/>
              <a:cxnLst/>
              <a:rect l="0" t="0" r="0" b="0"/>
              <a:pathLst>
                <a:path w="308325" h="44047">
                  <a:moveTo>
                    <a:pt x="0" y="44046"/>
                  </a:moveTo>
                  <a:lnTo>
                    <a:pt x="17537" y="38201"/>
                  </a:lnTo>
                  <a:lnTo>
                    <a:pt x="28821" y="35255"/>
                  </a:lnTo>
                  <a:lnTo>
                    <a:pt x="57671" y="28720"/>
                  </a:lnTo>
                  <a:lnTo>
                    <a:pt x="72706" y="26488"/>
                  </a:lnTo>
                  <a:lnTo>
                    <a:pt x="87622" y="25000"/>
                  </a:lnTo>
                  <a:lnTo>
                    <a:pt x="102461" y="24008"/>
                  </a:lnTo>
                  <a:lnTo>
                    <a:pt x="116024" y="22123"/>
                  </a:lnTo>
                  <a:lnTo>
                    <a:pt x="128736" y="19643"/>
                  </a:lnTo>
                  <a:lnTo>
                    <a:pt x="140882" y="16766"/>
                  </a:lnTo>
                  <a:lnTo>
                    <a:pt x="153874" y="14848"/>
                  </a:lnTo>
                  <a:lnTo>
                    <a:pt x="167429" y="13569"/>
                  </a:lnTo>
                  <a:lnTo>
                    <a:pt x="181359" y="12717"/>
                  </a:lnTo>
                  <a:lnTo>
                    <a:pt x="195540" y="10925"/>
                  </a:lnTo>
                  <a:lnTo>
                    <a:pt x="209888" y="8507"/>
                  </a:lnTo>
                  <a:lnTo>
                    <a:pt x="224348" y="5671"/>
                  </a:lnTo>
                  <a:lnTo>
                    <a:pt x="238881" y="3781"/>
                  </a:lnTo>
                  <a:lnTo>
                    <a:pt x="253464" y="2521"/>
                  </a:lnTo>
                  <a:lnTo>
                    <a:pt x="30832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8105463" y="2356473"/>
              <a:ext cx="33035" cy="1"/>
            </a:xfrm>
            <a:custGeom>
              <a:avLst/>
              <a:gdLst/>
              <a:ahLst/>
              <a:cxnLst/>
              <a:rect l="0" t="0" r="0" b="0"/>
              <a:pathLst>
                <a:path w="33035" h="1">
                  <a:moveTo>
                    <a:pt x="0" y="0"/>
                  </a:moveTo>
                  <a:lnTo>
                    <a:pt x="3303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8401429" y="2103208"/>
              <a:ext cx="298659" cy="530901"/>
            </a:xfrm>
            <a:custGeom>
              <a:avLst/>
              <a:gdLst/>
              <a:ahLst/>
              <a:cxnLst/>
              <a:rect l="0" t="0" r="0" b="0"/>
              <a:pathLst>
                <a:path w="298659" h="530901">
                  <a:moveTo>
                    <a:pt x="1346" y="0"/>
                  </a:moveTo>
                  <a:lnTo>
                    <a:pt x="18883" y="5845"/>
                  </a:lnTo>
                  <a:lnTo>
                    <a:pt x="30166" y="7567"/>
                  </a:lnTo>
                  <a:lnTo>
                    <a:pt x="43806" y="8715"/>
                  </a:lnTo>
                  <a:lnTo>
                    <a:pt x="59017" y="9481"/>
                  </a:lnTo>
                  <a:lnTo>
                    <a:pt x="75275" y="11214"/>
                  </a:lnTo>
                  <a:lnTo>
                    <a:pt x="92231" y="13594"/>
                  </a:lnTo>
                  <a:lnTo>
                    <a:pt x="109653" y="16403"/>
                  </a:lnTo>
                  <a:lnTo>
                    <a:pt x="126162" y="20724"/>
                  </a:lnTo>
                  <a:lnTo>
                    <a:pt x="142061" y="26051"/>
                  </a:lnTo>
                  <a:lnTo>
                    <a:pt x="157555" y="32049"/>
                  </a:lnTo>
                  <a:lnTo>
                    <a:pt x="170331" y="39719"/>
                  </a:lnTo>
                  <a:lnTo>
                    <a:pt x="181295" y="48502"/>
                  </a:lnTo>
                  <a:lnTo>
                    <a:pt x="191052" y="58028"/>
                  </a:lnTo>
                  <a:lnTo>
                    <a:pt x="198780" y="68049"/>
                  </a:lnTo>
                  <a:lnTo>
                    <a:pt x="205155" y="78401"/>
                  </a:lnTo>
                  <a:lnTo>
                    <a:pt x="210629" y="88972"/>
                  </a:lnTo>
                  <a:lnTo>
                    <a:pt x="213055" y="99691"/>
                  </a:lnTo>
                  <a:lnTo>
                    <a:pt x="213449" y="110507"/>
                  </a:lnTo>
                  <a:lnTo>
                    <a:pt x="212487" y="121388"/>
                  </a:lnTo>
                  <a:lnTo>
                    <a:pt x="209400" y="134759"/>
                  </a:lnTo>
                  <a:lnTo>
                    <a:pt x="204895" y="149791"/>
                  </a:lnTo>
                  <a:lnTo>
                    <a:pt x="199444" y="165930"/>
                  </a:lnTo>
                  <a:lnTo>
                    <a:pt x="193363" y="180360"/>
                  </a:lnTo>
                  <a:lnTo>
                    <a:pt x="186862" y="193650"/>
                  </a:lnTo>
                  <a:lnTo>
                    <a:pt x="180082" y="206181"/>
                  </a:lnTo>
                  <a:lnTo>
                    <a:pt x="171890" y="219429"/>
                  </a:lnTo>
                  <a:lnTo>
                    <a:pt x="162759" y="233155"/>
                  </a:lnTo>
                  <a:lnTo>
                    <a:pt x="153001" y="247199"/>
                  </a:lnTo>
                  <a:lnTo>
                    <a:pt x="142825" y="260233"/>
                  </a:lnTo>
                  <a:lnTo>
                    <a:pt x="132371" y="272593"/>
                  </a:lnTo>
                  <a:lnTo>
                    <a:pt x="121730" y="284503"/>
                  </a:lnTo>
                  <a:lnTo>
                    <a:pt x="112190" y="296113"/>
                  </a:lnTo>
                  <a:lnTo>
                    <a:pt x="103382" y="307524"/>
                  </a:lnTo>
                  <a:lnTo>
                    <a:pt x="56563" y="370844"/>
                  </a:lnTo>
                  <a:lnTo>
                    <a:pt x="39754" y="394838"/>
                  </a:lnTo>
                  <a:lnTo>
                    <a:pt x="16532" y="428983"/>
                  </a:lnTo>
                  <a:lnTo>
                    <a:pt x="10246" y="441374"/>
                  </a:lnTo>
                  <a:lnTo>
                    <a:pt x="4833" y="454529"/>
                  </a:lnTo>
                  <a:lnTo>
                    <a:pt x="0" y="468192"/>
                  </a:lnTo>
                  <a:lnTo>
                    <a:pt x="448" y="480972"/>
                  </a:lnTo>
                  <a:lnTo>
                    <a:pt x="4418" y="493162"/>
                  </a:lnTo>
                  <a:lnTo>
                    <a:pt x="10735" y="504960"/>
                  </a:lnTo>
                  <a:lnTo>
                    <a:pt x="21064" y="514048"/>
                  </a:lnTo>
                  <a:lnTo>
                    <a:pt x="34067" y="521331"/>
                  </a:lnTo>
                  <a:lnTo>
                    <a:pt x="48854" y="527409"/>
                  </a:lnTo>
                  <a:lnTo>
                    <a:pt x="63605" y="530238"/>
                  </a:lnTo>
                  <a:lnTo>
                    <a:pt x="78334" y="530900"/>
                  </a:lnTo>
                  <a:lnTo>
                    <a:pt x="93047" y="530118"/>
                  </a:lnTo>
                  <a:lnTo>
                    <a:pt x="125707" y="529250"/>
                  </a:lnTo>
                  <a:lnTo>
                    <a:pt x="142982" y="529018"/>
                  </a:lnTo>
                  <a:lnTo>
                    <a:pt x="159392" y="527640"/>
                  </a:lnTo>
                  <a:lnTo>
                    <a:pt x="175227" y="525498"/>
                  </a:lnTo>
                  <a:lnTo>
                    <a:pt x="190677" y="522846"/>
                  </a:lnTo>
                  <a:lnTo>
                    <a:pt x="205871" y="519855"/>
                  </a:lnTo>
                  <a:lnTo>
                    <a:pt x="235804" y="513269"/>
                  </a:lnTo>
                  <a:lnTo>
                    <a:pt x="249415" y="509799"/>
                  </a:lnTo>
                  <a:lnTo>
                    <a:pt x="262159" y="506263"/>
                  </a:lnTo>
                  <a:lnTo>
                    <a:pt x="298658" y="4955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6387659" y="2521647"/>
              <a:ext cx="44047" cy="286301"/>
            </a:xfrm>
            <a:custGeom>
              <a:avLst/>
              <a:gdLst/>
              <a:ahLst/>
              <a:cxnLst/>
              <a:rect l="0" t="0" r="0" b="0"/>
              <a:pathLst>
                <a:path w="44047" h="286301">
                  <a:moveTo>
                    <a:pt x="44046" y="0"/>
                  </a:moveTo>
                  <a:lnTo>
                    <a:pt x="44046" y="23383"/>
                  </a:lnTo>
                  <a:lnTo>
                    <a:pt x="42823" y="33941"/>
                  </a:lnTo>
                  <a:lnTo>
                    <a:pt x="40784" y="44651"/>
                  </a:lnTo>
                  <a:lnTo>
                    <a:pt x="38201" y="55461"/>
                  </a:lnTo>
                  <a:lnTo>
                    <a:pt x="36479" y="68785"/>
                  </a:lnTo>
                  <a:lnTo>
                    <a:pt x="35330" y="83785"/>
                  </a:lnTo>
                  <a:lnTo>
                    <a:pt x="34565" y="99903"/>
                  </a:lnTo>
                  <a:lnTo>
                    <a:pt x="31608" y="116766"/>
                  </a:lnTo>
                  <a:lnTo>
                    <a:pt x="27190" y="134125"/>
                  </a:lnTo>
                  <a:lnTo>
                    <a:pt x="21797" y="151816"/>
                  </a:lnTo>
                  <a:lnTo>
                    <a:pt x="16979" y="169727"/>
                  </a:lnTo>
                  <a:lnTo>
                    <a:pt x="12542" y="187785"/>
                  </a:lnTo>
                  <a:lnTo>
                    <a:pt x="8362" y="205941"/>
                  </a:lnTo>
                  <a:lnTo>
                    <a:pt x="5575" y="222940"/>
                  </a:lnTo>
                  <a:lnTo>
                    <a:pt x="3716" y="239166"/>
                  </a:lnTo>
                  <a:lnTo>
                    <a:pt x="0" y="286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6310579" y="2708843"/>
              <a:ext cx="55058" cy="1"/>
            </a:xfrm>
            <a:custGeom>
              <a:avLst/>
              <a:gdLst/>
              <a:ahLst/>
              <a:cxnLst/>
              <a:rect l="0" t="0" r="0" b="0"/>
              <a:pathLst>
                <a:path w="55058" h="1">
                  <a:moveTo>
                    <a:pt x="0" y="0"/>
                  </a:moveTo>
                  <a:lnTo>
                    <a:pt x="5505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6530809" y="2554682"/>
              <a:ext cx="154163" cy="212755"/>
            </a:xfrm>
            <a:custGeom>
              <a:avLst/>
              <a:gdLst/>
              <a:ahLst/>
              <a:cxnLst/>
              <a:rect l="0" t="0" r="0" b="0"/>
              <a:pathLst>
                <a:path w="154163" h="212755">
                  <a:moveTo>
                    <a:pt x="0" y="0"/>
                  </a:moveTo>
                  <a:lnTo>
                    <a:pt x="45981" y="15326"/>
                  </a:lnTo>
                  <a:lnTo>
                    <a:pt x="57571" y="18782"/>
                  </a:lnTo>
                  <a:lnTo>
                    <a:pt x="83500" y="25884"/>
                  </a:lnTo>
                  <a:lnTo>
                    <a:pt x="94819" y="30715"/>
                  </a:lnTo>
                  <a:lnTo>
                    <a:pt x="104813" y="36382"/>
                  </a:lnTo>
                  <a:lnTo>
                    <a:pt x="113921" y="42607"/>
                  </a:lnTo>
                  <a:lnTo>
                    <a:pt x="121217" y="50428"/>
                  </a:lnTo>
                  <a:lnTo>
                    <a:pt x="127305" y="59312"/>
                  </a:lnTo>
                  <a:lnTo>
                    <a:pt x="132587" y="68905"/>
                  </a:lnTo>
                  <a:lnTo>
                    <a:pt x="133661" y="80195"/>
                  </a:lnTo>
                  <a:lnTo>
                    <a:pt x="131930" y="92615"/>
                  </a:lnTo>
                  <a:lnTo>
                    <a:pt x="128329" y="105790"/>
                  </a:lnTo>
                  <a:lnTo>
                    <a:pt x="123482" y="120690"/>
                  </a:lnTo>
                  <a:lnTo>
                    <a:pt x="117803" y="136741"/>
                  </a:lnTo>
                  <a:lnTo>
                    <a:pt x="111570" y="153560"/>
                  </a:lnTo>
                  <a:lnTo>
                    <a:pt x="103744" y="168442"/>
                  </a:lnTo>
                  <a:lnTo>
                    <a:pt x="94857" y="182035"/>
                  </a:lnTo>
                  <a:lnTo>
                    <a:pt x="85261" y="194767"/>
                  </a:lnTo>
                  <a:lnTo>
                    <a:pt x="83758" y="203255"/>
                  </a:lnTo>
                  <a:lnTo>
                    <a:pt x="87650" y="208914"/>
                  </a:lnTo>
                  <a:lnTo>
                    <a:pt x="95139" y="212686"/>
                  </a:lnTo>
                  <a:lnTo>
                    <a:pt x="103802" y="212754"/>
                  </a:lnTo>
                  <a:lnTo>
                    <a:pt x="113248" y="210352"/>
                  </a:lnTo>
                  <a:lnTo>
                    <a:pt x="154162" y="18719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6784075" y="2544258"/>
              <a:ext cx="209211" cy="340771"/>
            </a:xfrm>
            <a:custGeom>
              <a:avLst/>
              <a:gdLst/>
              <a:ahLst/>
              <a:cxnLst/>
              <a:rect l="0" t="0" r="0" b="0"/>
              <a:pathLst>
                <a:path w="209211" h="340771">
                  <a:moveTo>
                    <a:pt x="0" y="21435"/>
                  </a:moveTo>
                  <a:lnTo>
                    <a:pt x="17537" y="15590"/>
                  </a:lnTo>
                  <a:lnTo>
                    <a:pt x="27597" y="12644"/>
                  </a:lnTo>
                  <a:lnTo>
                    <a:pt x="51826" y="6109"/>
                  </a:lnTo>
                  <a:lnTo>
                    <a:pt x="65138" y="3876"/>
                  </a:lnTo>
                  <a:lnTo>
                    <a:pt x="78907" y="2388"/>
                  </a:lnTo>
                  <a:lnTo>
                    <a:pt x="92981" y="1396"/>
                  </a:lnTo>
                  <a:lnTo>
                    <a:pt x="107257" y="735"/>
                  </a:lnTo>
                  <a:lnTo>
                    <a:pt x="136170" y="0"/>
                  </a:lnTo>
                  <a:lnTo>
                    <a:pt x="149509" y="1027"/>
                  </a:lnTo>
                  <a:lnTo>
                    <a:pt x="162071" y="2936"/>
                  </a:lnTo>
                  <a:lnTo>
                    <a:pt x="174117" y="5432"/>
                  </a:lnTo>
                  <a:lnTo>
                    <a:pt x="184594" y="10766"/>
                  </a:lnTo>
                  <a:lnTo>
                    <a:pt x="194026" y="17993"/>
                  </a:lnTo>
                  <a:lnTo>
                    <a:pt x="202762" y="26481"/>
                  </a:lnTo>
                  <a:lnTo>
                    <a:pt x="207362" y="35811"/>
                  </a:lnTo>
                  <a:lnTo>
                    <a:pt x="209205" y="45701"/>
                  </a:lnTo>
                  <a:lnTo>
                    <a:pt x="209210" y="55965"/>
                  </a:lnTo>
                  <a:lnTo>
                    <a:pt x="205543" y="67702"/>
                  </a:lnTo>
                  <a:lnTo>
                    <a:pt x="199428" y="80420"/>
                  </a:lnTo>
                  <a:lnTo>
                    <a:pt x="191681" y="93793"/>
                  </a:lnTo>
                  <a:lnTo>
                    <a:pt x="184069" y="105156"/>
                  </a:lnTo>
                  <a:lnTo>
                    <a:pt x="176547" y="115178"/>
                  </a:lnTo>
                  <a:lnTo>
                    <a:pt x="169085" y="124306"/>
                  </a:lnTo>
                  <a:lnTo>
                    <a:pt x="160440" y="136509"/>
                  </a:lnTo>
                  <a:lnTo>
                    <a:pt x="151007" y="150762"/>
                  </a:lnTo>
                  <a:lnTo>
                    <a:pt x="115338" y="205901"/>
                  </a:lnTo>
                  <a:lnTo>
                    <a:pt x="106257" y="217823"/>
                  </a:lnTo>
                  <a:lnTo>
                    <a:pt x="96531" y="229441"/>
                  </a:lnTo>
                  <a:lnTo>
                    <a:pt x="86377" y="240857"/>
                  </a:lnTo>
                  <a:lnTo>
                    <a:pt x="75938" y="254586"/>
                  </a:lnTo>
                  <a:lnTo>
                    <a:pt x="65307" y="269855"/>
                  </a:lnTo>
                  <a:lnTo>
                    <a:pt x="22024" y="3407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8237601" y="2863005"/>
              <a:ext cx="11013" cy="88094"/>
            </a:xfrm>
            <a:custGeom>
              <a:avLst/>
              <a:gdLst/>
              <a:ahLst/>
              <a:cxnLst/>
              <a:rect l="0" t="0" r="0" b="0"/>
              <a:pathLst>
                <a:path w="11013" h="88094">
                  <a:moveTo>
                    <a:pt x="11012" y="0"/>
                  </a:moveTo>
                  <a:lnTo>
                    <a:pt x="5167" y="23383"/>
                  </a:lnTo>
                  <a:lnTo>
                    <a:pt x="3444" y="35165"/>
                  </a:lnTo>
                  <a:lnTo>
                    <a:pt x="2296" y="47914"/>
                  </a:lnTo>
                  <a:lnTo>
                    <a:pt x="0" y="8809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8127486" y="2896040"/>
              <a:ext cx="44047" cy="1"/>
            </a:xfrm>
            <a:custGeom>
              <a:avLst/>
              <a:gdLst/>
              <a:ahLst/>
              <a:cxnLst/>
              <a:rect l="0" t="0" r="0" b="0"/>
              <a:pathLst>
                <a:path w="44047" h="1">
                  <a:moveTo>
                    <a:pt x="0" y="0"/>
                  </a:moveTo>
                  <a:lnTo>
                    <a:pt x="4404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8391763" y="2741878"/>
              <a:ext cx="198209" cy="357597"/>
            </a:xfrm>
            <a:custGeom>
              <a:avLst/>
              <a:gdLst/>
              <a:ahLst/>
              <a:cxnLst/>
              <a:rect l="0" t="0" r="0" b="0"/>
              <a:pathLst>
                <a:path w="198209" h="357597">
                  <a:moveTo>
                    <a:pt x="0" y="0"/>
                  </a:moveTo>
                  <a:lnTo>
                    <a:pt x="17537" y="5846"/>
                  </a:lnTo>
                  <a:lnTo>
                    <a:pt x="28820" y="7568"/>
                  </a:lnTo>
                  <a:lnTo>
                    <a:pt x="42460" y="8716"/>
                  </a:lnTo>
                  <a:lnTo>
                    <a:pt x="57671" y="9481"/>
                  </a:lnTo>
                  <a:lnTo>
                    <a:pt x="71482" y="12438"/>
                  </a:lnTo>
                  <a:lnTo>
                    <a:pt x="84360" y="16857"/>
                  </a:lnTo>
                  <a:lnTo>
                    <a:pt x="96616" y="22249"/>
                  </a:lnTo>
                  <a:lnTo>
                    <a:pt x="108457" y="27068"/>
                  </a:lnTo>
                  <a:lnTo>
                    <a:pt x="120022" y="31504"/>
                  </a:lnTo>
                  <a:lnTo>
                    <a:pt x="131402" y="35685"/>
                  </a:lnTo>
                  <a:lnTo>
                    <a:pt x="140212" y="42142"/>
                  </a:lnTo>
                  <a:lnTo>
                    <a:pt x="147309" y="50118"/>
                  </a:lnTo>
                  <a:lnTo>
                    <a:pt x="153265" y="59106"/>
                  </a:lnTo>
                  <a:lnTo>
                    <a:pt x="156011" y="69992"/>
                  </a:lnTo>
                  <a:lnTo>
                    <a:pt x="156618" y="82143"/>
                  </a:lnTo>
                  <a:lnTo>
                    <a:pt x="155799" y="95138"/>
                  </a:lnTo>
                  <a:lnTo>
                    <a:pt x="151583" y="109918"/>
                  </a:lnTo>
                  <a:lnTo>
                    <a:pt x="145101" y="125890"/>
                  </a:lnTo>
                  <a:lnTo>
                    <a:pt x="137110" y="142655"/>
                  </a:lnTo>
                  <a:lnTo>
                    <a:pt x="129336" y="156279"/>
                  </a:lnTo>
                  <a:lnTo>
                    <a:pt x="121706" y="167808"/>
                  </a:lnTo>
                  <a:lnTo>
                    <a:pt x="114172" y="177942"/>
                  </a:lnTo>
                  <a:lnTo>
                    <a:pt x="99276" y="198989"/>
                  </a:lnTo>
                  <a:lnTo>
                    <a:pt x="69774" y="242409"/>
                  </a:lnTo>
                  <a:lnTo>
                    <a:pt x="62422" y="252145"/>
                  </a:lnTo>
                  <a:lnTo>
                    <a:pt x="55073" y="261083"/>
                  </a:lnTo>
                  <a:lnTo>
                    <a:pt x="47727" y="269489"/>
                  </a:lnTo>
                  <a:lnTo>
                    <a:pt x="40383" y="279987"/>
                  </a:lnTo>
                  <a:lnTo>
                    <a:pt x="33040" y="291880"/>
                  </a:lnTo>
                  <a:lnTo>
                    <a:pt x="25697" y="304702"/>
                  </a:lnTo>
                  <a:lnTo>
                    <a:pt x="24472" y="316921"/>
                  </a:lnTo>
                  <a:lnTo>
                    <a:pt x="27326" y="328738"/>
                  </a:lnTo>
                  <a:lnTo>
                    <a:pt x="32900" y="340285"/>
                  </a:lnTo>
                  <a:lnTo>
                    <a:pt x="42733" y="347984"/>
                  </a:lnTo>
                  <a:lnTo>
                    <a:pt x="55406" y="353117"/>
                  </a:lnTo>
                  <a:lnTo>
                    <a:pt x="69972" y="356538"/>
                  </a:lnTo>
                  <a:lnTo>
                    <a:pt x="83353" y="357596"/>
                  </a:lnTo>
                  <a:lnTo>
                    <a:pt x="95945" y="357077"/>
                  </a:lnTo>
                  <a:lnTo>
                    <a:pt x="108009" y="355508"/>
                  </a:lnTo>
                  <a:lnTo>
                    <a:pt x="119723" y="353239"/>
                  </a:lnTo>
                  <a:lnTo>
                    <a:pt x="131202" y="350502"/>
                  </a:lnTo>
                  <a:lnTo>
                    <a:pt x="142526" y="347454"/>
                  </a:lnTo>
                  <a:lnTo>
                    <a:pt x="164896" y="340805"/>
                  </a:lnTo>
                  <a:lnTo>
                    <a:pt x="198208" y="3303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8711099" y="2736679"/>
              <a:ext cx="310793" cy="588813"/>
            </a:xfrm>
            <a:custGeom>
              <a:avLst/>
              <a:gdLst/>
              <a:ahLst/>
              <a:cxnLst/>
              <a:rect l="0" t="0" r="0" b="0"/>
              <a:pathLst>
                <a:path w="310793" h="588813">
                  <a:moveTo>
                    <a:pt x="0" y="71268"/>
                  </a:moveTo>
                  <a:lnTo>
                    <a:pt x="17537" y="59577"/>
                  </a:lnTo>
                  <a:lnTo>
                    <a:pt x="26373" y="54910"/>
                  </a:lnTo>
                  <a:lnTo>
                    <a:pt x="35935" y="50575"/>
                  </a:lnTo>
                  <a:lnTo>
                    <a:pt x="45979" y="46461"/>
                  </a:lnTo>
                  <a:lnTo>
                    <a:pt x="57570" y="42495"/>
                  </a:lnTo>
                  <a:lnTo>
                    <a:pt x="70191" y="38628"/>
                  </a:lnTo>
                  <a:lnTo>
                    <a:pt x="97265" y="31068"/>
                  </a:lnTo>
                  <a:lnTo>
                    <a:pt x="169085" y="12563"/>
                  </a:lnTo>
                  <a:lnTo>
                    <a:pt x="183687" y="10109"/>
                  </a:lnTo>
                  <a:lnTo>
                    <a:pt x="198315" y="8472"/>
                  </a:lnTo>
                  <a:lnTo>
                    <a:pt x="212961" y="7381"/>
                  </a:lnTo>
                  <a:lnTo>
                    <a:pt x="226396" y="5430"/>
                  </a:lnTo>
                  <a:lnTo>
                    <a:pt x="239023" y="2906"/>
                  </a:lnTo>
                  <a:lnTo>
                    <a:pt x="251112" y="0"/>
                  </a:lnTo>
                  <a:lnTo>
                    <a:pt x="262841" y="510"/>
                  </a:lnTo>
                  <a:lnTo>
                    <a:pt x="274332" y="3296"/>
                  </a:lnTo>
                  <a:lnTo>
                    <a:pt x="285662" y="7601"/>
                  </a:lnTo>
                  <a:lnTo>
                    <a:pt x="294440" y="16589"/>
                  </a:lnTo>
                  <a:lnTo>
                    <a:pt x="301514" y="28698"/>
                  </a:lnTo>
                  <a:lnTo>
                    <a:pt x="307454" y="42888"/>
                  </a:lnTo>
                  <a:lnTo>
                    <a:pt x="310191" y="58466"/>
                  </a:lnTo>
                  <a:lnTo>
                    <a:pt x="310792" y="74968"/>
                  </a:lnTo>
                  <a:lnTo>
                    <a:pt x="309969" y="92088"/>
                  </a:lnTo>
                  <a:lnTo>
                    <a:pt x="308197" y="107171"/>
                  </a:lnTo>
                  <a:lnTo>
                    <a:pt x="305792" y="120897"/>
                  </a:lnTo>
                  <a:lnTo>
                    <a:pt x="302966" y="133719"/>
                  </a:lnTo>
                  <a:lnTo>
                    <a:pt x="299857" y="145937"/>
                  </a:lnTo>
                  <a:lnTo>
                    <a:pt x="296562" y="157753"/>
                  </a:lnTo>
                  <a:lnTo>
                    <a:pt x="289637" y="180669"/>
                  </a:lnTo>
                  <a:lnTo>
                    <a:pt x="282482" y="203090"/>
                  </a:lnTo>
                  <a:lnTo>
                    <a:pt x="277637" y="215431"/>
                  </a:lnTo>
                  <a:lnTo>
                    <a:pt x="271960" y="228552"/>
                  </a:lnTo>
                  <a:lnTo>
                    <a:pt x="265729" y="242194"/>
                  </a:lnTo>
                  <a:lnTo>
                    <a:pt x="260351" y="254958"/>
                  </a:lnTo>
                  <a:lnTo>
                    <a:pt x="255542" y="267139"/>
                  </a:lnTo>
                  <a:lnTo>
                    <a:pt x="251112" y="278930"/>
                  </a:lnTo>
                  <a:lnTo>
                    <a:pt x="246936" y="291684"/>
                  </a:lnTo>
                  <a:lnTo>
                    <a:pt x="242928" y="305081"/>
                  </a:lnTo>
                  <a:lnTo>
                    <a:pt x="239033" y="318907"/>
                  </a:lnTo>
                  <a:lnTo>
                    <a:pt x="233989" y="331794"/>
                  </a:lnTo>
                  <a:lnTo>
                    <a:pt x="228180" y="344056"/>
                  </a:lnTo>
                  <a:lnTo>
                    <a:pt x="221860" y="355902"/>
                  </a:lnTo>
                  <a:lnTo>
                    <a:pt x="216423" y="368693"/>
                  </a:lnTo>
                  <a:lnTo>
                    <a:pt x="211574" y="382114"/>
                  </a:lnTo>
                  <a:lnTo>
                    <a:pt x="207119" y="395955"/>
                  </a:lnTo>
                  <a:lnTo>
                    <a:pt x="202925" y="410077"/>
                  </a:lnTo>
                  <a:lnTo>
                    <a:pt x="191176" y="452111"/>
                  </a:lnTo>
                  <a:lnTo>
                    <a:pt x="179947" y="489580"/>
                  </a:lnTo>
                  <a:lnTo>
                    <a:pt x="172554" y="516976"/>
                  </a:lnTo>
                  <a:lnTo>
                    <a:pt x="167647" y="531133"/>
                  </a:lnTo>
                  <a:lnTo>
                    <a:pt x="161929" y="545466"/>
                  </a:lnTo>
                  <a:lnTo>
                    <a:pt x="143150" y="5888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7510839" y="3424595"/>
              <a:ext cx="253267" cy="319336"/>
            </a:xfrm>
            <a:custGeom>
              <a:avLst/>
              <a:gdLst/>
              <a:ahLst/>
              <a:cxnLst/>
              <a:rect l="0" t="0" r="0" b="0"/>
              <a:pathLst>
                <a:path w="253267" h="319336">
                  <a:moveTo>
                    <a:pt x="0" y="0"/>
                  </a:moveTo>
                  <a:lnTo>
                    <a:pt x="5845" y="17537"/>
                  </a:lnTo>
                  <a:lnTo>
                    <a:pt x="10014" y="26373"/>
                  </a:lnTo>
                  <a:lnTo>
                    <a:pt x="15241" y="35935"/>
                  </a:lnTo>
                  <a:lnTo>
                    <a:pt x="21171" y="45979"/>
                  </a:lnTo>
                  <a:lnTo>
                    <a:pt x="27572" y="55123"/>
                  </a:lnTo>
                  <a:lnTo>
                    <a:pt x="34288" y="63666"/>
                  </a:lnTo>
                  <a:lnTo>
                    <a:pt x="41211" y="71808"/>
                  </a:lnTo>
                  <a:lnTo>
                    <a:pt x="48274" y="80907"/>
                  </a:lnTo>
                  <a:lnTo>
                    <a:pt x="55429" y="90643"/>
                  </a:lnTo>
                  <a:lnTo>
                    <a:pt x="62646" y="100804"/>
                  </a:lnTo>
                  <a:lnTo>
                    <a:pt x="69905" y="112473"/>
                  </a:lnTo>
                  <a:lnTo>
                    <a:pt x="77190" y="125146"/>
                  </a:lnTo>
                  <a:lnTo>
                    <a:pt x="84495" y="138488"/>
                  </a:lnTo>
                  <a:lnTo>
                    <a:pt x="91811" y="149830"/>
                  </a:lnTo>
                  <a:lnTo>
                    <a:pt x="99136" y="159838"/>
                  </a:lnTo>
                  <a:lnTo>
                    <a:pt x="106466" y="168958"/>
                  </a:lnTo>
                  <a:lnTo>
                    <a:pt x="113800" y="179931"/>
                  </a:lnTo>
                  <a:lnTo>
                    <a:pt x="121137" y="192141"/>
                  </a:lnTo>
                  <a:lnTo>
                    <a:pt x="128474" y="205175"/>
                  </a:lnTo>
                  <a:lnTo>
                    <a:pt x="135813" y="216311"/>
                  </a:lnTo>
                  <a:lnTo>
                    <a:pt x="143152" y="226182"/>
                  </a:lnTo>
                  <a:lnTo>
                    <a:pt x="150492" y="235210"/>
                  </a:lnTo>
                  <a:lnTo>
                    <a:pt x="157833" y="243676"/>
                  </a:lnTo>
                  <a:lnTo>
                    <a:pt x="165173" y="251767"/>
                  </a:lnTo>
                  <a:lnTo>
                    <a:pt x="172515" y="259608"/>
                  </a:lnTo>
                  <a:lnTo>
                    <a:pt x="179855" y="268505"/>
                  </a:lnTo>
                  <a:lnTo>
                    <a:pt x="187196" y="278107"/>
                  </a:lnTo>
                  <a:lnTo>
                    <a:pt x="194537" y="288179"/>
                  </a:lnTo>
                  <a:lnTo>
                    <a:pt x="203101" y="296118"/>
                  </a:lnTo>
                  <a:lnTo>
                    <a:pt x="212481" y="302633"/>
                  </a:lnTo>
                  <a:lnTo>
                    <a:pt x="253266" y="3193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7620954" y="3600780"/>
              <a:ext cx="264278" cy="396417"/>
            </a:xfrm>
            <a:custGeom>
              <a:avLst/>
              <a:gdLst/>
              <a:ahLst/>
              <a:cxnLst/>
              <a:rect l="0" t="0" r="0" b="0"/>
              <a:pathLst>
                <a:path w="264278" h="396417">
                  <a:moveTo>
                    <a:pt x="264277" y="0"/>
                  </a:moveTo>
                  <a:lnTo>
                    <a:pt x="246740" y="17537"/>
                  </a:lnTo>
                  <a:lnTo>
                    <a:pt x="237904" y="25150"/>
                  </a:lnTo>
                  <a:lnTo>
                    <a:pt x="228343" y="32672"/>
                  </a:lnTo>
                  <a:lnTo>
                    <a:pt x="218298" y="40134"/>
                  </a:lnTo>
                  <a:lnTo>
                    <a:pt x="209154" y="47556"/>
                  </a:lnTo>
                  <a:lnTo>
                    <a:pt x="200611" y="54950"/>
                  </a:lnTo>
                  <a:lnTo>
                    <a:pt x="192469" y="62327"/>
                  </a:lnTo>
                  <a:lnTo>
                    <a:pt x="183371" y="72139"/>
                  </a:lnTo>
                  <a:lnTo>
                    <a:pt x="173635" y="83574"/>
                  </a:lnTo>
                  <a:lnTo>
                    <a:pt x="153028" y="109331"/>
                  </a:lnTo>
                  <a:lnTo>
                    <a:pt x="131635" y="137092"/>
                  </a:lnTo>
                  <a:lnTo>
                    <a:pt x="123238" y="150123"/>
                  </a:lnTo>
                  <a:lnTo>
                    <a:pt x="116417" y="162481"/>
                  </a:lnTo>
                  <a:lnTo>
                    <a:pt x="110646" y="174390"/>
                  </a:lnTo>
                  <a:lnTo>
                    <a:pt x="104351" y="184776"/>
                  </a:lnTo>
                  <a:lnTo>
                    <a:pt x="97708" y="194148"/>
                  </a:lnTo>
                  <a:lnTo>
                    <a:pt x="90832" y="202842"/>
                  </a:lnTo>
                  <a:lnTo>
                    <a:pt x="85025" y="212309"/>
                  </a:lnTo>
                  <a:lnTo>
                    <a:pt x="79930" y="222291"/>
                  </a:lnTo>
                  <a:lnTo>
                    <a:pt x="75310" y="232616"/>
                  </a:lnTo>
                  <a:lnTo>
                    <a:pt x="69782" y="243170"/>
                  </a:lnTo>
                  <a:lnTo>
                    <a:pt x="63651" y="253876"/>
                  </a:lnTo>
                  <a:lnTo>
                    <a:pt x="57116" y="264684"/>
                  </a:lnTo>
                  <a:lnTo>
                    <a:pt x="50312" y="278007"/>
                  </a:lnTo>
                  <a:lnTo>
                    <a:pt x="43330" y="293007"/>
                  </a:lnTo>
                  <a:lnTo>
                    <a:pt x="36227" y="309124"/>
                  </a:lnTo>
                  <a:lnTo>
                    <a:pt x="21811" y="340082"/>
                  </a:lnTo>
                  <a:lnTo>
                    <a:pt x="0" y="39641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7951301" y="3567745"/>
              <a:ext cx="165175" cy="1"/>
            </a:xfrm>
            <a:custGeom>
              <a:avLst/>
              <a:gdLst/>
              <a:ahLst/>
              <a:cxnLst/>
              <a:rect l="0" t="0" r="0" b="0"/>
              <a:pathLst>
                <a:path w="165175" h="1">
                  <a:moveTo>
                    <a:pt x="0" y="0"/>
                  </a:moveTo>
                  <a:lnTo>
                    <a:pt x="16517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7984335" y="3721907"/>
              <a:ext cx="143152" cy="11013"/>
            </a:xfrm>
            <a:custGeom>
              <a:avLst/>
              <a:gdLst/>
              <a:ahLst/>
              <a:cxnLst/>
              <a:rect l="0" t="0" r="0" b="0"/>
              <a:pathLst>
                <a:path w="143152" h="11013">
                  <a:moveTo>
                    <a:pt x="0" y="11012"/>
                  </a:moveTo>
                  <a:lnTo>
                    <a:pt x="29229" y="5166"/>
                  </a:lnTo>
                  <a:lnTo>
                    <a:pt x="42733" y="3444"/>
                  </a:lnTo>
                  <a:lnTo>
                    <a:pt x="56629" y="2296"/>
                  </a:lnTo>
                  <a:lnTo>
                    <a:pt x="70788" y="1531"/>
                  </a:lnTo>
                  <a:lnTo>
                    <a:pt x="99570" y="680"/>
                  </a:lnTo>
                  <a:lnTo>
                    <a:pt x="14315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8281647" y="3435606"/>
              <a:ext cx="220233" cy="385406"/>
            </a:xfrm>
            <a:custGeom>
              <a:avLst/>
              <a:gdLst/>
              <a:ahLst/>
              <a:cxnLst/>
              <a:rect l="0" t="0" r="0" b="0"/>
              <a:pathLst>
                <a:path w="220233" h="385406">
                  <a:moveTo>
                    <a:pt x="0" y="0"/>
                  </a:moveTo>
                  <a:lnTo>
                    <a:pt x="23383" y="0"/>
                  </a:lnTo>
                  <a:lnTo>
                    <a:pt x="35165" y="1224"/>
                  </a:lnTo>
                  <a:lnTo>
                    <a:pt x="47913" y="3263"/>
                  </a:lnTo>
                  <a:lnTo>
                    <a:pt x="61307" y="5846"/>
                  </a:lnTo>
                  <a:lnTo>
                    <a:pt x="89238" y="11979"/>
                  </a:lnTo>
                  <a:lnTo>
                    <a:pt x="103539" y="15327"/>
                  </a:lnTo>
                  <a:lnTo>
                    <a:pt x="115520" y="20006"/>
                  </a:lnTo>
                  <a:lnTo>
                    <a:pt x="125954" y="25573"/>
                  </a:lnTo>
                  <a:lnTo>
                    <a:pt x="135357" y="31731"/>
                  </a:lnTo>
                  <a:lnTo>
                    <a:pt x="144072" y="38283"/>
                  </a:lnTo>
                  <a:lnTo>
                    <a:pt x="152329" y="45098"/>
                  </a:lnTo>
                  <a:lnTo>
                    <a:pt x="160281" y="52089"/>
                  </a:lnTo>
                  <a:lnTo>
                    <a:pt x="164359" y="60420"/>
                  </a:lnTo>
                  <a:lnTo>
                    <a:pt x="165855" y="69645"/>
                  </a:lnTo>
                  <a:lnTo>
                    <a:pt x="165628" y="79465"/>
                  </a:lnTo>
                  <a:lnTo>
                    <a:pt x="163029" y="89682"/>
                  </a:lnTo>
                  <a:lnTo>
                    <a:pt x="158850" y="100164"/>
                  </a:lnTo>
                  <a:lnTo>
                    <a:pt x="153617" y="110822"/>
                  </a:lnTo>
                  <a:lnTo>
                    <a:pt x="147681" y="121598"/>
                  </a:lnTo>
                  <a:lnTo>
                    <a:pt x="141277" y="132453"/>
                  </a:lnTo>
                  <a:lnTo>
                    <a:pt x="134561" y="143360"/>
                  </a:lnTo>
                  <a:lnTo>
                    <a:pt x="127636" y="155525"/>
                  </a:lnTo>
                  <a:lnTo>
                    <a:pt x="113417" y="182093"/>
                  </a:lnTo>
                  <a:lnTo>
                    <a:pt x="106199" y="193582"/>
                  </a:lnTo>
                  <a:lnTo>
                    <a:pt x="98940" y="203689"/>
                  </a:lnTo>
                  <a:lnTo>
                    <a:pt x="91654" y="212874"/>
                  </a:lnTo>
                  <a:lnTo>
                    <a:pt x="84350" y="221444"/>
                  </a:lnTo>
                  <a:lnTo>
                    <a:pt x="77033" y="229604"/>
                  </a:lnTo>
                  <a:lnTo>
                    <a:pt x="69708" y="237492"/>
                  </a:lnTo>
                  <a:lnTo>
                    <a:pt x="62378" y="247644"/>
                  </a:lnTo>
                  <a:lnTo>
                    <a:pt x="55044" y="259306"/>
                  </a:lnTo>
                  <a:lnTo>
                    <a:pt x="47708" y="271975"/>
                  </a:lnTo>
                  <a:lnTo>
                    <a:pt x="33031" y="295839"/>
                  </a:lnTo>
                  <a:lnTo>
                    <a:pt x="25691" y="307342"/>
                  </a:lnTo>
                  <a:lnTo>
                    <a:pt x="19575" y="318681"/>
                  </a:lnTo>
                  <a:lnTo>
                    <a:pt x="14273" y="329911"/>
                  </a:lnTo>
                  <a:lnTo>
                    <a:pt x="9515" y="341068"/>
                  </a:lnTo>
                  <a:lnTo>
                    <a:pt x="8791" y="350953"/>
                  </a:lnTo>
                  <a:lnTo>
                    <a:pt x="10755" y="359990"/>
                  </a:lnTo>
                  <a:lnTo>
                    <a:pt x="14511" y="368462"/>
                  </a:lnTo>
                  <a:lnTo>
                    <a:pt x="21910" y="374110"/>
                  </a:lnTo>
                  <a:lnTo>
                    <a:pt x="31736" y="377875"/>
                  </a:lnTo>
                  <a:lnTo>
                    <a:pt x="43181" y="380385"/>
                  </a:lnTo>
                  <a:lnTo>
                    <a:pt x="56928" y="382059"/>
                  </a:lnTo>
                  <a:lnTo>
                    <a:pt x="72210" y="383174"/>
                  </a:lnTo>
                  <a:lnTo>
                    <a:pt x="88516" y="383918"/>
                  </a:lnTo>
                  <a:lnTo>
                    <a:pt x="122947" y="384744"/>
                  </a:lnTo>
                  <a:lnTo>
                    <a:pt x="220232" y="38540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8605404" y="3420279"/>
              <a:ext cx="201167" cy="208986"/>
            </a:xfrm>
            <a:custGeom>
              <a:avLst/>
              <a:gdLst/>
              <a:ahLst/>
              <a:cxnLst/>
              <a:rect l="0" t="0" r="0" b="0"/>
              <a:pathLst>
                <a:path w="201167" h="208986">
                  <a:moveTo>
                    <a:pt x="50637" y="169489"/>
                  </a:moveTo>
                  <a:lnTo>
                    <a:pt x="33100" y="157798"/>
                  </a:lnTo>
                  <a:lnTo>
                    <a:pt x="25487" y="150684"/>
                  </a:lnTo>
                  <a:lnTo>
                    <a:pt x="17964" y="142270"/>
                  </a:lnTo>
                  <a:lnTo>
                    <a:pt x="10503" y="132990"/>
                  </a:lnTo>
                  <a:lnTo>
                    <a:pt x="5528" y="121910"/>
                  </a:lnTo>
                  <a:lnTo>
                    <a:pt x="2211" y="109629"/>
                  </a:lnTo>
                  <a:lnTo>
                    <a:pt x="0" y="96548"/>
                  </a:lnTo>
                  <a:lnTo>
                    <a:pt x="973" y="84157"/>
                  </a:lnTo>
                  <a:lnTo>
                    <a:pt x="4070" y="72225"/>
                  </a:lnTo>
                  <a:lnTo>
                    <a:pt x="8581" y="60600"/>
                  </a:lnTo>
                  <a:lnTo>
                    <a:pt x="14034" y="50403"/>
                  </a:lnTo>
                  <a:lnTo>
                    <a:pt x="20118" y="41158"/>
                  </a:lnTo>
                  <a:lnTo>
                    <a:pt x="26620" y="32548"/>
                  </a:lnTo>
                  <a:lnTo>
                    <a:pt x="34625" y="25585"/>
                  </a:lnTo>
                  <a:lnTo>
                    <a:pt x="43633" y="19719"/>
                  </a:lnTo>
                  <a:lnTo>
                    <a:pt x="53309" y="14584"/>
                  </a:lnTo>
                  <a:lnTo>
                    <a:pt x="64653" y="9938"/>
                  </a:lnTo>
                  <a:lnTo>
                    <a:pt x="77110" y="5617"/>
                  </a:lnTo>
                  <a:lnTo>
                    <a:pt x="90308" y="1513"/>
                  </a:lnTo>
                  <a:lnTo>
                    <a:pt x="104002" y="0"/>
                  </a:lnTo>
                  <a:lnTo>
                    <a:pt x="118024" y="215"/>
                  </a:lnTo>
                  <a:lnTo>
                    <a:pt x="132267" y="1582"/>
                  </a:lnTo>
                  <a:lnTo>
                    <a:pt x="145433" y="4940"/>
                  </a:lnTo>
                  <a:lnTo>
                    <a:pt x="157880" y="9627"/>
                  </a:lnTo>
                  <a:lnTo>
                    <a:pt x="169849" y="15197"/>
                  </a:lnTo>
                  <a:lnTo>
                    <a:pt x="179052" y="22582"/>
                  </a:lnTo>
                  <a:lnTo>
                    <a:pt x="186411" y="31175"/>
                  </a:lnTo>
                  <a:lnTo>
                    <a:pt x="192540" y="40575"/>
                  </a:lnTo>
                  <a:lnTo>
                    <a:pt x="196626" y="51735"/>
                  </a:lnTo>
                  <a:lnTo>
                    <a:pt x="199351" y="64069"/>
                  </a:lnTo>
                  <a:lnTo>
                    <a:pt x="201166" y="77186"/>
                  </a:lnTo>
                  <a:lnTo>
                    <a:pt x="201154" y="89601"/>
                  </a:lnTo>
                  <a:lnTo>
                    <a:pt x="199922" y="101549"/>
                  </a:lnTo>
                  <a:lnTo>
                    <a:pt x="197877" y="113184"/>
                  </a:lnTo>
                  <a:lnTo>
                    <a:pt x="194067" y="124611"/>
                  </a:lnTo>
                  <a:lnTo>
                    <a:pt x="189080" y="135900"/>
                  </a:lnTo>
                  <a:lnTo>
                    <a:pt x="183308" y="147097"/>
                  </a:lnTo>
                  <a:lnTo>
                    <a:pt x="175789" y="157008"/>
                  </a:lnTo>
                  <a:lnTo>
                    <a:pt x="167107" y="166062"/>
                  </a:lnTo>
                  <a:lnTo>
                    <a:pt x="157647" y="174546"/>
                  </a:lnTo>
                  <a:lnTo>
                    <a:pt x="147671" y="182648"/>
                  </a:lnTo>
                  <a:lnTo>
                    <a:pt x="137349" y="190497"/>
                  </a:lnTo>
                  <a:lnTo>
                    <a:pt x="126797" y="198177"/>
                  </a:lnTo>
                  <a:lnTo>
                    <a:pt x="114869" y="203296"/>
                  </a:lnTo>
                  <a:lnTo>
                    <a:pt x="102024" y="206710"/>
                  </a:lnTo>
                  <a:lnTo>
                    <a:pt x="88565" y="208985"/>
                  </a:lnTo>
                  <a:lnTo>
                    <a:pt x="77146" y="208055"/>
                  </a:lnTo>
                  <a:lnTo>
                    <a:pt x="67086" y="204988"/>
                  </a:lnTo>
                  <a:lnTo>
                    <a:pt x="39625" y="18050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8810203" y="3479653"/>
              <a:ext cx="88093" cy="572602"/>
            </a:xfrm>
            <a:custGeom>
              <a:avLst/>
              <a:gdLst/>
              <a:ahLst/>
              <a:cxnLst/>
              <a:rect l="0" t="0" r="0" b="0"/>
              <a:pathLst>
                <a:path w="88093" h="572602">
                  <a:moveTo>
                    <a:pt x="0" y="0"/>
                  </a:moveTo>
                  <a:lnTo>
                    <a:pt x="0" y="29228"/>
                  </a:lnTo>
                  <a:lnTo>
                    <a:pt x="1223" y="41508"/>
                  </a:lnTo>
                  <a:lnTo>
                    <a:pt x="3262" y="53366"/>
                  </a:lnTo>
                  <a:lnTo>
                    <a:pt x="8791" y="78776"/>
                  </a:lnTo>
                  <a:lnTo>
                    <a:pt x="15326" y="110461"/>
                  </a:lnTo>
                  <a:lnTo>
                    <a:pt x="17558" y="127475"/>
                  </a:lnTo>
                  <a:lnTo>
                    <a:pt x="19047" y="144935"/>
                  </a:lnTo>
                  <a:lnTo>
                    <a:pt x="20038" y="162692"/>
                  </a:lnTo>
                  <a:lnTo>
                    <a:pt x="21923" y="178202"/>
                  </a:lnTo>
                  <a:lnTo>
                    <a:pt x="24404" y="192211"/>
                  </a:lnTo>
                  <a:lnTo>
                    <a:pt x="27280" y="205222"/>
                  </a:lnTo>
                  <a:lnTo>
                    <a:pt x="29198" y="218789"/>
                  </a:lnTo>
                  <a:lnTo>
                    <a:pt x="30477" y="232728"/>
                  </a:lnTo>
                  <a:lnTo>
                    <a:pt x="31330" y="246915"/>
                  </a:lnTo>
                  <a:lnTo>
                    <a:pt x="33121" y="260043"/>
                  </a:lnTo>
                  <a:lnTo>
                    <a:pt x="35540" y="272466"/>
                  </a:lnTo>
                  <a:lnTo>
                    <a:pt x="48212" y="324623"/>
                  </a:lnTo>
                  <a:lnTo>
                    <a:pt x="50494" y="338766"/>
                  </a:lnTo>
                  <a:lnTo>
                    <a:pt x="52015" y="353089"/>
                  </a:lnTo>
                  <a:lnTo>
                    <a:pt x="53029" y="367531"/>
                  </a:lnTo>
                  <a:lnTo>
                    <a:pt x="54929" y="382053"/>
                  </a:lnTo>
                  <a:lnTo>
                    <a:pt x="57419" y="396629"/>
                  </a:lnTo>
                  <a:lnTo>
                    <a:pt x="60302" y="411240"/>
                  </a:lnTo>
                  <a:lnTo>
                    <a:pt x="66769" y="440525"/>
                  </a:lnTo>
                  <a:lnTo>
                    <a:pt x="70206" y="455186"/>
                  </a:lnTo>
                  <a:lnTo>
                    <a:pt x="73721" y="472301"/>
                  </a:lnTo>
                  <a:lnTo>
                    <a:pt x="77288" y="491052"/>
                  </a:lnTo>
                  <a:lnTo>
                    <a:pt x="88092" y="57260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4339199" y="2922238"/>
            <a:ext cx="3479964" cy="1678724"/>
            <a:chOff x="4339199" y="2922238"/>
            <a:chExt cx="3479964" cy="1678724"/>
          </a:xfrm>
        </p:grpSpPr>
        <p:sp>
          <p:nvSpPr>
            <p:cNvPr id="125" name="Freeform 124"/>
            <p:cNvSpPr/>
            <p:nvPr/>
          </p:nvSpPr>
          <p:spPr>
            <a:xfrm>
              <a:off x="4339199" y="2922238"/>
              <a:ext cx="182575" cy="227069"/>
            </a:xfrm>
            <a:custGeom>
              <a:avLst/>
              <a:gdLst/>
              <a:ahLst/>
              <a:cxnLst/>
              <a:rect l="0" t="0" r="0" b="0"/>
              <a:pathLst>
                <a:path w="182575" h="227069">
                  <a:moveTo>
                    <a:pt x="88402" y="149987"/>
                  </a:moveTo>
                  <a:lnTo>
                    <a:pt x="65020" y="149987"/>
                  </a:lnTo>
                  <a:lnTo>
                    <a:pt x="54461" y="147540"/>
                  </a:lnTo>
                  <a:lnTo>
                    <a:pt x="43752" y="143462"/>
                  </a:lnTo>
                  <a:lnTo>
                    <a:pt x="32942" y="138296"/>
                  </a:lnTo>
                  <a:lnTo>
                    <a:pt x="23288" y="132405"/>
                  </a:lnTo>
                  <a:lnTo>
                    <a:pt x="14405" y="126030"/>
                  </a:lnTo>
                  <a:lnTo>
                    <a:pt x="6036" y="119334"/>
                  </a:lnTo>
                  <a:lnTo>
                    <a:pt x="1680" y="109976"/>
                  </a:lnTo>
                  <a:lnTo>
                    <a:pt x="0" y="98843"/>
                  </a:lnTo>
                  <a:lnTo>
                    <a:pt x="103" y="86526"/>
                  </a:lnTo>
                  <a:lnTo>
                    <a:pt x="2619" y="75869"/>
                  </a:lnTo>
                  <a:lnTo>
                    <a:pt x="6744" y="66317"/>
                  </a:lnTo>
                  <a:lnTo>
                    <a:pt x="11940" y="57502"/>
                  </a:lnTo>
                  <a:lnTo>
                    <a:pt x="17852" y="49178"/>
                  </a:lnTo>
                  <a:lnTo>
                    <a:pt x="24239" y="41182"/>
                  </a:lnTo>
                  <a:lnTo>
                    <a:pt x="30945" y="33404"/>
                  </a:lnTo>
                  <a:lnTo>
                    <a:pt x="39086" y="25772"/>
                  </a:lnTo>
                  <a:lnTo>
                    <a:pt x="48184" y="18237"/>
                  </a:lnTo>
                  <a:lnTo>
                    <a:pt x="57919" y="10766"/>
                  </a:lnTo>
                  <a:lnTo>
                    <a:pt x="69304" y="5786"/>
                  </a:lnTo>
                  <a:lnTo>
                    <a:pt x="81788" y="2466"/>
                  </a:lnTo>
                  <a:lnTo>
                    <a:pt x="95004" y="252"/>
                  </a:lnTo>
                  <a:lnTo>
                    <a:pt x="108709" y="0"/>
                  </a:lnTo>
                  <a:lnTo>
                    <a:pt x="122740" y="1056"/>
                  </a:lnTo>
                  <a:lnTo>
                    <a:pt x="136988" y="2983"/>
                  </a:lnTo>
                  <a:lnTo>
                    <a:pt x="148933" y="6714"/>
                  </a:lnTo>
                  <a:lnTo>
                    <a:pt x="159344" y="11649"/>
                  </a:lnTo>
                  <a:lnTo>
                    <a:pt x="168732" y="17386"/>
                  </a:lnTo>
                  <a:lnTo>
                    <a:pt x="174990" y="26105"/>
                  </a:lnTo>
                  <a:lnTo>
                    <a:pt x="179162" y="36811"/>
                  </a:lnTo>
                  <a:lnTo>
                    <a:pt x="181944" y="48843"/>
                  </a:lnTo>
                  <a:lnTo>
                    <a:pt x="182574" y="61758"/>
                  </a:lnTo>
                  <a:lnTo>
                    <a:pt x="181771" y="75262"/>
                  </a:lnTo>
                  <a:lnTo>
                    <a:pt x="180013" y="89159"/>
                  </a:lnTo>
                  <a:lnTo>
                    <a:pt x="175170" y="103318"/>
                  </a:lnTo>
                  <a:lnTo>
                    <a:pt x="168270" y="117650"/>
                  </a:lnTo>
                  <a:lnTo>
                    <a:pt x="160000" y="132100"/>
                  </a:lnTo>
                  <a:lnTo>
                    <a:pt x="150816" y="145403"/>
                  </a:lnTo>
                  <a:lnTo>
                    <a:pt x="141024" y="157943"/>
                  </a:lnTo>
                  <a:lnTo>
                    <a:pt x="130824" y="169973"/>
                  </a:lnTo>
                  <a:lnTo>
                    <a:pt x="121577" y="180440"/>
                  </a:lnTo>
                  <a:lnTo>
                    <a:pt x="104778" y="198596"/>
                  </a:lnTo>
                  <a:lnTo>
                    <a:pt x="95649" y="205639"/>
                  </a:lnTo>
                  <a:lnTo>
                    <a:pt x="85892" y="211559"/>
                  </a:lnTo>
                  <a:lnTo>
                    <a:pt x="22333" y="2270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517225" y="3006156"/>
              <a:ext cx="42516" cy="440463"/>
            </a:xfrm>
            <a:custGeom>
              <a:avLst/>
              <a:gdLst/>
              <a:ahLst/>
              <a:cxnLst/>
              <a:rect l="0" t="0" r="0" b="0"/>
              <a:pathLst>
                <a:path w="42516" h="440463">
                  <a:moveTo>
                    <a:pt x="9480" y="0"/>
                  </a:moveTo>
                  <a:lnTo>
                    <a:pt x="9480" y="67152"/>
                  </a:lnTo>
                  <a:lnTo>
                    <a:pt x="8257" y="81473"/>
                  </a:lnTo>
                  <a:lnTo>
                    <a:pt x="6218" y="94691"/>
                  </a:lnTo>
                  <a:lnTo>
                    <a:pt x="3635" y="107173"/>
                  </a:lnTo>
                  <a:lnTo>
                    <a:pt x="1913" y="124060"/>
                  </a:lnTo>
                  <a:lnTo>
                    <a:pt x="765" y="143882"/>
                  </a:lnTo>
                  <a:lnTo>
                    <a:pt x="0" y="165661"/>
                  </a:lnTo>
                  <a:lnTo>
                    <a:pt x="713" y="183851"/>
                  </a:lnTo>
                  <a:lnTo>
                    <a:pt x="2412" y="199648"/>
                  </a:lnTo>
                  <a:lnTo>
                    <a:pt x="4768" y="213850"/>
                  </a:lnTo>
                  <a:lnTo>
                    <a:pt x="6339" y="230659"/>
                  </a:lnTo>
                  <a:lnTo>
                    <a:pt x="7386" y="249206"/>
                  </a:lnTo>
                  <a:lnTo>
                    <a:pt x="8084" y="268912"/>
                  </a:lnTo>
                  <a:lnTo>
                    <a:pt x="9773" y="285720"/>
                  </a:lnTo>
                  <a:lnTo>
                    <a:pt x="12122" y="300595"/>
                  </a:lnTo>
                  <a:lnTo>
                    <a:pt x="24684" y="362534"/>
                  </a:lnTo>
                  <a:lnTo>
                    <a:pt x="28181" y="377499"/>
                  </a:lnTo>
                  <a:lnTo>
                    <a:pt x="31736" y="391145"/>
                  </a:lnTo>
                  <a:lnTo>
                    <a:pt x="42515" y="44046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4649421" y="2951098"/>
              <a:ext cx="108528" cy="517609"/>
            </a:xfrm>
            <a:custGeom>
              <a:avLst/>
              <a:gdLst/>
              <a:ahLst/>
              <a:cxnLst/>
              <a:rect l="0" t="0" r="0" b="0"/>
              <a:pathLst>
                <a:path w="108528" h="517609">
                  <a:moveTo>
                    <a:pt x="108527" y="0"/>
                  </a:moveTo>
                  <a:lnTo>
                    <a:pt x="96836" y="11691"/>
                  </a:lnTo>
                  <a:lnTo>
                    <a:pt x="90945" y="20029"/>
                  </a:lnTo>
                  <a:lnTo>
                    <a:pt x="84571" y="30482"/>
                  </a:lnTo>
                  <a:lnTo>
                    <a:pt x="77874" y="42344"/>
                  </a:lnTo>
                  <a:lnTo>
                    <a:pt x="70963" y="56370"/>
                  </a:lnTo>
                  <a:lnTo>
                    <a:pt x="63908" y="71838"/>
                  </a:lnTo>
                  <a:lnTo>
                    <a:pt x="56758" y="88268"/>
                  </a:lnTo>
                  <a:lnTo>
                    <a:pt x="50768" y="102891"/>
                  </a:lnTo>
                  <a:lnTo>
                    <a:pt x="40849" y="128928"/>
                  </a:lnTo>
                  <a:lnTo>
                    <a:pt x="36491" y="145904"/>
                  </a:lnTo>
                  <a:lnTo>
                    <a:pt x="32362" y="165785"/>
                  </a:lnTo>
                  <a:lnTo>
                    <a:pt x="28386" y="187604"/>
                  </a:lnTo>
                  <a:lnTo>
                    <a:pt x="24512" y="205821"/>
                  </a:lnTo>
                  <a:lnTo>
                    <a:pt x="20706" y="221636"/>
                  </a:lnTo>
                  <a:lnTo>
                    <a:pt x="16945" y="235850"/>
                  </a:lnTo>
                  <a:lnTo>
                    <a:pt x="14438" y="250220"/>
                  </a:lnTo>
                  <a:lnTo>
                    <a:pt x="12766" y="264694"/>
                  </a:lnTo>
                  <a:lnTo>
                    <a:pt x="11652" y="279237"/>
                  </a:lnTo>
                  <a:lnTo>
                    <a:pt x="10909" y="293826"/>
                  </a:lnTo>
                  <a:lnTo>
                    <a:pt x="10084" y="323088"/>
                  </a:lnTo>
                  <a:lnTo>
                    <a:pt x="8640" y="336519"/>
                  </a:lnTo>
                  <a:lnTo>
                    <a:pt x="6454" y="349144"/>
                  </a:lnTo>
                  <a:lnTo>
                    <a:pt x="3773" y="361231"/>
                  </a:lnTo>
                  <a:lnTo>
                    <a:pt x="1986" y="374183"/>
                  </a:lnTo>
                  <a:lnTo>
                    <a:pt x="795" y="387711"/>
                  </a:lnTo>
                  <a:lnTo>
                    <a:pt x="0" y="401624"/>
                  </a:lnTo>
                  <a:lnTo>
                    <a:pt x="694" y="417017"/>
                  </a:lnTo>
                  <a:lnTo>
                    <a:pt x="2380" y="433397"/>
                  </a:lnTo>
                  <a:lnTo>
                    <a:pt x="4728" y="450434"/>
                  </a:lnTo>
                  <a:lnTo>
                    <a:pt x="8740" y="465463"/>
                  </a:lnTo>
                  <a:lnTo>
                    <a:pt x="13862" y="479153"/>
                  </a:lnTo>
                  <a:lnTo>
                    <a:pt x="19723" y="491949"/>
                  </a:lnTo>
                  <a:lnTo>
                    <a:pt x="27302" y="501704"/>
                  </a:lnTo>
                  <a:lnTo>
                    <a:pt x="36024" y="509431"/>
                  </a:lnTo>
                  <a:lnTo>
                    <a:pt x="45510" y="515805"/>
                  </a:lnTo>
                  <a:lnTo>
                    <a:pt x="54281" y="517608"/>
                  </a:lnTo>
                  <a:lnTo>
                    <a:pt x="62575" y="516363"/>
                  </a:lnTo>
                  <a:lnTo>
                    <a:pt x="86504" y="50653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4824017" y="3303468"/>
              <a:ext cx="66071" cy="11012"/>
            </a:xfrm>
            <a:custGeom>
              <a:avLst/>
              <a:gdLst/>
              <a:ahLst/>
              <a:cxnLst/>
              <a:rect l="0" t="0" r="0" b="0"/>
              <a:pathLst>
                <a:path w="66071" h="11012">
                  <a:moveTo>
                    <a:pt x="0" y="11011"/>
                  </a:moveTo>
                  <a:lnTo>
                    <a:pt x="16314" y="7748"/>
                  </a:lnTo>
                  <a:lnTo>
                    <a:pt x="6607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4934133" y="3061213"/>
              <a:ext cx="172843" cy="409931"/>
            </a:xfrm>
            <a:custGeom>
              <a:avLst/>
              <a:gdLst/>
              <a:ahLst/>
              <a:cxnLst/>
              <a:rect l="0" t="0" r="0" b="0"/>
              <a:pathLst>
                <a:path w="172843" h="409931">
                  <a:moveTo>
                    <a:pt x="0" y="0"/>
                  </a:moveTo>
                  <a:lnTo>
                    <a:pt x="17537" y="5846"/>
                  </a:lnTo>
                  <a:lnTo>
                    <a:pt x="27597" y="7568"/>
                  </a:lnTo>
                  <a:lnTo>
                    <a:pt x="39198" y="8716"/>
                  </a:lnTo>
                  <a:lnTo>
                    <a:pt x="51825" y="9481"/>
                  </a:lnTo>
                  <a:lnTo>
                    <a:pt x="65138" y="11215"/>
                  </a:lnTo>
                  <a:lnTo>
                    <a:pt x="78907" y="13595"/>
                  </a:lnTo>
                  <a:lnTo>
                    <a:pt x="92980" y="16404"/>
                  </a:lnTo>
                  <a:lnTo>
                    <a:pt x="103586" y="21948"/>
                  </a:lnTo>
                  <a:lnTo>
                    <a:pt x="111880" y="29314"/>
                  </a:lnTo>
                  <a:lnTo>
                    <a:pt x="118633" y="37896"/>
                  </a:lnTo>
                  <a:lnTo>
                    <a:pt x="121912" y="49734"/>
                  </a:lnTo>
                  <a:lnTo>
                    <a:pt x="122874" y="63744"/>
                  </a:lnTo>
                  <a:lnTo>
                    <a:pt x="122292" y="79201"/>
                  </a:lnTo>
                  <a:lnTo>
                    <a:pt x="119456" y="91953"/>
                  </a:lnTo>
                  <a:lnTo>
                    <a:pt x="115120" y="102901"/>
                  </a:lnTo>
                  <a:lnTo>
                    <a:pt x="109781" y="112647"/>
                  </a:lnTo>
                  <a:lnTo>
                    <a:pt x="103775" y="121592"/>
                  </a:lnTo>
                  <a:lnTo>
                    <a:pt x="97324" y="130002"/>
                  </a:lnTo>
                  <a:lnTo>
                    <a:pt x="90576" y="138055"/>
                  </a:lnTo>
                  <a:lnTo>
                    <a:pt x="88525" y="145871"/>
                  </a:lnTo>
                  <a:lnTo>
                    <a:pt x="89604" y="153529"/>
                  </a:lnTo>
                  <a:lnTo>
                    <a:pt x="92771" y="161081"/>
                  </a:lnTo>
                  <a:lnTo>
                    <a:pt x="98553" y="167339"/>
                  </a:lnTo>
                  <a:lnTo>
                    <a:pt x="106077" y="172735"/>
                  </a:lnTo>
                  <a:lnTo>
                    <a:pt x="114765" y="177556"/>
                  </a:lnTo>
                  <a:lnTo>
                    <a:pt x="124227" y="183217"/>
                  </a:lnTo>
                  <a:lnTo>
                    <a:pt x="144528" y="196031"/>
                  </a:lnTo>
                  <a:lnTo>
                    <a:pt x="152633" y="204098"/>
                  </a:lnTo>
                  <a:lnTo>
                    <a:pt x="159260" y="213146"/>
                  </a:lnTo>
                  <a:lnTo>
                    <a:pt x="164902" y="222849"/>
                  </a:lnTo>
                  <a:lnTo>
                    <a:pt x="168663" y="236659"/>
                  </a:lnTo>
                  <a:lnTo>
                    <a:pt x="171170" y="253206"/>
                  </a:lnTo>
                  <a:lnTo>
                    <a:pt x="172842" y="271579"/>
                  </a:lnTo>
                  <a:lnTo>
                    <a:pt x="171510" y="287498"/>
                  </a:lnTo>
                  <a:lnTo>
                    <a:pt x="168174" y="301781"/>
                  </a:lnTo>
                  <a:lnTo>
                    <a:pt x="151084" y="351078"/>
                  </a:lnTo>
                  <a:lnTo>
                    <a:pt x="144769" y="362520"/>
                  </a:lnTo>
                  <a:lnTo>
                    <a:pt x="136889" y="373819"/>
                  </a:lnTo>
                  <a:lnTo>
                    <a:pt x="127964" y="385022"/>
                  </a:lnTo>
                  <a:lnTo>
                    <a:pt x="118344" y="393714"/>
                  </a:lnTo>
                  <a:lnTo>
                    <a:pt x="108261" y="400733"/>
                  </a:lnTo>
                  <a:lnTo>
                    <a:pt x="97867" y="406635"/>
                  </a:lnTo>
                  <a:lnTo>
                    <a:pt x="86045" y="409346"/>
                  </a:lnTo>
                  <a:lnTo>
                    <a:pt x="73269" y="409930"/>
                  </a:lnTo>
                  <a:lnTo>
                    <a:pt x="33035" y="4074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077283" y="2934241"/>
              <a:ext cx="140916" cy="534401"/>
            </a:xfrm>
            <a:custGeom>
              <a:avLst/>
              <a:gdLst/>
              <a:ahLst/>
              <a:cxnLst/>
              <a:rect l="0" t="0" r="0" b="0"/>
              <a:pathLst>
                <a:path w="140916" h="534401">
                  <a:moveTo>
                    <a:pt x="0" y="5845"/>
                  </a:moveTo>
                  <a:lnTo>
                    <a:pt x="17537" y="0"/>
                  </a:lnTo>
                  <a:lnTo>
                    <a:pt x="26374" y="725"/>
                  </a:lnTo>
                  <a:lnTo>
                    <a:pt x="35935" y="3655"/>
                  </a:lnTo>
                  <a:lnTo>
                    <a:pt x="45981" y="8056"/>
                  </a:lnTo>
                  <a:lnTo>
                    <a:pt x="55124" y="13436"/>
                  </a:lnTo>
                  <a:lnTo>
                    <a:pt x="63667" y="19471"/>
                  </a:lnTo>
                  <a:lnTo>
                    <a:pt x="71809" y="25940"/>
                  </a:lnTo>
                  <a:lnTo>
                    <a:pt x="79684" y="33924"/>
                  </a:lnTo>
                  <a:lnTo>
                    <a:pt x="87381" y="42917"/>
                  </a:lnTo>
                  <a:lnTo>
                    <a:pt x="94959" y="52583"/>
                  </a:lnTo>
                  <a:lnTo>
                    <a:pt x="101235" y="63921"/>
                  </a:lnTo>
                  <a:lnTo>
                    <a:pt x="106642" y="76374"/>
                  </a:lnTo>
                  <a:lnTo>
                    <a:pt x="115913" y="102037"/>
                  </a:lnTo>
                  <a:lnTo>
                    <a:pt x="124112" y="125678"/>
                  </a:lnTo>
                  <a:lnTo>
                    <a:pt x="128011" y="139568"/>
                  </a:lnTo>
                  <a:lnTo>
                    <a:pt x="131834" y="154946"/>
                  </a:lnTo>
                  <a:lnTo>
                    <a:pt x="135606" y="171315"/>
                  </a:lnTo>
                  <a:lnTo>
                    <a:pt x="138121" y="188345"/>
                  </a:lnTo>
                  <a:lnTo>
                    <a:pt x="139798" y="205816"/>
                  </a:lnTo>
                  <a:lnTo>
                    <a:pt x="140915" y="223581"/>
                  </a:lnTo>
                  <a:lnTo>
                    <a:pt x="140437" y="239095"/>
                  </a:lnTo>
                  <a:lnTo>
                    <a:pt x="138895" y="253108"/>
                  </a:lnTo>
                  <a:lnTo>
                    <a:pt x="136643" y="266121"/>
                  </a:lnTo>
                  <a:lnTo>
                    <a:pt x="133918" y="278466"/>
                  </a:lnTo>
                  <a:lnTo>
                    <a:pt x="130878" y="290367"/>
                  </a:lnTo>
                  <a:lnTo>
                    <a:pt x="127628" y="301972"/>
                  </a:lnTo>
                  <a:lnTo>
                    <a:pt x="120754" y="324653"/>
                  </a:lnTo>
                  <a:lnTo>
                    <a:pt x="117208" y="335841"/>
                  </a:lnTo>
                  <a:lnTo>
                    <a:pt x="112397" y="349417"/>
                  </a:lnTo>
                  <a:lnTo>
                    <a:pt x="100526" y="380814"/>
                  </a:lnTo>
                  <a:lnTo>
                    <a:pt x="80086" y="432884"/>
                  </a:lnTo>
                  <a:lnTo>
                    <a:pt x="72967" y="448370"/>
                  </a:lnTo>
                  <a:lnTo>
                    <a:pt x="65774" y="462365"/>
                  </a:lnTo>
                  <a:lnTo>
                    <a:pt x="58531" y="475365"/>
                  </a:lnTo>
                  <a:lnTo>
                    <a:pt x="52480" y="487702"/>
                  </a:lnTo>
                  <a:lnTo>
                    <a:pt x="47222" y="499598"/>
                  </a:lnTo>
                  <a:lnTo>
                    <a:pt x="33035" y="534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5110318" y="346864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5366082" y="3204364"/>
              <a:ext cx="19526" cy="198209"/>
            </a:xfrm>
            <a:custGeom>
              <a:avLst/>
              <a:gdLst/>
              <a:ahLst/>
              <a:cxnLst/>
              <a:rect l="0" t="0" r="0" b="0"/>
              <a:pathLst>
                <a:path w="19526" h="198209">
                  <a:moveTo>
                    <a:pt x="19525" y="0"/>
                  </a:moveTo>
                  <a:lnTo>
                    <a:pt x="13679" y="17537"/>
                  </a:lnTo>
                  <a:lnTo>
                    <a:pt x="11957" y="28820"/>
                  </a:lnTo>
                  <a:lnTo>
                    <a:pt x="10809" y="42460"/>
                  </a:lnTo>
                  <a:lnTo>
                    <a:pt x="10044" y="57670"/>
                  </a:lnTo>
                  <a:lnTo>
                    <a:pt x="8310" y="73929"/>
                  </a:lnTo>
                  <a:lnTo>
                    <a:pt x="5931" y="90885"/>
                  </a:lnTo>
                  <a:lnTo>
                    <a:pt x="3122" y="108307"/>
                  </a:lnTo>
                  <a:lnTo>
                    <a:pt x="1248" y="124815"/>
                  </a:lnTo>
                  <a:lnTo>
                    <a:pt x="0" y="140715"/>
                  </a:lnTo>
                  <a:lnTo>
                    <a:pt x="8513" y="1982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5297515" y="3314479"/>
              <a:ext cx="44047" cy="22024"/>
            </a:xfrm>
            <a:custGeom>
              <a:avLst/>
              <a:gdLst/>
              <a:ahLst/>
              <a:cxnLst/>
              <a:rect l="0" t="0" r="0" b="0"/>
              <a:pathLst>
                <a:path w="44047" h="22024">
                  <a:moveTo>
                    <a:pt x="0" y="22023"/>
                  </a:moveTo>
                  <a:lnTo>
                    <a:pt x="9788" y="18760"/>
                  </a:lnTo>
                  <a:lnTo>
                    <a:pt x="4404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5528757" y="3072225"/>
              <a:ext cx="242256" cy="488760"/>
            </a:xfrm>
            <a:custGeom>
              <a:avLst/>
              <a:gdLst/>
              <a:ahLst/>
              <a:cxnLst/>
              <a:rect l="0" t="0" r="0" b="0"/>
              <a:pathLst>
                <a:path w="242256" h="488760">
                  <a:moveTo>
                    <a:pt x="0" y="0"/>
                  </a:moveTo>
                  <a:lnTo>
                    <a:pt x="77654" y="25885"/>
                  </a:lnTo>
                  <a:lnTo>
                    <a:pt x="88475" y="30715"/>
                  </a:lnTo>
                  <a:lnTo>
                    <a:pt x="99359" y="36382"/>
                  </a:lnTo>
                  <a:lnTo>
                    <a:pt x="110286" y="42607"/>
                  </a:lnTo>
                  <a:lnTo>
                    <a:pt x="121241" y="49205"/>
                  </a:lnTo>
                  <a:lnTo>
                    <a:pt x="143201" y="63060"/>
                  </a:lnTo>
                  <a:lnTo>
                    <a:pt x="151749" y="71404"/>
                  </a:lnTo>
                  <a:lnTo>
                    <a:pt x="158671" y="80638"/>
                  </a:lnTo>
                  <a:lnTo>
                    <a:pt x="164509" y="90464"/>
                  </a:lnTo>
                  <a:lnTo>
                    <a:pt x="169625" y="101908"/>
                  </a:lnTo>
                  <a:lnTo>
                    <a:pt x="174259" y="114432"/>
                  </a:lnTo>
                  <a:lnTo>
                    <a:pt x="178572" y="127675"/>
                  </a:lnTo>
                  <a:lnTo>
                    <a:pt x="180223" y="141398"/>
                  </a:lnTo>
                  <a:lnTo>
                    <a:pt x="180101" y="155441"/>
                  </a:lnTo>
                  <a:lnTo>
                    <a:pt x="178795" y="169697"/>
                  </a:lnTo>
                  <a:lnTo>
                    <a:pt x="176702" y="182871"/>
                  </a:lnTo>
                  <a:lnTo>
                    <a:pt x="174083" y="195324"/>
                  </a:lnTo>
                  <a:lnTo>
                    <a:pt x="171113" y="207297"/>
                  </a:lnTo>
                  <a:lnTo>
                    <a:pt x="166686" y="218950"/>
                  </a:lnTo>
                  <a:lnTo>
                    <a:pt x="161288" y="230388"/>
                  </a:lnTo>
                  <a:lnTo>
                    <a:pt x="155242" y="241685"/>
                  </a:lnTo>
                  <a:lnTo>
                    <a:pt x="148765" y="251663"/>
                  </a:lnTo>
                  <a:lnTo>
                    <a:pt x="141999" y="260762"/>
                  </a:lnTo>
                  <a:lnTo>
                    <a:pt x="135042" y="269275"/>
                  </a:lnTo>
                  <a:lnTo>
                    <a:pt x="129180" y="278620"/>
                  </a:lnTo>
                  <a:lnTo>
                    <a:pt x="124049" y="288522"/>
                  </a:lnTo>
                  <a:lnTo>
                    <a:pt x="119405" y="298793"/>
                  </a:lnTo>
                  <a:lnTo>
                    <a:pt x="113862" y="308087"/>
                  </a:lnTo>
                  <a:lnTo>
                    <a:pt x="107719" y="316731"/>
                  </a:lnTo>
                  <a:lnTo>
                    <a:pt x="101177" y="324940"/>
                  </a:lnTo>
                  <a:lnTo>
                    <a:pt x="95592" y="334083"/>
                  </a:lnTo>
                  <a:lnTo>
                    <a:pt x="90646" y="343850"/>
                  </a:lnTo>
                  <a:lnTo>
                    <a:pt x="86124" y="354031"/>
                  </a:lnTo>
                  <a:lnTo>
                    <a:pt x="81886" y="364489"/>
                  </a:lnTo>
                  <a:lnTo>
                    <a:pt x="73915" y="385897"/>
                  </a:lnTo>
                  <a:lnTo>
                    <a:pt x="71300" y="397968"/>
                  </a:lnTo>
                  <a:lnTo>
                    <a:pt x="69557" y="410909"/>
                  </a:lnTo>
                  <a:lnTo>
                    <a:pt x="68395" y="424431"/>
                  </a:lnTo>
                  <a:lnTo>
                    <a:pt x="70067" y="435892"/>
                  </a:lnTo>
                  <a:lnTo>
                    <a:pt x="73628" y="445980"/>
                  </a:lnTo>
                  <a:lnTo>
                    <a:pt x="78450" y="455153"/>
                  </a:lnTo>
                  <a:lnTo>
                    <a:pt x="85335" y="462491"/>
                  </a:lnTo>
                  <a:lnTo>
                    <a:pt x="93595" y="468606"/>
                  </a:lnTo>
                  <a:lnTo>
                    <a:pt x="102773" y="473907"/>
                  </a:lnTo>
                  <a:lnTo>
                    <a:pt x="113785" y="478664"/>
                  </a:lnTo>
                  <a:lnTo>
                    <a:pt x="126021" y="483060"/>
                  </a:lnTo>
                  <a:lnTo>
                    <a:pt x="139072" y="487213"/>
                  </a:lnTo>
                  <a:lnTo>
                    <a:pt x="152667" y="488759"/>
                  </a:lnTo>
                  <a:lnTo>
                    <a:pt x="166624" y="488566"/>
                  </a:lnTo>
                  <a:lnTo>
                    <a:pt x="180823" y="487213"/>
                  </a:lnTo>
                  <a:lnTo>
                    <a:pt x="193959" y="485088"/>
                  </a:lnTo>
                  <a:lnTo>
                    <a:pt x="206387" y="482448"/>
                  </a:lnTo>
                  <a:lnTo>
                    <a:pt x="242255" y="47349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5839335" y="3134235"/>
              <a:ext cx="101162" cy="202268"/>
            </a:xfrm>
            <a:custGeom>
              <a:avLst/>
              <a:gdLst/>
              <a:ahLst/>
              <a:cxnLst/>
              <a:rect l="0" t="0" r="0" b="0"/>
              <a:pathLst>
                <a:path w="101162" h="202268">
                  <a:moveTo>
                    <a:pt x="41792" y="158221"/>
                  </a:moveTo>
                  <a:lnTo>
                    <a:pt x="30101" y="146530"/>
                  </a:lnTo>
                  <a:lnTo>
                    <a:pt x="25434" y="139415"/>
                  </a:lnTo>
                  <a:lnTo>
                    <a:pt x="21099" y="131002"/>
                  </a:lnTo>
                  <a:lnTo>
                    <a:pt x="16985" y="121722"/>
                  </a:lnTo>
                  <a:lnTo>
                    <a:pt x="13019" y="111866"/>
                  </a:lnTo>
                  <a:lnTo>
                    <a:pt x="5350" y="91126"/>
                  </a:lnTo>
                  <a:lnTo>
                    <a:pt x="2815" y="79233"/>
                  </a:lnTo>
                  <a:lnTo>
                    <a:pt x="1126" y="66410"/>
                  </a:lnTo>
                  <a:lnTo>
                    <a:pt x="0" y="52967"/>
                  </a:lnTo>
                  <a:lnTo>
                    <a:pt x="1695" y="40335"/>
                  </a:lnTo>
                  <a:lnTo>
                    <a:pt x="5273" y="28243"/>
                  </a:lnTo>
                  <a:lnTo>
                    <a:pt x="10105" y="16512"/>
                  </a:lnTo>
                  <a:lnTo>
                    <a:pt x="18221" y="8690"/>
                  </a:lnTo>
                  <a:lnTo>
                    <a:pt x="28525" y="3476"/>
                  </a:lnTo>
                  <a:lnTo>
                    <a:pt x="40289" y="0"/>
                  </a:lnTo>
                  <a:lnTo>
                    <a:pt x="50578" y="130"/>
                  </a:lnTo>
                  <a:lnTo>
                    <a:pt x="59885" y="2663"/>
                  </a:lnTo>
                  <a:lnTo>
                    <a:pt x="68536" y="6799"/>
                  </a:lnTo>
                  <a:lnTo>
                    <a:pt x="75527" y="13227"/>
                  </a:lnTo>
                  <a:lnTo>
                    <a:pt x="81411" y="21183"/>
                  </a:lnTo>
                  <a:lnTo>
                    <a:pt x="86557" y="30157"/>
                  </a:lnTo>
                  <a:lnTo>
                    <a:pt x="91212" y="41034"/>
                  </a:lnTo>
                  <a:lnTo>
                    <a:pt x="95538" y="53179"/>
                  </a:lnTo>
                  <a:lnTo>
                    <a:pt x="99646" y="66170"/>
                  </a:lnTo>
                  <a:lnTo>
                    <a:pt x="101161" y="79725"/>
                  </a:lnTo>
                  <a:lnTo>
                    <a:pt x="100948" y="93655"/>
                  </a:lnTo>
                  <a:lnTo>
                    <a:pt x="99582" y="107836"/>
                  </a:lnTo>
                  <a:lnTo>
                    <a:pt x="96224" y="120961"/>
                  </a:lnTo>
                  <a:lnTo>
                    <a:pt x="91539" y="133381"/>
                  </a:lnTo>
                  <a:lnTo>
                    <a:pt x="85968" y="145332"/>
                  </a:lnTo>
                  <a:lnTo>
                    <a:pt x="79807" y="155746"/>
                  </a:lnTo>
                  <a:lnTo>
                    <a:pt x="73253" y="165136"/>
                  </a:lnTo>
                  <a:lnTo>
                    <a:pt x="66437" y="173842"/>
                  </a:lnTo>
                  <a:lnTo>
                    <a:pt x="58222" y="180870"/>
                  </a:lnTo>
                  <a:lnTo>
                    <a:pt x="49076" y="186779"/>
                  </a:lnTo>
                  <a:lnTo>
                    <a:pt x="8758" y="20226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947197" y="3193352"/>
              <a:ext cx="44047" cy="363383"/>
            </a:xfrm>
            <a:custGeom>
              <a:avLst/>
              <a:gdLst/>
              <a:ahLst/>
              <a:cxnLst/>
              <a:rect l="0" t="0" r="0" b="0"/>
              <a:pathLst>
                <a:path w="44047" h="363383">
                  <a:moveTo>
                    <a:pt x="0" y="0"/>
                  </a:moveTo>
                  <a:lnTo>
                    <a:pt x="0" y="118865"/>
                  </a:lnTo>
                  <a:lnTo>
                    <a:pt x="1224" y="137972"/>
                  </a:lnTo>
                  <a:lnTo>
                    <a:pt x="3263" y="158051"/>
                  </a:lnTo>
                  <a:lnTo>
                    <a:pt x="5845" y="178777"/>
                  </a:lnTo>
                  <a:lnTo>
                    <a:pt x="7567" y="198713"/>
                  </a:lnTo>
                  <a:lnTo>
                    <a:pt x="8715" y="218121"/>
                  </a:lnTo>
                  <a:lnTo>
                    <a:pt x="9480" y="237177"/>
                  </a:lnTo>
                  <a:lnTo>
                    <a:pt x="11214" y="255999"/>
                  </a:lnTo>
                  <a:lnTo>
                    <a:pt x="13594" y="274664"/>
                  </a:lnTo>
                  <a:lnTo>
                    <a:pt x="16403" y="293225"/>
                  </a:lnTo>
                  <a:lnTo>
                    <a:pt x="19500" y="309269"/>
                  </a:lnTo>
                  <a:lnTo>
                    <a:pt x="22788" y="323636"/>
                  </a:lnTo>
                  <a:lnTo>
                    <a:pt x="44046" y="36338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6123382" y="3259421"/>
              <a:ext cx="143151" cy="66071"/>
            </a:xfrm>
            <a:custGeom>
              <a:avLst/>
              <a:gdLst/>
              <a:ahLst/>
              <a:cxnLst/>
              <a:rect l="0" t="0" r="0" b="0"/>
              <a:pathLst>
                <a:path w="143151" h="66071">
                  <a:moveTo>
                    <a:pt x="0" y="66070"/>
                  </a:moveTo>
                  <a:lnTo>
                    <a:pt x="23382" y="60224"/>
                  </a:lnTo>
                  <a:lnTo>
                    <a:pt x="35164" y="56055"/>
                  </a:lnTo>
                  <a:lnTo>
                    <a:pt x="47913" y="50829"/>
                  </a:lnTo>
                  <a:lnTo>
                    <a:pt x="61306" y="44898"/>
                  </a:lnTo>
                  <a:lnTo>
                    <a:pt x="73905" y="38497"/>
                  </a:lnTo>
                  <a:lnTo>
                    <a:pt x="1431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6167428" y="3424595"/>
              <a:ext cx="99105" cy="33036"/>
            </a:xfrm>
            <a:custGeom>
              <a:avLst/>
              <a:gdLst/>
              <a:ahLst/>
              <a:cxnLst/>
              <a:rect l="0" t="0" r="0" b="0"/>
              <a:pathLst>
                <a:path w="99105" h="33036">
                  <a:moveTo>
                    <a:pt x="0" y="33035"/>
                  </a:moveTo>
                  <a:lnTo>
                    <a:pt x="47913" y="21056"/>
                  </a:lnTo>
                  <a:lnTo>
                    <a:pt x="9910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6398671" y="3183871"/>
              <a:ext cx="156476" cy="152632"/>
            </a:xfrm>
            <a:custGeom>
              <a:avLst/>
              <a:gdLst/>
              <a:ahLst/>
              <a:cxnLst/>
              <a:rect l="0" t="0" r="0" b="0"/>
              <a:pathLst>
                <a:path w="156476" h="152632">
                  <a:moveTo>
                    <a:pt x="0" y="9481"/>
                  </a:moveTo>
                  <a:lnTo>
                    <a:pt x="17537" y="3635"/>
                  </a:lnTo>
                  <a:lnTo>
                    <a:pt x="27597" y="1914"/>
                  </a:lnTo>
                  <a:lnTo>
                    <a:pt x="39198" y="766"/>
                  </a:lnTo>
                  <a:lnTo>
                    <a:pt x="51825" y="0"/>
                  </a:lnTo>
                  <a:lnTo>
                    <a:pt x="65138" y="714"/>
                  </a:lnTo>
                  <a:lnTo>
                    <a:pt x="78907" y="2413"/>
                  </a:lnTo>
                  <a:lnTo>
                    <a:pt x="92980" y="4769"/>
                  </a:lnTo>
                  <a:lnTo>
                    <a:pt x="106033" y="8787"/>
                  </a:lnTo>
                  <a:lnTo>
                    <a:pt x="118405" y="13912"/>
                  </a:lnTo>
                  <a:lnTo>
                    <a:pt x="130325" y="19776"/>
                  </a:lnTo>
                  <a:lnTo>
                    <a:pt x="139494" y="28580"/>
                  </a:lnTo>
                  <a:lnTo>
                    <a:pt x="146830" y="39343"/>
                  </a:lnTo>
                  <a:lnTo>
                    <a:pt x="152944" y="51412"/>
                  </a:lnTo>
                  <a:lnTo>
                    <a:pt x="155797" y="63129"/>
                  </a:lnTo>
                  <a:lnTo>
                    <a:pt x="156475" y="74610"/>
                  </a:lnTo>
                  <a:lnTo>
                    <a:pt x="155704" y="85936"/>
                  </a:lnTo>
                  <a:lnTo>
                    <a:pt x="152743" y="97156"/>
                  </a:lnTo>
                  <a:lnTo>
                    <a:pt x="148322" y="108307"/>
                  </a:lnTo>
                  <a:lnTo>
                    <a:pt x="110116" y="1526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6354625" y="3473521"/>
              <a:ext cx="220232" cy="12477"/>
            </a:xfrm>
            <a:custGeom>
              <a:avLst/>
              <a:gdLst/>
              <a:ahLst/>
              <a:cxnLst/>
              <a:rect l="0" t="0" r="0" b="0"/>
              <a:pathLst>
                <a:path w="220232" h="12477">
                  <a:moveTo>
                    <a:pt x="0" y="6132"/>
                  </a:moveTo>
                  <a:lnTo>
                    <a:pt x="23382" y="11977"/>
                  </a:lnTo>
                  <a:lnTo>
                    <a:pt x="33941" y="12476"/>
                  </a:lnTo>
                  <a:lnTo>
                    <a:pt x="44651" y="11585"/>
                  </a:lnTo>
                  <a:lnTo>
                    <a:pt x="55460" y="9767"/>
                  </a:lnTo>
                  <a:lnTo>
                    <a:pt x="67561" y="8555"/>
                  </a:lnTo>
                  <a:lnTo>
                    <a:pt x="80522" y="7747"/>
                  </a:lnTo>
                  <a:lnTo>
                    <a:pt x="94057" y="7209"/>
                  </a:lnTo>
                  <a:lnTo>
                    <a:pt x="109198" y="5626"/>
                  </a:lnTo>
                  <a:lnTo>
                    <a:pt x="125409" y="3348"/>
                  </a:lnTo>
                  <a:lnTo>
                    <a:pt x="142334" y="605"/>
                  </a:lnTo>
                  <a:lnTo>
                    <a:pt x="157288" y="0"/>
                  </a:lnTo>
                  <a:lnTo>
                    <a:pt x="170927" y="821"/>
                  </a:lnTo>
                  <a:lnTo>
                    <a:pt x="220231" y="613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4416590" y="3677861"/>
              <a:ext cx="198209" cy="11012"/>
            </a:xfrm>
            <a:custGeom>
              <a:avLst/>
              <a:gdLst/>
              <a:ahLst/>
              <a:cxnLst/>
              <a:rect l="0" t="0" r="0" b="0"/>
              <a:pathLst>
                <a:path w="198209" h="11012">
                  <a:moveTo>
                    <a:pt x="0" y="0"/>
                  </a:moveTo>
                  <a:lnTo>
                    <a:pt x="17537" y="5845"/>
                  </a:lnTo>
                  <a:lnTo>
                    <a:pt x="27597" y="7567"/>
                  </a:lnTo>
                  <a:lnTo>
                    <a:pt x="39197" y="8715"/>
                  </a:lnTo>
                  <a:lnTo>
                    <a:pt x="51825" y="9481"/>
                  </a:lnTo>
                  <a:lnTo>
                    <a:pt x="78907" y="10331"/>
                  </a:lnTo>
                  <a:lnTo>
                    <a:pt x="198208" y="110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4677627" y="3600780"/>
              <a:ext cx="146391" cy="315670"/>
            </a:xfrm>
            <a:custGeom>
              <a:avLst/>
              <a:gdLst/>
              <a:ahLst/>
              <a:cxnLst/>
              <a:rect l="0" t="0" r="0" b="0"/>
              <a:pathLst>
                <a:path w="146391" h="315670">
                  <a:moveTo>
                    <a:pt x="14252" y="0"/>
                  </a:moveTo>
                  <a:lnTo>
                    <a:pt x="31789" y="5845"/>
                  </a:lnTo>
                  <a:lnTo>
                    <a:pt x="38178" y="11238"/>
                  </a:lnTo>
                  <a:lnTo>
                    <a:pt x="43661" y="18504"/>
                  </a:lnTo>
                  <a:lnTo>
                    <a:pt x="48540" y="27018"/>
                  </a:lnTo>
                  <a:lnTo>
                    <a:pt x="51793" y="37588"/>
                  </a:lnTo>
                  <a:lnTo>
                    <a:pt x="53961" y="49528"/>
                  </a:lnTo>
                  <a:lnTo>
                    <a:pt x="55407" y="62383"/>
                  </a:lnTo>
                  <a:lnTo>
                    <a:pt x="55147" y="75847"/>
                  </a:lnTo>
                  <a:lnTo>
                    <a:pt x="53750" y="89717"/>
                  </a:lnTo>
                  <a:lnTo>
                    <a:pt x="51596" y="103857"/>
                  </a:lnTo>
                  <a:lnTo>
                    <a:pt x="45939" y="135883"/>
                  </a:lnTo>
                  <a:lnTo>
                    <a:pt x="42718" y="152987"/>
                  </a:lnTo>
                  <a:lnTo>
                    <a:pt x="38123" y="169284"/>
                  </a:lnTo>
                  <a:lnTo>
                    <a:pt x="32613" y="185043"/>
                  </a:lnTo>
                  <a:lnTo>
                    <a:pt x="26492" y="200443"/>
                  </a:lnTo>
                  <a:lnTo>
                    <a:pt x="21189" y="215604"/>
                  </a:lnTo>
                  <a:lnTo>
                    <a:pt x="16429" y="230605"/>
                  </a:lnTo>
                  <a:lnTo>
                    <a:pt x="7878" y="259100"/>
                  </a:lnTo>
                  <a:lnTo>
                    <a:pt x="0" y="283999"/>
                  </a:lnTo>
                  <a:lnTo>
                    <a:pt x="1080" y="293331"/>
                  </a:lnTo>
                  <a:lnTo>
                    <a:pt x="5470" y="300775"/>
                  </a:lnTo>
                  <a:lnTo>
                    <a:pt x="12068" y="306962"/>
                  </a:lnTo>
                  <a:lnTo>
                    <a:pt x="21360" y="311086"/>
                  </a:lnTo>
                  <a:lnTo>
                    <a:pt x="32449" y="313836"/>
                  </a:lnTo>
                  <a:lnTo>
                    <a:pt x="44736" y="315669"/>
                  </a:lnTo>
                  <a:lnTo>
                    <a:pt x="56598" y="314444"/>
                  </a:lnTo>
                  <a:lnTo>
                    <a:pt x="68176" y="311181"/>
                  </a:lnTo>
                  <a:lnTo>
                    <a:pt x="79565" y="306558"/>
                  </a:lnTo>
                  <a:lnTo>
                    <a:pt x="102008" y="298159"/>
                  </a:lnTo>
                  <a:lnTo>
                    <a:pt x="146390" y="286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4868064" y="3611791"/>
              <a:ext cx="166808" cy="253267"/>
            </a:xfrm>
            <a:custGeom>
              <a:avLst/>
              <a:gdLst/>
              <a:ahLst/>
              <a:cxnLst/>
              <a:rect l="0" t="0" r="0" b="0"/>
              <a:pathLst>
                <a:path w="166808" h="253267">
                  <a:moveTo>
                    <a:pt x="0" y="0"/>
                  </a:moveTo>
                  <a:lnTo>
                    <a:pt x="17537" y="5846"/>
                  </a:lnTo>
                  <a:lnTo>
                    <a:pt x="27596" y="7568"/>
                  </a:lnTo>
                  <a:lnTo>
                    <a:pt x="39197" y="8716"/>
                  </a:lnTo>
                  <a:lnTo>
                    <a:pt x="51825" y="9482"/>
                  </a:lnTo>
                  <a:lnTo>
                    <a:pt x="78906" y="10332"/>
                  </a:lnTo>
                  <a:lnTo>
                    <a:pt x="92980" y="10559"/>
                  </a:lnTo>
                  <a:lnTo>
                    <a:pt x="107256" y="11933"/>
                  </a:lnTo>
                  <a:lnTo>
                    <a:pt x="121668" y="14073"/>
                  </a:lnTo>
                  <a:lnTo>
                    <a:pt x="136170" y="16723"/>
                  </a:lnTo>
                  <a:lnTo>
                    <a:pt x="147061" y="22161"/>
                  </a:lnTo>
                  <a:lnTo>
                    <a:pt x="155546" y="29456"/>
                  </a:lnTo>
                  <a:lnTo>
                    <a:pt x="162425" y="37990"/>
                  </a:lnTo>
                  <a:lnTo>
                    <a:pt x="165788" y="47350"/>
                  </a:lnTo>
                  <a:lnTo>
                    <a:pt x="166807" y="57261"/>
                  </a:lnTo>
                  <a:lnTo>
                    <a:pt x="166262" y="67538"/>
                  </a:lnTo>
                  <a:lnTo>
                    <a:pt x="163452" y="80508"/>
                  </a:lnTo>
                  <a:lnTo>
                    <a:pt x="159132" y="95271"/>
                  </a:lnTo>
                  <a:lnTo>
                    <a:pt x="153805" y="111231"/>
                  </a:lnTo>
                  <a:lnTo>
                    <a:pt x="147806" y="126765"/>
                  </a:lnTo>
                  <a:lnTo>
                    <a:pt x="141360" y="142015"/>
                  </a:lnTo>
                  <a:lnTo>
                    <a:pt x="134616" y="157076"/>
                  </a:lnTo>
                  <a:lnTo>
                    <a:pt x="120597" y="186861"/>
                  </a:lnTo>
                  <a:lnTo>
                    <a:pt x="113433" y="201655"/>
                  </a:lnTo>
                  <a:lnTo>
                    <a:pt x="106209" y="213965"/>
                  </a:lnTo>
                  <a:lnTo>
                    <a:pt x="98947" y="224618"/>
                  </a:lnTo>
                  <a:lnTo>
                    <a:pt x="77081" y="2532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5176387" y="3721907"/>
              <a:ext cx="18963" cy="176186"/>
            </a:xfrm>
            <a:custGeom>
              <a:avLst/>
              <a:gdLst/>
              <a:ahLst/>
              <a:cxnLst/>
              <a:rect l="0" t="0" r="0" b="0"/>
              <a:pathLst>
                <a:path w="18963" h="176186">
                  <a:moveTo>
                    <a:pt x="0" y="0"/>
                  </a:moveTo>
                  <a:lnTo>
                    <a:pt x="11692" y="17537"/>
                  </a:lnTo>
                  <a:lnTo>
                    <a:pt x="15136" y="27597"/>
                  </a:lnTo>
                  <a:lnTo>
                    <a:pt x="17432" y="39198"/>
                  </a:lnTo>
                  <a:lnTo>
                    <a:pt x="18962" y="51825"/>
                  </a:lnTo>
                  <a:lnTo>
                    <a:pt x="18759" y="65138"/>
                  </a:lnTo>
                  <a:lnTo>
                    <a:pt x="17400" y="78907"/>
                  </a:lnTo>
                  <a:lnTo>
                    <a:pt x="15271" y="92981"/>
                  </a:lnTo>
                  <a:lnTo>
                    <a:pt x="12628" y="107257"/>
                  </a:lnTo>
                  <a:lnTo>
                    <a:pt x="9642" y="121668"/>
                  </a:lnTo>
                  <a:lnTo>
                    <a:pt x="0" y="1761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5143353" y="3821011"/>
              <a:ext cx="66070" cy="1"/>
            </a:xfrm>
            <a:custGeom>
              <a:avLst/>
              <a:gdLst/>
              <a:ahLst/>
              <a:cxnLst/>
              <a:rect l="0" t="0" r="0" b="0"/>
              <a:pathLst>
                <a:path w="66070" h="1">
                  <a:moveTo>
                    <a:pt x="0" y="0"/>
                  </a:moveTo>
                  <a:lnTo>
                    <a:pt x="6606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5363584" y="3677861"/>
              <a:ext cx="275290" cy="313306"/>
            </a:xfrm>
            <a:custGeom>
              <a:avLst/>
              <a:gdLst/>
              <a:ahLst/>
              <a:cxnLst/>
              <a:rect l="0" t="0" r="0" b="0"/>
              <a:pathLst>
                <a:path w="275290" h="313306">
                  <a:moveTo>
                    <a:pt x="0" y="0"/>
                  </a:moveTo>
                  <a:lnTo>
                    <a:pt x="11691" y="11691"/>
                  </a:lnTo>
                  <a:lnTo>
                    <a:pt x="18806" y="16359"/>
                  </a:lnTo>
                  <a:lnTo>
                    <a:pt x="27219" y="20694"/>
                  </a:lnTo>
                  <a:lnTo>
                    <a:pt x="36499" y="24807"/>
                  </a:lnTo>
                  <a:lnTo>
                    <a:pt x="47579" y="27550"/>
                  </a:lnTo>
                  <a:lnTo>
                    <a:pt x="59860" y="29378"/>
                  </a:lnTo>
                  <a:lnTo>
                    <a:pt x="72941" y="30597"/>
                  </a:lnTo>
                  <a:lnTo>
                    <a:pt x="85333" y="32633"/>
                  </a:lnTo>
                  <a:lnTo>
                    <a:pt x="97264" y="35214"/>
                  </a:lnTo>
                  <a:lnTo>
                    <a:pt x="108889" y="38158"/>
                  </a:lnTo>
                  <a:lnTo>
                    <a:pt x="120309" y="42568"/>
                  </a:lnTo>
                  <a:lnTo>
                    <a:pt x="131594" y="47954"/>
                  </a:lnTo>
                  <a:lnTo>
                    <a:pt x="142787" y="53993"/>
                  </a:lnTo>
                  <a:lnTo>
                    <a:pt x="152696" y="60465"/>
                  </a:lnTo>
                  <a:lnTo>
                    <a:pt x="161749" y="67227"/>
                  </a:lnTo>
                  <a:lnTo>
                    <a:pt x="170232" y="74182"/>
                  </a:lnTo>
                  <a:lnTo>
                    <a:pt x="175887" y="84936"/>
                  </a:lnTo>
                  <a:lnTo>
                    <a:pt x="179657" y="98224"/>
                  </a:lnTo>
                  <a:lnTo>
                    <a:pt x="182170" y="113199"/>
                  </a:lnTo>
                  <a:lnTo>
                    <a:pt x="182622" y="129300"/>
                  </a:lnTo>
                  <a:lnTo>
                    <a:pt x="181700" y="146152"/>
                  </a:lnTo>
                  <a:lnTo>
                    <a:pt x="179862" y="163504"/>
                  </a:lnTo>
                  <a:lnTo>
                    <a:pt x="176189" y="179966"/>
                  </a:lnTo>
                  <a:lnTo>
                    <a:pt x="171294" y="195835"/>
                  </a:lnTo>
                  <a:lnTo>
                    <a:pt x="165583" y="211308"/>
                  </a:lnTo>
                  <a:lnTo>
                    <a:pt x="161776" y="226517"/>
                  </a:lnTo>
                  <a:lnTo>
                    <a:pt x="159238" y="241551"/>
                  </a:lnTo>
                  <a:lnTo>
                    <a:pt x="157546" y="256467"/>
                  </a:lnTo>
                  <a:lnTo>
                    <a:pt x="157642" y="270082"/>
                  </a:lnTo>
                  <a:lnTo>
                    <a:pt x="158929" y="282829"/>
                  </a:lnTo>
                  <a:lnTo>
                    <a:pt x="161010" y="294998"/>
                  </a:lnTo>
                  <a:lnTo>
                    <a:pt x="167292" y="303111"/>
                  </a:lnTo>
                  <a:lnTo>
                    <a:pt x="176373" y="308519"/>
                  </a:lnTo>
                  <a:lnTo>
                    <a:pt x="187322" y="312124"/>
                  </a:lnTo>
                  <a:lnTo>
                    <a:pt x="199515" y="313305"/>
                  </a:lnTo>
                  <a:lnTo>
                    <a:pt x="212538" y="312867"/>
                  </a:lnTo>
                  <a:lnTo>
                    <a:pt x="275289" y="2973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5779851" y="3683258"/>
              <a:ext cx="117830" cy="148766"/>
            </a:xfrm>
            <a:custGeom>
              <a:avLst/>
              <a:gdLst/>
              <a:ahLst/>
              <a:cxnLst/>
              <a:rect l="0" t="0" r="0" b="0"/>
              <a:pathLst>
                <a:path w="117830" h="148766">
                  <a:moveTo>
                    <a:pt x="57230" y="93707"/>
                  </a:moveTo>
                  <a:lnTo>
                    <a:pt x="39693" y="87861"/>
                  </a:lnTo>
                  <a:lnTo>
                    <a:pt x="32080" y="83692"/>
                  </a:lnTo>
                  <a:lnTo>
                    <a:pt x="24558" y="78466"/>
                  </a:lnTo>
                  <a:lnTo>
                    <a:pt x="17096" y="72535"/>
                  </a:lnTo>
                  <a:lnTo>
                    <a:pt x="10898" y="64910"/>
                  </a:lnTo>
                  <a:lnTo>
                    <a:pt x="5542" y="56156"/>
                  </a:lnTo>
                  <a:lnTo>
                    <a:pt x="748" y="46650"/>
                  </a:lnTo>
                  <a:lnTo>
                    <a:pt x="0" y="36642"/>
                  </a:lnTo>
                  <a:lnTo>
                    <a:pt x="1948" y="26300"/>
                  </a:lnTo>
                  <a:lnTo>
                    <a:pt x="5693" y="15734"/>
                  </a:lnTo>
                  <a:lnTo>
                    <a:pt x="13084" y="8690"/>
                  </a:lnTo>
                  <a:lnTo>
                    <a:pt x="22906" y="3994"/>
                  </a:lnTo>
                  <a:lnTo>
                    <a:pt x="34347" y="864"/>
                  </a:lnTo>
                  <a:lnTo>
                    <a:pt x="46869" y="0"/>
                  </a:lnTo>
                  <a:lnTo>
                    <a:pt x="60110" y="648"/>
                  </a:lnTo>
                  <a:lnTo>
                    <a:pt x="73832" y="2304"/>
                  </a:lnTo>
                  <a:lnTo>
                    <a:pt x="85427" y="5854"/>
                  </a:lnTo>
                  <a:lnTo>
                    <a:pt x="95605" y="10668"/>
                  </a:lnTo>
                  <a:lnTo>
                    <a:pt x="104836" y="16325"/>
                  </a:lnTo>
                  <a:lnTo>
                    <a:pt x="110991" y="24990"/>
                  </a:lnTo>
                  <a:lnTo>
                    <a:pt x="115093" y="35660"/>
                  </a:lnTo>
                  <a:lnTo>
                    <a:pt x="117829" y="47668"/>
                  </a:lnTo>
                  <a:lnTo>
                    <a:pt x="117206" y="59344"/>
                  </a:lnTo>
                  <a:lnTo>
                    <a:pt x="114343" y="70798"/>
                  </a:lnTo>
                  <a:lnTo>
                    <a:pt x="109987" y="82105"/>
                  </a:lnTo>
                  <a:lnTo>
                    <a:pt x="103413" y="92090"/>
                  </a:lnTo>
                  <a:lnTo>
                    <a:pt x="95360" y="101193"/>
                  </a:lnTo>
                  <a:lnTo>
                    <a:pt x="77847" y="117834"/>
                  </a:lnTo>
                  <a:lnTo>
                    <a:pt x="61907" y="133386"/>
                  </a:lnTo>
                  <a:lnTo>
                    <a:pt x="51783" y="138512"/>
                  </a:lnTo>
                  <a:lnTo>
                    <a:pt x="40141" y="141930"/>
                  </a:lnTo>
                  <a:lnTo>
                    <a:pt x="2172" y="14876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5870116" y="3754942"/>
              <a:ext cx="22024" cy="220232"/>
            </a:xfrm>
            <a:custGeom>
              <a:avLst/>
              <a:gdLst/>
              <a:ahLst/>
              <a:cxnLst/>
              <a:rect l="0" t="0" r="0" b="0"/>
              <a:pathLst>
                <a:path w="22024" h="220232">
                  <a:moveTo>
                    <a:pt x="0" y="0"/>
                  </a:moveTo>
                  <a:lnTo>
                    <a:pt x="5846" y="29228"/>
                  </a:lnTo>
                  <a:lnTo>
                    <a:pt x="7568" y="43955"/>
                  </a:lnTo>
                  <a:lnTo>
                    <a:pt x="8716" y="59891"/>
                  </a:lnTo>
                  <a:lnTo>
                    <a:pt x="9481" y="76633"/>
                  </a:lnTo>
                  <a:lnTo>
                    <a:pt x="11215" y="93911"/>
                  </a:lnTo>
                  <a:lnTo>
                    <a:pt x="13594" y="111547"/>
                  </a:lnTo>
                  <a:lnTo>
                    <a:pt x="16404" y="129423"/>
                  </a:lnTo>
                  <a:lnTo>
                    <a:pt x="18277" y="146233"/>
                  </a:lnTo>
                  <a:lnTo>
                    <a:pt x="19526" y="162335"/>
                  </a:lnTo>
                  <a:lnTo>
                    <a:pt x="22023" y="2202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6090347" y="3810000"/>
              <a:ext cx="66070" cy="11012"/>
            </a:xfrm>
            <a:custGeom>
              <a:avLst/>
              <a:gdLst/>
              <a:ahLst/>
              <a:cxnLst/>
              <a:rect l="0" t="0" r="0" b="0"/>
              <a:pathLst>
                <a:path w="66070" h="11012">
                  <a:moveTo>
                    <a:pt x="0" y="0"/>
                  </a:moveTo>
                  <a:lnTo>
                    <a:pt x="9788" y="3262"/>
                  </a:lnTo>
                  <a:lnTo>
                    <a:pt x="66069" y="110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6068324" y="3975173"/>
              <a:ext cx="99105" cy="6345"/>
            </a:xfrm>
            <a:custGeom>
              <a:avLst/>
              <a:gdLst/>
              <a:ahLst/>
              <a:cxnLst/>
              <a:rect l="0" t="0" r="0" b="0"/>
              <a:pathLst>
                <a:path w="99105" h="6345">
                  <a:moveTo>
                    <a:pt x="0" y="0"/>
                  </a:moveTo>
                  <a:lnTo>
                    <a:pt x="17537" y="5846"/>
                  </a:lnTo>
                  <a:lnTo>
                    <a:pt x="26374" y="6344"/>
                  </a:lnTo>
                  <a:lnTo>
                    <a:pt x="9910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6167428" y="397517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6376647" y="3754942"/>
              <a:ext cx="231245" cy="282743"/>
            </a:xfrm>
            <a:custGeom>
              <a:avLst/>
              <a:gdLst/>
              <a:ahLst/>
              <a:cxnLst/>
              <a:rect l="0" t="0" r="0" b="0"/>
              <a:pathLst>
                <a:path w="231245" h="282743">
                  <a:moveTo>
                    <a:pt x="0" y="0"/>
                  </a:moveTo>
                  <a:lnTo>
                    <a:pt x="23383" y="0"/>
                  </a:lnTo>
                  <a:lnTo>
                    <a:pt x="35165" y="1223"/>
                  </a:lnTo>
                  <a:lnTo>
                    <a:pt x="47913" y="3263"/>
                  </a:lnTo>
                  <a:lnTo>
                    <a:pt x="61306" y="5845"/>
                  </a:lnTo>
                  <a:lnTo>
                    <a:pt x="72682" y="10015"/>
                  </a:lnTo>
                  <a:lnTo>
                    <a:pt x="82713" y="15241"/>
                  </a:lnTo>
                  <a:lnTo>
                    <a:pt x="91847" y="21172"/>
                  </a:lnTo>
                  <a:lnTo>
                    <a:pt x="100384" y="28797"/>
                  </a:lnTo>
                  <a:lnTo>
                    <a:pt x="108522" y="37550"/>
                  </a:lnTo>
                  <a:lnTo>
                    <a:pt x="116395" y="47056"/>
                  </a:lnTo>
                  <a:lnTo>
                    <a:pt x="120419" y="58288"/>
                  </a:lnTo>
                  <a:lnTo>
                    <a:pt x="121879" y="70670"/>
                  </a:lnTo>
                  <a:lnTo>
                    <a:pt x="121628" y="83819"/>
                  </a:lnTo>
                  <a:lnTo>
                    <a:pt x="119015" y="97478"/>
                  </a:lnTo>
                  <a:lnTo>
                    <a:pt x="114824" y="111478"/>
                  </a:lnTo>
                  <a:lnTo>
                    <a:pt x="103644" y="141309"/>
                  </a:lnTo>
                  <a:lnTo>
                    <a:pt x="90518" y="174959"/>
                  </a:lnTo>
                  <a:lnTo>
                    <a:pt x="83592" y="190049"/>
                  </a:lnTo>
                  <a:lnTo>
                    <a:pt x="76528" y="203781"/>
                  </a:lnTo>
                  <a:lnTo>
                    <a:pt x="69372" y="216605"/>
                  </a:lnTo>
                  <a:lnTo>
                    <a:pt x="62154" y="228825"/>
                  </a:lnTo>
                  <a:lnTo>
                    <a:pt x="47608" y="252191"/>
                  </a:lnTo>
                  <a:lnTo>
                    <a:pt x="47644" y="261114"/>
                  </a:lnTo>
                  <a:lnTo>
                    <a:pt x="52563" y="268286"/>
                  </a:lnTo>
                  <a:lnTo>
                    <a:pt x="60736" y="274291"/>
                  </a:lnTo>
                  <a:lnTo>
                    <a:pt x="71078" y="278294"/>
                  </a:lnTo>
                  <a:lnTo>
                    <a:pt x="82867" y="280963"/>
                  </a:lnTo>
                  <a:lnTo>
                    <a:pt x="95621" y="282742"/>
                  </a:lnTo>
                  <a:lnTo>
                    <a:pt x="109017" y="281481"/>
                  </a:lnTo>
                  <a:lnTo>
                    <a:pt x="122842" y="278193"/>
                  </a:lnTo>
                  <a:lnTo>
                    <a:pt x="136953" y="273555"/>
                  </a:lnTo>
                  <a:lnTo>
                    <a:pt x="151254" y="266792"/>
                  </a:lnTo>
                  <a:lnTo>
                    <a:pt x="165682" y="258613"/>
                  </a:lnTo>
                  <a:lnTo>
                    <a:pt x="180195" y="249489"/>
                  </a:lnTo>
                  <a:lnTo>
                    <a:pt x="192317" y="240960"/>
                  </a:lnTo>
                  <a:lnTo>
                    <a:pt x="202845" y="232827"/>
                  </a:lnTo>
                  <a:lnTo>
                    <a:pt x="231244" y="2092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6464740" y="3303468"/>
              <a:ext cx="66070" cy="55059"/>
            </a:xfrm>
            <a:custGeom>
              <a:avLst/>
              <a:gdLst/>
              <a:ahLst/>
              <a:cxnLst/>
              <a:rect l="0" t="0" r="0" b="0"/>
              <a:pathLst>
                <a:path w="66070" h="55059">
                  <a:moveTo>
                    <a:pt x="66069" y="0"/>
                  </a:moveTo>
                  <a:lnTo>
                    <a:pt x="54379" y="11691"/>
                  </a:lnTo>
                  <a:lnTo>
                    <a:pt x="47264" y="17582"/>
                  </a:lnTo>
                  <a:lnTo>
                    <a:pt x="38850" y="23956"/>
                  </a:lnTo>
                  <a:lnTo>
                    <a:pt x="0" y="550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6365636" y="343560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5495723" y="4162369"/>
              <a:ext cx="231243" cy="304943"/>
            </a:xfrm>
            <a:custGeom>
              <a:avLst/>
              <a:gdLst/>
              <a:ahLst/>
              <a:cxnLst/>
              <a:rect l="0" t="0" r="0" b="0"/>
              <a:pathLst>
                <a:path w="231243" h="304943">
                  <a:moveTo>
                    <a:pt x="0" y="0"/>
                  </a:moveTo>
                  <a:lnTo>
                    <a:pt x="77654" y="25885"/>
                  </a:lnTo>
                  <a:lnTo>
                    <a:pt x="87251" y="30716"/>
                  </a:lnTo>
                  <a:lnTo>
                    <a:pt x="96096" y="36383"/>
                  </a:lnTo>
                  <a:lnTo>
                    <a:pt x="104440" y="42608"/>
                  </a:lnTo>
                  <a:lnTo>
                    <a:pt x="112449" y="49205"/>
                  </a:lnTo>
                  <a:lnTo>
                    <a:pt x="120236" y="56051"/>
                  </a:lnTo>
                  <a:lnTo>
                    <a:pt x="127874" y="63061"/>
                  </a:lnTo>
                  <a:lnTo>
                    <a:pt x="132966" y="72628"/>
                  </a:lnTo>
                  <a:lnTo>
                    <a:pt x="136361" y="83900"/>
                  </a:lnTo>
                  <a:lnTo>
                    <a:pt x="138624" y="96310"/>
                  </a:lnTo>
                  <a:lnTo>
                    <a:pt x="138909" y="108253"/>
                  </a:lnTo>
                  <a:lnTo>
                    <a:pt x="137876" y="119885"/>
                  </a:lnTo>
                  <a:lnTo>
                    <a:pt x="135963" y="131311"/>
                  </a:lnTo>
                  <a:lnTo>
                    <a:pt x="132241" y="143822"/>
                  </a:lnTo>
                  <a:lnTo>
                    <a:pt x="127313" y="157057"/>
                  </a:lnTo>
                  <a:lnTo>
                    <a:pt x="121580" y="170774"/>
                  </a:lnTo>
                  <a:lnTo>
                    <a:pt x="115312" y="184813"/>
                  </a:lnTo>
                  <a:lnTo>
                    <a:pt x="101821" y="213463"/>
                  </a:lnTo>
                  <a:lnTo>
                    <a:pt x="93574" y="225507"/>
                  </a:lnTo>
                  <a:lnTo>
                    <a:pt x="84406" y="235984"/>
                  </a:lnTo>
                  <a:lnTo>
                    <a:pt x="74623" y="245415"/>
                  </a:lnTo>
                  <a:lnTo>
                    <a:pt x="66878" y="255373"/>
                  </a:lnTo>
                  <a:lnTo>
                    <a:pt x="60491" y="265682"/>
                  </a:lnTo>
                  <a:lnTo>
                    <a:pt x="55009" y="276226"/>
                  </a:lnTo>
                  <a:lnTo>
                    <a:pt x="56249" y="284478"/>
                  </a:lnTo>
                  <a:lnTo>
                    <a:pt x="61969" y="291203"/>
                  </a:lnTo>
                  <a:lnTo>
                    <a:pt x="70677" y="296910"/>
                  </a:lnTo>
                  <a:lnTo>
                    <a:pt x="82600" y="300715"/>
                  </a:lnTo>
                  <a:lnTo>
                    <a:pt x="96665" y="303251"/>
                  </a:lnTo>
                  <a:lnTo>
                    <a:pt x="112161" y="304942"/>
                  </a:lnTo>
                  <a:lnTo>
                    <a:pt x="127384" y="304846"/>
                  </a:lnTo>
                  <a:lnTo>
                    <a:pt x="142428" y="303558"/>
                  </a:lnTo>
                  <a:lnTo>
                    <a:pt x="157351" y="301476"/>
                  </a:lnTo>
                  <a:lnTo>
                    <a:pt x="172193" y="300088"/>
                  </a:lnTo>
                  <a:lnTo>
                    <a:pt x="186982" y="299163"/>
                  </a:lnTo>
                  <a:lnTo>
                    <a:pt x="231242" y="29731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5925173" y="4228439"/>
              <a:ext cx="154163" cy="6345"/>
            </a:xfrm>
            <a:custGeom>
              <a:avLst/>
              <a:gdLst/>
              <a:ahLst/>
              <a:cxnLst/>
              <a:rect l="0" t="0" r="0" b="0"/>
              <a:pathLst>
                <a:path w="154163" h="6345">
                  <a:moveTo>
                    <a:pt x="0" y="0"/>
                  </a:moveTo>
                  <a:lnTo>
                    <a:pt x="17538" y="5845"/>
                  </a:lnTo>
                  <a:lnTo>
                    <a:pt x="26374" y="6344"/>
                  </a:lnTo>
                  <a:lnTo>
                    <a:pt x="35935" y="5452"/>
                  </a:lnTo>
                  <a:lnTo>
                    <a:pt x="45980" y="3635"/>
                  </a:lnTo>
                  <a:lnTo>
                    <a:pt x="58794" y="2424"/>
                  </a:lnTo>
                  <a:lnTo>
                    <a:pt x="73455" y="1615"/>
                  </a:lnTo>
                  <a:lnTo>
                    <a:pt x="15416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5980231" y="4426647"/>
              <a:ext cx="99105" cy="44047"/>
            </a:xfrm>
            <a:custGeom>
              <a:avLst/>
              <a:gdLst/>
              <a:ahLst/>
              <a:cxnLst/>
              <a:rect l="0" t="0" r="0" b="0"/>
              <a:pathLst>
                <a:path w="99105" h="44047">
                  <a:moveTo>
                    <a:pt x="0" y="44046"/>
                  </a:moveTo>
                  <a:lnTo>
                    <a:pt x="17537" y="38201"/>
                  </a:lnTo>
                  <a:lnTo>
                    <a:pt x="26374" y="34031"/>
                  </a:lnTo>
                  <a:lnTo>
                    <a:pt x="35935" y="28805"/>
                  </a:lnTo>
                  <a:lnTo>
                    <a:pt x="45980" y="22874"/>
                  </a:lnTo>
                  <a:lnTo>
                    <a:pt x="56347" y="17696"/>
                  </a:lnTo>
                  <a:lnTo>
                    <a:pt x="66930" y="13021"/>
                  </a:lnTo>
                  <a:lnTo>
                    <a:pt x="9910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6266532" y="4118323"/>
              <a:ext cx="192590" cy="418441"/>
            </a:xfrm>
            <a:custGeom>
              <a:avLst/>
              <a:gdLst/>
              <a:ahLst/>
              <a:cxnLst/>
              <a:rect l="0" t="0" r="0" b="0"/>
              <a:pathLst>
                <a:path w="192590" h="418441">
                  <a:moveTo>
                    <a:pt x="0" y="0"/>
                  </a:moveTo>
                  <a:lnTo>
                    <a:pt x="23382" y="5846"/>
                  </a:lnTo>
                  <a:lnTo>
                    <a:pt x="35165" y="7568"/>
                  </a:lnTo>
                  <a:lnTo>
                    <a:pt x="47913" y="8716"/>
                  </a:lnTo>
                  <a:lnTo>
                    <a:pt x="61306" y="9481"/>
                  </a:lnTo>
                  <a:lnTo>
                    <a:pt x="75129" y="12439"/>
                  </a:lnTo>
                  <a:lnTo>
                    <a:pt x="89239" y="16857"/>
                  </a:lnTo>
                  <a:lnTo>
                    <a:pt x="103539" y="22250"/>
                  </a:lnTo>
                  <a:lnTo>
                    <a:pt x="117966" y="28292"/>
                  </a:lnTo>
                  <a:lnTo>
                    <a:pt x="132479" y="34767"/>
                  </a:lnTo>
                  <a:lnTo>
                    <a:pt x="147048" y="41531"/>
                  </a:lnTo>
                  <a:lnTo>
                    <a:pt x="159207" y="49710"/>
                  </a:lnTo>
                  <a:lnTo>
                    <a:pt x="169760" y="58834"/>
                  </a:lnTo>
                  <a:lnTo>
                    <a:pt x="179243" y="68587"/>
                  </a:lnTo>
                  <a:lnTo>
                    <a:pt x="185564" y="81206"/>
                  </a:lnTo>
                  <a:lnTo>
                    <a:pt x="189779" y="95737"/>
                  </a:lnTo>
                  <a:lnTo>
                    <a:pt x="192589" y="111542"/>
                  </a:lnTo>
                  <a:lnTo>
                    <a:pt x="192015" y="125748"/>
                  </a:lnTo>
                  <a:lnTo>
                    <a:pt x="189185" y="138890"/>
                  </a:lnTo>
                  <a:lnTo>
                    <a:pt x="184852" y="151322"/>
                  </a:lnTo>
                  <a:lnTo>
                    <a:pt x="177069" y="164504"/>
                  </a:lnTo>
                  <a:lnTo>
                    <a:pt x="166986" y="178186"/>
                  </a:lnTo>
                  <a:lnTo>
                    <a:pt x="155370" y="192201"/>
                  </a:lnTo>
                  <a:lnTo>
                    <a:pt x="145180" y="205215"/>
                  </a:lnTo>
                  <a:lnTo>
                    <a:pt x="135938" y="217561"/>
                  </a:lnTo>
                  <a:lnTo>
                    <a:pt x="127331" y="229463"/>
                  </a:lnTo>
                  <a:lnTo>
                    <a:pt x="119145" y="239845"/>
                  </a:lnTo>
                  <a:lnTo>
                    <a:pt x="111241" y="249213"/>
                  </a:lnTo>
                  <a:lnTo>
                    <a:pt x="103525" y="257905"/>
                  </a:lnTo>
                  <a:lnTo>
                    <a:pt x="88426" y="274088"/>
                  </a:lnTo>
                  <a:lnTo>
                    <a:pt x="58795" y="304416"/>
                  </a:lnTo>
                  <a:lnTo>
                    <a:pt x="51431" y="313060"/>
                  </a:lnTo>
                  <a:lnTo>
                    <a:pt x="44076" y="322493"/>
                  </a:lnTo>
                  <a:lnTo>
                    <a:pt x="36725" y="332452"/>
                  </a:lnTo>
                  <a:lnTo>
                    <a:pt x="33048" y="343986"/>
                  </a:lnTo>
                  <a:lnTo>
                    <a:pt x="31820" y="356568"/>
                  </a:lnTo>
                  <a:lnTo>
                    <a:pt x="32225" y="369851"/>
                  </a:lnTo>
                  <a:lnTo>
                    <a:pt x="37389" y="379929"/>
                  </a:lnTo>
                  <a:lnTo>
                    <a:pt x="45726" y="387872"/>
                  </a:lnTo>
                  <a:lnTo>
                    <a:pt x="56178" y="394391"/>
                  </a:lnTo>
                  <a:lnTo>
                    <a:pt x="66816" y="399960"/>
                  </a:lnTo>
                  <a:lnTo>
                    <a:pt x="77578" y="404897"/>
                  </a:lnTo>
                  <a:lnTo>
                    <a:pt x="121127" y="4184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6686956" y="4171343"/>
              <a:ext cx="1132207" cy="429619"/>
            </a:xfrm>
            <a:custGeom>
              <a:avLst/>
              <a:gdLst/>
              <a:ahLst/>
              <a:cxnLst/>
              <a:rect l="0" t="0" r="0" b="0"/>
              <a:pathLst>
                <a:path w="1132207" h="429619">
                  <a:moveTo>
                    <a:pt x="20039" y="211258"/>
                  </a:moveTo>
                  <a:lnTo>
                    <a:pt x="14193" y="193721"/>
                  </a:lnTo>
                  <a:lnTo>
                    <a:pt x="11248" y="183661"/>
                  </a:lnTo>
                  <a:lnTo>
                    <a:pt x="4712" y="159432"/>
                  </a:lnTo>
                  <a:lnTo>
                    <a:pt x="2480" y="146120"/>
                  </a:lnTo>
                  <a:lnTo>
                    <a:pt x="992" y="132351"/>
                  </a:lnTo>
                  <a:lnTo>
                    <a:pt x="0" y="118277"/>
                  </a:lnTo>
                  <a:lnTo>
                    <a:pt x="562" y="104001"/>
                  </a:lnTo>
                  <a:lnTo>
                    <a:pt x="2160" y="89589"/>
                  </a:lnTo>
                  <a:lnTo>
                    <a:pt x="4449" y="75088"/>
                  </a:lnTo>
                  <a:lnTo>
                    <a:pt x="7198" y="61750"/>
                  </a:lnTo>
                  <a:lnTo>
                    <a:pt x="10256" y="49187"/>
                  </a:lnTo>
                  <a:lnTo>
                    <a:pt x="13517" y="37141"/>
                  </a:lnTo>
                  <a:lnTo>
                    <a:pt x="20402" y="13969"/>
                  </a:lnTo>
                  <a:lnTo>
                    <a:pt x="23952" y="2651"/>
                  </a:lnTo>
                  <a:lnTo>
                    <a:pt x="26317" y="0"/>
                  </a:lnTo>
                  <a:lnTo>
                    <a:pt x="27895" y="3126"/>
                  </a:lnTo>
                  <a:lnTo>
                    <a:pt x="28947" y="10105"/>
                  </a:lnTo>
                  <a:lnTo>
                    <a:pt x="28424" y="18428"/>
                  </a:lnTo>
                  <a:lnTo>
                    <a:pt x="26852" y="27646"/>
                  </a:lnTo>
                  <a:lnTo>
                    <a:pt x="24581" y="37463"/>
                  </a:lnTo>
                  <a:lnTo>
                    <a:pt x="21843" y="47678"/>
                  </a:lnTo>
                  <a:lnTo>
                    <a:pt x="15539" y="68816"/>
                  </a:lnTo>
                  <a:lnTo>
                    <a:pt x="13369" y="82038"/>
                  </a:lnTo>
                  <a:lnTo>
                    <a:pt x="11921" y="96971"/>
                  </a:lnTo>
                  <a:lnTo>
                    <a:pt x="10956" y="113043"/>
                  </a:lnTo>
                  <a:lnTo>
                    <a:pt x="11537" y="131099"/>
                  </a:lnTo>
                  <a:lnTo>
                    <a:pt x="13147" y="150478"/>
                  </a:lnTo>
                  <a:lnTo>
                    <a:pt x="15444" y="170738"/>
                  </a:lnTo>
                  <a:lnTo>
                    <a:pt x="18199" y="187915"/>
                  </a:lnTo>
                  <a:lnTo>
                    <a:pt x="21260" y="203037"/>
                  </a:lnTo>
                  <a:lnTo>
                    <a:pt x="24523" y="216789"/>
                  </a:lnTo>
                  <a:lnTo>
                    <a:pt x="27922" y="229627"/>
                  </a:lnTo>
                  <a:lnTo>
                    <a:pt x="34962" y="253680"/>
                  </a:lnTo>
                  <a:lnTo>
                    <a:pt x="40999" y="267680"/>
                  </a:lnTo>
                  <a:lnTo>
                    <a:pt x="48694" y="283131"/>
                  </a:lnTo>
                  <a:lnTo>
                    <a:pt x="57495" y="299549"/>
                  </a:lnTo>
                  <a:lnTo>
                    <a:pt x="67033" y="315388"/>
                  </a:lnTo>
                  <a:lnTo>
                    <a:pt x="77062" y="330842"/>
                  </a:lnTo>
                  <a:lnTo>
                    <a:pt x="87418" y="346039"/>
                  </a:lnTo>
                  <a:lnTo>
                    <a:pt x="97993" y="357393"/>
                  </a:lnTo>
                  <a:lnTo>
                    <a:pt x="108713" y="366186"/>
                  </a:lnTo>
                  <a:lnTo>
                    <a:pt x="130413" y="379219"/>
                  </a:lnTo>
                  <a:lnTo>
                    <a:pt x="152293" y="389089"/>
                  </a:lnTo>
                  <a:lnTo>
                    <a:pt x="174252" y="400818"/>
                  </a:lnTo>
                  <a:lnTo>
                    <a:pt x="185246" y="407371"/>
                  </a:lnTo>
                  <a:lnTo>
                    <a:pt x="210512" y="414653"/>
                  </a:lnTo>
                  <a:lnTo>
                    <a:pt x="239280" y="419112"/>
                  </a:lnTo>
                  <a:lnTo>
                    <a:pt x="272457" y="425172"/>
                  </a:lnTo>
                  <a:lnTo>
                    <a:pt x="291092" y="427278"/>
                  </a:lnTo>
                  <a:lnTo>
                    <a:pt x="310857" y="428682"/>
                  </a:lnTo>
                  <a:lnTo>
                    <a:pt x="331374" y="429618"/>
                  </a:lnTo>
                  <a:lnTo>
                    <a:pt x="352393" y="429018"/>
                  </a:lnTo>
                  <a:lnTo>
                    <a:pt x="373747" y="427394"/>
                  </a:lnTo>
                  <a:lnTo>
                    <a:pt x="418273" y="422328"/>
                  </a:lnTo>
                  <a:lnTo>
                    <a:pt x="541974" y="405556"/>
                  </a:lnTo>
                  <a:lnTo>
                    <a:pt x="568651" y="400742"/>
                  </a:lnTo>
                  <a:lnTo>
                    <a:pt x="596223" y="395085"/>
                  </a:lnTo>
                  <a:lnTo>
                    <a:pt x="652961" y="382275"/>
                  </a:lnTo>
                  <a:lnTo>
                    <a:pt x="710804" y="368425"/>
                  </a:lnTo>
                  <a:lnTo>
                    <a:pt x="738709" y="360082"/>
                  </a:lnTo>
                  <a:lnTo>
                    <a:pt x="765876" y="350850"/>
                  </a:lnTo>
                  <a:lnTo>
                    <a:pt x="792553" y="341024"/>
                  </a:lnTo>
                  <a:lnTo>
                    <a:pt x="845032" y="320319"/>
                  </a:lnTo>
                  <a:lnTo>
                    <a:pt x="871016" y="309659"/>
                  </a:lnTo>
                  <a:lnTo>
                    <a:pt x="895681" y="298882"/>
                  </a:lnTo>
                  <a:lnTo>
                    <a:pt x="942662" y="277119"/>
                  </a:lnTo>
                  <a:lnTo>
                    <a:pt x="965467" y="264953"/>
                  </a:lnTo>
                  <a:lnTo>
                    <a:pt x="988012" y="251949"/>
                  </a:lnTo>
                  <a:lnTo>
                    <a:pt x="1010383" y="238385"/>
                  </a:lnTo>
                  <a:lnTo>
                    <a:pt x="1031415" y="226895"/>
                  </a:lnTo>
                  <a:lnTo>
                    <a:pt x="1051553" y="216789"/>
                  </a:lnTo>
                  <a:lnTo>
                    <a:pt x="1071097" y="207604"/>
                  </a:lnTo>
                  <a:lnTo>
                    <a:pt x="1086573" y="199034"/>
                  </a:lnTo>
                  <a:lnTo>
                    <a:pt x="1099337" y="190873"/>
                  </a:lnTo>
                  <a:lnTo>
                    <a:pt x="1132206" y="1672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6607891" y="3501676"/>
              <a:ext cx="539567" cy="990530"/>
            </a:xfrm>
            <a:custGeom>
              <a:avLst/>
              <a:gdLst/>
              <a:ahLst/>
              <a:cxnLst/>
              <a:rect l="0" t="0" r="0" b="0"/>
              <a:pathLst>
                <a:path w="539567" h="990530">
                  <a:moveTo>
                    <a:pt x="0" y="704740"/>
                  </a:moveTo>
                  <a:lnTo>
                    <a:pt x="0" y="857633"/>
                  </a:lnTo>
                  <a:lnTo>
                    <a:pt x="1224" y="873961"/>
                  </a:lnTo>
                  <a:lnTo>
                    <a:pt x="3262" y="889741"/>
                  </a:lnTo>
                  <a:lnTo>
                    <a:pt x="10014" y="920325"/>
                  </a:lnTo>
                  <a:lnTo>
                    <a:pt x="21172" y="950231"/>
                  </a:lnTo>
                  <a:lnTo>
                    <a:pt x="34287" y="973311"/>
                  </a:lnTo>
                  <a:lnTo>
                    <a:pt x="41210" y="982891"/>
                  </a:lnTo>
                  <a:lnTo>
                    <a:pt x="50720" y="988054"/>
                  </a:lnTo>
                  <a:lnTo>
                    <a:pt x="61954" y="990273"/>
                  </a:lnTo>
                  <a:lnTo>
                    <a:pt x="74337" y="990529"/>
                  </a:lnTo>
                  <a:lnTo>
                    <a:pt x="85040" y="987029"/>
                  </a:lnTo>
                  <a:lnTo>
                    <a:pt x="94622" y="981025"/>
                  </a:lnTo>
                  <a:lnTo>
                    <a:pt x="103456" y="973352"/>
                  </a:lnTo>
                  <a:lnTo>
                    <a:pt x="116536" y="955038"/>
                  </a:lnTo>
                  <a:lnTo>
                    <a:pt x="130778" y="924092"/>
                  </a:lnTo>
                  <a:lnTo>
                    <a:pt x="140098" y="902557"/>
                  </a:lnTo>
                  <a:lnTo>
                    <a:pt x="152397" y="880751"/>
                  </a:lnTo>
                  <a:lnTo>
                    <a:pt x="166020" y="852299"/>
                  </a:lnTo>
                  <a:lnTo>
                    <a:pt x="180231" y="819262"/>
                  </a:lnTo>
                  <a:lnTo>
                    <a:pt x="194704" y="784187"/>
                  </a:lnTo>
                  <a:lnTo>
                    <a:pt x="203213" y="766269"/>
                  </a:lnTo>
                  <a:lnTo>
                    <a:pt x="212557" y="748206"/>
                  </a:lnTo>
                  <a:lnTo>
                    <a:pt x="232725" y="710600"/>
                  </a:lnTo>
                  <a:lnTo>
                    <a:pt x="265939" y="646932"/>
                  </a:lnTo>
                  <a:lnTo>
                    <a:pt x="292341" y="599112"/>
                  </a:lnTo>
                  <a:lnTo>
                    <a:pt x="305009" y="574369"/>
                  </a:lnTo>
                  <a:lnTo>
                    <a:pt x="317125" y="549310"/>
                  </a:lnTo>
                  <a:lnTo>
                    <a:pt x="328873" y="524039"/>
                  </a:lnTo>
                  <a:lnTo>
                    <a:pt x="341600" y="498627"/>
                  </a:lnTo>
                  <a:lnTo>
                    <a:pt x="368790" y="447553"/>
                  </a:lnTo>
                  <a:lnTo>
                    <a:pt x="411613" y="370648"/>
                  </a:lnTo>
                  <a:lnTo>
                    <a:pt x="424900" y="344979"/>
                  </a:lnTo>
                  <a:lnTo>
                    <a:pt x="437428" y="319302"/>
                  </a:lnTo>
                  <a:lnTo>
                    <a:pt x="449451" y="293620"/>
                  </a:lnTo>
                  <a:lnTo>
                    <a:pt x="459914" y="267933"/>
                  </a:lnTo>
                  <a:lnTo>
                    <a:pt x="469335" y="242245"/>
                  </a:lnTo>
                  <a:lnTo>
                    <a:pt x="517177" y="100070"/>
                  </a:lnTo>
                  <a:lnTo>
                    <a:pt x="53956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3748706" y="4360578"/>
            <a:ext cx="2274764" cy="1310376"/>
            <a:chOff x="3748706" y="4360578"/>
            <a:chExt cx="2274764" cy="1310376"/>
          </a:xfrm>
        </p:grpSpPr>
        <p:sp>
          <p:nvSpPr>
            <p:cNvPr id="162" name="Freeform 161"/>
            <p:cNvSpPr/>
            <p:nvPr/>
          </p:nvSpPr>
          <p:spPr>
            <a:xfrm>
              <a:off x="3748706" y="4360578"/>
              <a:ext cx="315515" cy="770810"/>
            </a:xfrm>
            <a:custGeom>
              <a:avLst/>
              <a:gdLst/>
              <a:ahLst/>
              <a:cxnLst/>
              <a:rect l="0" t="0" r="0" b="0"/>
              <a:pathLst>
                <a:path w="315515" h="770810">
                  <a:moveTo>
                    <a:pt x="315514" y="0"/>
                  </a:moveTo>
                  <a:lnTo>
                    <a:pt x="297977" y="5845"/>
                  </a:lnTo>
                  <a:lnTo>
                    <a:pt x="290364" y="10014"/>
                  </a:lnTo>
                  <a:lnTo>
                    <a:pt x="282842" y="15240"/>
                  </a:lnTo>
                  <a:lnTo>
                    <a:pt x="265511" y="28797"/>
                  </a:lnTo>
                  <a:lnTo>
                    <a:pt x="241495" y="47057"/>
                  </a:lnTo>
                  <a:lnTo>
                    <a:pt x="229463" y="57065"/>
                  </a:lnTo>
                  <a:lnTo>
                    <a:pt x="217771" y="67407"/>
                  </a:lnTo>
                  <a:lnTo>
                    <a:pt x="206306" y="77973"/>
                  </a:lnTo>
                  <a:lnTo>
                    <a:pt x="196215" y="88687"/>
                  </a:lnTo>
                  <a:lnTo>
                    <a:pt x="187041" y="99500"/>
                  </a:lnTo>
                  <a:lnTo>
                    <a:pt x="178478" y="110380"/>
                  </a:lnTo>
                  <a:lnTo>
                    <a:pt x="170323" y="121303"/>
                  </a:lnTo>
                  <a:lnTo>
                    <a:pt x="154735" y="143228"/>
                  </a:lnTo>
                  <a:lnTo>
                    <a:pt x="110028" y="209226"/>
                  </a:lnTo>
                  <a:lnTo>
                    <a:pt x="102666" y="221459"/>
                  </a:lnTo>
                  <a:lnTo>
                    <a:pt x="95311" y="234508"/>
                  </a:lnTo>
                  <a:lnTo>
                    <a:pt x="80613" y="262058"/>
                  </a:lnTo>
                  <a:lnTo>
                    <a:pt x="43897" y="334208"/>
                  </a:lnTo>
                  <a:lnTo>
                    <a:pt x="37779" y="350050"/>
                  </a:lnTo>
                  <a:lnTo>
                    <a:pt x="32477" y="366729"/>
                  </a:lnTo>
                  <a:lnTo>
                    <a:pt x="27718" y="383966"/>
                  </a:lnTo>
                  <a:lnTo>
                    <a:pt x="22099" y="400351"/>
                  </a:lnTo>
                  <a:lnTo>
                    <a:pt x="15906" y="416168"/>
                  </a:lnTo>
                  <a:lnTo>
                    <a:pt x="9330" y="431607"/>
                  </a:lnTo>
                  <a:lnTo>
                    <a:pt x="4946" y="446794"/>
                  </a:lnTo>
                  <a:lnTo>
                    <a:pt x="2024" y="461812"/>
                  </a:lnTo>
                  <a:lnTo>
                    <a:pt x="75" y="476719"/>
                  </a:lnTo>
                  <a:lnTo>
                    <a:pt x="0" y="495221"/>
                  </a:lnTo>
                  <a:lnTo>
                    <a:pt x="1173" y="516120"/>
                  </a:lnTo>
                  <a:lnTo>
                    <a:pt x="3179" y="538617"/>
                  </a:lnTo>
                  <a:lnTo>
                    <a:pt x="5740" y="557286"/>
                  </a:lnTo>
                  <a:lnTo>
                    <a:pt x="8670" y="573403"/>
                  </a:lnTo>
                  <a:lnTo>
                    <a:pt x="11847" y="587818"/>
                  </a:lnTo>
                  <a:lnTo>
                    <a:pt x="15189" y="601098"/>
                  </a:lnTo>
                  <a:lnTo>
                    <a:pt x="18640" y="613622"/>
                  </a:lnTo>
                  <a:lnTo>
                    <a:pt x="26961" y="637326"/>
                  </a:lnTo>
                  <a:lnTo>
                    <a:pt x="32606" y="648786"/>
                  </a:lnTo>
                  <a:lnTo>
                    <a:pt x="38816" y="660096"/>
                  </a:lnTo>
                  <a:lnTo>
                    <a:pt x="46627" y="670083"/>
                  </a:lnTo>
                  <a:lnTo>
                    <a:pt x="55504" y="679188"/>
                  </a:lnTo>
                  <a:lnTo>
                    <a:pt x="65093" y="687705"/>
                  </a:lnTo>
                  <a:lnTo>
                    <a:pt x="75157" y="695830"/>
                  </a:lnTo>
                  <a:lnTo>
                    <a:pt x="85535" y="703694"/>
                  </a:lnTo>
                  <a:lnTo>
                    <a:pt x="96125" y="711384"/>
                  </a:lnTo>
                  <a:lnTo>
                    <a:pt x="106856" y="717734"/>
                  </a:lnTo>
                  <a:lnTo>
                    <a:pt x="117680" y="723190"/>
                  </a:lnTo>
                  <a:lnTo>
                    <a:pt x="128567" y="728052"/>
                  </a:lnTo>
                  <a:lnTo>
                    <a:pt x="139495" y="733740"/>
                  </a:lnTo>
                  <a:lnTo>
                    <a:pt x="150452" y="739978"/>
                  </a:lnTo>
                  <a:lnTo>
                    <a:pt x="161426" y="746585"/>
                  </a:lnTo>
                  <a:lnTo>
                    <a:pt x="173637" y="752213"/>
                  </a:lnTo>
                  <a:lnTo>
                    <a:pt x="186671" y="757188"/>
                  </a:lnTo>
                  <a:lnTo>
                    <a:pt x="227421" y="7708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4042197" y="4779017"/>
              <a:ext cx="242255" cy="44047"/>
            </a:xfrm>
            <a:custGeom>
              <a:avLst/>
              <a:gdLst/>
              <a:ahLst/>
              <a:cxnLst/>
              <a:rect l="0" t="0" r="0" b="0"/>
              <a:pathLst>
                <a:path w="242255" h="44047">
                  <a:moveTo>
                    <a:pt x="0" y="0"/>
                  </a:moveTo>
                  <a:lnTo>
                    <a:pt x="11691" y="11691"/>
                  </a:lnTo>
                  <a:lnTo>
                    <a:pt x="20029" y="16359"/>
                  </a:lnTo>
                  <a:lnTo>
                    <a:pt x="30481" y="20694"/>
                  </a:lnTo>
                  <a:lnTo>
                    <a:pt x="42344" y="24807"/>
                  </a:lnTo>
                  <a:lnTo>
                    <a:pt x="55147" y="27550"/>
                  </a:lnTo>
                  <a:lnTo>
                    <a:pt x="68576" y="29378"/>
                  </a:lnTo>
                  <a:lnTo>
                    <a:pt x="82422" y="30597"/>
                  </a:lnTo>
                  <a:lnTo>
                    <a:pt x="95324" y="32633"/>
                  </a:lnTo>
                  <a:lnTo>
                    <a:pt x="107595" y="35214"/>
                  </a:lnTo>
                  <a:lnTo>
                    <a:pt x="119447" y="38158"/>
                  </a:lnTo>
                  <a:lnTo>
                    <a:pt x="134689" y="40121"/>
                  </a:lnTo>
                  <a:lnTo>
                    <a:pt x="152191" y="41429"/>
                  </a:lnTo>
                  <a:lnTo>
                    <a:pt x="242254" y="4404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4405578" y="4558786"/>
              <a:ext cx="294886" cy="561590"/>
            </a:xfrm>
            <a:custGeom>
              <a:avLst/>
              <a:gdLst/>
              <a:ahLst/>
              <a:cxnLst/>
              <a:rect l="0" t="0" r="0" b="0"/>
              <a:pathLst>
                <a:path w="294886" h="561590">
                  <a:moveTo>
                    <a:pt x="0" y="0"/>
                  </a:moveTo>
                  <a:lnTo>
                    <a:pt x="17537" y="5845"/>
                  </a:lnTo>
                  <a:lnTo>
                    <a:pt x="27597" y="8791"/>
                  </a:lnTo>
                  <a:lnTo>
                    <a:pt x="51826" y="15327"/>
                  </a:lnTo>
                  <a:lnTo>
                    <a:pt x="66362" y="20006"/>
                  </a:lnTo>
                  <a:lnTo>
                    <a:pt x="82170" y="25572"/>
                  </a:lnTo>
                  <a:lnTo>
                    <a:pt x="113601" y="37059"/>
                  </a:lnTo>
                  <a:lnTo>
                    <a:pt x="139806" y="46242"/>
                  </a:lnTo>
                  <a:lnTo>
                    <a:pt x="151932" y="51628"/>
                  </a:lnTo>
                  <a:lnTo>
                    <a:pt x="163687" y="57665"/>
                  </a:lnTo>
                  <a:lnTo>
                    <a:pt x="175194" y="64137"/>
                  </a:lnTo>
                  <a:lnTo>
                    <a:pt x="185313" y="70898"/>
                  </a:lnTo>
                  <a:lnTo>
                    <a:pt x="194505" y="77853"/>
                  </a:lnTo>
                  <a:lnTo>
                    <a:pt x="203081" y="84937"/>
                  </a:lnTo>
                  <a:lnTo>
                    <a:pt x="207574" y="93330"/>
                  </a:lnTo>
                  <a:lnTo>
                    <a:pt x="209346" y="102595"/>
                  </a:lnTo>
                  <a:lnTo>
                    <a:pt x="209304" y="112443"/>
                  </a:lnTo>
                  <a:lnTo>
                    <a:pt x="205606" y="123902"/>
                  </a:lnTo>
                  <a:lnTo>
                    <a:pt x="199469" y="136435"/>
                  </a:lnTo>
                  <a:lnTo>
                    <a:pt x="191708" y="149685"/>
                  </a:lnTo>
                  <a:lnTo>
                    <a:pt x="182863" y="159742"/>
                  </a:lnTo>
                  <a:lnTo>
                    <a:pt x="173296" y="167670"/>
                  </a:lnTo>
                  <a:lnTo>
                    <a:pt x="163248" y="174179"/>
                  </a:lnTo>
                  <a:lnTo>
                    <a:pt x="154102" y="180965"/>
                  </a:lnTo>
                  <a:lnTo>
                    <a:pt x="145557" y="187936"/>
                  </a:lnTo>
                  <a:lnTo>
                    <a:pt x="137414" y="195030"/>
                  </a:lnTo>
                  <a:lnTo>
                    <a:pt x="127091" y="202207"/>
                  </a:lnTo>
                  <a:lnTo>
                    <a:pt x="115315" y="209439"/>
                  </a:lnTo>
                  <a:lnTo>
                    <a:pt x="102571" y="216707"/>
                  </a:lnTo>
                  <a:lnTo>
                    <a:pt x="91627" y="223999"/>
                  </a:lnTo>
                  <a:lnTo>
                    <a:pt x="81884" y="231307"/>
                  </a:lnTo>
                  <a:lnTo>
                    <a:pt x="72942" y="238627"/>
                  </a:lnTo>
                  <a:lnTo>
                    <a:pt x="70651" y="244730"/>
                  </a:lnTo>
                  <a:lnTo>
                    <a:pt x="72795" y="250022"/>
                  </a:lnTo>
                  <a:lnTo>
                    <a:pt x="77894" y="254774"/>
                  </a:lnTo>
                  <a:lnTo>
                    <a:pt x="87411" y="259165"/>
                  </a:lnTo>
                  <a:lnTo>
                    <a:pt x="99873" y="263316"/>
                  </a:lnTo>
                  <a:lnTo>
                    <a:pt x="114299" y="267307"/>
                  </a:lnTo>
                  <a:lnTo>
                    <a:pt x="128810" y="269967"/>
                  </a:lnTo>
                  <a:lnTo>
                    <a:pt x="143378" y="271741"/>
                  </a:lnTo>
                  <a:lnTo>
                    <a:pt x="157984" y="272924"/>
                  </a:lnTo>
                  <a:lnTo>
                    <a:pt x="171392" y="274936"/>
                  </a:lnTo>
                  <a:lnTo>
                    <a:pt x="184001" y="277500"/>
                  </a:lnTo>
                  <a:lnTo>
                    <a:pt x="196078" y="280434"/>
                  </a:lnTo>
                  <a:lnTo>
                    <a:pt x="207800" y="283612"/>
                  </a:lnTo>
                  <a:lnTo>
                    <a:pt x="230612" y="290408"/>
                  </a:lnTo>
                  <a:lnTo>
                    <a:pt x="240610" y="296380"/>
                  </a:lnTo>
                  <a:lnTo>
                    <a:pt x="249723" y="304031"/>
                  </a:lnTo>
                  <a:lnTo>
                    <a:pt x="258245" y="312803"/>
                  </a:lnTo>
                  <a:lnTo>
                    <a:pt x="265150" y="322321"/>
                  </a:lnTo>
                  <a:lnTo>
                    <a:pt x="270977" y="332337"/>
                  </a:lnTo>
                  <a:lnTo>
                    <a:pt x="276085" y="342685"/>
                  </a:lnTo>
                  <a:lnTo>
                    <a:pt x="280713" y="353255"/>
                  </a:lnTo>
                  <a:lnTo>
                    <a:pt x="285023" y="363971"/>
                  </a:lnTo>
                  <a:lnTo>
                    <a:pt x="289119" y="374786"/>
                  </a:lnTo>
                  <a:lnTo>
                    <a:pt x="291850" y="386890"/>
                  </a:lnTo>
                  <a:lnTo>
                    <a:pt x="293671" y="399853"/>
                  </a:lnTo>
                  <a:lnTo>
                    <a:pt x="294885" y="413390"/>
                  </a:lnTo>
                  <a:lnTo>
                    <a:pt x="294471" y="426084"/>
                  </a:lnTo>
                  <a:lnTo>
                    <a:pt x="292971" y="438218"/>
                  </a:lnTo>
                  <a:lnTo>
                    <a:pt x="290747" y="449978"/>
                  </a:lnTo>
                  <a:lnTo>
                    <a:pt x="286818" y="461488"/>
                  </a:lnTo>
                  <a:lnTo>
                    <a:pt x="281752" y="472832"/>
                  </a:lnTo>
                  <a:lnTo>
                    <a:pt x="275927" y="484065"/>
                  </a:lnTo>
                  <a:lnTo>
                    <a:pt x="268373" y="495224"/>
                  </a:lnTo>
                  <a:lnTo>
                    <a:pt x="259667" y="506335"/>
                  </a:lnTo>
                  <a:lnTo>
                    <a:pt x="250192" y="517412"/>
                  </a:lnTo>
                  <a:lnTo>
                    <a:pt x="240205" y="526020"/>
                  </a:lnTo>
                  <a:lnTo>
                    <a:pt x="229877" y="532982"/>
                  </a:lnTo>
                  <a:lnTo>
                    <a:pt x="176185" y="5615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4835029" y="5065317"/>
              <a:ext cx="110117" cy="319337"/>
            </a:xfrm>
            <a:custGeom>
              <a:avLst/>
              <a:gdLst/>
              <a:ahLst/>
              <a:cxnLst/>
              <a:rect l="0" t="0" r="0" b="0"/>
              <a:pathLst>
                <a:path w="110117" h="319337">
                  <a:moveTo>
                    <a:pt x="0" y="0"/>
                  </a:moveTo>
                  <a:lnTo>
                    <a:pt x="17537" y="5846"/>
                  </a:lnTo>
                  <a:lnTo>
                    <a:pt x="25150" y="11239"/>
                  </a:lnTo>
                  <a:lnTo>
                    <a:pt x="32672" y="18504"/>
                  </a:lnTo>
                  <a:lnTo>
                    <a:pt x="40134" y="27018"/>
                  </a:lnTo>
                  <a:lnTo>
                    <a:pt x="45109" y="38812"/>
                  </a:lnTo>
                  <a:lnTo>
                    <a:pt x="48426" y="52792"/>
                  </a:lnTo>
                  <a:lnTo>
                    <a:pt x="50636" y="68229"/>
                  </a:lnTo>
                  <a:lnTo>
                    <a:pt x="56356" y="101696"/>
                  </a:lnTo>
                  <a:lnTo>
                    <a:pt x="69996" y="178872"/>
                  </a:lnTo>
                  <a:lnTo>
                    <a:pt x="73581" y="196330"/>
                  </a:lnTo>
                  <a:lnTo>
                    <a:pt x="77195" y="211638"/>
                  </a:lnTo>
                  <a:lnTo>
                    <a:pt x="80827" y="225514"/>
                  </a:lnTo>
                  <a:lnTo>
                    <a:pt x="88126" y="250720"/>
                  </a:lnTo>
                  <a:lnTo>
                    <a:pt x="99114" y="285547"/>
                  </a:lnTo>
                  <a:lnTo>
                    <a:pt x="110116" y="31933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5055260" y="4756994"/>
              <a:ext cx="198209" cy="143151"/>
            </a:xfrm>
            <a:custGeom>
              <a:avLst/>
              <a:gdLst/>
              <a:ahLst/>
              <a:cxnLst/>
              <a:rect l="0" t="0" r="0" b="0"/>
              <a:pathLst>
                <a:path w="198209" h="143151">
                  <a:moveTo>
                    <a:pt x="0" y="0"/>
                  </a:moveTo>
                  <a:lnTo>
                    <a:pt x="17537" y="11691"/>
                  </a:lnTo>
                  <a:lnTo>
                    <a:pt x="27597" y="15135"/>
                  </a:lnTo>
                  <a:lnTo>
                    <a:pt x="39198" y="17431"/>
                  </a:lnTo>
                  <a:lnTo>
                    <a:pt x="51826" y="18962"/>
                  </a:lnTo>
                  <a:lnTo>
                    <a:pt x="63915" y="21206"/>
                  </a:lnTo>
                  <a:lnTo>
                    <a:pt x="75645" y="23925"/>
                  </a:lnTo>
                  <a:lnTo>
                    <a:pt x="126689" y="37081"/>
                  </a:lnTo>
                  <a:lnTo>
                    <a:pt x="138294" y="41850"/>
                  </a:lnTo>
                  <a:lnTo>
                    <a:pt x="148477" y="47476"/>
                  </a:lnTo>
                  <a:lnTo>
                    <a:pt x="157713" y="53673"/>
                  </a:lnTo>
                  <a:lnTo>
                    <a:pt x="166318" y="61476"/>
                  </a:lnTo>
                  <a:lnTo>
                    <a:pt x="174501" y="70348"/>
                  </a:lnTo>
                  <a:lnTo>
                    <a:pt x="182404" y="79934"/>
                  </a:lnTo>
                  <a:lnTo>
                    <a:pt x="187672" y="91218"/>
                  </a:lnTo>
                  <a:lnTo>
                    <a:pt x="191184" y="103634"/>
                  </a:lnTo>
                  <a:lnTo>
                    <a:pt x="198208" y="1431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5044249" y="5175433"/>
              <a:ext cx="440463" cy="22024"/>
            </a:xfrm>
            <a:custGeom>
              <a:avLst/>
              <a:gdLst/>
              <a:ahLst/>
              <a:cxnLst/>
              <a:rect l="0" t="0" r="0" b="0"/>
              <a:pathLst>
                <a:path w="440463" h="22024">
                  <a:moveTo>
                    <a:pt x="0" y="0"/>
                  </a:moveTo>
                  <a:lnTo>
                    <a:pt x="23382" y="5846"/>
                  </a:lnTo>
                  <a:lnTo>
                    <a:pt x="35164" y="7568"/>
                  </a:lnTo>
                  <a:lnTo>
                    <a:pt x="47913" y="8716"/>
                  </a:lnTo>
                  <a:lnTo>
                    <a:pt x="61306" y="9481"/>
                  </a:lnTo>
                  <a:lnTo>
                    <a:pt x="75129" y="8768"/>
                  </a:lnTo>
                  <a:lnTo>
                    <a:pt x="89238" y="7069"/>
                  </a:lnTo>
                  <a:lnTo>
                    <a:pt x="103538" y="4713"/>
                  </a:lnTo>
                  <a:lnTo>
                    <a:pt x="120413" y="3142"/>
                  </a:lnTo>
                  <a:lnTo>
                    <a:pt x="139003" y="2094"/>
                  </a:lnTo>
                  <a:lnTo>
                    <a:pt x="158738" y="1396"/>
                  </a:lnTo>
                  <a:lnTo>
                    <a:pt x="179236" y="2154"/>
                  </a:lnTo>
                  <a:lnTo>
                    <a:pt x="200242" y="3883"/>
                  </a:lnTo>
                  <a:lnTo>
                    <a:pt x="221587" y="6260"/>
                  </a:lnTo>
                  <a:lnTo>
                    <a:pt x="243158" y="7844"/>
                  </a:lnTo>
                  <a:lnTo>
                    <a:pt x="264880" y="8900"/>
                  </a:lnTo>
                  <a:lnTo>
                    <a:pt x="308591" y="10073"/>
                  </a:lnTo>
                  <a:lnTo>
                    <a:pt x="352489" y="10595"/>
                  </a:lnTo>
                  <a:lnTo>
                    <a:pt x="372025" y="11957"/>
                  </a:lnTo>
                  <a:lnTo>
                    <a:pt x="389944" y="14089"/>
                  </a:lnTo>
                  <a:lnTo>
                    <a:pt x="440462" y="220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5465750" y="4791522"/>
              <a:ext cx="220583" cy="218018"/>
            </a:xfrm>
            <a:custGeom>
              <a:avLst/>
              <a:gdLst/>
              <a:ahLst/>
              <a:cxnLst/>
              <a:rect l="0" t="0" r="0" b="0"/>
              <a:pathLst>
                <a:path w="220583" h="218018">
                  <a:moveTo>
                    <a:pt x="18961" y="119634"/>
                  </a:moveTo>
                  <a:lnTo>
                    <a:pt x="7270" y="107942"/>
                  </a:lnTo>
                  <a:lnTo>
                    <a:pt x="3826" y="99604"/>
                  </a:lnTo>
                  <a:lnTo>
                    <a:pt x="1530" y="89152"/>
                  </a:lnTo>
                  <a:lnTo>
                    <a:pt x="0" y="77289"/>
                  </a:lnTo>
                  <a:lnTo>
                    <a:pt x="1426" y="65710"/>
                  </a:lnTo>
                  <a:lnTo>
                    <a:pt x="4824" y="54321"/>
                  </a:lnTo>
                  <a:lnTo>
                    <a:pt x="9537" y="43057"/>
                  </a:lnTo>
                  <a:lnTo>
                    <a:pt x="16349" y="33101"/>
                  </a:lnTo>
                  <a:lnTo>
                    <a:pt x="24561" y="24017"/>
                  </a:lnTo>
                  <a:lnTo>
                    <a:pt x="33706" y="15513"/>
                  </a:lnTo>
                  <a:lnTo>
                    <a:pt x="44696" y="9844"/>
                  </a:lnTo>
                  <a:lnTo>
                    <a:pt x="56918" y="6065"/>
                  </a:lnTo>
                  <a:lnTo>
                    <a:pt x="69959" y="3546"/>
                  </a:lnTo>
                  <a:lnTo>
                    <a:pt x="83548" y="1866"/>
                  </a:lnTo>
                  <a:lnTo>
                    <a:pt x="97501" y="746"/>
                  </a:lnTo>
                  <a:lnTo>
                    <a:pt x="111697" y="0"/>
                  </a:lnTo>
                  <a:lnTo>
                    <a:pt x="124831" y="1949"/>
                  </a:lnTo>
                  <a:lnTo>
                    <a:pt x="137258" y="5696"/>
                  </a:lnTo>
                  <a:lnTo>
                    <a:pt x="149213" y="10640"/>
                  </a:lnTo>
                  <a:lnTo>
                    <a:pt x="159630" y="17607"/>
                  </a:lnTo>
                  <a:lnTo>
                    <a:pt x="169022" y="25922"/>
                  </a:lnTo>
                  <a:lnTo>
                    <a:pt x="177730" y="35136"/>
                  </a:lnTo>
                  <a:lnTo>
                    <a:pt x="185982" y="44949"/>
                  </a:lnTo>
                  <a:lnTo>
                    <a:pt x="193931" y="55162"/>
                  </a:lnTo>
                  <a:lnTo>
                    <a:pt x="201677" y="65641"/>
                  </a:lnTo>
                  <a:lnTo>
                    <a:pt x="208065" y="76297"/>
                  </a:lnTo>
                  <a:lnTo>
                    <a:pt x="213547" y="87072"/>
                  </a:lnTo>
                  <a:lnTo>
                    <a:pt x="218425" y="97926"/>
                  </a:lnTo>
                  <a:lnTo>
                    <a:pt x="220453" y="110056"/>
                  </a:lnTo>
                  <a:lnTo>
                    <a:pt x="220582" y="123036"/>
                  </a:lnTo>
                  <a:lnTo>
                    <a:pt x="219445" y="136584"/>
                  </a:lnTo>
                  <a:lnTo>
                    <a:pt x="217463" y="149287"/>
                  </a:lnTo>
                  <a:lnTo>
                    <a:pt x="214918" y="161426"/>
                  </a:lnTo>
                  <a:lnTo>
                    <a:pt x="211998" y="173188"/>
                  </a:lnTo>
                  <a:lnTo>
                    <a:pt x="206380" y="182254"/>
                  </a:lnTo>
                  <a:lnTo>
                    <a:pt x="198965" y="189521"/>
                  </a:lnTo>
                  <a:lnTo>
                    <a:pt x="180938" y="202082"/>
                  </a:lnTo>
                  <a:lnTo>
                    <a:pt x="160691" y="215821"/>
                  </a:lnTo>
                  <a:lnTo>
                    <a:pt x="151376" y="218017"/>
                  </a:lnTo>
                  <a:lnTo>
                    <a:pt x="142720" y="217034"/>
                  </a:lnTo>
                  <a:lnTo>
                    <a:pt x="107054" y="18570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5638873" y="4823063"/>
              <a:ext cx="99105" cy="539568"/>
            </a:xfrm>
            <a:custGeom>
              <a:avLst/>
              <a:gdLst/>
              <a:ahLst/>
              <a:cxnLst/>
              <a:rect l="0" t="0" r="0" b="0"/>
              <a:pathLst>
                <a:path w="99105" h="539568">
                  <a:moveTo>
                    <a:pt x="0" y="0"/>
                  </a:moveTo>
                  <a:lnTo>
                    <a:pt x="15327" y="45980"/>
                  </a:lnTo>
                  <a:lnTo>
                    <a:pt x="18782" y="58794"/>
                  </a:lnTo>
                  <a:lnTo>
                    <a:pt x="22310" y="73454"/>
                  </a:lnTo>
                  <a:lnTo>
                    <a:pt x="25885" y="89345"/>
                  </a:lnTo>
                  <a:lnTo>
                    <a:pt x="28268" y="106057"/>
                  </a:lnTo>
                  <a:lnTo>
                    <a:pt x="29857" y="123315"/>
                  </a:lnTo>
                  <a:lnTo>
                    <a:pt x="30916" y="140939"/>
                  </a:lnTo>
                  <a:lnTo>
                    <a:pt x="32846" y="157581"/>
                  </a:lnTo>
                  <a:lnTo>
                    <a:pt x="35356" y="173571"/>
                  </a:lnTo>
                  <a:lnTo>
                    <a:pt x="38253" y="189124"/>
                  </a:lnTo>
                  <a:lnTo>
                    <a:pt x="44734" y="229245"/>
                  </a:lnTo>
                  <a:lnTo>
                    <a:pt x="48175" y="251934"/>
                  </a:lnTo>
                  <a:lnTo>
                    <a:pt x="50470" y="271954"/>
                  </a:lnTo>
                  <a:lnTo>
                    <a:pt x="51999" y="290195"/>
                  </a:lnTo>
                  <a:lnTo>
                    <a:pt x="53019" y="307249"/>
                  </a:lnTo>
                  <a:lnTo>
                    <a:pt x="54922" y="323513"/>
                  </a:lnTo>
                  <a:lnTo>
                    <a:pt x="57414" y="339250"/>
                  </a:lnTo>
                  <a:lnTo>
                    <a:pt x="60299" y="354635"/>
                  </a:lnTo>
                  <a:lnTo>
                    <a:pt x="62223" y="369786"/>
                  </a:lnTo>
                  <a:lnTo>
                    <a:pt x="63505" y="384780"/>
                  </a:lnTo>
                  <a:lnTo>
                    <a:pt x="64359" y="399670"/>
                  </a:lnTo>
                  <a:lnTo>
                    <a:pt x="66153" y="413268"/>
                  </a:lnTo>
                  <a:lnTo>
                    <a:pt x="68572" y="426003"/>
                  </a:lnTo>
                  <a:lnTo>
                    <a:pt x="71409" y="438164"/>
                  </a:lnTo>
                  <a:lnTo>
                    <a:pt x="74523" y="449942"/>
                  </a:lnTo>
                  <a:lnTo>
                    <a:pt x="84752" y="485278"/>
                  </a:lnTo>
                  <a:lnTo>
                    <a:pt x="99104" y="53956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5066272" y="4834075"/>
              <a:ext cx="198209" cy="352371"/>
            </a:xfrm>
            <a:custGeom>
              <a:avLst/>
              <a:gdLst/>
              <a:ahLst/>
              <a:cxnLst/>
              <a:rect l="0" t="0" r="0" b="0"/>
              <a:pathLst>
                <a:path w="198209" h="352371">
                  <a:moveTo>
                    <a:pt x="198208" y="0"/>
                  </a:moveTo>
                  <a:lnTo>
                    <a:pt x="180671" y="5845"/>
                  </a:lnTo>
                  <a:lnTo>
                    <a:pt x="173058" y="12461"/>
                  </a:lnTo>
                  <a:lnTo>
                    <a:pt x="165536" y="21766"/>
                  </a:lnTo>
                  <a:lnTo>
                    <a:pt x="158074" y="32863"/>
                  </a:lnTo>
                  <a:lnTo>
                    <a:pt x="150652" y="45155"/>
                  </a:lnTo>
                  <a:lnTo>
                    <a:pt x="143258" y="58244"/>
                  </a:lnTo>
                  <a:lnTo>
                    <a:pt x="135881" y="71864"/>
                  </a:lnTo>
                  <a:lnTo>
                    <a:pt x="129739" y="84614"/>
                  </a:lnTo>
                  <a:lnTo>
                    <a:pt x="124422" y="96785"/>
                  </a:lnTo>
                  <a:lnTo>
                    <a:pt x="119653" y="108570"/>
                  </a:lnTo>
                  <a:lnTo>
                    <a:pt x="114027" y="120097"/>
                  </a:lnTo>
                  <a:lnTo>
                    <a:pt x="107829" y="131452"/>
                  </a:lnTo>
                  <a:lnTo>
                    <a:pt x="101250" y="142692"/>
                  </a:lnTo>
                  <a:lnTo>
                    <a:pt x="87414" y="164970"/>
                  </a:lnTo>
                  <a:lnTo>
                    <a:pt x="80299" y="176049"/>
                  </a:lnTo>
                  <a:lnTo>
                    <a:pt x="74333" y="187106"/>
                  </a:lnTo>
                  <a:lnTo>
                    <a:pt x="69131" y="198148"/>
                  </a:lnTo>
                  <a:lnTo>
                    <a:pt x="64440" y="209179"/>
                  </a:lnTo>
                  <a:lnTo>
                    <a:pt x="52702" y="234487"/>
                  </a:lnTo>
                  <a:lnTo>
                    <a:pt x="46146" y="248088"/>
                  </a:lnTo>
                  <a:lnTo>
                    <a:pt x="40552" y="260825"/>
                  </a:lnTo>
                  <a:lnTo>
                    <a:pt x="35599" y="272988"/>
                  </a:lnTo>
                  <a:lnTo>
                    <a:pt x="31074" y="284766"/>
                  </a:lnTo>
                  <a:lnTo>
                    <a:pt x="25610" y="297512"/>
                  </a:lnTo>
                  <a:lnTo>
                    <a:pt x="0" y="352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5682919" y="4580809"/>
              <a:ext cx="340551" cy="1090145"/>
            </a:xfrm>
            <a:custGeom>
              <a:avLst/>
              <a:gdLst/>
              <a:ahLst/>
              <a:cxnLst/>
              <a:rect l="0" t="0" r="0" b="0"/>
              <a:pathLst>
                <a:path w="340551" h="1090145">
                  <a:moveTo>
                    <a:pt x="0" y="0"/>
                  </a:moveTo>
                  <a:lnTo>
                    <a:pt x="17538" y="11691"/>
                  </a:lnTo>
                  <a:lnTo>
                    <a:pt x="39198" y="27219"/>
                  </a:lnTo>
                  <a:lnTo>
                    <a:pt x="51826" y="36499"/>
                  </a:lnTo>
                  <a:lnTo>
                    <a:pt x="66362" y="46355"/>
                  </a:lnTo>
                  <a:lnTo>
                    <a:pt x="98826" y="67096"/>
                  </a:lnTo>
                  <a:lnTo>
                    <a:pt x="113601" y="77765"/>
                  </a:lnTo>
                  <a:lnTo>
                    <a:pt x="127122" y="88549"/>
                  </a:lnTo>
                  <a:lnTo>
                    <a:pt x="139806" y="99408"/>
                  </a:lnTo>
                  <a:lnTo>
                    <a:pt x="150709" y="110318"/>
                  </a:lnTo>
                  <a:lnTo>
                    <a:pt x="160425" y="121262"/>
                  </a:lnTo>
                  <a:lnTo>
                    <a:pt x="169349" y="132228"/>
                  </a:lnTo>
                  <a:lnTo>
                    <a:pt x="178969" y="143210"/>
                  </a:lnTo>
                  <a:lnTo>
                    <a:pt x="189053" y="154202"/>
                  </a:lnTo>
                  <a:lnTo>
                    <a:pt x="199446" y="165200"/>
                  </a:lnTo>
                  <a:lnTo>
                    <a:pt x="208821" y="177426"/>
                  </a:lnTo>
                  <a:lnTo>
                    <a:pt x="217519" y="190471"/>
                  </a:lnTo>
                  <a:lnTo>
                    <a:pt x="233708" y="216793"/>
                  </a:lnTo>
                  <a:lnTo>
                    <a:pt x="249060" y="240726"/>
                  </a:lnTo>
                  <a:lnTo>
                    <a:pt x="257803" y="253471"/>
                  </a:lnTo>
                  <a:lnTo>
                    <a:pt x="277305" y="280682"/>
                  </a:lnTo>
                  <a:lnTo>
                    <a:pt x="285198" y="294790"/>
                  </a:lnTo>
                  <a:lnTo>
                    <a:pt x="291683" y="309089"/>
                  </a:lnTo>
                  <a:lnTo>
                    <a:pt x="316728" y="373049"/>
                  </a:lnTo>
                  <a:lnTo>
                    <a:pt x="322491" y="389402"/>
                  </a:lnTo>
                  <a:lnTo>
                    <a:pt x="332157" y="420624"/>
                  </a:lnTo>
                  <a:lnTo>
                    <a:pt x="337269" y="454076"/>
                  </a:lnTo>
                  <a:lnTo>
                    <a:pt x="338632" y="471561"/>
                  </a:lnTo>
                  <a:lnTo>
                    <a:pt x="339541" y="489336"/>
                  </a:lnTo>
                  <a:lnTo>
                    <a:pt x="340550" y="525398"/>
                  </a:lnTo>
                  <a:lnTo>
                    <a:pt x="339596" y="543580"/>
                  </a:lnTo>
                  <a:lnTo>
                    <a:pt x="337737" y="561818"/>
                  </a:lnTo>
                  <a:lnTo>
                    <a:pt x="335274" y="580094"/>
                  </a:lnTo>
                  <a:lnTo>
                    <a:pt x="329274" y="616715"/>
                  </a:lnTo>
                  <a:lnTo>
                    <a:pt x="325961" y="635045"/>
                  </a:lnTo>
                  <a:lnTo>
                    <a:pt x="321305" y="654606"/>
                  </a:lnTo>
                  <a:lnTo>
                    <a:pt x="315755" y="674988"/>
                  </a:lnTo>
                  <a:lnTo>
                    <a:pt x="309607" y="695917"/>
                  </a:lnTo>
                  <a:lnTo>
                    <a:pt x="304285" y="715987"/>
                  </a:lnTo>
                  <a:lnTo>
                    <a:pt x="295110" y="754600"/>
                  </a:lnTo>
                  <a:lnTo>
                    <a:pt x="288503" y="773462"/>
                  </a:lnTo>
                  <a:lnTo>
                    <a:pt x="280428" y="792154"/>
                  </a:lnTo>
                  <a:lnTo>
                    <a:pt x="271374" y="810733"/>
                  </a:lnTo>
                  <a:lnTo>
                    <a:pt x="262891" y="829236"/>
                  </a:lnTo>
                  <a:lnTo>
                    <a:pt x="246940" y="866109"/>
                  </a:lnTo>
                  <a:lnTo>
                    <a:pt x="224203" y="921261"/>
                  </a:lnTo>
                  <a:lnTo>
                    <a:pt x="215538" y="939627"/>
                  </a:lnTo>
                  <a:lnTo>
                    <a:pt x="206091" y="957988"/>
                  </a:lnTo>
                  <a:lnTo>
                    <a:pt x="196122" y="976346"/>
                  </a:lnTo>
                  <a:lnTo>
                    <a:pt x="187030" y="997150"/>
                  </a:lnTo>
                  <a:lnTo>
                    <a:pt x="178521" y="1019584"/>
                  </a:lnTo>
                  <a:lnTo>
                    <a:pt x="154162" y="109014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Freeform 172"/>
          <p:cNvSpPr/>
          <p:nvPr/>
        </p:nvSpPr>
        <p:spPr>
          <a:xfrm>
            <a:off x="749740" y="2018984"/>
            <a:ext cx="253267" cy="40178"/>
          </a:xfrm>
          <a:custGeom>
            <a:avLst/>
            <a:gdLst/>
            <a:ahLst/>
            <a:cxnLst/>
            <a:rect l="0" t="0" r="0" b="0"/>
            <a:pathLst>
              <a:path w="253267" h="40178">
                <a:moveTo>
                  <a:pt x="0" y="40177"/>
                </a:moveTo>
                <a:lnTo>
                  <a:pt x="23383" y="28486"/>
                </a:lnTo>
                <a:lnTo>
                  <a:pt x="36388" y="22595"/>
                </a:lnTo>
                <a:lnTo>
                  <a:pt x="67152" y="9524"/>
                </a:lnTo>
                <a:lnTo>
                  <a:pt x="83920" y="5060"/>
                </a:lnTo>
                <a:lnTo>
                  <a:pt x="101216" y="2084"/>
                </a:lnTo>
                <a:lnTo>
                  <a:pt x="118865" y="99"/>
                </a:lnTo>
                <a:lnTo>
                  <a:pt x="135525" y="0"/>
                </a:lnTo>
                <a:lnTo>
                  <a:pt x="151525" y="1158"/>
                </a:lnTo>
                <a:lnTo>
                  <a:pt x="167086" y="3153"/>
                </a:lnTo>
                <a:lnTo>
                  <a:pt x="182354" y="4483"/>
                </a:lnTo>
                <a:lnTo>
                  <a:pt x="197427" y="5369"/>
                </a:lnTo>
                <a:lnTo>
                  <a:pt x="253266" y="714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" name="Group 178"/>
          <p:cNvGrpSpPr/>
          <p:nvPr/>
        </p:nvGrpSpPr>
        <p:grpSpPr>
          <a:xfrm>
            <a:off x="837832" y="1871965"/>
            <a:ext cx="1728816" cy="407429"/>
            <a:chOff x="837832" y="1871965"/>
            <a:chExt cx="1728816" cy="407429"/>
          </a:xfrm>
        </p:grpSpPr>
        <p:sp>
          <p:nvSpPr>
            <p:cNvPr id="174" name="Freeform 173"/>
            <p:cNvSpPr/>
            <p:nvPr/>
          </p:nvSpPr>
          <p:spPr>
            <a:xfrm>
              <a:off x="837832" y="1871965"/>
              <a:ext cx="33036" cy="352371"/>
            </a:xfrm>
            <a:custGeom>
              <a:avLst/>
              <a:gdLst/>
              <a:ahLst/>
              <a:cxnLst/>
              <a:rect l="0" t="0" r="0" b="0"/>
              <a:pathLst>
                <a:path w="33036" h="352371">
                  <a:moveTo>
                    <a:pt x="33035" y="0"/>
                  </a:moveTo>
                  <a:lnTo>
                    <a:pt x="27190" y="23382"/>
                  </a:lnTo>
                  <a:lnTo>
                    <a:pt x="25468" y="35164"/>
                  </a:lnTo>
                  <a:lnTo>
                    <a:pt x="24320" y="47913"/>
                  </a:lnTo>
                  <a:lnTo>
                    <a:pt x="23554" y="61306"/>
                  </a:lnTo>
                  <a:lnTo>
                    <a:pt x="22704" y="92501"/>
                  </a:lnTo>
                  <a:lnTo>
                    <a:pt x="22035" y="265849"/>
                  </a:lnTo>
                  <a:lnTo>
                    <a:pt x="20808" y="280007"/>
                  </a:lnTo>
                  <a:lnTo>
                    <a:pt x="18766" y="293116"/>
                  </a:lnTo>
                  <a:lnTo>
                    <a:pt x="0" y="3523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1377399" y="1905000"/>
              <a:ext cx="33036" cy="374394"/>
            </a:xfrm>
            <a:custGeom>
              <a:avLst/>
              <a:gdLst/>
              <a:ahLst/>
              <a:cxnLst/>
              <a:rect l="0" t="0" r="0" b="0"/>
              <a:pathLst>
                <a:path w="33036" h="374394">
                  <a:moveTo>
                    <a:pt x="33035" y="0"/>
                  </a:moveTo>
                  <a:lnTo>
                    <a:pt x="27189" y="23382"/>
                  </a:lnTo>
                  <a:lnTo>
                    <a:pt x="21056" y="51175"/>
                  </a:lnTo>
                  <a:lnTo>
                    <a:pt x="17708" y="67151"/>
                  </a:lnTo>
                  <a:lnTo>
                    <a:pt x="16699" y="83920"/>
                  </a:lnTo>
                  <a:lnTo>
                    <a:pt x="17250" y="101216"/>
                  </a:lnTo>
                  <a:lnTo>
                    <a:pt x="18841" y="118865"/>
                  </a:lnTo>
                  <a:lnTo>
                    <a:pt x="18678" y="136748"/>
                  </a:lnTo>
                  <a:lnTo>
                    <a:pt x="17346" y="154787"/>
                  </a:lnTo>
                  <a:lnTo>
                    <a:pt x="15235" y="172931"/>
                  </a:lnTo>
                  <a:lnTo>
                    <a:pt x="13827" y="191145"/>
                  </a:lnTo>
                  <a:lnTo>
                    <a:pt x="12889" y="209405"/>
                  </a:lnTo>
                  <a:lnTo>
                    <a:pt x="11846" y="244783"/>
                  </a:lnTo>
                  <a:lnTo>
                    <a:pt x="11382" y="276821"/>
                  </a:lnTo>
                  <a:lnTo>
                    <a:pt x="10035" y="290992"/>
                  </a:lnTo>
                  <a:lnTo>
                    <a:pt x="7914" y="304110"/>
                  </a:lnTo>
                  <a:lnTo>
                    <a:pt x="0" y="37439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1245260" y="2081184"/>
              <a:ext cx="341360" cy="30918"/>
            </a:xfrm>
            <a:custGeom>
              <a:avLst/>
              <a:gdLst/>
              <a:ahLst/>
              <a:cxnLst/>
              <a:rect l="0" t="0" r="0" b="0"/>
              <a:pathLst>
                <a:path w="341360" h="30918">
                  <a:moveTo>
                    <a:pt x="0" y="0"/>
                  </a:moveTo>
                  <a:lnTo>
                    <a:pt x="77654" y="25885"/>
                  </a:lnTo>
                  <a:lnTo>
                    <a:pt x="89698" y="28269"/>
                  </a:lnTo>
                  <a:lnTo>
                    <a:pt x="102622" y="29857"/>
                  </a:lnTo>
                  <a:lnTo>
                    <a:pt x="116131" y="30917"/>
                  </a:lnTo>
                  <a:lnTo>
                    <a:pt x="130032" y="30399"/>
                  </a:lnTo>
                  <a:lnTo>
                    <a:pt x="144193" y="28831"/>
                  </a:lnTo>
                  <a:lnTo>
                    <a:pt x="158527" y="26562"/>
                  </a:lnTo>
                  <a:lnTo>
                    <a:pt x="174201" y="25049"/>
                  </a:lnTo>
                  <a:lnTo>
                    <a:pt x="190768" y="24040"/>
                  </a:lnTo>
                  <a:lnTo>
                    <a:pt x="224266" y="22920"/>
                  </a:lnTo>
                  <a:lnTo>
                    <a:pt x="285648" y="22201"/>
                  </a:lnTo>
                  <a:lnTo>
                    <a:pt x="341359" y="2202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2346416" y="1960057"/>
              <a:ext cx="22024" cy="253267"/>
            </a:xfrm>
            <a:custGeom>
              <a:avLst/>
              <a:gdLst/>
              <a:ahLst/>
              <a:cxnLst/>
              <a:rect l="0" t="0" r="0" b="0"/>
              <a:pathLst>
                <a:path w="22024" h="253267">
                  <a:moveTo>
                    <a:pt x="22023" y="0"/>
                  </a:moveTo>
                  <a:lnTo>
                    <a:pt x="16178" y="17537"/>
                  </a:lnTo>
                  <a:lnTo>
                    <a:pt x="14456" y="27597"/>
                  </a:lnTo>
                  <a:lnTo>
                    <a:pt x="13308" y="39198"/>
                  </a:lnTo>
                  <a:lnTo>
                    <a:pt x="12543" y="51826"/>
                  </a:lnTo>
                  <a:lnTo>
                    <a:pt x="11692" y="78907"/>
                  </a:lnTo>
                  <a:lnTo>
                    <a:pt x="11101" y="158300"/>
                  </a:lnTo>
                  <a:lnTo>
                    <a:pt x="11052" y="189444"/>
                  </a:lnTo>
                  <a:lnTo>
                    <a:pt x="9815" y="203377"/>
                  </a:lnTo>
                  <a:lnTo>
                    <a:pt x="7767" y="216336"/>
                  </a:lnTo>
                  <a:lnTo>
                    <a:pt x="0" y="25326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2203266" y="2103208"/>
              <a:ext cx="363382" cy="11012"/>
            </a:xfrm>
            <a:custGeom>
              <a:avLst/>
              <a:gdLst/>
              <a:ahLst/>
              <a:cxnLst/>
              <a:rect l="0" t="0" r="0" b="0"/>
              <a:pathLst>
                <a:path w="363382" h="11012">
                  <a:moveTo>
                    <a:pt x="0" y="0"/>
                  </a:moveTo>
                  <a:lnTo>
                    <a:pt x="103538" y="0"/>
                  </a:lnTo>
                  <a:lnTo>
                    <a:pt x="117966" y="1223"/>
                  </a:lnTo>
                  <a:lnTo>
                    <a:pt x="132478" y="3262"/>
                  </a:lnTo>
                  <a:lnTo>
                    <a:pt x="147047" y="5845"/>
                  </a:lnTo>
                  <a:lnTo>
                    <a:pt x="161654" y="7567"/>
                  </a:lnTo>
                  <a:lnTo>
                    <a:pt x="176286" y="8715"/>
                  </a:lnTo>
                  <a:lnTo>
                    <a:pt x="190934" y="9481"/>
                  </a:lnTo>
                  <a:lnTo>
                    <a:pt x="220261" y="10331"/>
                  </a:lnTo>
                  <a:lnTo>
                    <a:pt x="308327" y="10952"/>
                  </a:lnTo>
                  <a:lnTo>
                    <a:pt x="363381" y="110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3249364" y="1927023"/>
            <a:ext cx="176186" cy="286301"/>
            <a:chOff x="3249364" y="1927023"/>
            <a:chExt cx="176186" cy="286301"/>
          </a:xfrm>
        </p:grpSpPr>
        <p:sp>
          <p:nvSpPr>
            <p:cNvPr id="180" name="Freeform 179"/>
            <p:cNvSpPr/>
            <p:nvPr/>
          </p:nvSpPr>
          <p:spPr>
            <a:xfrm>
              <a:off x="3370491" y="1927023"/>
              <a:ext cx="33036" cy="286301"/>
            </a:xfrm>
            <a:custGeom>
              <a:avLst/>
              <a:gdLst/>
              <a:ahLst/>
              <a:cxnLst/>
              <a:rect l="0" t="0" r="0" b="0"/>
              <a:pathLst>
                <a:path w="33036" h="286301">
                  <a:moveTo>
                    <a:pt x="33035" y="0"/>
                  </a:moveTo>
                  <a:lnTo>
                    <a:pt x="27189" y="17536"/>
                  </a:lnTo>
                  <a:lnTo>
                    <a:pt x="24244" y="27597"/>
                  </a:lnTo>
                  <a:lnTo>
                    <a:pt x="17709" y="51825"/>
                  </a:lnTo>
                  <a:lnTo>
                    <a:pt x="15477" y="66361"/>
                  </a:lnTo>
                  <a:lnTo>
                    <a:pt x="13989" y="82169"/>
                  </a:lnTo>
                  <a:lnTo>
                    <a:pt x="12997" y="98826"/>
                  </a:lnTo>
                  <a:lnTo>
                    <a:pt x="11894" y="133646"/>
                  </a:lnTo>
                  <a:lnTo>
                    <a:pt x="11187" y="200001"/>
                  </a:lnTo>
                  <a:lnTo>
                    <a:pt x="9905" y="215309"/>
                  </a:lnTo>
                  <a:lnTo>
                    <a:pt x="0" y="286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3249364" y="2059161"/>
              <a:ext cx="176186" cy="11013"/>
            </a:xfrm>
            <a:custGeom>
              <a:avLst/>
              <a:gdLst/>
              <a:ahLst/>
              <a:cxnLst/>
              <a:rect l="0" t="0" r="0" b="0"/>
              <a:pathLst>
                <a:path w="176186" h="11013">
                  <a:moveTo>
                    <a:pt x="0" y="11012"/>
                  </a:moveTo>
                  <a:lnTo>
                    <a:pt x="113019" y="11012"/>
                  </a:lnTo>
                  <a:lnTo>
                    <a:pt x="126734" y="9788"/>
                  </a:lnTo>
                  <a:lnTo>
                    <a:pt x="139547" y="7749"/>
                  </a:lnTo>
                  <a:lnTo>
                    <a:pt x="176185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419528" y="3954917"/>
            <a:ext cx="1519462" cy="629351"/>
            <a:chOff x="419528" y="3954917"/>
            <a:chExt cx="1519462" cy="629351"/>
          </a:xfrm>
        </p:grpSpPr>
        <p:sp>
          <p:nvSpPr>
            <p:cNvPr id="183" name="Freeform 182"/>
            <p:cNvSpPr/>
            <p:nvPr/>
          </p:nvSpPr>
          <p:spPr>
            <a:xfrm>
              <a:off x="419528" y="4096300"/>
              <a:ext cx="10878" cy="275290"/>
            </a:xfrm>
            <a:custGeom>
              <a:avLst/>
              <a:gdLst/>
              <a:ahLst/>
              <a:cxnLst/>
              <a:rect l="0" t="0" r="0" b="0"/>
              <a:pathLst>
                <a:path w="10878" h="275290">
                  <a:moveTo>
                    <a:pt x="10877" y="0"/>
                  </a:moveTo>
                  <a:lnTo>
                    <a:pt x="5031" y="23383"/>
                  </a:lnTo>
                  <a:lnTo>
                    <a:pt x="3309" y="36388"/>
                  </a:lnTo>
                  <a:lnTo>
                    <a:pt x="2161" y="51176"/>
                  </a:lnTo>
                  <a:lnTo>
                    <a:pt x="1396" y="67152"/>
                  </a:lnTo>
                  <a:lnTo>
                    <a:pt x="545" y="107742"/>
                  </a:lnTo>
                  <a:lnTo>
                    <a:pt x="0" y="197739"/>
                  </a:lnTo>
                  <a:lnTo>
                    <a:pt x="1178" y="216248"/>
                  </a:lnTo>
                  <a:lnTo>
                    <a:pt x="3188" y="232258"/>
                  </a:lnTo>
                  <a:lnTo>
                    <a:pt x="10877" y="2752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518497" y="3981413"/>
              <a:ext cx="109213" cy="397969"/>
            </a:xfrm>
            <a:custGeom>
              <a:avLst/>
              <a:gdLst/>
              <a:ahLst/>
              <a:cxnLst/>
              <a:rect l="0" t="0" r="0" b="0"/>
              <a:pathLst>
                <a:path w="109213" h="397969">
                  <a:moveTo>
                    <a:pt x="0" y="114887"/>
                  </a:moveTo>
                  <a:lnTo>
                    <a:pt x="11692" y="103196"/>
                  </a:lnTo>
                  <a:lnTo>
                    <a:pt x="16359" y="94858"/>
                  </a:lnTo>
                  <a:lnTo>
                    <a:pt x="20694" y="84405"/>
                  </a:lnTo>
                  <a:lnTo>
                    <a:pt x="24808" y="72543"/>
                  </a:lnTo>
                  <a:lnTo>
                    <a:pt x="29997" y="59741"/>
                  </a:lnTo>
                  <a:lnTo>
                    <a:pt x="35904" y="46311"/>
                  </a:lnTo>
                  <a:lnTo>
                    <a:pt x="42288" y="32465"/>
                  </a:lnTo>
                  <a:lnTo>
                    <a:pt x="48992" y="20787"/>
                  </a:lnTo>
                  <a:lnTo>
                    <a:pt x="55908" y="10554"/>
                  </a:lnTo>
                  <a:lnTo>
                    <a:pt x="62966" y="1286"/>
                  </a:lnTo>
                  <a:lnTo>
                    <a:pt x="68894" y="0"/>
                  </a:lnTo>
                  <a:lnTo>
                    <a:pt x="74070" y="4038"/>
                  </a:lnTo>
                  <a:lnTo>
                    <a:pt x="78744" y="11623"/>
                  </a:lnTo>
                  <a:lnTo>
                    <a:pt x="81861" y="22798"/>
                  </a:lnTo>
                  <a:lnTo>
                    <a:pt x="83938" y="36365"/>
                  </a:lnTo>
                  <a:lnTo>
                    <a:pt x="85323" y="51528"/>
                  </a:lnTo>
                  <a:lnTo>
                    <a:pt x="85023" y="65306"/>
                  </a:lnTo>
                  <a:lnTo>
                    <a:pt x="83599" y="78163"/>
                  </a:lnTo>
                  <a:lnTo>
                    <a:pt x="72523" y="142707"/>
                  </a:lnTo>
                  <a:lnTo>
                    <a:pt x="69148" y="159127"/>
                  </a:lnTo>
                  <a:lnTo>
                    <a:pt x="65675" y="173745"/>
                  </a:lnTo>
                  <a:lnTo>
                    <a:pt x="62136" y="187160"/>
                  </a:lnTo>
                  <a:lnTo>
                    <a:pt x="54941" y="211855"/>
                  </a:lnTo>
                  <a:lnTo>
                    <a:pt x="51310" y="223578"/>
                  </a:lnTo>
                  <a:lnTo>
                    <a:pt x="50112" y="227724"/>
                  </a:lnTo>
                  <a:lnTo>
                    <a:pt x="52044" y="222542"/>
                  </a:lnTo>
                  <a:lnTo>
                    <a:pt x="60011" y="198988"/>
                  </a:lnTo>
                  <a:lnTo>
                    <a:pt x="65701" y="194201"/>
                  </a:lnTo>
                  <a:lnTo>
                    <a:pt x="73165" y="192233"/>
                  </a:lnTo>
                  <a:lnTo>
                    <a:pt x="81811" y="192145"/>
                  </a:lnTo>
                  <a:lnTo>
                    <a:pt x="88799" y="195756"/>
                  </a:lnTo>
                  <a:lnTo>
                    <a:pt x="94681" y="201835"/>
                  </a:lnTo>
                  <a:lnTo>
                    <a:pt x="99826" y="209557"/>
                  </a:lnTo>
                  <a:lnTo>
                    <a:pt x="103256" y="220823"/>
                  </a:lnTo>
                  <a:lnTo>
                    <a:pt x="105543" y="234452"/>
                  </a:lnTo>
                  <a:lnTo>
                    <a:pt x="107067" y="249655"/>
                  </a:lnTo>
                  <a:lnTo>
                    <a:pt x="108083" y="265907"/>
                  </a:lnTo>
                  <a:lnTo>
                    <a:pt x="109212" y="300279"/>
                  </a:lnTo>
                  <a:lnTo>
                    <a:pt x="108290" y="316787"/>
                  </a:lnTo>
                  <a:lnTo>
                    <a:pt x="106452" y="332685"/>
                  </a:lnTo>
                  <a:lnTo>
                    <a:pt x="104002" y="348178"/>
                  </a:lnTo>
                  <a:lnTo>
                    <a:pt x="99923" y="362178"/>
                  </a:lnTo>
                  <a:lnTo>
                    <a:pt x="94756" y="375181"/>
                  </a:lnTo>
                  <a:lnTo>
                    <a:pt x="88864" y="387520"/>
                  </a:lnTo>
                  <a:lnTo>
                    <a:pt x="81266" y="394523"/>
                  </a:lnTo>
                  <a:lnTo>
                    <a:pt x="72530" y="397968"/>
                  </a:lnTo>
                  <a:lnTo>
                    <a:pt x="44046" y="39017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694682" y="4087581"/>
              <a:ext cx="176186" cy="206928"/>
            </a:xfrm>
            <a:custGeom>
              <a:avLst/>
              <a:gdLst/>
              <a:ahLst/>
              <a:cxnLst/>
              <a:rect l="0" t="0" r="0" b="0"/>
              <a:pathLst>
                <a:path w="176186" h="206928">
                  <a:moveTo>
                    <a:pt x="0" y="74788"/>
                  </a:moveTo>
                  <a:lnTo>
                    <a:pt x="5846" y="57252"/>
                  </a:lnTo>
                  <a:lnTo>
                    <a:pt x="10015" y="48415"/>
                  </a:lnTo>
                  <a:lnTo>
                    <a:pt x="15241" y="38854"/>
                  </a:lnTo>
                  <a:lnTo>
                    <a:pt x="21172" y="28809"/>
                  </a:lnTo>
                  <a:lnTo>
                    <a:pt x="27574" y="19665"/>
                  </a:lnTo>
                  <a:lnTo>
                    <a:pt x="34288" y="11123"/>
                  </a:lnTo>
                  <a:lnTo>
                    <a:pt x="41211" y="2980"/>
                  </a:lnTo>
                  <a:lnTo>
                    <a:pt x="50721" y="0"/>
                  </a:lnTo>
                  <a:lnTo>
                    <a:pt x="61955" y="459"/>
                  </a:lnTo>
                  <a:lnTo>
                    <a:pt x="74338" y="3213"/>
                  </a:lnTo>
                  <a:lnTo>
                    <a:pt x="83817" y="11166"/>
                  </a:lnTo>
                  <a:lnTo>
                    <a:pt x="91360" y="22585"/>
                  </a:lnTo>
                  <a:lnTo>
                    <a:pt x="97612" y="36316"/>
                  </a:lnTo>
                  <a:lnTo>
                    <a:pt x="111084" y="67885"/>
                  </a:lnTo>
                  <a:lnTo>
                    <a:pt x="118102" y="84868"/>
                  </a:lnTo>
                  <a:lnTo>
                    <a:pt x="124005" y="101085"/>
                  </a:lnTo>
                  <a:lnTo>
                    <a:pt x="129163" y="116789"/>
                  </a:lnTo>
                  <a:lnTo>
                    <a:pt x="142269" y="159012"/>
                  </a:lnTo>
                  <a:lnTo>
                    <a:pt x="176185" y="20692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760752" y="4052254"/>
              <a:ext cx="110116" cy="253267"/>
            </a:xfrm>
            <a:custGeom>
              <a:avLst/>
              <a:gdLst/>
              <a:ahLst/>
              <a:cxnLst/>
              <a:rect l="0" t="0" r="0" b="0"/>
              <a:pathLst>
                <a:path w="110116" h="253267">
                  <a:moveTo>
                    <a:pt x="110115" y="0"/>
                  </a:moveTo>
                  <a:lnTo>
                    <a:pt x="98424" y="11691"/>
                  </a:lnTo>
                  <a:lnTo>
                    <a:pt x="92533" y="18806"/>
                  </a:lnTo>
                  <a:lnTo>
                    <a:pt x="86159" y="27219"/>
                  </a:lnTo>
                  <a:lnTo>
                    <a:pt x="79462" y="36499"/>
                  </a:lnTo>
                  <a:lnTo>
                    <a:pt x="73774" y="46355"/>
                  </a:lnTo>
                  <a:lnTo>
                    <a:pt x="68759" y="56597"/>
                  </a:lnTo>
                  <a:lnTo>
                    <a:pt x="64192" y="67096"/>
                  </a:lnTo>
                  <a:lnTo>
                    <a:pt x="59923" y="77765"/>
                  </a:lnTo>
                  <a:lnTo>
                    <a:pt x="51918" y="99408"/>
                  </a:lnTo>
                  <a:lnTo>
                    <a:pt x="48071" y="111542"/>
                  </a:lnTo>
                  <a:lnTo>
                    <a:pt x="33104" y="162918"/>
                  </a:lnTo>
                  <a:lnTo>
                    <a:pt x="29410" y="174681"/>
                  </a:lnTo>
                  <a:lnTo>
                    <a:pt x="24501" y="188641"/>
                  </a:lnTo>
                  <a:lnTo>
                    <a:pt x="0" y="25326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1014017" y="4041242"/>
              <a:ext cx="11013" cy="253267"/>
            </a:xfrm>
            <a:custGeom>
              <a:avLst/>
              <a:gdLst/>
              <a:ahLst/>
              <a:cxnLst/>
              <a:rect l="0" t="0" r="0" b="0"/>
              <a:pathLst>
                <a:path w="11013" h="253267">
                  <a:moveTo>
                    <a:pt x="0" y="0"/>
                  </a:moveTo>
                  <a:lnTo>
                    <a:pt x="5846" y="17537"/>
                  </a:lnTo>
                  <a:lnTo>
                    <a:pt x="7568" y="27598"/>
                  </a:lnTo>
                  <a:lnTo>
                    <a:pt x="8716" y="39198"/>
                  </a:lnTo>
                  <a:lnTo>
                    <a:pt x="9481" y="51825"/>
                  </a:lnTo>
                  <a:lnTo>
                    <a:pt x="10332" y="88695"/>
                  </a:lnTo>
                  <a:lnTo>
                    <a:pt x="11012" y="25326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980983" y="4129335"/>
              <a:ext cx="99105" cy="22024"/>
            </a:xfrm>
            <a:custGeom>
              <a:avLst/>
              <a:gdLst/>
              <a:ahLst/>
              <a:cxnLst/>
              <a:rect l="0" t="0" r="0" b="0"/>
              <a:pathLst>
                <a:path w="99105" h="22024">
                  <a:moveTo>
                    <a:pt x="0" y="22023"/>
                  </a:moveTo>
                  <a:lnTo>
                    <a:pt x="17537" y="10332"/>
                  </a:lnTo>
                  <a:lnTo>
                    <a:pt x="27597" y="6888"/>
                  </a:lnTo>
                  <a:lnTo>
                    <a:pt x="39197" y="4592"/>
                  </a:lnTo>
                  <a:lnTo>
                    <a:pt x="9910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1198282" y="3986184"/>
              <a:ext cx="91025" cy="348036"/>
            </a:xfrm>
            <a:custGeom>
              <a:avLst/>
              <a:gdLst/>
              <a:ahLst/>
              <a:cxnLst/>
              <a:rect l="0" t="0" r="0" b="0"/>
              <a:pathLst>
                <a:path w="91025" h="348036">
                  <a:moveTo>
                    <a:pt x="2932" y="0"/>
                  </a:moveTo>
                  <a:lnTo>
                    <a:pt x="26314" y="5846"/>
                  </a:lnTo>
                  <a:lnTo>
                    <a:pt x="35649" y="11239"/>
                  </a:lnTo>
                  <a:lnTo>
                    <a:pt x="44320" y="18504"/>
                  </a:lnTo>
                  <a:lnTo>
                    <a:pt x="52547" y="27019"/>
                  </a:lnTo>
                  <a:lnTo>
                    <a:pt x="59255" y="40036"/>
                  </a:lnTo>
                  <a:lnTo>
                    <a:pt x="64951" y="56055"/>
                  </a:lnTo>
                  <a:lnTo>
                    <a:pt x="69972" y="74075"/>
                  </a:lnTo>
                  <a:lnTo>
                    <a:pt x="73319" y="93430"/>
                  </a:lnTo>
                  <a:lnTo>
                    <a:pt x="75550" y="113674"/>
                  </a:lnTo>
                  <a:lnTo>
                    <a:pt x="77038" y="134511"/>
                  </a:lnTo>
                  <a:lnTo>
                    <a:pt x="78030" y="153297"/>
                  </a:lnTo>
                  <a:lnTo>
                    <a:pt x="79131" y="187220"/>
                  </a:lnTo>
                  <a:lnTo>
                    <a:pt x="78202" y="201894"/>
                  </a:lnTo>
                  <a:lnTo>
                    <a:pt x="76358" y="215348"/>
                  </a:lnTo>
                  <a:lnTo>
                    <a:pt x="71048" y="243755"/>
                  </a:lnTo>
                  <a:lnTo>
                    <a:pt x="64609" y="280850"/>
                  </a:lnTo>
                  <a:lnTo>
                    <a:pt x="59956" y="298573"/>
                  </a:lnTo>
                  <a:lnTo>
                    <a:pt x="54406" y="315282"/>
                  </a:lnTo>
                  <a:lnTo>
                    <a:pt x="48260" y="331315"/>
                  </a:lnTo>
                  <a:lnTo>
                    <a:pt x="40491" y="340781"/>
                  </a:lnTo>
                  <a:lnTo>
                    <a:pt x="31642" y="345867"/>
                  </a:lnTo>
                  <a:lnTo>
                    <a:pt x="22072" y="348035"/>
                  </a:lnTo>
                  <a:lnTo>
                    <a:pt x="14469" y="344586"/>
                  </a:lnTo>
                  <a:lnTo>
                    <a:pt x="8176" y="337393"/>
                  </a:lnTo>
                  <a:lnTo>
                    <a:pt x="2757" y="327703"/>
                  </a:lnTo>
                  <a:lnTo>
                    <a:pt x="369" y="316350"/>
                  </a:lnTo>
                  <a:lnTo>
                    <a:pt x="0" y="303887"/>
                  </a:lnTo>
                  <a:lnTo>
                    <a:pt x="977" y="290684"/>
                  </a:lnTo>
                  <a:lnTo>
                    <a:pt x="2852" y="278211"/>
                  </a:lnTo>
                  <a:lnTo>
                    <a:pt x="5326" y="266226"/>
                  </a:lnTo>
                  <a:lnTo>
                    <a:pt x="8198" y="254565"/>
                  </a:lnTo>
                  <a:lnTo>
                    <a:pt x="15007" y="248015"/>
                  </a:lnTo>
                  <a:lnTo>
                    <a:pt x="24441" y="244871"/>
                  </a:lnTo>
                  <a:lnTo>
                    <a:pt x="35624" y="243999"/>
                  </a:lnTo>
                  <a:lnTo>
                    <a:pt x="44303" y="248312"/>
                  </a:lnTo>
                  <a:lnTo>
                    <a:pt x="51312" y="256081"/>
                  </a:lnTo>
                  <a:lnTo>
                    <a:pt x="57209" y="266154"/>
                  </a:lnTo>
                  <a:lnTo>
                    <a:pt x="63587" y="278988"/>
                  </a:lnTo>
                  <a:lnTo>
                    <a:pt x="70285" y="293660"/>
                  </a:lnTo>
                  <a:lnTo>
                    <a:pt x="91024" y="3413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1366387" y="4139338"/>
              <a:ext cx="87637" cy="444930"/>
            </a:xfrm>
            <a:custGeom>
              <a:avLst/>
              <a:gdLst/>
              <a:ahLst/>
              <a:cxnLst/>
              <a:rect l="0" t="0" r="0" b="0"/>
              <a:pathLst>
                <a:path w="87637" h="444930">
                  <a:moveTo>
                    <a:pt x="0" y="1008"/>
                  </a:moveTo>
                  <a:lnTo>
                    <a:pt x="5846" y="30237"/>
                  </a:lnTo>
                  <a:lnTo>
                    <a:pt x="7568" y="46187"/>
                  </a:lnTo>
                  <a:lnTo>
                    <a:pt x="8716" y="64162"/>
                  </a:lnTo>
                  <a:lnTo>
                    <a:pt x="9481" y="83487"/>
                  </a:lnTo>
                  <a:lnTo>
                    <a:pt x="12439" y="101264"/>
                  </a:lnTo>
                  <a:lnTo>
                    <a:pt x="16857" y="118009"/>
                  </a:lnTo>
                  <a:lnTo>
                    <a:pt x="22250" y="134067"/>
                  </a:lnTo>
                  <a:lnTo>
                    <a:pt x="28292" y="147218"/>
                  </a:lnTo>
                  <a:lnTo>
                    <a:pt x="34767" y="158434"/>
                  </a:lnTo>
                  <a:lnTo>
                    <a:pt x="41531" y="168357"/>
                  </a:lnTo>
                  <a:lnTo>
                    <a:pt x="48487" y="171303"/>
                  </a:lnTo>
                  <a:lnTo>
                    <a:pt x="55571" y="169596"/>
                  </a:lnTo>
                  <a:lnTo>
                    <a:pt x="62741" y="164787"/>
                  </a:lnTo>
                  <a:lnTo>
                    <a:pt x="67521" y="155464"/>
                  </a:lnTo>
                  <a:lnTo>
                    <a:pt x="70708" y="143131"/>
                  </a:lnTo>
                  <a:lnTo>
                    <a:pt x="72832" y="128792"/>
                  </a:lnTo>
                  <a:lnTo>
                    <a:pt x="74249" y="114338"/>
                  </a:lnTo>
                  <a:lnTo>
                    <a:pt x="75193" y="99808"/>
                  </a:lnTo>
                  <a:lnTo>
                    <a:pt x="75822" y="85228"/>
                  </a:lnTo>
                  <a:lnTo>
                    <a:pt x="76522" y="55976"/>
                  </a:lnTo>
                  <a:lnTo>
                    <a:pt x="76708" y="41324"/>
                  </a:lnTo>
                  <a:lnTo>
                    <a:pt x="75609" y="27885"/>
                  </a:lnTo>
                  <a:lnTo>
                    <a:pt x="73653" y="15256"/>
                  </a:lnTo>
                  <a:lnTo>
                    <a:pt x="71125" y="3166"/>
                  </a:lnTo>
                  <a:lnTo>
                    <a:pt x="69440" y="0"/>
                  </a:lnTo>
                  <a:lnTo>
                    <a:pt x="68317" y="2783"/>
                  </a:lnTo>
                  <a:lnTo>
                    <a:pt x="67568" y="9532"/>
                  </a:lnTo>
                  <a:lnTo>
                    <a:pt x="68292" y="20149"/>
                  </a:lnTo>
                  <a:lnTo>
                    <a:pt x="69998" y="33345"/>
                  </a:lnTo>
                  <a:lnTo>
                    <a:pt x="72359" y="48260"/>
                  </a:lnTo>
                  <a:lnTo>
                    <a:pt x="73933" y="63097"/>
                  </a:lnTo>
                  <a:lnTo>
                    <a:pt x="74983" y="77882"/>
                  </a:lnTo>
                  <a:lnTo>
                    <a:pt x="75682" y="92633"/>
                  </a:lnTo>
                  <a:lnTo>
                    <a:pt x="76460" y="122074"/>
                  </a:lnTo>
                  <a:lnTo>
                    <a:pt x="76959" y="180852"/>
                  </a:lnTo>
                  <a:lnTo>
                    <a:pt x="78223" y="195538"/>
                  </a:lnTo>
                  <a:lnTo>
                    <a:pt x="80289" y="210223"/>
                  </a:lnTo>
                  <a:lnTo>
                    <a:pt x="82891" y="224907"/>
                  </a:lnTo>
                  <a:lnTo>
                    <a:pt x="84625" y="239590"/>
                  </a:lnTo>
                  <a:lnTo>
                    <a:pt x="85781" y="254273"/>
                  </a:lnTo>
                  <a:lnTo>
                    <a:pt x="86551" y="268955"/>
                  </a:lnTo>
                  <a:lnTo>
                    <a:pt x="87408" y="308108"/>
                  </a:lnTo>
                  <a:lnTo>
                    <a:pt x="87636" y="330539"/>
                  </a:lnTo>
                  <a:lnTo>
                    <a:pt x="86565" y="351611"/>
                  </a:lnTo>
                  <a:lnTo>
                    <a:pt x="84627" y="371776"/>
                  </a:lnTo>
                  <a:lnTo>
                    <a:pt x="82112" y="391337"/>
                  </a:lnTo>
                  <a:lnTo>
                    <a:pt x="77988" y="408048"/>
                  </a:lnTo>
                  <a:lnTo>
                    <a:pt x="72792" y="422860"/>
                  </a:lnTo>
                  <a:lnTo>
                    <a:pt x="66881" y="436405"/>
                  </a:lnTo>
                  <a:lnTo>
                    <a:pt x="60493" y="442987"/>
                  </a:lnTo>
                  <a:lnTo>
                    <a:pt x="53787" y="444929"/>
                  </a:lnTo>
                  <a:lnTo>
                    <a:pt x="46870" y="443776"/>
                  </a:lnTo>
                  <a:lnTo>
                    <a:pt x="39811" y="440561"/>
                  </a:lnTo>
                  <a:lnTo>
                    <a:pt x="32658" y="435970"/>
                  </a:lnTo>
                  <a:lnTo>
                    <a:pt x="11012" y="41944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1531561" y="4162369"/>
              <a:ext cx="110116" cy="17357"/>
            </a:xfrm>
            <a:custGeom>
              <a:avLst/>
              <a:gdLst/>
              <a:ahLst/>
              <a:cxnLst/>
              <a:rect l="0" t="0" r="0" b="0"/>
              <a:pathLst>
                <a:path w="110116" h="17357">
                  <a:moveTo>
                    <a:pt x="0" y="11012"/>
                  </a:moveTo>
                  <a:lnTo>
                    <a:pt x="23382" y="16858"/>
                  </a:lnTo>
                  <a:lnTo>
                    <a:pt x="35164" y="17356"/>
                  </a:lnTo>
                  <a:lnTo>
                    <a:pt x="47913" y="16465"/>
                  </a:lnTo>
                  <a:lnTo>
                    <a:pt x="110115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1586619" y="4217427"/>
              <a:ext cx="55058" cy="11013"/>
            </a:xfrm>
            <a:custGeom>
              <a:avLst/>
              <a:gdLst/>
              <a:ahLst/>
              <a:cxnLst/>
              <a:rect l="0" t="0" r="0" b="0"/>
              <a:pathLst>
                <a:path w="55058" h="11013">
                  <a:moveTo>
                    <a:pt x="0" y="11012"/>
                  </a:moveTo>
                  <a:lnTo>
                    <a:pt x="5505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1773961" y="3997196"/>
              <a:ext cx="21878" cy="374394"/>
            </a:xfrm>
            <a:custGeom>
              <a:avLst/>
              <a:gdLst/>
              <a:ahLst/>
              <a:cxnLst/>
              <a:rect l="0" t="0" r="0" b="0"/>
              <a:pathLst>
                <a:path w="21878" h="374394">
                  <a:moveTo>
                    <a:pt x="21877" y="0"/>
                  </a:moveTo>
                  <a:lnTo>
                    <a:pt x="16032" y="23383"/>
                  </a:lnTo>
                  <a:lnTo>
                    <a:pt x="14310" y="35165"/>
                  </a:lnTo>
                  <a:lnTo>
                    <a:pt x="13162" y="47913"/>
                  </a:lnTo>
                  <a:lnTo>
                    <a:pt x="12397" y="61307"/>
                  </a:lnTo>
                  <a:lnTo>
                    <a:pt x="10663" y="75129"/>
                  </a:lnTo>
                  <a:lnTo>
                    <a:pt x="8283" y="89238"/>
                  </a:lnTo>
                  <a:lnTo>
                    <a:pt x="5474" y="103538"/>
                  </a:lnTo>
                  <a:lnTo>
                    <a:pt x="3600" y="119189"/>
                  </a:lnTo>
                  <a:lnTo>
                    <a:pt x="2352" y="135741"/>
                  </a:lnTo>
                  <a:lnTo>
                    <a:pt x="1519" y="152893"/>
                  </a:lnTo>
                  <a:lnTo>
                    <a:pt x="594" y="188264"/>
                  </a:lnTo>
                  <a:lnTo>
                    <a:pt x="0" y="254972"/>
                  </a:lnTo>
                  <a:lnTo>
                    <a:pt x="1175" y="270309"/>
                  </a:lnTo>
                  <a:lnTo>
                    <a:pt x="3182" y="285427"/>
                  </a:lnTo>
                  <a:lnTo>
                    <a:pt x="5743" y="300401"/>
                  </a:lnTo>
                  <a:lnTo>
                    <a:pt x="7451" y="315277"/>
                  </a:lnTo>
                  <a:lnTo>
                    <a:pt x="8589" y="330088"/>
                  </a:lnTo>
                  <a:lnTo>
                    <a:pt x="10866" y="37439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1831340" y="3954917"/>
              <a:ext cx="107650" cy="339592"/>
            </a:xfrm>
            <a:custGeom>
              <a:avLst/>
              <a:gdLst/>
              <a:ahLst/>
              <a:cxnLst/>
              <a:rect l="0" t="0" r="0" b="0"/>
              <a:pathLst>
                <a:path w="107650" h="339592">
                  <a:moveTo>
                    <a:pt x="74614" y="20256"/>
                  </a:moveTo>
                  <a:lnTo>
                    <a:pt x="62923" y="2719"/>
                  </a:lnTo>
                  <a:lnTo>
                    <a:pt x="55808" y="0"/>
                  </a:lnTo>
                  <a:lnTo>
                    <a:pt x="47395" y="635"/>
                  </a:lnTo>
                  <a:lnTo>
                    <a:pt x="38115" y="3504"/>
                  </a:lnTo>
                  <a:lnTo>
                    <a:pt x="30705" y="10312"/>
                  </a:lnTo>
                  <a:lnTo>
                    <a:pt x="24542" y="19744"/>
                  </a:lnTo>
                  <a:lnTo>
                    <a:pt x="19209" y="30926"/>
                  </a:lnTo>
                  <a:lnTo>
                    <a:pt x="14431" y="45722"/>
                  </a:lnTo>
                  <a:lnTo>
                    <a:pt x="10022" y="62927"/>
                  </a:lnTo>
                  <a:lnTo>
                    <a:pt x="5859" y="81738"/>
                  </a:lnTo>
                  <a:lnTo>
                    <a:pt x="3083" y="100397"/>
                  </a:lnTo>
                  <a:lnTo>
                    <a:pt x="1233" y="118953"/>
                  </a:lnTo>
                  <a:lnTo>
                    <a:pt x="0" y="137441"/>
                  </a:lnTo>
                  <a:lnTo>
                    <a:pt x="2848" y="148543"/>
                  </a:lnTo>
                  <a:lnTo>
                    <a:pt x="8417" y="154721"/>
                  </a:lnTo>
                  <a:lnTo>
                    <a:pt x="15801" y="157616"/>
                  </a:lnTo>
                  <a:lnTo>
                    <a:pt x="23170" y="155876"/>
                  </a:lnTo>
                  <a:lnTo>
                    <a:pt x="30530" y="151045"/>
                  </a:lnTo>
                  <a:lnTo>
                    <a:pt x="37884" y="144154"/>
                  </a:lnTo>
                  <a:lnTo>
                    <a:pt x="44010" y="134665"/>
                  </a:lnTo>
                  <a:lnTo>
                    <a:pt x="49317" y="123446"/>
                  </a:lnTo>
                  <a:lnTo>
                    <a:pt x="54079" y="111073"/>
                  </a:lnTo>
                  <a:lnTo>
                    <a:pt x="58477" y="97929"/>
                  </a:lnTo>
                  <a:lnTo>
                    <a:pt x="62632" y="84273"/>
                  </a:lnTo>
                  <a:lnTo>
                    <a:pt x="66626" y="70275"/>
                  </a:lnTo>
                  <a:lnTo>
                    <a:pt x="70512" y="64614"/>
                  </a:lnTo>
                  <a:lnTo>
                    <a:pt x="74327" y="64510"/>
                  </a:lnTo>
                  <a:lnTo>
                    <a:pt x="78093" y="68111"/>
                  </a:lnTo>
                  <a:lnTo>
                    <a:pt x="80604" y="76629"/>
                  </a:lnTo>
                  <a:lnTo>
                    <a:pt x="82278" y="88426"/>
                  </a:lnTo>
                  <a:lnTo>
                    <a:pt x="83394" y="102408"/>
                  </a:lnTo>
                  <a:lnTo>
                    <a:pt x="84138" y="119070"/>
                  </a:lnTo>
                  <a:lnTo>
                    <a:pt x="84964" y="157160"/>
                  </a:lnTo>
                  <a:lnTo>
                    <a:pt x="85430" y="219876"/>
                  </a:lnTo>
                  <a:lnTo>
                    <a:pt x="86718" y="238982"/>
                  </a:lnTo>
                  <a:lnTo>
                    <a:pt x="88801" y="256613"/>
                  </a:lnTo>
                  <a:lnTo>
                    <a:pt x="91413" y="273260"/>
                  </a:lnTo>
                  <a:lnTo>
                    <a:pt x="94378" y="288030"/>
                  </a:lnTo>
                  <a:lnTo>
                    <a:pt x="97578" y="301546"/>
                  </a:lnTo>
                  <a:lnTo>
                    <a:pt x="107649" y="3395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77540" y="397313"/>
            <a:ext cx="744334" cy="667736"/>
            <a:chOff x="477540" y="397313"/>
            <a:chExt cx="744334" cy="667736"/>
          </a:xfrm>
        </p:grpSpPr>
        <p:sp>
          <p:nvSpPr>
            <p:cNvPr id="2" name="Freeform 1"/>
            <p:cNvSpPr/>
            <p:nvPr/>
          </p:nvSpPr>
          <p:spPr>
            <a:xfrm>
              <a:off x="749740" y="616647"/>
              <a:ext cx="22024" cy="187197"/>
            </a:xfrm>
            <a:custGeom>
              <a:avLst/>
              <a:gdLst/>
              <a:ahLst/>
              <a:cxnLst/>
              <a:rect l="0" t="0" r="0" b="0"/>
              <a:pathLst>
                <a:path w="22024" h="187197">
                  <a:moveTo>
                    <a:pt x="0" y="0"/>
                  </a:moveTo>
                  <a:lnTo>
                    <a:pt x="0" y="72997"/>
                  </a:lnTo>
                  <a:lnTo>
                    <a:pt x="1223" y="90264"/>
                  </a:lnTo>
                  <a:lnTo>
                    <a:pt x="3263" y="106669"/>
                  </a:lnTo>
                  <a:lnTo>
                    <a:pt x="5846" y="122500"/>
                  </a:lnTo>
                  <a:lnTo>
                    <a:pt x="8791" y="136725"/>
                  </a:lnTo>
                  <a:lnTo>
                    <a:pt x="11978" y="149878"/>
                  </a:lnTo>
                  <a:lnTo>
                    <a:pt x="22023" y="18719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853511" y="644413"/>
              <a:ext cx="188693" cy="138654"/>
            </a:xfrm>
            <a:custGeom>
              <a:avLst/>
              <a:gdLst/>
              <a:ahLst/>
              <a:cxnLst/>
              <a:rect l="0" t="0" r="0" b="0"/>
              <a:pathLst>
                <a:path w="188693" h="138654">
                  <a:moveTo>
                    <a:pt x="6345" y="38303"/>
                  </a:moveTo>
                  <a:lnTo>
                    <a:pt x="499" y="61686"/>
                  </a:lnTo>
                  <a:lnTo>
                    <a:pt x="0" y="74691"/>
                  </a:lnTo>
                  <a:lnTo>
                    <a:pt x="892" y="89479"/>
                  </a:lnTo>
                  <a:lnTo>
                    <a:pt x="2709" y="105455"/>
                  </a:lnTo>
                  <a:lnTo>
                    <a:pt x="8815" y="117329"/>
                  </a:lnTo>
                  <a:lnTo>
                    <a:pt x="17780" y="126469"/>
                  </a:lnTo>
                  <a:lnTo>
                    <a:pt x="28650" y="133786"/>
                  </a:lnTo>
                  <a:lnTo>
                    <a:pt x="40791" y="137440"/>
                  </a:lnTo>
                  <a:lnTo>
                    <a:pt x="53779" y="138653"/>
                  </a:lnTo>
                  <a:lnTo>
                    <a:pt x="67332" y="138238"/>
                  </a:lnTo>
                  <a:lnTo>
                    <a:pt x="82484" y="135514"/>
                  </a:lnTo>
                  <a:lnTo>
                    <a:pt x="98704" y="131251"/>
                  </a:lnTo>
                  <a:lnTo>
                    <a:pt x="115634" y="125962"/>
                  </a:lnTo>
                  <a:lnTo>
                    <a:pt x="129368" y="119989"/>
                  </a:lnTo>
                  <a:lnTo>
                    <a:pt x="140971" y="113560"/>
                  </a:lnTo>
                  <a:lnTo>
                    <a:pt x="151153" y="106827"/>
                  </a:lnTo>
                  <a:lnTo>
                    <a:pt x="160389" y="99891"/>
                  </a:lnTo>
                  <a:lnTo>
                    <a:pt x="168992" y="92821"/>
                  </a:lnTo>
                  <a:lnTo>
                    <a:pt x="177175" y="85660"/>
                  </a:lnTo>
                  <a:lnTo>
                    <a:pt x="182631" y="75992"/>
                  </a:lnTo>
                  <a:lnTo>
                    <a:pt x="186267" y="64652"/>
                  </a:lnTo>
                  <a:lnTo>
                    <a:pt x="188692" y="52199"/>
                  </a:lnTo>
                  <a:lnTo>
                    <a:pt x="187861" y="40226"/>
                  </a:lnTo>
                  <a:lnTo>
                    <a:pt x="184861" y="28574"/>
                  </a:lnTo>
                  <a:lnTo>
                    <a:pt x="180413" y="17135"/>
                  </a:lnTo>
                  <a:lnTo>
                    <a:pt x="171330" y="9509"/>
                  </a:lnTo>
                  <a:lnTo>
                    <a:pt x="159158" y="4425"/>
                  </a:lnTo>
                  <a:lnTo>
                    <a:pt x="144925" y="1036"/>
                  </a:lnTo>
                  <a:lnTo>
                    <a:pt x="130543" y="0"/>
                  </a:lnTo>
                  <a:lnTo>
                    <a:pt x="116061" y="532"/>
                  </a:lnTo>
                  <a:lnTo>
                    <a:pt x="72414" y="52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477540" y="397313"/>
              <a:ext cx="744334" cy="667736"/>
            </a:xfrm>
            <a:custGeom>
              <a:avLst/>
              <a:gdLst/>
              <a:ahLst/>
              <a:cxnLst/>
              <a:rect l="0" t="0" r="0" b="0"/>
              <a:pathLst>
                <a:path w="744334" h="667736">
                  <a:moveTo>
                    <a:pt x="316246" y="32137"/>
                  </a:moveTo>
                  <a:lnTo>
                    <a:pt x="298709" y="37983"/>
                  </a:lnTo>
                  <a:lnTo>
                    <a:pt x="277049" y="47378"/>
                  </a:lnTo>
                  <a:lnTo>
                    <a:pt x="264421" y="53310"/>
                  </a:lnTo>
                  <a:lnTo>
                    <a:pt x="205729" y="79194"/>
                  </a:lnTo>
                  <a:lnTo>
                    <a:pt x="185063" y="89202"/>
                  </a:lnTo>
                  <a:lnTo>
                    <a:pt x="165169" y="99545"/>
                  </a:lnTo>
                  <a:lnTo>
                    <a:pt x="145788" y="110110"/>
                  </a:lnTo>
                  <a:lnTo>
                    <a:pt x="127973" y="122048"/>
                  </a:lnTo>
                  <a:lnTo>
                    <a:pt x="111203" y="134901"/>
                  </a:lnTo>
                  <a:lnTo>
                    <a:pt x="95129" y="148363"/>
                  </a:lnTo>
                  <a:lnTo>
                    <a:pt x="80742" y="163455"/>
                  </a:lnTo>
                  <a:lnTo>
                    <a:pt x="67480" y="179635"/>
                  </a:lnTo>
                  <a:lnTo>
                    <a:pt x="54969" y="196538"/>
                  </a:lnTo>
                  <a:lnTo>
                    <a:pt x="44181" y="212701"/>
                  </a:lnTo>
                  <a:lnTo>
                    <a:pt x="34542" y="228371"/>
                  </a:lnTo>
                  <a:lnTo>
                    <a:pt x="25669" y="243711"/>
                  </a:lnTo>
                  <a:lnTo>
                    <a:pt x="18530" y="261279"/>
                  </a:lnTo>
                  <a:lnTo>
                    <a:pt x="12547" y="280332"/>
                  </a:lnTo>
                  <a:lnTo>
                    <a:pt x="7335" y="300375"/>
                  </a:lnTo>
                  <a:lnTo>
                    <a:pt x="3860" y="319855"/>
                  </a:lnTo>
                  <a:lnTo>
                    <a:pt x="1544" y="338959"/>
                  </a:lnTo>
                  <a:lnTo>
                    <a:pt x="0" y="357812"/>
                  </a:lnTo>
                  <a:lnTo>
                    <a:pt x="194" y="377722"/>
                  </a:lnTo>
                  <a:lnTo>
                    <a:pt x="1546" y="398336"/>
                  </a:lnTo>
                  <a:lnTo>
                    <a:pt x="3672" y="419420"/>
                  </a:lnTo>
                  <a:lnTo>
                    <a:pt x="7536" y="439594"/>
                  </a:lnTo>
                  <a:lnTo>
                    <a:pt x="12559" y="459160"/>
                  </a:lnTo>
                  <a:lnTo>
                    <a:pt x="18354" y="478322"/>
                  </a:lnTo>
                  <a:lnTo>
                    <a:pt x="25889" y="495991"/>
                  </a:lnTo>
                  <a:lnTo>
                    <a:pt x="34582" y="512664"/>
                  </a:lnTo>
                  <a:lnTo>
                    <a:pt x="44048" y="528673"/>
                  </a:lnTo>
                  <a:lnTo>
                    <a:pt x="55253" y="544240"/>
                  </a:lnTo>
                  <a:lnTo>
                    <a:pt x="67617" y="559512"/>
                  </a:lnTo>
                  <a:lnTo>
                    <a:pt x="80753" y="574588"/>
                  </a:lnTo>
                  <a:lnTo>
                    <a:pt x="95629" y="588309"/>
                  </a:lnTo>
                  <a:lnTo>
                    <a:pt x="111663" y="601126"/>
                  </a:lnTo>
                  <a:lnTo>
                    <a:pt x="128470" y="613342"/>
                  </a:lnTo>
                  <a:lnTo>
                    <a:pt x="147016" y="623933"/>
                  </a:lnTo>
                  <a:lnTo>
                    <a:pt x="166721" y="633440"/>
                  </a:lnTo>
                  <a:lnTo>
                    <a:pt x="187198" y="642226"/>
                  </a:lnTo>
                  <a:lnTo>
                    <a:pt x="206968" y="649306"/>
                  </a:lnTo>
                  <a:lnTo>
                    <a:pt x="226265" y="655250"/>
                  </a:lnTo>
                  <a:lnTo>
                    <a:pt x="245247" y="660436"/>
                  </a:lnTo>
                  <a:lnTo>
                    <a:pt x="265243" y="663893"/>
                  </a:lnTo>
                  <a:lnTo>
                    <a:pt x="285915" y="666198"/>
                  </a:lnTo>
                  <a:lnTo>
                    <a:pt x="307037" y="667735"/>
                  </a:lnTo>
                  <a:lnTo>
                    <a:pt x="328459" y="667536"/>
                  </a:lnTo>
                  <a:lnTo>
                    <a:pt x="350082" y="666179"/>
                  </a:lnTo>
                  <a:lnTo>
                    <a:pt x="371838" y="664052"/>
                  </a:lnTo>
                  <a:lnTo>
                    <a:pt x="392460" y="660186"/>
                  </a:lnTo>
                  <a:lnTo>
                    <a:pt x="412325" y="655162"/>
                  </a:lnTo>
                  <a:lnTo>
                    <a:pt x="431686" y="649366"/>
                  </a:lnTo>
                  <a:lnTo>
                    <a:pt x="450711" y="641831"/>
                  </a:lnTo>
                  <a:lnTo>
                    <a:pt x="469512" y="633137"/>
                  </a:lnTo>
                  <a:lnTo>
                    <a:pt x="488163" y="623671"/>
                  </a:lnTo>
                  <a:lnTo>
                    <a:pt x="506715" y="612466"/>
                  </a:lnTo>
                  <a:lnTo>
                    <a:pt x="525200" y="600102"/>
                  </a:lnTo>
                  <a:lnTo>
                    <a:pt x="543641" y="586966"/>
                  </a:lnTo>
                  <a:lnTo>
                    <a:pt x="560830" y="572090"/>
                  </a:lnTo>
                  <a:lnTo>
                    <a:pt x="577182" y="556056"/>
                  </a:lnTo>
                  <a:lnTo>
                    <a:pt x="592978" y="539249"/>
                  </a:lnTo>
                  <a:lnTo>
                    <a:pt x="608403" y="521926"/>
                  </a:lnTo>
                  <a:lnTo>
                    <a:pt x="638592" y="486366"/>
                  </a:lnTo>
                  <a:lnTo>
                    <a:pt x="652271" y="468319"/>
                  </a:lnTo>
                  <a:lnTo>
                    <a:pt x="665060" y="450170"/>
                  </a:lnTo>
                  <a:lnTo>
                    <a:pt x="677257" y="431953"/>
                  </a:lnTo>
                  <a:lnTo>
                    <a:pt x="687835" y="413691"/>
                  </a:lnTo>
                  <a:lnTo>
                    <a:pt x="697335" y="395398"/>
                  </a:lnTo>
                  <a:lnTo>
                    <a:pt x="706114" y="377086"/>
                  </a:lnTo>
                  <a:lnTo>
                    <a:pt x="714415" y="358760"/>
                  </a:lnTo>
                  <a:lnTo>
                    <a:pt x="730162" y="322085"/>
                  </a:lnTo>
                  <a:lnTo>
                    <a:pt x="735341" y="303740"/>
                  </a:lnTo>
                  <a:lnTo>
                    <a:pt x="738793" y="285393"/>
                  </a:lnTo>
                  <a:lnTo>
                    <a:pt x="741094" y="267044"/>
                  </a:lnTo>
                  <a:lnTo>
                    <a:pt x="742629" y="249917"/>
                  </a:lnTo>
                  <a:lnTo>
                    <a:pt x="743651" y="233605"/>
                  </a:lnTo>
                  <a:lnTo>
                    <a:pt x="744333" y="217836"/>
                  </a:lnTo>
                  <a:lnTo>
                    <a:pt x="742341" y="202430"/>
                  </a:lnTo>
                  <a:lnTo>
                    <a:pt x="738566" y="187265"/>
                  </a:lnTo>
                  <a:lnTo>
                    <a:pt x="733602" y="172261"/>
                  </a:lnTo>
                  <a:lnTo>
                    <a:pt x="727846" y="157364"/>
                  </a:lnTo>
                  <a:lnTo>
                    <a:pt x="721561" y="142539"/>
                  </a:lnTo>
                  <a:lnTo>
                    <a:pt x="714924" y="127762"/>
                  </a:lnTo>
                  <a:lnTo>
                    <a:pt x="705606" y="114239"/>
                  </a:lnTo>
                  <a:lnTo>
                    <a:pt x="694499" y="101554"/>
                  </a:lnTo>
                  <a:lnTo>
                    <a:pt x="682201" y="89427"/>
                  </a:lnTo>
                  <a:lnTo>
                    <a:pt x="669108" y="77671"/>
                  </a:lnTo>
                  <a:lnTo>
                    <a:pt x="655486" y="66164"/>
                  </a:lnTo>
                  <a:lnTo>
                    <a:pt x="641510" y="54822"/>
                  </a:lnTo>
                  <a:lnTo>
                    <a:pt x="626075" y="44813"/>
                  </a:lnTo>
                  <a:lnTo>
                    <a:pt x="609668" y="35694"/>
                  </a:lnTo>
                  <a:lnTo>
                    <a:pt x="592612" y="27167"/>
                  </a:lnTo>
                  <a:lnTo>
                    <a:pt x="573901" y="20260"/>
                  </a:lnTo>
                  <a:lnTo>
                    <a:pt x="554085" y="14431"/>
                  </a:lnTo>
                  <a:lnTo>
                    <a:pt x="533534" y="9321"/>
                  </a:lnTo>
                  <a:lnTo>
                    <a:pt x="512492" y="5915"/>
                  </a:lnTo>
                  <a:lnTo>
                    <a:pt x="491123" y="3644"/>
                  </a:lnTo>
                  <a:lnTo>
                    <a:pt x="469536" y="2130"/>
                  </a:lnTo>
                  <a:lnTo>
                    <a:pt x="447804" y="1121"/>
                  </a:lnTo>
                  <a:lnTo>
                    <a:pt x="404080" y="0"/>
                  </a:lnTo>
                  <a:lnTo>
                    <a:pt x="382143" y="2148"/>
                  </a:lnTo>
                  <a:lnTo>
                    <a:pt x="360178" y="6027"/>
                  </a:lnTo>
                  <a:lnTo>
                    <a:pt x="338193" y="11060"/>
                  </a:lnTo>
                  <a:lnTo>
                    <a:pt x="316195" y="16862"/>
                  </a:lnTo>
                  <a:lnTo>
                    <a:pt x="294189" y="23177"/>
                  </a:lnTo>
                  <a:lnTo>
                    <a:pt x="272177" y="29835"/>
                  </a:lnTo>
                  <a:lnTo>
                    <a:pt x="250162" y="37943"/>
                  </a:lnTo>
                  <a:lnTo>
                    <a:pt x="228144" y="47020"/>
                  </a:lnTo>
                  <a:lnTo>
                    <a:pt x="206124" y="56741"/>
                  </a:lnTo>
                  <a:lnTo>
                    <a:pt x="184103" y="68116"/>
                  </a:lnTo>
                  <a:lnTo>
                    <a:pt x="162081" y="80593"/>
                  </a:lnTo>
                  <a:lnTo>
                    <a:pt x="140059" y="93805"/>
                  </a:lnTo>
                  <a:lnTo>
                    <a:pt x="118037" y="109955"/>
                  </a:lnTo>
                  <a:lnTo>
                    <a:pt x="96014" y="128062"/>
                  </a:lnTo>
                  <a:lnTo>
                    <a:pt x="29946" y="1862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445236" y="550578"/>
            <a:ext cx="2057395" cy="1222284"/>
            <a:chOff x="1445236" y="550578"/>
            <a:chExt cx="2057395" cy="1222284"/>
          </a:xfrm>
        </p:grpSpPr>
        <p:sp>
          <p:nvSpPr>
            <p:cNvPr id="6" name="Freeform 5"/>
            <p:cNvSpPr/>
            <p:nvPr/>
          </p:nvSpPr>
          <p:spPr>
            <a:xfrm>
              <a:off x="1531561" y="599953"/>
              <a:ext cx="297313" cy="258949"/>
            </a:xfrm>
            <a:custGeom>
              <a:avLst/>
              <a:gdLst/>
              <a:ahLst/>
              <a:cxnLst/>
              <a:rect l="0" t="0" r="0" b="0"/>
              <a:pathLst>
                <a:path w="297313" h="258949">
                  <a:moveTo>
                    <a:pt x="0" y="71752"/>
                  </a:moveTo>
                  <a:lnTo>
                    <a:pt x="5845" y="42523"/>
                  </a:lnTo>
                  <a:lnTo>
                    <a:pt x="10014" y="31467"/>
                  </a:lnTo>
                  <a:lnTo>
                    <a:pt x="15241" y="21648"/>
                  </a:lnTo>
                  <a:lnTo>
                    <a:pt x="21172" y="12656"/>
                  </a:lnTo>
                  <a:lnTo>
                    <a:pt x="30020" y="6661"/>
                  </a:lnTo>
                  <a:lnTo>
                    <a:pt x="40813" y="2664"/>
                  </a:lnTo>
                  <a:lnTo>
                    <a:pt x="52902" y="0"/>
                  </a:lnTo>
                  <a:lnTo>
                    <a:pt x="63409" y="1894"/>
                  </a:lnTo>
                  <a:lnTo>
                    <a:pt x="72860" y="6827"/>
                  </a:lnTo>
                  <a:lnTo>
                    <a:pt x="81608" y="13787"/>
                  </a:lnTo>
                  <a:lnTo>
                    <a:pt x="88663" y="22097"/>
                  </a:lnTo>
                  <a:lnTo>
                    <a:pt x="94591" y="31307"/>
                  </a:lnTo>
                  <a:lnTo>
                    <a:pt x="99765" y="41118"/>
                  </a:lnTo>
                  <a:lnTo>
                    <a:pt x="105662" y="53776"/>
                  </a:lnTo>
                  <a:lnTo>
                    <a:pt x="118740" y="84155"/>
                  </a:lnTo>
                  <a:lnTo>
                    <a:pt x="125653" y="97149"/>
                  </a:lnTo>
                  <a:lnTo>
                    <a:pt x="132709" y="108260"/>
                  </a:lnTo>
                  <a:lnTo>
                    <a:pt x="139860" y="118113"/>
                  </a:lnTo>
                  <a:lnTo>
                    <a:pt x="145851" y="128353"/>
                  </a:lnTo>
                  <a:lnTo>
                    <a:pt x="151068" y="138850"/>
                  </a:lnTo>
                  <a:lnTo>
                    <a:pt x="155770" y="149519"/>
                  </a:lnTo>
                  <a:lnTo>
                    <a:pt x="161351" y="159078"/>
                  </a:lnTo>
                  <a:lnTo>
                    <a:pt x="167519" y="167898"/>
                  </a:lnTo>
                  <a:lnTo>
                    <a:pt x="174078" y="176225"/>
                  </a:lnTo>
                  <a:lnTo>
                    <a:pt x="180898" y="184223"/>
                  </a:lnTo>
                  <a:lnTo>
                    <a:pt x="187891" y="192003"/>
                  </a:lnTo>
                  <a:lnTo>
                    <a:pt x="195001" y="199636"/>
                  </a:lnTo>
                  <a:lnTo>
                    <a:pt x="204634" y="207172"/>
                  </a:lnTo>
                  <a:lnTo>
                    <a:pt x="215951" y="214642"/>
                  </a:lnTo>
                  <a:lnTo>
                    <a:pt x="228389" y="222070"/>
                  </a:lnTo>
                  <a:lnTo>
                    <a:pt x="251997" y="236848"/>
                  </a:lnTo>
                  <a:lnTo>
                    <a:pt x="297312" y="2589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564595" y="550578"/>
              <a:ext cx="187198" cy="319336"/>
            </a:xfrm>
            <a:custGeom>
              <a:avLst/>
              <a:gdLst/>
              <a:ahLst/>
              <a:cxnLst/>
              <a:rect l="0" t="0" r="0" b="0"/>
              <a:pathLst>
                <a:path w="187198" h="319336">
                  <a:moveTo>
                    <a:pt x="187197" y="0"/>
                  </a:moveTo>
                  <a:lnTo>
                    <a:pt x="135428" y="77653"/>
                  </a:lnTo>
                  <a:lnTo>
                    <a:pt x="129438" y="88474"/>
                  </a:lnTo>
                  <a:lnTo>
                    <a:pt x="124221" y="99358"/>
                  </a:lnTo>
                  <a:lnTo>
                    <a:pt x="119519" y="110285"/>
                  </a:lnTo>
                  <a:lnTo>
                    <a:pt x="107770" y="135476"/>
                  </a:lnTo>
                  <a:lnTo>
                    <a:pt x="101211" y="149046"/>
                  </a:lnTo>
                  <a:lnTo>
                    <a:pt x="94391" y="161763"/>
                  </a:lnTo>
                  <a:lnTo>
                    <a:pt x="87398" y="173911"/>
                  </a:lnTo>
                  <a:lnTo>
                    <a:pt x="80288" y="185680"/>
                  </a:lnTo>
                  <a:lnTo>
                    <a:pt x="65864" y="208546"/>
                  </a:lnTo>
                  <a:lnTo>
                    <a:pt x="36665" y="253132"/>
                  </a:lnTo>
                  <a:lnTo>
                    <a:pt x="29338" y="265412"/>
                  </a:lnTo>
                  <a:lnTo>
                    <a:pt x="22006" y="278492"/>
                  </a:lnTo>
                  <a:lnTo>
                    <a:pt x="0" y="3193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927977" y="662224"/>
              <a:ext cx="154163" cy="9482"/>
            </a:xfrm>
            <a:custGeom>
              <a:avLst/>
              <a:gdLst/>
              <a:ahLst/>
              <a:cxnLst/>
              <a:rect l="0" t="0" r="0" b="0"/>
              <a:pathLst>
                <a:path w="154163" h="9482">
                  <a:moveTo>
                    <a:pt x="0" y="9481"/>
                  </a:moveTo>
                  <a:lnTo>
                    <a:pt x="35074" y="3635"/>
                  </a:lnTo>
                  <a:lnTo>
                    <a:pt x="51523" y="1913"/>
                  </a:lnTo>
                  <a:lnTo>
                    <a:pt x="68607" y="765"/>
                  </a:lnTo>
                  <a:lnTo>
                    <a:pt x="86114" y="0"/>
                  </a:lnTo>
                  <a:lnTo>
                    <a:pt x="101455" y="713"/>
                  </a:lnTo>
                  <a:lnTo>
                    <a:pt x="115354" y="2412"/>
                  </a:lnTo>
                  <a:lnTo>
                    <a:pt x="154162" y="94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285014" y="627658"/>
              <a:ext cx="171336" cy="452946"/>
            </a:xfrm>
            <a:custGeom>
              <a:avLst/>
              <a:gdLst/>
              <a:ahLst/>
              <a:cxnLst/>
              <a:rect l="0" t="0" r="0" b="0"/>
              <a:pathLst>
                <a:path w="171336" h="452946">
                  <a:moveTo>
                    <a:pt x="6344" y="0"/>
                  </a:moveTo>
                  <a:lnTo>
                    <a:pt x="499" y="17537"/>
                  </a:lnTo>
                  <a:lnTo>
                    <a:pt x="0" y="26374"/>
                  </a:lnTo>
                  <a:lnTo>
                    <a:pt x="892" y="35935"/>
                  </a:lnTo>
                  <a:lnTo>
                    <a:pt x="7991" y="73455"/>
                  </a:lnTo>
                  <a:lnTo>
                    <a:pt x="11113" y="89346"/>
                  </a:lnTo>
                  <a:lnTo>
                    <a:pt x="15641" y="103610"/>
                  </a:lnTo>
                  <a:lnTo>
                    <a:pt x="21107" y="116790"/>
                  </a:lnTo>
                  <a:lnTo>
                    <a:pt x="27198" y="129248"/>
                  </a:lnTo>
                  <a:lnTo>
                    <a:pt x="36152" y="135106"/>
                  </a:lnTo>
                  <a:lnTo>
                    <a:pt x="47016" y="136564"/>
                  </a:lnTo>
                  <a:lnTo>
                    <a:pt x="59152" y="135089"/>
                  </a:lnTo>
                  <a:lnTo>
                    <a:pt x="69690" y="130435"/>
                  </a:lnTo>
                  <a:lnTo>
                    <a:pt x="79163" y="123662"/>
                  </a:lnTo>
                  <a:lnTo>
                    <a:pt x="87925" y="115476"/>
                  </a:lnTo>
                  <a:lnTo>
                    <a:pt x="94989" y="105125"/>
                  </a:lnTo>
                  <a:lnTo>
                    <a:pt x="100923" y="93330"/>
                  </a:lnTo>
                  <a:lnTo>
                    <a:pt x="106102" y="80573"/>
                  </a:lnTo>
                  <a:lnTo>
                    <a:pt x="110778" y="67174"/>
                  </a:lnTo>
                  <a:lnTo>
                    <a:pt x="115119" y="53347"/>
                  </a:lnTo>
                  <a:lnTo>
                    <a:pt x="119237" y="39236"/>
                  </a:lnTo>
                  <a:lnTo>
                    <a:pt x="124429" y="34722"/>
                  </a:lnTo>
                  <a:lnTo>
                    <a:pt x="130337" y="36607"/>
                  </a:lnTo>
                  <a:lnTo>
                    <a:pt x="136723" y="42757"/>
                  </a:lnTo>
                  <a:lnTo>
                    <a:pt x="140980" y="51752"/>
                  </a:lnTo>
                  <a:lnTo>
                    <a:pt x="143818" y="62642"/>
                  </a:lnTo>
                  <a:lnTo>
                    <a:pt x="145711" y="74796"/>
                  </a:lnTo>
                  <a:lnTo>
                    <a:pt x="148196" y="86569"/>
                  </a:lnTo>
                  <a:lnTo>
                    <a:pt x="151076" y="98089"/>
                  </a:lnTo>
                  <a:lnTo>
                    <a:pt x="157538" y="121900"/>
                  </a:lnTo>
                  <a:lnTo>
                    <a:pt x="164489" y="148796"/>
                  </a:lnTo>
                  <a:lnTo>
                    <a:pt x="166832" y="162820"/>
                  </a:lnTo>
                  <a:lnTo>
                    <a:pt x="168394" y="177063"/>
                  </a:lnTo>
                  <a:lnTo>
                    <a:pt x="169435" y="191453"/>
                  </a:lnTo>
                  <a:lnTo>
                    <a:pt x="170129" y="209610"/>
                  </a:lnTo>
                  <a:lnTo>
                    <a:pt x="171107" y="274861"/>
                  </a:lnTo>
                  <a:lnTo>
                    <a:pt x="171335" y="319145"/>
                  </a:lnTo>
                  <a:lnTo>
                    <a:pt x="170172" y="340009"/>
                  </a:lnTo>
                  <a:lnTo>
                    <a:pt x="168174" y="360035"/>
                  </a:lnTo>
                  <a:lnTo>
                    <a:pt x="165618" y="379503"/>
                  </a:lnTo>
                  <a:lnTo>
                    <a:pt x="161467" y="397376"/>
                  </a:lnTo>
                  <a:lnTo>
                    <a:pt x="156253" y="414185"/>
                  </a:lnTo>
                  <a:lnTo>
                    <a:pt x="150330" y="430286"/>
                  </a:lnTo>
                  <a:lnTo>
                    <a:pt x="140263" y="441019"/>
                  </a:lnTo>
                  <a:lnTo>
                    <a:pt x="127435" y="448175"/>
                  </a:lnTo>
                  <a:lnTo>
                    <a:pt x="112765" y="452945"/>
                  </a:lnTo>
                  <a:lnTo>
                    <a:pt x="99315" y="452455"/>
                  </a:lnTo>
                  <a:lnTo>
                    <a:pt x="86677" y="448458"/>
                  </a:lnTo>
                  <a:lnTo>
                    <a:pt x="74582" y="442122"/>
                  </a:lnTo>
                  <a:lnTo>
                    <a:pt x="64071" y="434228"/>
                  </a:lnTo>
                  <a:lnTo>
                    <a:pt x="54617" y="425295"/>
                  </a:lnTo>
                  <a:lnTo>
                    <a:pt x="28368" y="3964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709798" y="687384"/>
              <a:ext cx="143151" cy="6345"/>
            </a:xfrm>
            <a:custGeom>
              <a:avLst/>
              <a:gdLst/>
              <a:ahLst/>
              <a:cxnLst/>
              <a:rect l="0" t="0" r="0" b="0"/>
              <a:pathLst>
                <a:path w="143151" h="6345">
                  <a:moveTo>
                    <a:pt x="0" y="6344"/>
                  </a:moveTo>
                  <a:lnTo>
                    <a:pt x="23382" y="6344"/>
                  </a:lnTo>
                  <a:lnTo>
                    <a:pt x="33941" y="5120"/>
                  </a:lnTo>
                  <a:lnTo>
                    <a:pt x="44650" y="3081"/>
                  </a:lnTo>
                  <a:lnTo>
                    <a:pt x="55460" y="498"/>
                  </a:lnTo>
                  <a:lnTo>
                    <a:pt x="70008" y="0"/>
                  </a:lnTo>
                  <a:lnTo>
                    <a:pt x="87048" y="891"/>
                  </a:lnTo>
                  <a:lnTo>
                    <a:pt x="143150" y="634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720809" y="781820"/>
              <a:ext cx="121128" cy="11013"/>
            </a:xfrm>
            <a:custGeom>
              <a:avLst/>
              <a:gdLst/>
              <a:ahLst/>
              <a:cxnLst/>
              <a:rect l="0" t="0" r="0" b="0"/>
              <a:pathLst>
                <a:path w="121128" h="11013">
                  <a:moveTo>
                    <a:pt x="0" y="11012"/>
                  </a:moveTo>
                  <a:lnTo>
                    <a:pt x="29229" y="11012"/>
                  </a:lnTo>
                  <a:lnTo>
                    <a:pt x="41509" y="9788"/>
                  </a:lnTo>
                  <a:lnTo>
                    <a:pt x="53367" y="7749"/>
                  </a:lnTo>
                  <a:lnTo>
                    <a:pt x="12112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062168" y="638670"/>
              <a:ext cx="88093" cy="1"/>
            </a:xfrm>
            <a:custGeom>
              <a:avLst/>
              <a:gdLst/>
              <a:ahLst/>
              <a:cxnLst/>
              <a:rect l="0" t="0" r="0" b="0"/>
              <a:pathLst>
                <a:path w="88093" h="1">
                  <a:moveTo>
                    <a:pt x="0" y="0"/>
                  </a:moveTo>
                  <a:lnTo>
                    <a:pt x="8809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311119" y="550578"/>
              <a:ext cx="191512" cy="154162"/>
            </a:xfrm>
            <a:custGeom>
              <a:avLst/>
              <a:gdLst/>
              <a:ahLst/>
              <a:cxnLst/>
              <a:rect l="0" t="0" r="0" b="0"/>
              <a:pathLst>
                <a:path w="191512" h="154162">
                  <a:moveTo>
                    <a:pt x="15326" y="0"/>
                  </a:moveTo>
                  <a:lnTo>
                    <a:pt x="15326" y="23382"/>
                  </a:lnTo>
                  <a:lnTo>
                    <a:pt x="14103" y="35164"/>
                  </a:lnTo>
                  <a:lnTo>
                    <a:pt x="12063" y="47913"/>
                  </a:lnTo>
                  <a:lnTo>
                    <a:pt x="9481" y="61306"/>
                  </a:lnTo>
                  <a:lnTo>
                    <a:pt x="6535" y="73905"/>
                  </a:lnTo>
                  <a:lnTo>
                    <a:pt x="3348" y="85975"/>
                  </a:lnTo>
                  <a:lnTo>
                    <a:pt x="0" y="97692"/>
                  </a:lnTo>
                  <a:lnTo>
                    <a:pt x="1438" y="107951"/>
                  </a:lnTo>
                  <a:lnTo>
                    <a:pt x="6068" y="117237"/>
                  </a:lnTo>
                  <a:lnTo>
                    <a:pt x="12824" y="125874"/>
                  </a:lnTo>
                  <a:lnTo>
                    <a:pt x="22223" y="132856"/>
                  </a:lnTo>
                  <a:lnTo>
                    <a:pt x="33383" y="138735"/>
                  </a:lnTo>
                  <a:lnTo>
                    <a:pt x="45717" y="143877"/>
                  </a:lnTo>
                  <a:lnTo>
                    <a:pt x="58833" y="147305"/>
                  </a:lnTo>
                  <a:lnTo>
                    <a:pt x="72471" y="149590"/>
                  </a:lnTo>
                  <a:lnTo>
                    <a:pt x="86458" y="151114"/>
                  </a:lnTo>
                  <a:lnTo>
                    <a:pt x="100676" y="152130"/>
                  </a:lnTo>
                  <a:lnTo>
                    <a:pt x="115049" y="152807"/>
                  </a:lnTo>
                  <a:lnTo>
                    <a:pt x="191511" y="15416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469595" y="550578"/>
              <a:ext cx="33036" cy="429451"/>
            </a:xfrm>
            <a:custGeom>
              <a:avLst/>
              <a:gdLst/>
              <a:ahLst/>
              <a:cxnLst/>
              <a:rect l="0" t="0" r="0" b="0"/>
              <a:pathLst>
                <a:path w="33036" h="429451">
                  <a:moveTo>
                    <a:pt x="33035" y="0"/>
                  </a:moveTo>
                  <a:lnTo>
                    <a:pt x="27190" y="23382"/>
                  </a:lnTo>
                  <a:lnTo>
                    <a:pt x="25468" y="36388"/>
                  </a:lnTo>
                  <a:lnTo>
                    <a:pt x="24320" y="51175"/>
                  </a:lnTo>
                  <a:lnTo>
                    <a:pt x="23554" y="67151"/>
                  </a:lnTo>
                  <a:lnTo>
                    <a:pt x="21820" y="82696"/>
                  </a:lnTo>
                  <a:lnTo>
                    <a:pt x="19441" y="97953"/>
                  </a:lnTo>
                  <a:lnTo>
                    <a:pt x="16632" y="113019"/>
                  </a:lnTo>
                  <a:lnTo>
                    <a:pt x="14758" y="127957"/>
                  </a:lnTo>
                  <a:lnTo>
                    <a:pt x="13509" y="142809"/>
                  </a:lnTo>
                  <a:lnTo>
                    <a:pt x="12677" y="157605"/>
                  </a:lnTo>
                  <a:lnTo>
                    <a:pt x="11752" y="187095"/>
                  </a:lnTo>
                  <a:lnTo>
                    <a:pt x="11505" y="201811"/>
                  </a:lnTo>
                  <a:lnTo>
                    <a:pt x="10117" y="216515"/>
                  </a:lnTo>
                  <a:lnTo>
                    <a:pt x="7969" y="231212"/>
                  </a:lnTo>
                  <a:lnTo>
                    <a:pt x="5313" y="245904"/>
                  </a:lnTo>
                  <a:lnTo>
                    <a:pt x="3542" y="263040"/>
                  </a:lnTo>
                  <a:lnTo>
                    <a:pt x="2362" y="281805"/>
                  </a:lnTo>
                  <a:lnTo>
                    <a:pt x="1050" y="319784"/>
                  </a:lnTo>
                  <a:lnTo>
                    <a:pt x="208" y="384043"/>
                  </a:lnTo>
                  <a:lnTo>
                    <a:pt x="0" y="4294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445236" y="1242765"/>
              <a:ext cx="284534" cy="254808"/>
            </a:xfrm>
            <a:custGeom>
              <a:avLst/>
              <a:gdLst/>
              <a:ahLst/>
              <a:cxnLst/>
              <a:rect l="0" t="0" r="0" b="0"/>
              <a:pathLst>
                <a:path w="284534" h="254808">
                  <a:moveTo>
                    <a:pt x="20255" y="12552"/>
                  </a:moveTo>
                  <a:lnTo>
                    <a:pt x="2719" y="18398"/>
                  </a:lnTo>
                  <a:lnTo>
                    <a:pt x="0" y="16449"/>
                  </a:lnTo>
                  <a:lnTo>
                    <a:pt x="634" y="11480"/>
                  </a:lnTo>
                  <a:lnTo>
                    <a:pt x="3504" y="4496"/>
                  </a:lnTo>
                  <a:lnTo>
                    <a:pt x="11535" y="1064"/>
                  </a:lnTo>
                  <a:lnTo>
                    <a:pt x="23006" y="0"/>
                  </a:lnTo>
                  <a:lnTo>
                    <a:pt x="36771" y="513"/>
                  </a:lnTo>
                  <a:lnTo>
                    <a:pt x="49619" y="4526"/>
                  </a:lnTo>
                  <a:lnTo>
                    <a:pt x="61854" y="10872"/>
                  </a:lnTo>
                  <a:lnTo>
                    <a:pt x="73682" y="18773"/>
                  </a:lnTo>
                  <a:lnTo>
                    <a:pt x="84013" y="27711"/>
                  </a:lnTo>
                  <a:lnTo>
                    <a:pt x="93348" y="37340"/>
                  </a:lnTo>
                  <a:lnTo>
                    <a:pt x="102019" y="47430"/>
                  </a:lnTo>
                  <a:lnTo>
                    <a:pt x="109023" y="57827"/>
                  </a:lnTo>
                  <a:lnTo>
                    <a:pt x="114915" y="68429"/>
                  </a:lnTo>
                  <a:lnTo>
                    <a:pt x="120067" y="79168"/>
                  </a:lnTo>
                  <a:lnTo>
                    <a:pt x="127172" y="92444"/>
                  </a:lnTo>
                  <a:lnTo>
                    <a:pt x="144855" y="123510"/>
                  </a:lnTo>
                  <a:lnTo>
                    <a:pt x="152262" y="137911"/>
                  </a:lnTo>
                  <a:lnTo>
                    <a:pt x="158424" y="151183"/>
                  </a:lnTo>
                  <a:lnTo>
                    <a:pt x="163755" y="163701"/>
                  </a:lnTo>
                  <a:lnTo>
                    <a:pt x="169756" y="174494"/>
                  </a:lnTo>
                  <a:lnTo>
                    <a:pt x="176204" y="184135"/>
                  </a:lnTo>
                  <a:lnTo>
                    <a:pt x="182949" y="193011"/>
                  </a:lnTo>
                  <a:lnTo>
                    <a:pt x="191117" y="202598"/>
                  </a:lnTo>
                  <a:lnTo>
                    <a:pt x="200232" y="212660"/>
                  </a:lnTo>
                  <a:lnTo>
                    <a:pt x="209980" y="223038"/>
                  </a:lnTo>
                  <a:lnTo>
                    <a:pt x="220149" y="231181"/>
                  </a:lnTo>
                  <a:lnTo>
                    <a:pt x="230599" y="237833"/>
                  </a:lnTo>
                  <a:lnTo>
                    <a:pt x="284533" y="25480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520549" y="1255317"/>
              <a:ext cx="132140" cy="308325"/>
            </a:xfrm>
            <a:custGeom>
              <a:avLst/>
              <a:gdLst/>
              <a:ahLst/>
              <a:cxnLst/>
              <a:rect l="0" t="0" r="0" b="0"/>
              <a:pathLst>
                <a:path w="132140" h="308325">
                  <a:moveTo>
                    <a:pt x="132139" y="0"/>
                  </a:moveTo>
                  <a:lnTo>
                    <a:pt x="80370" y="103539"/>
                  </a:lnTo>
                  <a:lnTo>
                    <a:pt x="74380" y="117966"/>
                  </a:lnTo>
                  <a:lnTo>
                    <a:pt x="69163" y="132479"/>
                  </a:lnTo>
                  <a:lnTo>
                    <a:pt x="64461" y="147048"/>
                  </a:lnTo>
                  <a:lnTo>
                    <a:pt x="58880" y="161654"/>
                  </a:lnTo>
                  <a:lnTo>
                    <a:pt x="52712" y="176286"/>
                  </a:lnTo>
                  <a:lnTo>
                    <a:pt x="46153" y="190935"/>
                  </a:lnTo>
                  <a:lnTo>
                    <a:pt x="40557" y="204371"/>
                  </a:lnTo>
                  <a:lnTo>
                    <a:pt x="35602" y="216999"/>
                  </a:lnTo>
                  <a:lnTo>
                    <a:pt x="31076" y="229088"/>
                  </a:lnTo>
                  <a:lnTo>
                    <a:pt x="25611" y="242041"/>
                  </a:lnTo>
                  <a:lnTo>
                    <a:pt x="19521" y="255571"/>
                  </a:lnTo>
                  <a:lnTo>
                    <a:pt x="0" y="3083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950000" y="1266329"/>
              <a:ext cx="11013" cy="198209"/>
            </a:xfrm>
            <a:custGeom>
              <a:avLst/>
              <a:gdLst/>
              <a:ahLst/>
              <a:cxnLst/>
              <a:rect l="0" t="0" r="0" b="0"/>
              <a:pathLst>
                <a:path w="11013" h="198209">
                  <a:moveTo>
                    <a:pt x="0" y="0"/>
                  </a:moveTo>
                  <a:lnTo>
                    <a:pt x="0" y="72998"/>
                  </a:lnTo>
                  <a:lnTo>
                    <a:pt x="1224" y="89041"/>
                  </a:lnTo>
                  <a:lnTo>
                    <a:pt x="3263" y="103407"/>
                  </a:lnTo>
                  <a:lnTo>
                    <a:pt x="5846" y="116655"/>
                  </a:lnTo>
                  <a:lnTo>
                    <a:pt x="7568" y="130380"/>
                  </a:lnTo>
                  <a:lnTo>
                    <a:pt x="8716" y="144425"/>
                  </a:lnTo>
                  <a:lnTo>
                    <a:pt x="11012" y="1982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883931" y="1332398"/>
              <a:ext cx="176186" cy="22024"/>
            </a:xfrm>
            <a:custGeom>
              <a:avLst/>
              <a:gdLst/>
              <a:ahLst/>
              <a:cxnLst/>
              <a:rect l="0" t="0" r="0" b="0"/>
              <a:pathLst>
                <a:path w="176186" h="22024">
                  <a:moveTo>
                    <a:pt x="0" y="0"/>
                  </a:moveTo>
                  <a:lnTo>
                    <a:pt x="17537" y="5846"/>
                  </a:lnTo>
                  <a:lnTo>
                    <a:pt x="28820" y="8792"/>
                  </a:lnTo>
                  <a:lnTo>
                    <a:pt x="57671" y="15327"/>
                  </a:lnTo>
                  <a:lnTo>
                    <a:pt x="73929" y="17559"/>
                  </a:lnTo>
                  <a:lnTo>
                    <a:pt x="90885" y="19047"/>
                  </a:lnTo>
                  <a:lnTo>
                    <a:pt x="176185" y="220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170231" y="1202697"/>
              <a:ext cx="180159" cy="305887"/>
            </a:xfrm>
            <a:custGeom>
              <a:avLst/>
              <a:gdLst/>
              <a:ahLst/>
              <a:cxnLst/>
              <a:rect l="0" t="0" r="0" b="0"/>
              <a:pathLst>
                <a:path w="180159" h="305887">
                  <a:moveTo>
                    <a:pt x="0" y="30597"/>
                  </a:moveTo>
                  <a:lnTo>
                    <a:pt x="11692" y="18906"/>
                  </a:lnTo>
                  <a:lnTo>
                    <a:pt x="18806" y="14239"/>
                  </a:lnTo>
                  <a:lnTo>
                    <a:pt x="27220" y="9903"/>
                  </a:lnTo>
                  <a:lnTo>
                    <a:pt x="36499" y="5790"/>
                  </a:lnTo>
                  <a:lnTo>
                    <a:pt x="47579" y="3047"/>
                  </a:lnTo>
                  <a:lnTo>
                    <a:pt x="59860" y="1219"/>
                  </a:lnTo>
                  <a:lnTo>
                    <a:pt x="72942" y="0"/>
                  </a:lnTo>
                  <a:lnTo>
                    <a:pt x="86557" y="1635"/>
                  </a:lnTo>
                  <a:lnTo>
                    <a:pt x="100527" y="5171"/>
                  </a:lnTo>
                  <a:lnTo>
                    <a:pt x="114735" y="9976"/>
                  </a:lnTo>
                  <a:lnTo>
                    <a:pt x="126654" y="15626"/>
                  </a:lnTo>
                  <a:lnTo>
                    <a:pt x="137047" y="21840"/>
                  </a:lnTo>
                  <a:lnTo>
                    <a:pt x="146422" y="28430"/>
                  </a:lnTo>
                  <a:lnTo>
                    <a:pt x="151449" y="36493"/>
                  </a:lnTo>
                  <a:lnTo>
                    <a:pt x="153577" y="45540"/>
                  </a:lnTo>
                  <a:lnTo>
                    <a:pt x="153772" y="55241"/>
                  </a:lnTo>
                  <a:lnTo>
                    <a:pt x="150232" y="66602"/>
                  </a:lnTo>
                  <a:lnTo>
                    <a:pt x="144201" y="79071"/>
                  </a:lnTo>
                  <a:lnTo>
                    <a:pt x="136510" y="92277"/>
                  </a:lnTo>
                  <a:lnTo>
                    <a:pt x="128935" y="103528"/>
                  </a:lnTo>
                  <a:lnTo>
                    <a:pt x="121439" y="113476"/>
                  </a:lnTo>
                  <a:lnTo>
                    <a:pt x="113994" y="122555"/>
                  </a:lnTo>
                  <a:lnTo>
                    <a:pt x="105360" y="131055"/>
                  </a:lnTo>
                  <a:lnTo>
                    <a:pt x="95934" y="139168"/>
                  </a:lnTo>
                  <a:lnTo>
                    <a:pt x="85979" y="147024"/>
                  </a:lnTo>
                  <a:lnTo>
                    <a:pt x="75672" y="153485"/>
                  </a:lnTo>
                  <a:lnTo>
                    <a:pt x="65130" y="159016"/>
                  </a:lnTo>
                  <a:lnTo>
                    <a:pt x="54432" y="163926"/>
                  </a:lnTo>
                  <a:lnTo>
                    <a:pt x="49747" y="164753"/>
                  </a:lnTo>
                  <a:lnTo>
                    <a:pt x="49070" y="162857"/>
                  </a:lnTo>
                  <a:lnTo>
                    <a:pt x="51066" y="159146"/>
                  </a:lnTo>
                  <a:lnTo>
                    <a:pt x="56067" y="155449"/>
                  </a:lnTo>
                  <a:lnTo>
                    <a:pt x="63072" y="151760"/>
                  </a:lnTo>
                  <a:lnTo>
                    <a:pt x="71412" y="148078"/>
                  </a:lnTo>
                  <a:lnTo>
                    <a:pt x="81866" y="145623"/>
                  </a:lnTo>
                  <a:lnTo>
                    <a:pt x="93730" y="143986"/>
                  </a:lnTo>
                  <a:lnTo>
                    <a:pt x="106533" y="142895"/>
                  </a:lnTo>
                  <a:lnTo>
                    <a:pt x="118739" y="144615"/>
                  </a:lnTo>
                  <a:lnTo>
                    <a:pt x="130547" y="148208"/>
                  </a:lnTo>
                  <a:lnTo>
                    <a:pt x="142089" y="153051"/>
                  </a:lnTo>
                  <a:lnTo>
                    <a:pt x="151007" y="159950"/>
                  </a:lnTo>
                  <a:lnTo>
                    <a:pt x="158177" y="168219"/>
                  </a:lnTo>
                  <a:lnTo>
                    <a:pt x="164179" y="177403"/>
                  </a:lnTo>
                  <a:lnTo>
                    <a:pt x="169405" y="187196"/>
                  </a:lnTo>
                  <a:lnTo>
                    <a:pt x="174112" y="197396"/>
                  </a:lnTo>
                  <a:lnTo>
                    <a:pt x="178474" y="207866"/>
                  </a:lnTo>
                  <a:lnTo>
                    <a:pt x="180158" y="219740"/>
                  </a:lnTo>
                  <a:lnTo>
                    <a:pt x="180057" y="232549"/>
                  </a:lnTo>
                  <a:lnTo>
                    <a:pt x="178767" y="245984"/>
                  </a:lnTo>
                  <a:lnTo>
                    <a:pt x="174236" y="257387"/>
                  </a:lnTo>
                  <a:lnTo>
                    <a:pt x="167544" y="267436"/>
                  </a:lnTo>
                  <a:lnTo>
                    <a:pt x="159413" y="276582"/>
                  </a:lnTo>
                  <a:lnTo>
                    <a:pt x="149098" y="283903"/>
                  </a:lnTo>
                  <a:lnTo>
                    <a:pt x="137328" y="290007"/>
                  </a:lnTo>
                  <a:lnTo>
                    <a:pt x="66070" y="30588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456532" y="1343410"/>
              <a:ext cx="88093" cy="99105"/>
            </a:xfrm>
            <a:custGeom>
              <a:avLst/>
              <a:gdLst/>
              <a:ahLst/>
              <a:cxnLst/>
              <a:rect l="0" t="0" r="0" b="0"/>
              <a:pathLst>
                <a:path w="88093" h="99105">
                  <a:moveTo>
                    <a:pt x="0" y="0"/>
                  </a:moveTo>
                  <a:lnTo>
                    <a:pt x="30653" y="45980"/>
                  </a:lnTo>
                  <a:lnTo>
                    <a:pt x="37564" y="55123"/>
                  </a:lnTo>
                  <a:lnTo>
                    <a:pt x="44619" y="63666"/>
                  </a:lnTo>
                  <a:lnTo>
                    <a:pt x="88092" y="991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522601" y="1299364"/>
              <a:ext cx="55059" cy="451475"/>
            </a:xfrm>
            <a:custGeom>
              <a:avLst/>
              <a:gdLst/>
              <a:ahLst/>
              <a:cxnLst/>
              <a:rect l="0" t="0" r="0" b="0"/>
              <a:pathLst>
                <a:path w="55059" h="451475">
                  <a:moveTo>
                    <a:pt x="55058" y="0"/>
                  </a:moveTo>
                  <a:lnTo>
                    <a:pt x="49212" y="23382"/>
                  </a:lnTo>
                  <a:lnTo>
                    <a:pt x="46267" y="37611"/>
                  </a:lnTo>
                  <a:lnTo>
                    <a:pt x="36276" y="90264"/>
                  </a:lnTo>
                  <a:lnTo>
                    <a:pt x="29173" y="122500"/>
                  </a:lnTo>
                  <a:lnTo>
                    <a:pt x="26790" y="137948"/>
                  </a:lnTo>
                  <a:lnTo>
                    <a:pt x="25201" y="153140"/>
                  </a:lnTo>
                  <a:lnTo>
                    <a:pt x="24142" y="168163"/>
                  </a:lnTo>
                  <a:lnTo>
                    <a:pt x="22212" y="184295"/>
                  </a:lnTo>
                  <a:lnTo>
                    <a:pt x="19702" y="201168"/>
                  </a:lnTo>
                  <a:lnTo>
                    <a:pt x="16806" y="218534"/>
                  </a:lnTo>
                  <a:lnTo>
                    <a:pt x="14874" y="235005"/>
                  </a:lnTo>
                  <a:lnTo>
                    <a:pt x="13587" y="250880"/>
                  </a:lnTo>
                  <a:lnTo>
                    <a:pt x="12728" y="266357"/>
                  </a:lnTo>
                  <a:lnTo>
                    <a:pt x="10933" y="280346"/>
                  </a:lnTo>
                  <a:lnTo>
                    <a:pt x="8512" y="293342"/>
                  </a:lnTo>
                  <a:lnTo>
                    <a:pt x="5675" y="305677"/>
                  </a:lnTo>
                  <a:lnTo>
                    <a:pt x="3783" y="318794"/>
                  </a:lnTo>
                  <a:lnTo>
                    <a:pt x="2522" y="332433"/>
                  </a:lnTo>
                  <a:lnTo>
                    <a:pt x="1682" y="346420"/>
                  </a:lnTo>
                  <a:lnTo>
                    <a:pt x="748" y="375011"/>
                  </a:lnTo>
                  <a:lnTo>
                    <a:pt x="0" y="4514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709798" y="1337066"/>
              <a:ext cx="143151" cy="6345"/>
            </a:xfrm>
            <a:custGeom>
              <a:avLst/>
              <a:gdLst/>
              <a:ahLst/>
              <a:cxnLst/>
              <a:rect l="0" t="0" r="0" b="0"/>
              <a:pathLst>
                <a:path w="143151" h="6345">
                  <a:moveTo>
                    <a:pt x="0" y="6344"/>
                  </a:moveTo>
                  <a:lnTo>
                    <a:pt x="17537" y="498"/>
                  </a:lnTo>
                  <a:lnTo>
                    <a:pt x="28820" y="0"/>
                  </a:lnTo>
                  <a:lnTo>
                    <a:pt x="42460" y="891"/>
                  </a:lnTo>
                  <a:lnTo>
                    <a:pt x="57671" y="2709"/>
                  </a:lnTo>
                  <a:lnTo>
                    <a:pt x="72705" y="3920"/>
                  </a:lnTo>
                  <a:lnTo>
                    <a:pt x="87622" y="4728"/>
                  </a:lnTo>
                  <a:lnTo>
                    <a:pt x="143150" y="634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764856" y="1420491"/>
              <a:ext cx="121128" cy="11012"/>
            </a:xfrm>
            <a:custGeom>
              <a:avLst/>
              <a:gdLst/>
              <a:ahLst/>
              <a:cxnLst/>
              <a:rect l="0" t="0" r="0" b="0"/>
              <a:pathLst>
                <a:path w="121128" h="11012">
                  <a:moveTo>
                    <a:pt x="0" y="0"/>
                  </a:moveTo>
                  <a:lnTo>
                    <a:pt x="51175" y="0"/>
                  </a:lnTo>
                  <a:lnTo>
                    <a:pt x="121127" y="110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103883" y="1233294"/>
              <a:ext cx="244586" cy="143152"/>
            </a:xfrm>
            <a:custGeom>
              <a:avLst/>
              <a:gdLst/>
              <a:ahLst/>
              <a:cxnLst/>
              <a:rect l="0" t="0" r="0" b="0"/>
              <a:pathLst>
                <a:path w="244586" h="143152">
                  <a:moveTo>
                    <a:pt x="35366" y="0"/>
                  </a:moveTo>
                  <a:lnTo>
                    <a:pt x="29520" y="23383"/>
                  </a:lnTo>
                  <a:lnTo>
                    <a:pt x="25351" y="33941"/>
                  </a:lnTo>
                  <a:lnTo>
                    <a:pt x="20125" y="44651"/>
                  </a:lnTo>
                  <a:lnTo>
                    <a:pt x="14193" y="55461"/>
                  </a:lnTo>
                  <a:lnTo>
                    <a:pt x="9016" y="67562"/>
                  </a:lnTo>
                  <a:lnTo>
                    <a:pt x="4341" y="80523"/>
                  </a:lnTo>
                  <a:lnTo>
                    <a:pt x="0" y="94058"/>
                  </a:lnTo>
                  <a:lnTo>
                    <a:pt x="2001" y="104304"/>
                  </a:lnTo>
                  <a:lnTo>
                    <a:pt x="8228" y="112359"/>
                  </a:lnTo>
                  <a:lnTo>
                    <a:pt x="17274" y="118953"/>
                  </a:lnTo>
                  <a:lnTo>
                    <a:pt x="28199" y="123348"/>
                  </a:lnTo>
                  <a:lnTo>
                    <a:pt x="40376" y="126278"/>
                  </a:lnTo>
                  <a:lnTo>
                    <a:pt x="53388" y="128232"/>
                  </a:lnTo>
                  <a:lnTo>
                    <a:pt x="69404" y="129534"/>
                  </a:lnTo>
                  <a:lnTo>
                    <a:pt x="87422" y="130402"/>
                  </a:lnTo>
                  <a:lnTo>
                    <a:pt x="125795" y="131367"/>
                  </a:lnTo>
                  <a:lnTo>
                    <a:pt x="163241" y="131796"/>
                  </a:lnTo>
                  <a:lnTo>
                    <a:pt x="179344" y="133134"/>
                  </a:lnTo>
                  <a:lnTo>
                    <a:pt x="244585" y="14315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271908" y="1156213"/>
              <a:ext cx="54538" cy="616649"/>
            </a:xfrm>
            <a:custGeom>
              <a:avLst/>
              <a:gdLst/>
              <a:ahLst/>
              <a:cxnLst/>
              <a:rect l="0" t="0" r="0" b="0"/>
              <a:pathLst>
                <a:path w="54538" h="616649">
                  <a:moveTo>
                    <a:pt x="54537" y="0"/>
                  </a:moveTo>
                  <a:lnTo>
                    <a:pt x="48692" y="35074"/>
                  </a:lnTo>
                  <a:lnTo>
                    <a:pt x="39296" y="81658"/>
                  </a:lnTo>
                  <a:lnTo>
                    <a:pt x="33365" y="109497"/>
                  </a:lnTo>
                  <a:lnTo>
                    <a:pt x="28187" y="136620"/>
                  </a:lnTo>
                  <a:lnTo>
                    <a:pt x="19172" y="189596"/>
                  </a:lnTo>
                  <a:lnTo>
                    <a:pt x="16278" y="216937"/>
                  </a:lnTo>
                  <a:lnTo>
                    <a:pt x="14349" y="244953"/>
                  </a:lnTo>
                  <a:lnTo>
                    <a:pt x="13063" y="273417"/>
                  </a:lnTo>
                  <a:lnTo>
                    <a:pt x="10982" y="299735"/>
                  </a:lnTo>
                  <a:lnTo>
                    <a:pt x="8372" y="324621"/>
                  </a:lnTo>
                  <a:lnTo>
                    <a:pt x="5407" y="348553"/>
                  </a:lnTo>
                  <a:lnTo>
                    <a:pt x="3431" y="371849"/>
                  </a:lnTo>
                  <a:lnTo>
                    <a:pt x="2114" y="394720"/>
                  </a:lnTo>
                  <a:lnTo>
                    <a:pt x="650" y="437262"/>
                  </a:lnTo>
                  <a:lnTo>
                    <a:pt x="0" y="472483"/>
                  </a:lnTo>
                  <a:lnTo>
                    <a:pt x="1050" y="488727"/>
                  </a:lnTo>
                  <a:lnTo>
                    <a:pt x="2973" y="504450"/>
                  </a:lnTo>
                  <a:lnTo>
                    <a:pt x="5479" y="519826"/>
                  </a:lnTo>
                  <a:lnTo>
                    <a:pt x="8373" y="534971"/>
                  </a:lnTo>
                  <a:lnTo>
                    <a:pt x="11526" y="549961"/>
                  </a:lnTo>
                  <a:lnTo>
                    <a:pt x="32514" y="6166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65491" y="550578"/>
            <a:ext cx="330348" cy="1123180"/>
            <a:chOff x="1465491" y="550578"/>
            <a:chExt cx="330348" cy="1123180"/>
          </a:xfrm>
        </p:grpSpPr>
        <p:sp>
          <p:nvSpPr>
            <p:cNvPr id="27" name="Freeform 26"/>
            <p:cNvSpPr/>
            <p:nvPr/>
          </p:nvSpPr>
          <p:spPr>
            <a:xfrm>
              <a:off x="1520549" y="550578"/>
              <a:ext cx="275290" cy="1068122"/>
            </a:xfrm>
            <a:custGeom>
              <a:avLst/>
              <a:gdLst/>
              <a:ahLst/>
              <a:cxnLst/>
              <a:rect l="0" t="0" r="0" b="0"/>
              <a:pathLst>
                <a:path w="275290" h="1068122">
                  <a:moveTo>
                    <a:pt x="275289" y="0"/>
                  </a:moveTo>
                  <a:lnTo>
                    <a:pt x="263598" y="11691"/>
                  </a:lnTo>
                  <a:lnTo>
                    <a:pt x="258931" y="18805"/>
                  </a:lnTo>
                  <a:lnTo>
                    <a:pt x="250482" y="36498"/>
                  </a:lnTo>
                  <a:lnTo>
                    <a:pt x="242648" y="56597"/>
                  </a:lnTo>
                  <a:lnTo>
                    <a:pt x="235088" y="77765"/>
                  </a:lnTo>
                  <a:lnTo>
                    <a:pt x="216584" y="132228"/>
                  </a:lnTo>
                  <a:lnTo>
                    <a:pt x="209230" y="157464"/>
                  </a:lnTo>
                  <a:lnTo>
                    <a:pt x="201883" y="186217"/>
                  </a:lnTo>
                  <a:lnTo>
                    <a:pt x="194540" y="219388"/>
                  </a:lnTo>
                  <a:lnTo>
                    <a:pt x="187198" y="247997"/>
                  </a:lnTo>
                  <a:lnTo>
                    <a:pt x="179856" y="275394"/>
                  </a:lnTo>
                  <a:lnTo>
                    <a:pt x="172515" y="307962"/>
                  </a:lnTo>
                  <a:lnTo>
                    <a:pt x="170068" y="325212"/>
                  </a:lnTo>
                  <a:lnTo>
                    <a:pt x="168437" y="342829"/>
                  </a:lnTo>
                  <a:lnTo>
                    <a:pt x="167349" y="360691"/>
                  </a:lnTo>
                  <a:lnTo>
                    <a:pt x="162878" y="393589"/>
                  </a:lnTo>
                  <a:lnTo>
                    <a:pt x="156812" y="423300"/>
                  </a:lnTo>
                  <a:lnTo>
                    <a:pt x="150038" y="448740"/>
                  </a:lnTo>
                  <a:lnTo>
                    <a:pt x="146212" y="475545"/>
                  </a:lnTo>
                  <a:lnTo>
                    <a:pt x="143288" y="503771"/>
                  </a:lnTo>
                  <a:lnTo>
                    <a:pt x="137910" y="532630"/>
                  </a:lnTo>
                  <a:lnTo>
                    <a:pt x="131441" y="561769"/>
                  </a:lnTo>
                  <a:lnTo>
                    <a:pt x="106404" y="664374"/>
                  </a:lnTo>
                  <a:lnTo>
                    <a:pt x="101524" y="679053"/>
                  </a:lnTo>
                  <a:lnTo>
                    <a:pt x="95823" y="693733"/>
                  </a:lnTo>
                  <a:lnTo>
                    <a:pt x="89576" y="708413"/>
                  </a:lnTo>
                  <a:lnTo>
                    <a:pt x="84188" y="723094"/>
                  </a:lnTo>
                  <a:lnTo>
                    <a:pt x="79372" y="737776"/>
                  </a:lnTo>
                  <a:lnTo>
                    <a:pt x="71982" y="767139"/>
                  </a:lnTo>
                  <a:lnTo>
                    <a:pt x="68697" y="796503"/>
                  </a:lnTo>
                  <a:lnTo>
                    <a:pt x="63975" y="822604"/>
                  </a:lnTo>
                  <a:lnTo>
                    <a:pt x="50974" y="875114"/>
                  </a:lnTo>
                  <a:lnTo>
                    <a:pt x="43862" y="900365"/>
                  </a:lnTo>
                  <a:lnTo>
                    <a:pt x="36624" y="923823"/>
                  </a:lnTo>
                  <a:lnTo>
                    <a:pt x="29328" y="946484"/>
                  </a:lnTo>
                  <a:lnTo>
                    <a:pt x="25270" y="972053"/>
                  </a:lnTo>
                  <a:lnTo>
                    <a:pt x="22243" y="998507"/>
                  </a:lnTo>
                  <a:lnTo>
                    <a:pt x="19723" y="1010700"/>
                  </a:lnTo>
                  <a:lnTo>
                    <a:pt x="0" y="10681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465491" y="594624"/>
              <a:ext cx="297314" cy="1079134"/>
            </a:xfrm>
            <a:custGeom>
              <a:avLst/>
              <a:gdLst/>
              <a:ahLst/>
              <a:cxnLst/>
              <a:rect l="0" t="0" r="0" b="0"/>
              <a:pathLst>
                <a:path w="297314" h="1079134">
                  <a:moveTo>
                    <a:pt x="0" y="0"/>
                  </a:moveTo>
                  <a:lnTo>
                    <a:pt x="5846" y="23382"/>
                  </a:lnTo>
                  <a:lnTo>
                    <a:pt x="11979" y="44650"/>
                  </a:lnTo>
                  <a:lnTo>
                    <a:pt x="18783" y="67561"/>
                  </a:lnTo>
                  <a:lnTo>
                    <a:pt x="25885" y="94057"/>
                  </a:lnTo>
                  <a:lnTo>
                    <a:pt x="29857" y="125409"/>
                  </a:lnTo>
                  <a:lnTo>
                    <a:pt x="32846" y="158512"/>
                  </a:lnTo>
                  <a:lnTo>
                    <a:pt x="38253" y="189538"/>
                  </a:lnTo>
                  <a:lnTo>
                    <a:pt x="44735" y="219640"/>
                  </a:lnTo>
                  <a:lnTo>
                    <a:pt x="58865" y="278843"/>
                  </a:lnTo>
                  <a:lnTo>
                    <a:pt x="69781" y="322971"/>
                  </a:lnTo>
                  <a:lnTo>
                    <a:pt x="77099" y="349092"/>
                  </a:lnTo>
                  <a:lnTo>
                    <a:pt x="83207" y="374159"/>
                  </a:lnTo>
                  <a:lnTo>
                    <a:pt x="85921" y="401614"/>
                  </a:lnTo>
                  <a:lnTo>
                    <a:pt x="90390" y="426867"/>
                  </a:lnTo>
                  <a:lnTo>
                    <a:pt x="97679" y="451549"/>
                  </a:lnTo>
                  <a:lnTo>
                    <a:pt x="103048" y="464983"/>
                  </a:lnTo>
                  <a:lnTo>
                    <a:pt x="109075" y="478832"/>
                  </a:lnTo>
                  <a:lnTo>
                    <a:pt x="114316" y="494183"/>
                  </a:lnTo>
                  <a:lnTo>
                    <a:pt x="123402" y="527553"/>
                  </a:lnTo>
                  <a:lnTo>
                    <a:pt x="131519" y="562775"/>
                  </a:lnTo>
                  <a:lnTo>
                    <a:pt x="154108" y="668546"/>
                  </a:lnTo>
                  <a:lnTo>
                    <a:pt x="161479" y="698442"/>
                  </a:lnTo>
                  <a:lnTo>
                    <a:pt x="168834" y="723964"/>
                  </a:lnTo>
                  <a:lnTo>
                    <a:pt x="173731" y="737132"/>
                  </a:lnTo>
                  <a:lnTo>
                    <a:pt x="179443" y="750805"/>
                  </a:lnTo>
                  <a:lnTo>
                    <a:pt x="185698" y="764814"/>
                  </a:lnTo>
                  <a:lnTo>
                    <a:pt x="199174" y="793430"/>
                  </a:lnTo>
                  <a:lnTo>
                    <a:pt x="206193" y="807913"/>
                  </a:lnTo>
                  <a:lnTo>
                    <a:pt x="213320" y="823686"/>
                  </a:lnTo>
                  <a:lnTo>
                    <a:pt x="227763" y="857524"/>
                  </a:lnTo>
                  <a:lnTo>
                    <a:pt x="233817" y="873889"/>
                  </a:lnTo>
                  <a:lnTo>
                    <a:pt x="239077" y="889693"/>
                  </a:lnTo>
                  <a:lnTo>
                    <a:pt x="252325" y="932055"/>
                  </a:lnTo>
                  <a:lnTo>
                    <a:pt x="260189" y="957484"/>
                  </a:lnTo>
                  <a:lnTo>
                    <a:pt x="271495" y="998091"/>
                  </a:lnTo>
                  <a:lnTo>
                    <a:pt x="278905" y="1022314"/>
                  </a:lnTo>
                  <a:lnTo>
                    <a:pt x="297313" y="107913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Freeform 29"/>
          <p:cNvSpPr/>
          <p:nvPr/>
        </p:nvSpPr>
        <p:spPr>
          <a:xfrm>
            <a:off x="1080087" y="1409479"/>
            <a:ext cx="217740" cy="33036"/>
          </a:xfrm>
          <a:custGeom>
            <a:avLst/>
            <a:gdLst/>
            <a:ahLst/>
            <a:cxnLst/>
            <a:rect l="0" t="0" r="0" b="0"/>
            <a:pathLst>
              <a:path w="217740" h="33036">
                <a:moveTo>
                  <a:pt x="11011" y="0"/>
                </a:moveTo>
                <a:lnTo>
                  <a:pt x="217739" y="0"/>
                </a:lnTo>
                <a:lnTo>
                  <a:pt x="178364" y="0"/>
                </a:lnTo>
                <a:lnTo>
                  <a:pt x="165403" y="1224"/>
                </a:lnTo>
                <a:lnTo>
                  <a:pt x="151868" y="3263"/>
                </a:lnTo>
                <a:lnTo>
                  <a:pt x="137950" y="5846"/>
                </a:lnTo>
                <a:lnTo>
                  <a:pt x="123778" y="7568"/>
                </a:lnTo>
                <a:lnTo>
                  <a:pt x="109436" y="8716"/>
                </a:lnTo>
                <a:lnTo>
                  <a:pt x="94980" y="9481"/>
                </a:lnTo>
                <a:lnTo>
                  <a:pt x="81673" y="11215"/>
                </a:lnTo>
                <a:lnTo>
                  <a:pt x="69130" y="13594"/>
                </a:lnTo>
                <a:lnTo>
                  <a:pt x="57099" y="16404"/>
                </a:lnTo>
                <a:lnTo>
                  <a:pt x="53971" y="17054"/>
                </a:lnTo>
                <a:lnTo>
                  <a:pt x="56780" y="16263"/>
                </a:lnTo>
                <a:lnTo>
                  <a:pt x="63547" y="14513"/>
                </a:lnTo>
                <a:lnTo>
                  <a:pt x="74176" y="13346"/>
                </a:lnTo>
                <a:lnTo>
                  <a:pt x="87379" y="12568"/>
                </a:lnTo>
                <a:lnTo>
                  <a:pt x="118363" y="11703"/>
                </a:lnTo>
                <a:lnTo>
                  <a:pt x="204501" y="11073"/>
                </a:lnTo>
                <a:lnTo>
                  <a:pt x="151894" y="11020"/>
                </a:lnTo>
                <a:lnTo>
                  <a:pt x="137968" y="12241"/>
                </a:lnTo>
                <a:lnTo>
                  <a:pt x="125013" y="14278"/>
                </a:lnTo>
                <a:lnTo>
                  <a:pt x="66157" y="26339"/>
                </a:lnTo>
                <a:lnTo>
                  <a:pt x="50222" y="28571"/>
                </a:lnTo>
                <a:lnTo>
                  <a:pt x="0" y="3303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958280" y="1982080"/>
            <a:ext cx="1696461" cy="980030"/>
            <a:chOff x="958280" y="1982080"/>
            <a:chExt cx="1696461" cy="980030"/>
          </a:xfrm>
        </p:grpSpPr>
        <p:sp>
          <p:nvSpPr>
            <p:cNvPr id="31" name="Freeform 30"/>
            <p:cNvSpPr/>
            <p:nvPr/>
          </p:nvSpPr>
          <p:spPr>
            <a:xfrm>
              <a:off x="958280" y="2000947"/>
              <a:ext cx="198889" cy="47204"/>
            </a:xfrm>
            <a:custGeom>
              <a:avLst/>
              <a:gdLst/>
              <a:ahLst/>
              <a:cxnLst/>
              <a:rect l="0" t="0" r="0" b="0"/>
              <a:pathLst>
                <a:path w="198889" h="47204">
                  <a:moveTo>
                    <a:pt x="11691" y="14168"/>
                  </a:moveTo>
                  <a:lnTo>
                    <a:pt x="0" y="2477"/>
                  </a:lnTo>
                  <a:lnTo>
                    <a:pt x="226" y="256"/>
                  </a:lnTo>
                  <a:lnTo>
                    <a:pt x="4048" y="0"/>
                  </a:lnTo>
                  <a:lnTo>
                    <a:pt x="10266" y="1052"/>
                  </a:lnTo>
                  <a:lnTo>
                    <a:pt x="19306" y="2977"/>
                  </a:lnTo>
                  <a:lnTo>
                    <a:pt x="55411" y="11532"/>
                  </a:lnTo>
                  <a:lnTo>
                    <a:pt x="82917" y="18298"/>
                  </a:lnTo>
                  <a:lnTo>
                    <a:pt x="97104" y="23039"/>
                  </a:lnTo>
                  <a:lnTo>
                    <a:pt x="111456" y="28647"/>
                  </a:lnTo>
                  <a:lnTo>
                    <a:pt x="125918" y="34832"/>
                  </a:lnTo>
                  <a:lnTo>
                    <a:pt x="140453" y="38956"/>
                  </a:lnTo>
                  <a:lnTo>
                    <a:pt x="155037" y="41705"/>
                  </a:lnTo>
                  <a:lnTo>
                    <a:pt x="198888" y="4720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344364" y="1982080"/>
              <a:ext cx="165175" cy="275290"/>
            </a:xfrm>
            <a:custGeom>
              <a:avLst/>
              <a:gdLst/>
              <a:ahLst/>
              <a:cxnLst/>
              <a:rect l="0" t="0" r="0" b="0"/>
              <a:pathLst>
                <a:path w="165175" h="275290">
                  <a:moveTo>
                    <a:pt x="165174" y="0"/>
                  </a:moveTo>
                  <a:lnTo>
                    <a:pt x="159328" y="17537"/>
                  </a:lnTo>
                  <a:lnTo>
                    <a:pt x="155159" y="25150"/>
                  </a:lnTo>
                  <a:lnTo>
                    <a:pt x="149933" y="32673"/>
                  </a:lnTo>
                  <a:lnTo>
                    <a:pt x="144002" y="40135"/>
                  </a:lnTo>
                  <a:lnTo>
                    <a:pt x="137600" y="48780"/>
                  </a:lnTo>
                  <a:lnTo>
                    <a:pt x="123963" y="68173"/>
                  </a:lnTo>
                  <a:lnTo>
                    <a:pt x="116900" y="79707"/>
                  </a:lnTo>
                  <a:lnTo>
                    <a:pt x="109745" y="92291"/>
                  </a:lnTo>
                  <a:lnTo>
                    <a:pt x="95269" y="119323"/>
                  </a:lnTo>
                  <a:lnTo>
                    <a:pt x="80678" y="147650"/>
                  </a:lnTo>
                  <a:lnTo>
                    <a:pt x="73362" y="159609"/>
                  </a:lnTo>
                  <a:lnTo>
                    <a:pt x="66037" y="170028"/>
                  </a:lnTo>
                  <a:lnTo>
                    <a:pt x="58707" y="179422"/>
                  </a:lnTo>
                  <a:lnTo>
                    <a:pt x="51373" y="190578"/>
                  </a:lnTo>
                  <a:lnTo>
                    <a:pt x="44037" y="202910"/>
                  </a:lnTo>
                  <a:lnTo>
                    <a:pt x="36699" y="216025"/>
                  </a:lnTo>
                  <a:lnTo>
                    <a:pt x="29360" y="228439"/>
                  </a:lnTo>
                  <a:lnTo>
                    <a:pt x="0" y="2752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322341" y="1982080"/>
              <a:ext cx="88094" cy="121129"/>
            </a:xfrm>
            <a:custGeom>
              <a:avLst/>
              <a:gdLst/>
              <a:ahLst/>
              <a:cxnLst/>
              <a:rect l="0" t="0" r="0" b="0"/>
              <a:pathLst>
                <a:path w="88094" h="121129">
                  <a:moveTo>
                    <a:pt x="0" y="0"/>
                  </a:moveTo>
                  <a:lnTo>
                    <a:pt x="11691" y="11692"/>
                  </a:lnTo>
                  <a:lnTo>
                    <a:pt x="16359" y="18806"/>
                  </a:lnTo>
                  <a:lnTo>
                    <a:pt x="20694" y="27220"/>
                  </a:lnTo>
                  <a:lnTo>
                    <a:pt x="24808" y="36499"/>
                  </a:lnTo>
                  <a:lnTo>
                    <a:pt x="29997" y="45133"/>
                  </a:lnTo>
                  <a:lnTo>
                    <a:pt x="35904" y="53335"/>
                  </a:lnTo>
                  <a:lnTo>
                    <a:pt x="42288" y="61251"/>
                  </a:lnTo>
                  <a:lnTo>
                    <a:pt x="48992" y="68975"/>
                  </a:lnTo>
                  <a:lnTo>
                    <a:pt x="55908" y="76571"/>
                  </a:lnTo>
                  <a:lnTo>
                    <a:pt x="88093" y="1211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531561" y="2180289"/>
              <a:ext cx="253267" cy="44047"/>
            </a:xfrm>
            <a:custGeom>
              <a:avLst/>
              <a:gdLst/>
              <a:ahLst/>
              <a:cxnLst/>
              <a:rect l="0" t="0" r="0" b="0"/>
              <a:pathLst>
                <a:path w="253267" h="44047">
                  <a:moveTo>
                    <a:pt x="0" y="44046"/>
                  </a:moveTo>
                  <a:lnTo>
                    <a:pt x="29228" y="44046"/>
                  </a:lnTo>
                  <a:lnTo>
                    <a:pt x="41508" y="42822"/>
                  </a:lnTo>
                  <a:lnTo>
                    <a:pt x="53366" y="40783"/>
                  </a:lnTo>
                  <a:lnTo>
                    <a:pt x="64941" y="38200"/>
                  </a:lnTo>
                  <a:lnTo>
                    <a:pt x="77552" y="36478"/>
                  </a:lnTo>
                  <a:lnTo>
                    <a:pt x="90854" y="35330"/>
                  </a:lnTo>
                  <a:lnTo>
                    <a:pt x="104615" y="34565"/>
                  </a:lnTo>
                  <a:lnTo>
                    <a:pt x="118684" y="32831"/>
                  </a:lnTo>
                  <a:lnTo>
                    <a:pt x="132957" y="30452"/>
                  </a:lnTo>
                  <a:lnTo>
                    <a:pt x="147366" y="27642"/>
                  </a:lnTo>
                  <a:lnTo>
                    <a:pt x="176427" y="21258"/>
                  </a:lnTo>
                  <a:lnTo>
                    <a:pt x="191029" y="17842"/>
                  </a:lnTo>
                  <a:lnTo>
                    <a:pt x="204433" y="14341"/>
                  </a:lnTo>
                  <a:lnTo>
                    <a:pt x="217040" y="10784"/>
                  </a:lnTo>
                  <a:lnTo>
                    <a:pt x="25326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707746" y="2059161"/>
              <a:ext cx="11012" cy="242256"/>
            </a:xfrm>
            <a:custGeom>
              <a:avLst/>
              <a:gdLst/>
              <a:ahLst/>
              <a:cxnLst/>
              <a:rect l="0" t="0" r="0" b="0"/>
              <a:pathLst>
                <a:path w="11012" h="242256">
                  <a:moveTo>
                    <a:pt x="11011" y="0"/>
                  </a:moveTo>
                  <a:lnTo>
                    <a:pt x="5166" y="17537"/>
                  </a:lnTo>
                  <a:lnTo>
                    <a:pt x="3444" y="27597"/>
                  </a:lnTo>
                  <a:lnTo>
                    <a:pt x="2296" y="39198"/>
                  </a:lnTo>
                  <a:lnTo>
                    <a:pt x="1531" y="51826"/>
                  </a:lnTo>
                  <a:lnTo>
                    <a:pt x="2244" y="65138"/>
                  </a:lnTo>
                  <a:lnTo>
                    <a:pt x="3943" y="78907"/>
                  </a:lnTo>
                  <a:lnTo>
                    <a:pt x="6299" y="92981"/>
                  </a:lnTo>
                  <a:lnTo>
                    <a:pt x="6646" y="107257"/>
                  </a:lnTo>
                  <a:lnTo>
                    <a:pt x="5654" y="121669"/>
                  </a:lnTo>
                  <a:lnTo>
                    <a:pt x="3770" y="136170"/>
                  </a:lnTo>
                  <a:lnTo>
                    <a:pt x="2513" y="151956"/>
                  </a:lnTo>
                  <a:lnTo>
                    <a:pt x="1675" y="168597"/>
                  </a:lnTo>
                  <a:lnTo>
                    <a:pt x="0" y="24225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894942" y="2180289"/>
              <a:ext cx="165175" cy="11012"/>
            </a:xfrm>
            <a:custGeom>
              <a:avLst/>
              <a:gdLst/>
              <a:ahLst/>
              <a:cxnLst/>
              <a:rect l="0" t="0" r="0" b="0"/>
              <a:pathLst>
                <a:path w="165175" h="11012">
                  <a:moveTo>
                    <a:pt x="0" y="0"/>
                  </a:moveTo>
                  <a:lnTo>
                    <a:pt x="61307" y="0"/>
                  </a:lnTo>
                  <a:lnTo>
                    <a:pt x="73906" y="1223"/>
                  </a:lnTo>
                  <a:lnTo>
                    <a:pt x="85976" y="3262"/>
                  </a:lnTo>
                  <a:lnTo>
                    <a:pt x="97693" y="5845"/>
                  </a:lnTo>
                  <a:lnTo>
                    <a:pt x="110398" y="7567"/>
                  </a:lnTo>
                  <a:lnTo>
                    <a:pt x="123763" y="8715"/>
                  </a:lnTo>
                  <a:lnTo>
                    <a:pt x="165174" y="110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203266" y="2059161"/>
              <a:ext cx="143470" cy="341360"/>
            </a:xfrm>
            <a:custGeom>
              <a:avLst/>
              <a:gdLst/>
              <a:ahLst/>
              <a:cxnLst/>
              <a:rect l="0" t="0" r="0" b="0"/>
              <a:pathLst>
                <a:path w="143470" h="341360">
                  <a:moveTo>
                    <a:pt x="0" y="0"/>
                  </a:moveTo>
                  <a:lnTo>
                    <a:pt x="23383" y="5846"/>
                  </a:lnTo>
                  <a:lnTo>
                    <a:pt x="33941" y="8791"/>
                  </a:lnTo>
                  <a:lnTo>
                    <a:pt x="55461" y="15327"/>
                  </a:lnTo>
                  <a:lnTo>
                    <a:pt x="66338" y="20006"/>
                  </a:lnTo>
                  <a:lnTo>
                    <a:pt x="77260" y="25572"/>
                  </a:lnTo>
                  <a:lnTo>
                    <a:pt x="88212" y="31731"/>
                  </a:lnTo>
                  <a:lnTo>
                    <a:pt x="97960" y="38283"/>
                  </a:lnTo>
                  <a:lnTo>
                    <a:pt x="106906" y="45098"/>
                  </a:lnTo>
                  <a:lnTo>
                    <a:pt x="115317" y="52089"/>
                  </a:lnTo>
                  <a:lnTo>
                    <a:pt x="119701" y="60420"/>
                  </a:lnTo>
                  <a:lnTo>
                    <a:pt x="121400" y="69644"/>
                  </a:lnTo>
                  <a:lnTo>
                    <a:pt x="121309" y="79464"/>
                  </a:lnTo>
                  <a:lnTo>
                    <a:pt x="116354" y="88458"/>
                  </a:lnTo>
                  <a:lnTo>
                    <a:pt x="108157" y="96901"/>
                  </a:lnTo>
                  <a:lnTo>
                    <a:pt x="97798" y="104976"/>
                  </a:lnTo>
                  <a:lnTo>
                    <a:pt x="87222" y="112807"/>
                  </a:lnTo>
                  <a:lnTo>
                    <a:pt x="65683" y="128033"/>
                  </a:lnTo>
                  <a:lnTo>
                    <a:pt x="54800" y="134296"/>
                  </a:lnTo>
                  <a:lnTo>
                    <a:pt x="43874" y="139695"/>
                  </a:lnTo>
                  <a:lnTo>
                    <a:pt x="32920" y="144517"/>
                  </a:lnTo>
                  <a:lnTo>
                    <a:pt x="28064" y="150179"/>
                  </a:lnTo>
                  <a:lnTo>
                    <a:pt x="27274" y="156401"/>
                  </a:lnTo>
                  <a:lnTo>
                    <a:pt x="29194" y="162996"/>
                  </a:lnTo>
                  <a:lnTo>
                    <a:pt x="34145" y="168616"/>
                  </a:lnTo>
                  <a:lnTo>
                    <a:pt x="41116" y="173586"/>
                  </a:lnTo>
                  <a:lnTo>
                    <a:pt x="49434" y="178123"/>
                  </a:lnTo>
                  <a:lnTo>
                    <a:pt x="58650" y="182371"/>
                  </a:lnTo>
                  <a:lnTo>
                    <a:pt x="68464" y="186427"/>
                  </a:lnTo>
                  <a:lnTo>
                    <a:pt x="78677" y="190354"/>
                  </a:lnTo>
                  <a:lnTo>
                    <a:pt x="89157" y="195419"/>
                  </a:lnTo>
                  <a:lnTo>
                    <a:pt x="99814" y="201243"/>
                  </a:lnTo>
                  <a:lnTo>
                    <a:pt x="110589" y="207572"/>
                  </a:lnTo>
                  <a:lnTo>
                    <a:pt x="120219" y="214239"/>
                  </a:lnTo>
                  <a:lnTo>
                    <a:pt x="129086" y="221131"/>
                  </a:lnTo>
                  <a:lnTo>
                    <a:pt x="137445" y="228172"/>
                  </a:lnTo>
                  <a:lnTo>
                    <a:pt x="141794" y="236537"/>
                  </a:lnTo>
                  <a:lnTo>
                    <a:pt x="143469" y="245784"/>
                  </a:lnTo>
                  <a:lnTo>
                    <a:pt x="143363" y="255619"/>
                  </a:lnTo>
                  <a:lnTo>
                    <a:pt x="140845" y="264623"/>
                  </a:lnTo>
                  <a:lnTo>
                    <a:pt x="136720" y="273072"/>
                  </a:lnTo>
                  <a:lnTo>
                    <a:pt x="131522" y="281152"/>
                  </a:lnTo>
                  <a:lnTo>
                    <a:pt x="125610" y="288986"/>
                  </a:lnTo>
                  <a:lnTo>
                    <a:pt x="119222" y="296656"/>
                  </a:lnTo>
                  <a:lnTo>
                    <a:pt x="112516" y="304216"/>
                  </a:lnTo>
                  <a:lnTo>
                    <a:pt x="104375" y="310479"/>
                  </a:lnTo>
                  <a:lnTo>
                    <a:pt x="95277" y="315878"/>
                  </a:lnTo>
                  <a:lnTo>
                    <a:pt x="85541" y="320701"/>
                  </a:lnTo>
                  <a:lnTo>
                    <a:pt x="75380" y="325140"/>
                  </a:lnTo>
                  <a:lnTo>
                    <a:pt x="64935" y="329323"/>
                  </a:lnTo>
                  <a:lnTo>
                    <a:pt x="33035" y="3413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511590" y="2114219"/>
              <a:ext cx="143151" cy="220232"/>
            </a:xfrm>
            <a:custGeom>
              <a:avLst/>
              <a:gdLst/>
              <a:ahLst/>
              <a:cxnLst/>
              <a:rect l="0" t="0" r="0" b="0"/>
              <a:pathLst>
                <a:path w="143151" h="220232">
                  <a:moveTo>
                    <a:pt x="143150" y="0"/>
                  </a:moveTo>
                  <a:lnTo>
                    <a:pt x="106651" y="36499"/>
                  </a:lnTo>
                  <a:lnTo>
                    <a:pt x="99241" y="46356"/>
                  </a:lnTo>
                  <a:lnTo>
                    <a:pt x="93078" y="56598"/>
                  </a:lnTo>
                  <a:lnTo>
                    <a:pt x="87746" y="67096"/>
                  </a:lnTo>
                  <a:lnTo>
                    <a:pt x="81744" y="77765"/>
                  </a:lnTo>
                  <a:lnTo>
                    <a:pt x="75295" y="88549"/>
                  </a:lnTo>
                  <a:lnTo>
                    <a:pt x="61605" y="110319"/>
                  </a:lnTo>
                  <a:lnTo>
                    <a:pt x="47364" y="132229"/>
                  </a:lnTo>
                  <a:lnTo>
                    <a:pt x="41364" y="143211"/>
                  </a:lnTo>
                  <a:lnTo>
                    <a:pt x="36140" y="154202"/>
                  </a:lnTo>
                  <a:lnTo>
                    <a:pt x="31435" y="165200"/>
                  </a:lnTo>
                  <a:lnTo>
                    <a:pt x="25850" y="176203"/>
                  </a:lnTo>
                  <a:lnTo>
                    <a:pt x="19681" y="187209"/>
                  </a:lnTo>
                  <a:lnTo>
                    <a:pt x="0" y="2202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434509" y="2092196"/>
              <a:ext cx="77082" cy="165174"/>
            </a:xfrm>
            <a:custGeom>
              <a:avLst/>
              <a:gdLst/>
              <a:ahLst/>
              <a:cxnLst/>
              <a:rect l="0" t="0" r="0" b="0"/>
              <a:pathLst>
                <a:path w="77082" h="165174">
                  <a:moveTo>
                    <a:pt x="0" y="0"/>
                  </a:moveTo>
                  <a:lnTo>
                    <a:pt x="5845" y="17537"/>
                  </a:lnTo>
                  <a:lnTo>
                    <a:pt x="10014" y="27597"/>
                  </a:lnTo>
                  <a:lnTo>
                    <a:pt x="15241" y="39198"/>
                  </a:lnTo>
                  <a:lnTo>
                    <a:pt x="21172" y="51825"/>
                  </a:lnTo>
                  <a:lnTo>
                    <a:pt x="27573" y="63914"/>
                  </a:lnTo>
                  <a:lnTo>
                    <a:pt x="34288" y="75644"/>
                  </a:lnTo>
                  <a:lnTo>
                    <a:pt x="41211" y="87135"/>
                  </a:lnTo>
                  <a:lnTo>
                    <a:pt x="47050" y="98466"/>
                  </a:lnTo>
                  <a:lnTo>
                    <a:pt x="77081" y="1651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421445" y="2592686"/>
              <a:ext cx="264279" cy="17054"/>
            </a:xfrm>
            <a:custGeom>
              <a:avLst/>
              <a:gdLst/>
              <a:ahLst/>
              <a:cxnLst/>
              <a:rect l="0" t="0" r="0" b="0"/>
              <a:pathLst>
                <a:path w="264279" h="17054">
                  <a:moveTo>
                    <a:pt x="0" y="17053"/>
                  </a:moveTo>
                  <a:lnTo>
                    <a:pt x="17537" y="11208"/>
                  </a:lnTo>
                  <a:lnTo>
                    <a:pt x="27597" y="9486"/>
                  </a:lnTo>
                  <a:lnTo>
                    <a:pt x="39198" y="8338"/>
                  </a:lnTo>
                  <a:lnTo>
                    <a:pt x="51826" y="7573"/>
                  </a:lnTo>
                  <a:lnTo>
                    <a:pt x="65138" y="5839"/>
                  </a:lnTo>
                  <a:lnTo>
                    <a:pt x="78907" y="3459"/>
                  </a:lnTo>
                  <a:lnTo>
                    <a:pt x="92981" y="650"/>
                  </a:lnTo>
                  <a:lnTo>
                    <a:pt x="108480" y="0"/>
                  </a:lnTo>
                  <a:lnTo>
                    <a:pt x="124931" y="790"/>
                  </a:lnTo>
                  <a:lnTo>
                    <a:pt x="142016" y="2541"/>
                  </a:lnTo>
                  <a:lnTo>
                    <a:pt x="158300" y="3708"/>
                  </a:lnTo>
                  <a:lnTo>
                    <a:pt x="174050" y="4486"/>
                  </a:lnTo>
                  <a:lnTo>
                    <a:pt x="189443" y="5005"/>
                  </a:lnTo>
                  <a:lnTo>
                    <a:pt x="204600" y="6574"/>
                  </a:lnTo>
                  <a:lnTo>
                    <a:pt x="219599" y="8844"/>
                  </a:lnTo>
                  <a:lnTo>
                    <a:pt x="264278" y="1705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786535" y="2510635"/>
              <a:ext cx="229535" cy="328471"/>
            </a:xfrm>
            <a:custGeom>
              <a:avLst/>
              <a:gdLst/>
              <a:ahLst/>
              <a:cxnLst/>
              <a:rect l="0" t="0" r="0" b="0"/>
              <a:pathLst>
                <a:path w="229535" h="328471">
                  <a:moveTo>
                    <a:pt x="42338" y="0"/>
                  </a:moveTo>
                  <a:lnTo>
                    <a:pt x="36492" y="29229"/>
                  </a:lnTo>
                  <a:lnTo>
                    <a:pt x="34770" y="42732"/>
                  </a:lnTo>
                  <a:lnTo>
                    <a:pt x="33622" y="56629"/>
                  </a:lnTo>
                  <a:lnTo>
                    <a:pt x="32857" y="70788"/>
                  </a:lnTo>
                  <a:lnTo>
                    <a:pt x="31123" y="83897"/>
                  </a:lnTo>
                  <a:lnTo>
                    <a:pt x="28744" y="96307"/>
                  </a:lnTo>
                  <a:lnTo>
                    <a:pt x="25934" y="108251"/>
                  </a:lnTo>
                  <a:lnTo>
                    <a:pt x="16134" y="154289"/>
                  </a:lnTo>
                  <a:lnTo>
                    <a:pt x="13857" y="170153"/>
                  </a:lnTo>
                  <a:lnTo>
                    <a:pt x="12339" y="185622"/>
                  </a:lnTo>
                  <a:lnTo>
                    <a:pt x="11327" y="200829"/>
                  </a:lnTo>
                  <a:lnTo>
                    <a:pt x="9429" y="214638"/>
                  </a:lnTo>
                  <a:lnTo>
                    <a:pt x="6940" y="227514"/>
                  </a:lnTo>
                  <a:lnTo>
                    <a:pt x="4057" y="239769"/>
                  </a:lnTo>
                  <a:lnTo>
                    <a:pt x="2136" y="252832"/>
                  </a:lnTo>
                  <a:lnTo>
                    <a:pt x="854" y="266436"/>
                  </a:lnTo>
                  <a:lnTo>
                    <a:pt x="0" y="280398"/>
                  </a:lnTo>
                  <a:lnTo>
                    <a:pt x="654" y="293377"/>
                  </a:lnTo>
                  <a:lnTo>
                    <a:pt x="2314" y="305701"/>
                  </a:lnTo>
                  <a:lnTo>
                    <a:pt x="4644" y="317587"/>
                  </a:lnTo>
                  <a:lnTo>
                    <a:pt x="12314" y="324287"/>
                  </a:lnTo>
                  <a:lnTo>
                    <a:pt x="23546" y="327531"/>
                  </a:lnTo>
                  <a:lnTo>
                    <a:pt x="37151" y="328470"/>
                  </a:lnTo>
                  <a:lnTo>
                    <a:pt x="51115" y="327872"/>
                  </a:lnTo>
                  <a:lnTo>
                    <a:pt x="65318" y="326250"/>
                  </a:lnTo>
                  <a:lnTo>
                    <a:pt x="79681" y="323945"/>
                  </a:lnTo>
                  <a:lnTo>
                    <a:pt x="94151" y="321185"/>
                  </a:lnTo>
                  <a:lnTo>
                    <a:pt x="123278" y="314856"/>
                  </a:lnTo>
                  <a:lnTo>
                    <a:pt x="167192" y="304414"/>
                  </a:lnTo>
                  <a:lnTo>
                    <a:pt x="180632" y="299600"/>
                  </a:lnTo>
                  <a:lnTo>
                    <a:pt x="193262" y="293943"/>
                  </a:lnTo>
                  <a:lnTo>
                    <a:pt x="229534" y="2752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861908" y="2609739"/>
              <a:ext cx="44047" cy="352371"/>
            </a:xfrm>
            <a:custGeom>
              <a:avLst/>
              <a:gdLst/>
              <a:ahLst/>
              <a:cxnLst/>
              <a:rect l="0" t="0" r="0" b="0"/>
              <a:pathLst>
                <a:path w="44047" h="352371">
                  <a:moveTo>
                    <a:pt x="0" y="0"/>
                  </a:moveTo>
                  <a:lnTo>
                    <a:pt x="11691" y="23383"/>
                  </a:lnTo>
                  <a:lnTo>
                    <a:pt x="16358" y="33941"/>
                  </a:lnTo>
                  <a:lnTo>
                    <a:pt x="20694" y="44651"/>
                  </a:lnTo>
                  <a:lnTo>
                    <a:pt x="24807" y="55461"/>
                  </a:lnTo>
                  <a:lnTo>
                    <a:pt x="28773" y="68785"/>
                  </a:lnTo>
                  <a:lnTo>
                    <a:pt x="32640" y="83786"/>
                  </a:lnTo>
                  <a:lnTo>
                    <a:pt x="36442" y="99904"/>
                  </a:lnTo>
                  <a:lnTo>
                    <a:pt x="38977" y="115543"/>
                  </a:lnTo>
                  <a:lnTo>
                    <a:pt x="40666" y="130863"/>
                  </a:lnTo>
                  <a:lnTo>
                    <a:pt x="41793" y="145971"/>
                  </a:lnTo>
                  <a:lnTo>
                    <a:pt x="41320" y="162160"/>
                  </a:lnTo>
                  <a:lnTo>
                    <a:pt x="39782" y="179070"/>
                  </a:lnTo>
                  <a:lnTo>
                    <a:pt x="37533" y="196461"/>
                  </a:lnTo>
                  <a:lnTo>
                    <a:pt x="36033" y="212949"/>
                  </a:lnTo>
                  <a:lnTo>
                    <a:pt x="35034" y="228835"/>
                  </a:lnTo>
                  <a:lnTo>
                    <a:pt x="33923" y="259537"/>
                  </a:lnTo>
                  <a:lnTo>
                    <a:pt x="33429" y="289496"/>
                  </a:lnTo>
                  <a:lnTo>
                    <a:pt x="34521" y="303113"/>
                  </a:lnTo>
                  <a:lnTo>
                    <a:pt x="36473" y="315862"/>
                  </a:lnTo>
                  <a:lnTo>
                    <a:pt x="44046" y="352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093150" y="2719855"/>
              <a:ext cx="209221" cy="231244"/>
            </a:xfrm>
            <a:custGeom>
              <a:avLst/>
              <a:gdLst/>
              <a:ahLst/>
              <a:cxnLst/>
              <a:rect l="0" t="0" r="0" b="0"/>
              <a:pathLst>
                <a:path w="209221" h="231244">
                  <a:moveTo>
                    <a:pt x="209220" y="0"/>
                  </a:moveTo>
                  <a:lnTo>
                    <a:pt x="178567" y="45980"/>
                  </a:lnTo>
                  <a:lnTo>
                    <a:pt x="170432" y="56347"/>
                  </a:lnTo>
                  <a:lnTo>
                    <a:pt x="161338" y="66929"/>
                  </a:lnTo>
                  <a:lnTo>
                    <a:pt x="142669" y="87251"/>
                  </a:lnTo>
                  <a:lnTo>
                    <a:pt x="126216" y="104440"/>
                  </a:lnTo>
                  <a:lnTo>
                    <a:pt x="117179" y="114896"/>
                  </a:lnTo>
                  <a:lnTo>
                    <a:pt x="107483" y="126761"/>
                  </a:lnTo>
                  <a:lnTo>
                    <a:pt x="97349" y="139565"/>
                  </a:lnTo>
                  <a:lnTo>
                    <a:pt x="88146" y="150548"/>
                  </a:lnTo>
                  <a:lnTo>
                    <a:pt x="79564" y="160317"/>
                  </a:lnTo>
                  <a:lnTo>
                    <a:pt x="71395" y="169277"/>
                  </a:lnTo>
                  <a:lnTo>
                    <a:pt x="52531" y="189020"/>
                  </a:lnTo>
                  <a:lnTo>
                    <a:pt x="0" y="2312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082139" y="2686820"/>
              <a:ext cx="121128" cy="110117"/>
            </a:xfrm>
            <a:custGeom>
              <a:avLst/>
              <a:gdLst/>
              <a:ahLst/>
              <a:cxnLst/>
              <a:rect l="0" t="0" r="0" b="0"/>
              <a:pathLst>
                <a:path w="121128" h="110117">
                  <a:moveTo>
                    <a:pt x="0" y="0"/>
                  </a:moveTo>
                  <a:lnTo>
                    <a:pt x="11691" y="11692"/>
                  </a:lnTo>
                  <a:lnTo>
                    <a:pt x="18806" y="17583"/>
                  </a:lnTo>
                  <a:lnTo>
                    <a:pt x="27219" y="23957"/>
                  </a:lnTo>
                  <a:lnTo>
                    <a:pt x="36499" y="30653"/>
                  </a:lnTo>
                  <a:lnTo>
                    <a:pt x="45132" y="37565"/>
                  </a:lnTo>
                  <a:lnTo>
                    <a:pt x="53335" y="44620"/>
                  </a:lnTo>
                  <a:lnTo>
                    <a:pt x="61250" y="51770"/>
                  </a:lnTo>
                  <a:lnTo>
                    <a:pt x="70198" y="58983"/>
                  </a:lnTo>
                  <a:lnTo>
                    <a:pt x="79833" y="66240"/>
                  </a:lnTo>
                  <a:lnTo>
                    <a:pt x="121127" y="11011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443468" y="2611270"/>
            <a:ext cx="1860955" cy="1553594"/>
            <a:chOff x="1443468" y="2611270"/>
            <a:chExt cx="1860955" cy="1553594"/>
          </a:xfrm>
        </p:grpSpPr>
        <p:sp>
          <p:nvSpPr>
            <p:cNvPr id="46" name="Freeform 45"/>
            <p:cNvSpPr/>
            <p:nvPr/>
          </p:nvSpPr>
          <p:spPr>
            <a:xfrm>
              <a:off x="2566647" y="2829971"/>
              <a:ext cx="110117" cy="1"/>
            </a:xfrm>
            <a:custGeom>
              <a:avLst/>
              <a:gdLst/>
              <a:ahLst/>
              <a:cxnLst/>
              <a:rect l="0" t="0" r="0" b="0"/>
              <a:pathLst>
                <a:path w="110117" h="1">
                  <a:moveTo>
                    <a:pt x="0" y="0"/>
                  </a:moveTo>
                  <a:lnTo>
                    <a:pt x="11011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958074" y="2713511"/>
              <a:ext cx="214210" cy="311249"/>
            </a:xfrm>
            <a:custGeom>
              <a:avLst/>
              <a:gdLst/>
              <a:ahLst/>
              <a:cxnLst/>
              <a:rect l="0" t="0" r="0" b="0"/>
              <a:pathLst>
                <a:path w="214210" h="311249">
                  <a:moveTo>
                    <a:pt x="181175" y="6344"/>
                  </a:moveTo>
                  <a:lnTo>
                    <a:pt x="163638" y="498"/>
                  </a:lnTo>
                  <a:lnTo>
                    <a:pt x="154801" y="0"/>
                  </a:lnTo>
                  <a:lnTo>
                    <a:pt x="145240" y="891"/>
                  </a:lnTo>
                  <a:lnTo>
                    <a:pt x="135195" y="2709"/>
                  </a:lnTo>
                  <a:lnTo>
                    <a:pt x="123604" y="5144"/>
                  </a:lnTo>
                  <a:lnTo>
                    <a:pt x="97675" y="11113"/>
                  </a:lnTo>
                  <a:lnTo>
                    <a:pt x="82686" y="15641"/>
                  </a:lnTo>
                  <a:lnTo>
                    <a:pt x="66575" y="21106"/>
                  </a:lnTo>
                  <a:lnTo>
                    <a:pt x="49717" y="27197"/>
                  </a:lnTo>
                  <a:lnTo>
                    <a:pt x="36032" y="34928"/>
                  </a:lnTo>
                  <a:lnTo>
                    <a:pt x="24461" y="43753"/>
                  </a:lnTo>
                  <a:lnTo>
                    <a:pt x="14300" y="53306"/>
                  </a:lnTo>
                  <a:lnTo>
                    <a:pt x="7526" y="64569"/>
                  </a:lnTo>
                  <a:lnTo>
                    <a:pt x="3010" y="76972"/>
                  </a:lnTo>
                  <a:lnTo>
                    <a:pt x="0" y="90135"/>
                  </a:lnTo>
                  <a:lnTo>
                    <a:pt x="439" y="101357"/>
                  </a:lnTo>
                  <a:lnTo>
                    <a:pt x="3180" y="111285"/>
                  </a:lnTo>
                  <a:lnTo>
                    <a:pt x="7454" y="120351"/>
                  </a:lnTo>
                  <a:lnTo>
                    <a:pt x="15197" y="128842"/>
                  </a:lnTo>
                  <a:lnTo>
                    <a:pt x="25253" y="136950"/>
                  </a:lnTo>
                  <a:lnTo>
                    <a:pt x="36851" y="144802"/>
                  </a:lnTo>
                  <a:lnTo>
                    <a:pt x="47030" y="152484"/>
                  </a:lnTo>
                  <a:lnTo>
                    <a:pt x="56263" y="160052"/>
                  </a:lnTo>
                  <a:lnTo>
                    <a:pt x="64866" y="167544"/>
                  </a:lnTo>
                  <a:lnTo>
                    <a:pt x="75495" y="176210"/>
                  </a:lnTo>
                  <a:lnTo>
                    <a:pt x="100356" y="195626"/>
                  </a:lnTo>
                  <a:lnTo>
                    <a:pt x="111390" y="204719"/>
                  </a:lnTo>
                  <a:lnTo>
                    <a:pt x="121193" y="213228"/>
                  </a:lnTo>
                  <a:lnTo>
                    <a:pt x="130175" y="221348"/>
                  </a:lnTo>
                  <a:lnTo>
                    <a:pt x="137387" y="230431"/>
                  </a:lnTo>
                  <a:lnTo>
                    <a:pt x="143419" y="240158"/>
                  </a:lnTo>
                  <a:lnTo>
                    <a:pt x="148663" y="250312"/>
                  </a:lnTo>
                  <a:lnTo>
                    <a:pt x="149712" y="260752"/>
                  </a:lnTo>
                  <a:lnTo>
                    <a:pt x="147965" y="271383"/>
                  </a:lnTo>
                  <a:lnTo>
                    <a:pt x="144353" y="282141"/>
                  </a:lnTo>
                  <a:lnTo>
                    <a:pt x="138274" y="290536"/>
                  </a:lnTo>
                  <a:lnTo>
                    <a:pt x="130551" y="297357"/>
                  </a:lnTo>
                  <a:lnTo>
                    <a:pt x="121732" y="303127"/>
                  </a:lnTo>
                  <a:lnTo>
                    <a:pt x="110959" y="306974"/>
                  </a:lnTo>
                  <a:lnTo>
                    <a:pt x="98882" y="309538"/>
                  </a:lnTo>
                  <a:lnTo>
                    <a:pt x="85937" y="311248"/>
                  </a:lnTo>
                  <a:lnTo>
                    <a:pt x="72413" y="311165"/>
                  </a:lnTo>
                  <a:lnTo>
                    <a:pt x="58503" y="309885"/>
                  </a:lnTo>
                  <a:lnTo>
                    <a:pt x="44336" y="307809"/>
                  </a:lnTo>
                  <a:lnTo>
                    <a:pt x="33668" y="302754"/>
                  </a:lnTo>
                  <a:lnTo>
                    <a:pt x="25332" y="295714"/>
                  </a:lnTo>
                  <a:lnTo>
                    <a:pt x="18551" y="287350"/>
                  </a:lnTo>
                  <a:lnTo>
                    <a:pt x="15254" y="275656"/>
                  </a:lnTo>
                  <a:lnTo>
                    <a:pt x="14280" y="261743"/>
                  </a:lnTo>
                  <a:lnTo>
                    <a:pt x="14854" y="246350"/>
                  </a:lnTo>
                  <a:lnTo>
                    <a:pt x="17683" y="233641"/>
                  </a:lnTo>
                  <a:lnTo>
                    <a:pt x="22016" y="222721"/>
                  </a:lnTo>
                  <a:lnTo>
                    <a:pt x="27352" y="212994"/>
                  </a:lnTo>
                  <a:lnTo>
                    <a:pt x="33357" y="204063"/>
                  </a:lnTo>
                  <a:lnTo>
                    <a:pt x="39807" y="195661"/>
                  </a:lnTo>
                  <a:lnTo>
                    <a:pt x="46554" y="187613"/>
                  </a:lnTo>
                  <a:lnTo>
                    <a:pt x="53499" y="179801"/>
                  </a:lnTo>
                  <a:lnTo>
                    <a:pt x="67741" y="164595"/>
                  </a:lnTo>
                  <a:lnTo>
                    <a:pt x="89516" y="142278"/>
                  </a:lnTo>
                  <a:lnTo>
                    <a:pt x="98046" y="134895"/>
                  </a:lnTo>
                  <a:lnTo>
                    <a:pt x="107403" y="127527"/>
                  </a:lnTo>
                  <a:lnTo>
                    <a:pt x="117311" y="120167"/>
                  </a:lnTo>
                  <a:lnTo>
                    <a:pt x="126364" y="112814"/>
                  </a:lnTo>
                  <a:lnTo>
                    <a:pt x="134846" y="105464"/>
                  </a:lnTo>
                  <a:lnTo>
                    <a:pt x="142948" y="98118"/>
                  </a:lnTo>
                  <a:lnTo>
                    <a:pt x="152020" y="90773"/>
                  </a:lnTo>
                  <a:lnTo>
                    <a:pt x="161738" y="83430"/>
                  </a:lnTo>
                  <a:lnTo>
                    <a:pt x="214209" y="503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500578" y="2611270"/>
              <a:ext cx="121128" cy="9482"/>
            </a:xfrm>
            <a:custGeom>
              <a:avLst/>
              <a:gdLst/>
              <a:ahLst/>
              <a:cxnLst/>
              <a:rect l="0" t="0" r="0" b="0"/>
              <a:pathLst>
                <a:path w="121128" h="9482">
                  <a:moveTo>
                    <a:pt x="0" y="9481"/>
                  </a:moveTo>
                  <a:lnTo>
                    <a:pt x="17537" y="3635"/>
                  </a:lnTo>
                  <a:lnTo>
                    <a:pt x="27597" y="1913"/>
                  </a:lnTo>
                  <a:lnTo>
                    <a:pt x="39198" y="765"/>
                  </a:lnTo>
                  <a:lnTo>
                    <a:pt x="51826" y="0"/>
                  </a:lnTo>
                  <a:lnTo>
                    <a:pt x="63915" y="713"/>
                  </a:lnTo>
                  <a:lnTo>
                    <a:pt x="121127" y="94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742832" y="2742332"/>
              <a:ext cx="143152" cy="32582"/>
            </a:xfrm>
            <a:custGeom>
              <a:avLst/>
              <a:gdLst/>
              <a:ahLst/>
              <a:cxnLst/>
              <a:rect l="0" t="0" r="0" b="0"/>
              <a:pathLst>
                <a:path w="143152" h="32582">
                  <a:moveTo>
                    <a:pt x="0" y="10558"/>
                  </a:moveTo>
                  <a:lnTo>
                    <a:pt x="17537" y="4712"/>
                  </a:lnTo>
                  <a:lnTo>
                    <a:pt x="27597" y="2990"/>
                  </a:lnTo>
                  <a:lnTo>
                    <a:pt x="39198" y="1842"/>
                  </a:lnTo>
                  <a:lnTo>
                    <a:pt x="51826" y="1077"/>
                  </a:lnTo>
                  <a:lnTo>
                    <a:pt x="55350" y="567"/>
                  </a:lnTo>
                  <a:lnTo>
                    <a:pt x="52806" y="226"/>
                  </a:lnTo>
                  <a:lnTo>
                    <a:pt x="46216" y="0"/>
                  </a:lnTo>
                  <a:lnTo>
                    <a:pt x="44269" y="2296"/>
                  </a:lnTo>
                  <a:lnTo>
                    <a:pt x="45419" y="6273"/>
                  </a:lnTo>
                  <a:lnTo>
                    <a:pt x="48632" y="11372"/>
                  </a:lnTo>
                  <a:lnTo>
                    <a:pt x="45880" y="15995"/>
                  </a:lnTo>
                  <a:lnTo>
                    <a:pt x="39151" y="20300"/>
                  </a:lnTo>
                  <a:lnTo>
                    <a:pt x="29772" y="24394"/>
                  </a:lnTo>
                  <a:lnTo>
                    <a:pt x="28412" y="27123"/>
                  </a:lnTo>
                  <a:lnTo>
                    <a:pt x="32400" y="28942"/>
                  </a:lnTo>
                  <a:lnTo>
                    <a:pt x="39953" y="30155"/>
                  </a:lnTo>
                  <a:lnTo>
                    <a:pt x="40094" y="30964"/>
                  </a:lnTo>
                  <a:lnTo>
                    <a:pt x="35294" y="31503"/>
                  </a:lnTo>
                  <a:lnTo>
                    <a:pt x="27200" y="31862"/>
                  </a:lnTo>
                  <a:lnTo>
                    <a:pt x="26698" y="32102"/>
                  </a:lnTo>
                  <a:lnTo>
                    <a:pt x="31257" y="32261"/>
                  </a:lnTo>
                  <a:lnTo>
                    <a:pt x="77300" y="32539"/>
                  </a:lnTo>
                  <a:lnTo>
                    <a:pt x="32279" y="32577"/>
                  </a:lnTo>
                  <a:lnTo>
                    <a:pt x="74474" y="32580"/>
                  </a:lnTo>
                  <a:lnTo>
                    <a:pt x="79014" y="31357"/>
                  </a:lnTo>
                  <a:lnTo>
                    <a:pt x="78370" y="29318"/>
                  </a:lnTo>
                  <a:lnTo>
                    <a:pt x="74270" y="26735"/>
                  </a:lnTo>
                  <a:lnTo>
                    <a:pt x="66643" y="25013"/>
                  </a:lnTo>
                  <a:lnTo>
                    <a:pt x="56664" y="23865"/>
                  </a:lnTo>
                  <a:lnTo>
                    <a:pt x="45117" y="23100"/>
                  </a:lnTo>
                  <a:lnTo>
                    <a:pt x="43537" y="22590"/>
                  </a:lnTo>
                  <a:lnTo>
                    <a:pt x="48601" y="22250"/>
                  </a:lnTo>
                  <a:lnTo>
                    <a:pt x="58094" y="22023"/>
                  </a:lnTo>
                  <a:lnTo>
                    <a:pt x="68094" y="23095"/>
                  </a:lnTo>
                  <a:lnTo>
                    <a:pt x="78431" y="25034"/>
                  </a:lnTo>
                  <a:lnTo>
                    <a:pt x="88993" y="27549"/>
                  </a:lnTo>
                  <a:lnTo>
                    <a:pt x="92363" y="28003"/>
                  </a:lnTo>
                  <a:lnTo>
                    <a:pt x="90940" y="27082"/>
                  </a:lnTo>
                  <a:lnTo>
                    <a:pt x="86320" y="25245"/>
                  </a:lnTo>
                  <a:lnTo>
                    <a:pt x="78347" y="24019"/>
                  </a:lnTo>
                  <a:lnTo>
                    <a:pt x="68137" y="23203"/>
                  </a:lnTo>
                  <a:lnTo>
                    <a:pt x="56436" y="22658"/>
                  </a:lnTo>
                  <a:lnTo>
                    <a:pt x="53530" y="22295"/>
                  </a:lnTo>
                  <a:lnTo>
                    <a:pt x="56487" y="22053"/>
                  </a:lnTo>
                  <a:lnTo>
                    <a:pt x="63351" y="21892"/>
                  </a:lnTo>
                  <a:lnTo>
                    <a:pt x="71599" y="23008"/>
                  </a:lnTo>
                  <a:lnTo>
                    <a:pt x="80767" y="24975"/>
                  </a:lnTo>
                  <a:lnTo>
                    <a:pt x="90550" y="27511"/>
                  </a:lnTo>
                  <a:lnTo>
                    <a:pt x="93402" y="27977"/>
                  </a:lnTo>
                  <a:lnTo>
                    <a:pt x="91632" y="27065"/>
                  </a:lnTo>
                  <a:lnTo>
                    <a:pt x="86782" y="25233"/>
                  </a:lnTo>
                  <a:lnTo>
                    <a:pt x="88442" y="25235"/>
                  </a:lnTo>
                  <a:lnTo>
                    <a:pt x="94444" y="26460"/>
                  </a:lnTo>
                  <a:lnTo>
                    <a:pt x="143151" y="325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1443468" y="3138294"/>
              <a:ext cx="671706" cy="55059"/>
            </a:xfrm>
            <a:custGeom>
              <a:avLst/>
              <a:gdLst/>
              <a:ahLst/>
              <a:cxnLst/>
              <a:rect l="0" t="0" r="0" b="0"/>
              <a:pathLst>
                <a:path w="671706" h="55059">
                  <a:moveTo>
                    <a:pt x="0" y="55058"/>
                  </a:moveTo>
                  <a:lnTo>
                    <a:pt x="76633" y="39732"/>
                  </a:lnTo>
                  <a:lnTo>
                    <a:pt x="92688" y="37499"/>
                  </a:lnTo>
                  <a:lnTo>
                    <a:pt x="108285" y="36011"/>
                  </a:lnTo>
                  <a:lnTo>
                    <a:pt x="123578" y="35019"/>
                  </a:lnTo>
                  <a:lnTo>
                    <a:pt x="138667" y="33134"/>
                  </a:lnTo>
                  <a:lnTo>
                    <a:pt x="153620" y="30654"/>
                  </a:lnTo>
                  <a:lnTo>
                    <a:pt x="168483" y="27777"/>
                  </a:lnTo>
                  <a:lnTo>
                    <a:pt x="183285" y="25859"/>
                  </a:lnTo>
                  <a:lnTo>
                    <a:pt x="198048" y="24581"/>
                  </a:lnTo>
                  <a:lnTo>
                    <a:pt x="212783" y="23728"/>
                  </a:lnTo>
                  <a:lnTo>
                    <a:pt x="228725" y="21937"/>
                  </a:lnTo>
                  <a:lnTo>
                    <a:pt x="245470" y="19519"/>
                  </a:lnTo>
                  <a:lnTo>
                    <a:pt x="262751" y="16683"/>
                  </a:lnTo>
                  <a:lnTo>
                    <a:pt x="280389" y="14793"/>
                  </a:lnTo>
                  <a:lnTo>
                    <a:pt x="298265" y="13532"/>
                  </a:lnTo>
                  <a:lnTo>
                    <a:pt x="316300" y="12692"/>
                  </a:lnTo>
                  <a:lnTo>
                    <a:pt x="335665" y="10909"/>
                  </a:lnTo>
                  <a:lnTo>
                    <a:pt x="355915" y="8496"/>
                  </a:lnTo>
                  <a:lnTo>
                    <a:pt x="376757" y="5664"/>
                  </a:lnTo>
                  <a:lnTo>
                    <a:pt x="396768" y="3776"/>
                  </a:lnTo>
                  <a:lnTo>
                    <a:pt x="416227" y="2518"/>
                  </a:lnTo>
                  <a:lnTo>
                    <a:pt x="452938" y="1119"/>
                  </a:lnTo>
                  <a:lnTo>
                    <a:pt x="502344" y="332"/>
                  </a:lnTo>
                  <a:lnTo>
                    <a:pt x="67170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687775" y="3149306"/>
              <a:ext cx="484509" cy="44047"/>
            </a:xfrm>
            <a:custGeom>
              <a:avLst/>
              <a:gdLst/>
              <a:ahLst/>
              <a:cxnLst/>
              <a:rect l="0" t="0" r="0" b="0"/>
              <a:pathLst>
                <a:path w="484509" h="44047">
                  <a:moveTo>
                    <a:pt x="0" y="0"/>
                  </a:moveTo>
                  <a:lnTo>
                    <a:pt x="176567" y="0"/>
                  </a:lnTo>
                  <a:lnTo>
                    <a:pt x="192345" y="1223"/>
                  </a:lnTo>
                  <a:lnTo>
                    <a:pt x="207758" y="3263"/>
                  </a:lnTo>
                  <a:lnTo>
                    <a:pt x="222927" y="5846"/>
                  </a:lnTo>
                  <a:lnTo>
                    <a:pt x="239157" y="7568"/>
                  </a:lnTo>
                  <a:lnTo>
                    <a:pt x="256095" y="8716"/>
                  </a:lnTo>
                  <a:lnTo>
                    <a:pt x="273505" y="9481"/>
                  </a:lnTo>
                  <a:lnTo>
                    <a:pt x="290005" y="11215"/>
                  </a:lnTo>
                  <a:lnTo>
                    <a:pt x="305899" y="13594"/>
                  </a:lnTo>
                  <a:lnTo>
                    <a:pt x="321389" y="16404"/>
                  </a:lnTo>
                  <a:lnTo>
                    <a:pt x="336610" y="18277"/>
                  </a:lnTo>
                  <a:lnTo>
                    <a:pt x="351651" y="19526"/>
                  </a:lnTo>
                  <a:lnTo>
                    <a:pt x="366573" y="20358"/>
                  </a:lnTo>
                  <a:lnTo>
                    <a:pt x="381415" y="22137"/>
                  </a:lnTo>
                  <a:lnTo>
                    <a:pt x="396203" y="24546"/>
                  </a:lnTo>
                  <a:lnTo>
                    <a:pt x="410956" y="27376"/>
                  </a:lnTo>
                  <a:lnTo>
                    <a:pt x="440399" y="33782"/>
                  </a:lnTo>
                  <a:lnTo>
                    <a:pt x="484508" y="4404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597630" y="3369537"/>
              <a:ext cx="220232" cy="55059"/>
            </a:xfrm>
            <a:custGeom>
              <a:avLst/>
              <a:gdLst/>
              <a:ahLst/>
              <a:cxnLst/>
              <a:rect l="0" t="0" r="0" b="0"/>
              <a:pathLst>
                <a:path w="220232" h="55059">
                  <a:moveTo>
                    <a:pt x="0" y="55058"/>
                  </a:moveTo>
                  <a:lnTo>
                    <a:pt x="17537" y="43367"/>
                  </a:lnTo>
                  <a:lnTo>
                    <a:pt x="27597" y="38699"/>
                  </a:lnTo>
                  <a:lnTo>
                    <a:pt x="39197" y="34364"/>
                  </a:lnTo>
                  <a:lnTo>
                    <a:pt x="51825" y="30250"/>
                  </a:lnTo>
                  <a:lnTo>
                    <a:pt x="65138" y="26285"/>
                  </a:lnTo>
                  <a:lnTo>
                    <a:pt x="92980" y="18615"/>
                  </a:lnTo>
                  <a:lnTo>
                    <a:pt x="136170" y="7419"/>
                  </a:lnTo>
                  <a:lnTo>
                    <a:pt x="150732" y="4946"/>
                  </a:lnTo>
                  <a:lnTo>
                    <a:pt x="165334" y="3297"/>
                  </a:lnTo>
                  <a:lnTo>
                    <a:pt x="22023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907485" y="3270433"/>
              <a:ext cx="229713" cy="259326"/>
            </a:xfrm>
            <a:custGeom>
              <a:avLst/>
              <a:gdLst/>
              <a:ahLst/>
              <a:cxnLst/>
              <a:rect l="0" t="0" r="0" b="0"/>
              <a:pathLst>
                <a:path w="229713" h="259326">
                  <a:moveTo>
                    <a:pt x="9480" y="0"/>
                  </a:moveTo>
                  <a:lnTo>
                    <a:pt x="9480" y="23383"/>
                  </a:lnTo>
                  <a:lnTo>
                    <a:pt x="8257" y="33941"/>
                  </a:lnTo>
                  <a:lnTo>
                    <a:pt x="6218" y="44651"/>
                  </a:lnTo>
                  <a:lnTo>
                    <a:pt x="3635" y="55461"/>
                  </a:lnTo>
                  <a:lnTo>
                    <a:pt x="1913" y="67562"/>
                  </a:lnTo>
                  <a:lnTo>
                    <a:pt x="765" y="80523"/>
                  </a:lnTo>
                  <a:lnTo>
                    <a:pt x="0" y="94058"/>
                  </a:lnTo>
                  <a:lnTo>
                    <a:pt x="713" y="106751"/>
                  </a:lnTo>
                  <a:lnTo>
                    <a:pt x="2412" y="118884"/>
                  </a:lnTo>
                  <a:lnTo>
                    <a:pt x="4768" y="130644"/>
                  </a:lnTo>
                  <a:lnTo>
                    <a:pt x="6339" y="143377"/>
                  </a:lnTo>
                  <a:lnTo>
                    <a:pt x="7386" y="156760"/>
                  </a:lnTo>
                  <a:lnTo>
                    <a:pt x="8084" y="170576"/>
                  </a:lnTo>
                  <a:lnTo>
                    <a:pt x="9773" y="184681"/>
                  </a:lnTo>
                  <a:lnTo>
                    <a:pt x="12122" y="198978"/>
                  </a:lnTo>
                  <a:lnTo>
                    <a:pt x="14912" y="213403"/>
                  </a:lnTo>
                  <a:lnTo>
                    <a:pt x="19219" y="225467"/>
                  </a:lnTo>
                  <a:lnTo>
                    <a:pt x="24537" y="235957"/>
                  </a:lnTo>
                  <a:lnTo>
                    <a:pt x="30530" y="245397"/>
                  </a:lnTo>
                  <a:lnTo>
                    <a:pt x="39419" y="251691"/>
                  </a:lnTo>
                  <a:lnTo>
                    <a:pt x="50239" y="255886"/>
                  </a:lnTo>
                  <a:lnTo>
                    <a:pt x="62347" y="258683"/>
                  </a:lnTo>
                  <a:lnTo>
                    <a:pt x="74089" y="259325"/>
                  </a:lnTo>
                  <a:lnTo>
                    <a:pt x="85587" y="258529"/>
                  </a:lnTo>
                  <a:lnTo>
                    <a:pt x="96924" y="256774"/>
                  </a:lnTo>
                  <a:lnTo>
                    <a:pt x="109375" y="255605"/>
                  </a:lnTo>
                  <a:lnTo>
                    <a:pt x="122570" y="254825"/>
                  </a:lnTo>
                  <a:lnTo>
                    <a:pt x="136261" y="254306"/>
                  </a:lnTo>
                  <a:lnTo>
                    <a:pt x="149059" y="252736"/>
                  </a:lnTo>
                  <a:lnTo>
                    <a:pt x="161261" y="250466"/>
                  </a:lnTo>
                  <a:lnTo>
                    <a:pt x="173066" y="247728"/>
                  </a:lnTo>
                  <a:lnTo>
                    <a:pt x="184607" y="244680"/>
                  </a:lnTo>
                  <a:lnTo>
                    <a:pt x="229712" y="2312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038093" y="3336502"/>
              <a:ext cx="33035" cy="286302"/>
            </a:xfrm>
            <a:custGeom>
              <a:avLst/>
              <a:gdLst/>
              <a:ahLst/>
              <a:cxnLst/>
              <a:rect l="0" t="0" r="0" b="0"/>
              <a:pathLst>
                <a:path w="33035" h="286302">
                  <a:moveTo>
                    <a:pt x="0" y="0"/>
                  </a:moveTo>
                  <a:lnTo>
                    <a:pt x="25884" y="77654"/>
                  </a:lnTo>
                  <a:lnTo>
                    <a:pt x="28268" y="90922"/>
                  </a:lnTo>
                  <a:lnTo>
                    <a:pt x="29857" y="105884"/>
                  </a:lnTo>
                  <a:lnTo>
                    <a:pt x="30916" y="121977"/>
                  </a:lnTo>
                  <a:lnTo>
                    <a:pt x="30398" y="137599"/>
                  </a:lnTo>
                  <a:lnTo>
                    <a:pt x="28830" y="152909"/>
                  </a:lnTo>
                  <a:lnTo>
                    <a:pt x="26561" y="168009"/>
                  </a:lnTo>
                  <a:lnTo>
                    <a:pt x="25048" y="184193"/>
                  </a:lnTo>
                  <a:lnTo>
                    <a:pt x="24040" y="201100"/>
                  </a:lnTo>
                  <a:lnTo>
                    <a:pt x="23367" y="218489"/>
                  </a:lnTo>
                  <a:lnTo>
                    <a:pt x="24143" y="233752"/>
                  </a:lnTo>
                  <a:lnTo>
                    <a:pt x="25883" y="247598"/>
                  </a:lnTo>
                  <a:lnTo>
                    <a:pt x="33034" y="28630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764856" y="3413583"/>
              <a:ext cx="242255" cy="6346"/>
            </a:xfrm>
            <a:custGeom>
              <a:avLst/>
              <a:gdLst/>
              <a:ahLst/>
              <a:cxnLst/>
              <a:rect l="0" t="0" r="0" b="0"/>
              <a:pathLst>
                <a:path w="242255" h="6346">
                  <a:moveTo>
                    <a:pt x="0" y="0"/>
                  </a:moveTo>
                  <a:lnTo>
                    <a:pt x="122500" y="0"/>
                  </a:lnTo>
                  <a:lnTo>
                    <a:pt x="137948" y="1224"/>
                  </a:lnTo>
                  <a:lnTo>
                    <a:pt x="153140" y="3263"/>
                  </a:lnTo>
                  <a:lnTo>
                    <a:pt x="168163" y="5846"/>
                  </a:lnTo>
                  <a:lnTo>
                    <a:pt x="183072" y="6345"/>
                  </a:lnTo>
                  <a:lnTo>
                    <a:pt x="197905" y="5454"/>
                  </a:lnTo>
                  <a:lnTo>
                    <a:pt x="24225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022789" y="3325491"/>
              <a:ext cx="281634" cy="209220"/>
            </a:xfrm>
            <a:custGeom>
              <a:avLst/>
              <a:gdLst/>
              <a:ahLst/>
              <a:cxnLst/>
              <a:rect l="0" t="0" r="0" b="0"/>
              <a:pathLst>
                <a:path w="281634" h="209220">
                  <a:moveTo>
                    <a:pt x="6344" y="0"/>
                  </a:moveTo>
                  <a:lnTo>
                    <a:pt x="498" y="17537"/>
                  </a:lnTo>
                  <a:lnTo>
                    <a:pt x="0" y="27597"/>
                  </a:lnTo>
                  <a:lnTo>
                    <a:pt x="891" y="39198"/>
                  </a:lnTo>
                  <a:lnTo>
                    <a:pt x="2709" y="51825"/>
                  </a:lnTo>
                  <a:lnTo>
                    <a:pt x="3921" y="65138"/>
                  </a:lnTo>
                  <a:lnTo>
                    <a:pt x="4728" y="78907"/>
                  </a:lnTo>
                  <a:lnTo>
                    <a:pt x="5267" y="92980"/>
                  </a:lnTo>
                  <a:lnTo>
                    <a:pt x="6850" y="106033"/>
                  </a:lnTo>
                  <a:lnTo>
                    <a:pt x="9128" y="118405"/>
                  </a:lnTo>
                  <a:lnTo>
                    <a:pt x="11871" y="130324"/>
                  </a:lnTo>
                  <a:lnTo>
                    <a:pt x="17370" y="139494"/>
                  </a:lnTo>
                  <a:lnTo>
                    <a:pt x="24706" y="146830"/>
                  </a:lnTo>
                  <a:lnTo>
                    <a:pt x="33267" y="152944"/>
                  </a:lnTo>
                  <a:lnTo>
                    <a:pt x="42645" y="158244"/>
                  </a:lnTo>
                  <a:lnTo>
                    <a:pt x="52568" y="163001"/>
                  </a:lnTo>
                  <a:lnTo>
                    <a:pt x="62854" y="167396"/>
                  </a:lnTo>
                  <a:lnTo>
                    <a:pt x="74605" y="171549"/>
                  </a:lnTo>
                  <a:lnTo>
                    <a:pt x="87333" y="175541"/>
                  </a:lnTo>
                  <a:lnTo>
                    <a:pt x="113303" y="183240"/>
                  </a:lnTo>
                  <a:lnTo>
                    <a:pt x="137080" y="190740"/>
                  </a:lnTo>
                  <a:lnTo>
                    <a:pt x="149783" y="194453"/>
                  </a:lnTo>
                  <a:lnTo>
                    <a:pt x="176948" y="201841"/>
                  </a:lnTo>
                  <a:lnTo>
                    <a:pt x="192267" y="204300"/>
                  </a:lnTo>
                  <a:lnTo>
                    <a:pt x="208597" y="205940"/>
                  </a:lnTo>
                  <a:lnTo>
                    <a:pt x="281633" y="2092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183295" y="3380549"/>
              <a:ext cx="44047" cy="253267"/>
            </a:xfrm>
            <a:custGeom>
              <a:avLst/>
              <a:gdLst/>
              <a:ahLst/>
              <a:cxnLst/>
              <a:rect l="0" t="0" r="0" b="0"/>
              <a:pathLst>
                <a:path w="44047" h="253267">
                  <a:moveTo>
                    <a:pt x="0" y="0"/>
                  </a:moveTo>
                  <a:lnTo>
                    <a:pt x="11691" y="11691"/>
                  </a:lnTo>
                  <a:lnTo>
                    <a:pt x="16359" y="20029"/>
                  </a:lnTo>
                  <a:lnTo>
                    <a:pt x="20694" y="30481"/>
                  </a:lnTo>
                  <a:lnTo>
                    <a:pt x="24808" y="42344"/>
                  </a:lnTo>
                  <a:lnTo>
                    <a:pt x="27550" y="56370"/>
                  </a:lnTo>
                  <a:lnTo>
                    <a:pt x="29378" y="71838"/>
                  </a:lnTo>
                  <a:lnTo>
                    <a:pt x="30597" y="88268"/>
                  </a:lnTo>
                  <a:lnTo>
                    <a:pt x="31409" y="105339"/>
                  </a:lnTo>
                  <a:lnTo>
                    <a:pt x="32312" y="140619"/>
                  </a:lnTo>
                  <a:lnTo>
                    <a:pt x="33777" y="157368"/>
                  </a:lnTo>
                  <a:lnTo>
                    <a:pt x="35976" y="173429"/>
                  </a:lnTo>
                  <a:lnTo>
                    <a:pt x="44046" y="2532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238353" y="364482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927977" y="3743930"/>
              <a:ext cx="176186" cy="407429"/>
            </a:xfrm>
            <a:custGeom>
              <a:avLst/>
              <a:gdLst/>
              <a:ahLst/>
              <a:cxnLst/>
              <a:rect l="0" t="0" r="0" b="0"/>
              <a:pathLst>
                <a:path w="176186" h="407429">
                  <a:moveTo>
                    <a:pt x="176185" y="0"/>
                  </a:moveTo>
                  <a:lnTo>
                    <a:pt x="160859" y="45980"/>
                  </a:lnTo>
                  <a:lnTo>
                    <a:pt x="156179" y="56347"/>
                  </a:lnTo>
                  <a:lnTo>
                    <a:pt x="150613" y="66929"/>
                  </a:lnTo>
                  <a:lnTo>
                    <a:pt x="144455" y="77654"/>
                  </a:lnTo>
                  <a:lnTo>
                    <a:pt x="131087" y="102622"/>
                  </a:lnTo>
                  <a:lnTo>
                    <a:pt x="124097" y="116131"/>
                  </a:lnTo>
                  <a:lnTo>
                    <a:pt x="118213" y="130031"/>
                  </a:lnTo>
                  <a:lnTo>
                    <a:pt x="113067" y="144193"/>
                  </a:lnTo>
                  <a:lnTo>
                    <a:pt x="108412" y="158527"/>
                  </a:lnTo>
                  <a:lnTo>
                    <a:pt x="102862" y="172978"/>
                  </a:lnTo>
                  <a:lnTo>
                    <a:pt x="96716" y="187505"/>
                  </a:lnTo>
                  <a:lnTo>
                    <a:pt x="90171" y="202085"/>
                  </a:lnTo>
                  <a:lnTo>
                    <a:pt x="82137" y="217922"/>
                  </a:lnTo>
                  <a:lnTo>
                    <a:pt x="73111" y="234597"/>
                  </a:lnTo>
                  <a:lnTo>
                    <a:pt x="63423" y="251832"/>
                  </a:lnTo>
                  <a:lnTo>
                    <a:pt x="55740" y="268215"/>
                  </a:lnTo>
                  <a:lnTo>
                    <a:pt x="49395" y="284032"/>
                  </a:lnTo>
                  <a:lnTo>
                    <a:pt x="30421" y="338735"/>
                  </a:lnTo>
                  <a:lnTo>
                    <a:pt x="25175" y="350621"/>
                  </a:lnTo>
                  <a:lnTo>
                    <a:pt x="19230" y="362216"/>
                  </a:lnTo>
                  <a:lnTo>
                    <a:pt x="0" y="4074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938989" y="3821011"/>
              <a:ext cx="121128" cy="66070"/>
            </a:xfrm>
            <a:custGeom>
              <a:avLst/>
              <a:gdLst/>
              <a:ahLst/>
              <a:cxnLst/>
              <a:rect l="0" t="0" r="0" b="0"/>
              <a:pathLst>
                <a:path w="121128" h="66070">
                  <a:moveTo>
                    <a:pt x="0" y="0"/>
                  </a:moveTo>
                  <a:lnTo>
                    <a:pt x="11691" y="11691"/>
                  </a:lnTo>
                  <a:lnTo>
                    <a:pt x="18805" y="16359"/>
                  </a:lnTo>
                  <a:lnTo>
                    <a:pt x="27219" y="20694"/>
                  </a:lnTo>
                  <a:lnTo>
                    <a:pt x="36498" y="24808"/>
                  </a:lnTo>
                  <a:lnTo>
                    <a:pt x="46355" y="29997"/>
                  </a:lnTo>
                  <a:lnTo>
                    <a:pt x="56597" y="35904"/>
                  </a:lnTo>
                  <a:lnTo>
                    <a:pt x="67095" y="42289"/>
                  </a:lnTo>
                  <a:lnTo>
                    <a:pt x="77765" y="47769"/>
                  </a:lnTo>
                  <a:lnTo>
                    <a:pt x="88548" y="52645"/>
                  </a:lnTo>
                  <a:lnTo>
                    <a:pt x="121127" y="660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247312" y="3826071"/>
              <a:ext cx="231244" cy="27976"/>
            </a:xfrm>
            <a:custGeom>
              <a:avLst/>
              <a:gdLst/>
              <a:ahLst/>
              <a:cxnLst/>
              <a:rect l="0" t="0" r="0" b="0"/>
              <a:pathLst>
                <a:path w="231244" h="27976">
                  <a:moveTo>
                    <a:pt x="0" y="27975"/>
                  </a:moveTo>
                  <a:lnTo>
                    <a:pt x="45980" y="12648"/>
                  </a:lnTo>
                  <a:lnTo>
                    <a:pt x="58794" y="10416"/>
                  </a:lnTo>
                  <a:lnTo>
                    <a:pt x="73454" y="8928"/>
                  </a:lnTo>
                  <a:lnTo>
                    <a:pt x="89345" y="7936"/>
                  </a:lnTo>
                  <a:lnTo>
                    <a:pt x="104833" y="6051"/>
                  </a:lnTo>
                  <a:lnTo>
                    <a:pt x="120053" y="3571"/>
                  </a:lnTo>
                  <a:lnTo>
                    <a:pt x="135093" y="694"/>
                  </a:lnTo>
                  <a:lnTo>
                    <a:pt x="148790" y="0"/>
                  </a:lnTo>
                  <a:lnTo>
                    <a:pt x="161593" y="760"/>
                  </a:lnTo>
                  <a:lnTo>
                    <a:pt x="231243" y="595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225289" y="4043226"/>
              <a:ext cx="352371" cy="31052"/>
            </a:xfrm>
            <a:custGeom>
              <a:avLst/>
              <a:gdLst/>
              <a:ahLst/>
              <a:cxnLst/>
              <a:rect l="0" t="0" r="0" b="0"/>
              <a:pathLst>
                <a:path w="352371" h="31052">
                  <a:moveTo>
                    <a:pt x="0" y="20039"/>
                  </a:moveTo>
                  <a:lnTo>
                    <a:pt x="45980" y="4713"/>
                  </a:lnTo>
                  <a:lnTo>
                    <a:pt x="58794" y="2480"/>
                  </a:lnTo>
                  <a:lnTo>
                    <a:pt x="73454" y="993"/>
                  </a:lnTo>
                  <a:lnTo>
                    <a:pt x="89345" y="0"/>
                  </a:lnTo>
                  <a:lnTo>
                    <a:pt x="104833" y="563"/>
                  </a:lnTo>
                  <a:lnTo>
                    <a:pt x="120053" y="2161"/>
                  </a:lnTo>
                  <a:lnTo>
                    <a:pt x="135093" y="4450"/>
                  </a:lnTo>
                  <a:lnTo>
                    <a:pt x="150014" y="5976"/>
                  </a:lnTo>
                  <a:lnTo>
                    <a:pt x="164855" y="6993"/>
                  </a:lnTo>
                  <a:lnTo>
                    <a:pt x="179643" y="7672"/>
                  </a:lnTo>
                  <a:lnTo>
                    <a:pt x="193173" y="9347"/>
                  </a:lnTo>
                  <a:lnTo>
                    <a:pt x="205863" y="11688"/>
                  </a:lnTo>
                  <a:lnTo>
                    <a:pt x="217993" y="14472"/>
                  </a:lnTo>
                  <a:lnTo>
                    <a:pt x="230974" y="16328"/>
                  </a:lnTo>
                  <a:lnTo>
                    <a:pt x="244523" y="17565"/>
                  </a:lnTo>
                  <a:lnTo>
                    <a:pt x="258449" y="18390"/>
                  </a:lnTo>
                  <a:lnTo>
                    <a:pt x="271403" y="20163"/>
                  </a:lnTo>
                  <a:lnTo>
                    <a:pt x="283710" y="22569"/>
                  </a:lnTo>
                  <a:lnTo>
                    <a:pt x="352370" y="3105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841936" y="3743930"/>
              <a:ext cx="307473" cy="382525"/>
            </a:xfrm>
            <a:custGeom>
              <a:avLst/>
              <a:gdLst/>
              <a:ahLst/>
              <a:cxnLst/>
              <a:rect l="0" t="0" r="0" b="0"/>
              <a:pathLst>
                <a:path w="307473" h="382525">
                  <a:moveTo>
                    <a:pt x="44047" y="0"/>
                  </a:moveTo>
                  <a:lnTo>
                    <a:pt x="67429" y="0"/>
                  </a:lnTo>
                  <a:lnTo>
                    <a:pt x="77988" y="1224"/>
                  </a:lnTo>
                  <a:lnTo>
                    <a:pt x="88697" y="3263"/>
                  </a:lnTo>
                  <a:lnTo>
                    <a:pt x="99507" y="5846"/>
                  </a:lnTo>
                  <a:lnTo>
                    <a:pt x="110385" y="10015"/>
                  </a:lnTo>
                  <a:lnTo>
                    <a:pt x="121307" y="15241"/>
                  </a:lnTo>
                  <a:lnTo>
                    <a:pt x="132259" y="21173"/>
                  </a:lnTo>
                  <a:lnTo>
                    <a:pt x="143231" y="26350"/>
                  </a:lnTo>
                  <a:lnTo>
                    <a:pt x="154216" y="31026"/>
                  </a:lnTo>
                  <a:lnTo>
                    <a:pt x="165209" y="35366"/>
                  </a:lnTo>
                  <a:lnTo>
                    <a:pt x="176209" y="40706"/>
                  </a:lnTo>
                  <a:lnTo>
                    <a:pt x="187213" y="46714"/>
                  </a:lnTo>
                  <a:lnTo>
                    <a:pt x="198219" y="53166"/>
                  </a:lnTo>
                  <a:lnTo>
                    <a:pt x="220237" y="66860"/>
                  </a:lnTo>
                  <a:lnTo>
                    <a:pt x="231247" y="73937"/>
                  </a:lnTo>
                  <a:lnTo>
                    <a:pt x="241033" y="82326"/>
                  </a:lnTo>
                  <a:lnTo>
                    <a:pt x="250005" y="91589"/>
                  </a:lnTo>
                  <a:lnTo>
                    <a:pt x="258433" y="101435"/>
                  </a:lnTo>
                  <a:lnTo>
                    <a:pt x="266499" y="110446"/>
                  </a:lnTo>
                  <a:lnTo>
                    <a:pt x="281986" y="126984"/>
                  </a:lnTo>
                  <a:lnTo>
                    <a:pt x="288319" y="136043"/>
                  </a:lnTo>
                  <a:lnTo>
                    <a:pt x="293764" y="145753"/>
                  </a:lnTo>
                  <a:lnTo>
                    <a:pt x="298617" y="155897"/>
                  </a:lnTo>
                  <a:lnTo>
                    <a:pt x="301853" y="167554"/>
                  </a:lnTo>
                  <a:lnTo>
                    <a:pt x="304010" y="180219"/>
                  </a:lnTo>
                  <a:lnTo>
                    <a:pt x="305448" y="193556"/>
                  </a:lnTo>
                  <a:lnTo>
                    <a:pt x="306407" y="207342"/>
                  </a:lnTo>
                  <a:lnTo>
                    <a:pt x="307046" y="221426"/>
                  </a:lnTo>
                  <a:lnTo>
                    <a:pt x="307472" y="235710"/>
                  </a:lnTo>
                  <a:lnTo>
                    <a:pt x="306533" y="248903"/>
                  </a:lnTo>
                  <a:lnTo>
                    <a:pt x="304683" y="261369"/>
                  </a:lnTo>
                  <a:lnTo>
                    <a:pt x="302226" y="273350"/>
                  </a:lnTo>
                  <a:lnTo>
                    <a:pt x="299365" y="285008"/>
                  </a:lnTo>
                  <a:lnTo>
                    <a:pt x="296234" y="296451"/>
                  </a:lnTo>
                  <a:lnTo>
                    <a:pt x="292923" y="307749"/>
                  </a:lnTo>
                  <a:lnTo>
                    <a:pt x="287045" y="317729"/>
                  </a:lnTo>
                  <a:lnTo>
                    <a:pt x="279456" y="326829"/>
                  </a:lnTo>
                  <a:lnTo>
                    <a:pt x="270726" y="335343"/>
                  </a:lnTo>
                  <a:lnTo>
                    <a:pt x="261236" y="343466"/>
                  </a:lnTo>
                  <a:lnTo>
                    <a:pt x="251238" y="351328"/>
                  </a:lnTo>
                  <a:lnTo>
                    <a:pt x="240903" y="359016"/>
                  </a:lnTo>
                  <a:lnTo>
                    <a:pt x="230342" y="365366"/>
                  </a:lnTo>
                  <a:lnTo>
                    <a:pt x="219631" y="370821"/>
                  </a:lnTo>
                  <a:lnTo>
                    <a:pt x="208820" y="375683"/>
                  </a:lnTo>
                  <a:lnTo>
                    <a:pt x="196718" y="378924"/>
                  </a:lnTo>
                  <a:lnTo>
                    <a:pt x="183757" y="381084"/>
                  </a:lnTo>
                  <a:lnTo>
                    <a:pt x="170221" y="382524"/>
                  </a:lnTo>
                  <a:lnTo>
                    <a:pt x="156304" y="382261"/>
                  </a:lnTo>
                  <a:lnTo>
                    <a:pt x="142132" y="380862"/>
                  </a:lnTo>
                  <a:lnTo>
                    <a:pt x="127789" y="378706"/>
                  </a:lnTo>
                  <a:lnTo>
                    <a:pt x="113334" y="376045"/>
                  </a:lnTo>
                  <a:lnTo>
                    <a:pt x="84221" y="369825"/>
                  </a:lnTo>
                  <a:lnTo>
                    <a:pt x="70830" y="365230"/>
                  </a:lnTo>
                  <a:lnTo>
                    <a:pt x="58232" y="359720"/>
                  </a:lnTo>
                  <a:lnTo>
                    <a:pt x="46162" y="353600"/>
                  </a:lnTo>
                  <a:lnTo>
                    <a:pt x="35669" y="347072"/>
                  </a:lnTo>
                  <a:lnTo>
                    <a:pt x="26227" y="340274"/>
                  </a:lnTo>
                  <a:lnTo>
                    <a:pt x="0" y="3083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874971" y="3954002"/>
              <a:ext cx="339163" cy="210862"/>
            </a:xfrm>
            <a:custGeom>
              <a:avLst/>
              <a:gdLst/>
              <a:ahLst/>
              <a:cxnLst/>
              <a:rect l="0" t="0" r="0" b="0"/>
              <a:pathLst>
                <a:path w="339163" h="210862">
                  <a:moveTo>
                    <a:pt x="11012" y="32182"/>
                  </a:moveTo>
                  <a:lnTo>
                    <a:pt x="28549" y="26337"/>
                  </a:lnTo>
                  <a:lnTo>
                    <a:pt x="38609" y="24615"/>
                  </a:lnTo>
                  <a:lnTo>
                    <a:pt x="50209" y="23467"/>
                  </a:lnTo>
                  <a:lnTo>
                    <a:pt x="62837" y="22702"/>
                  </a:lnTo>
                  <a:lnTo>
                    <a:pt x="93181" y="21852"/>
                  </a:lnTo>
                  <a:lnTo>
                    <a:pt x="109838" y="21625"/>
                  </a:lnTo>
                  <a:lnTo>
                    <a:pt x="124613" y="22697"/>
                  </a:lnTo>
                  <a:lnTo>
                    <a:pt x="138133" y="24635"/>
                  </a:lnTo>
                  <a:lnTo>
                    <a:pt x="150817" y="27151"/>
                  </a:lnTo>
                  <a:lnTo>
                    <a:pt x="162944" y="30052"/>
                  </a:lnTo>
                  <a:lnTo>
                    <a:pt x="174699" y="33209"/>
                  </a:lnTo>
                  <a:lnTo>
                    <a:pt x="186206" y="36538"/>
                  </a:lnTo>
                  <a:lnTo>
                    <a:pt x="197548" y="41204"/>
                  </a:lnTo>
                  <a:lnTo>
                    <a:pt x="208779" y="46761"/>
                  </a:lnTo>
                  <a:lnTo>
                    <a:pt x="219938" y="52913"/>
                  </a:lnTo>
                  <a:lnTo>
                    <a:pt x="231047" y="58238"/>
                  </a:lnTo>
                  <a:lnTo>
                    <a:pt x="242124" y="63012"/>
                  </a:lnTo>
                  <a:lnTo>
                    <a:pt x="253179" y="67417"/>
                  </a:lnTo>
                  <a:lnTo>
                    <a:pt x="262996" y="72801"/>
                  </a:lnTo>
                  <a:lnTo>
                    <a:pt x="271988" y="78838"/>
                  </a:lnTo>
                  <a:lnTo>
                    <a:pt x="280429" y="85309"/>
                  </a:lnTo>
                  <a:lnTo>
                    <a:pt x="287281" y="93294"/>
                  </a:lnTo>
                  <a:lnTo>
                    <a:pt x="293072" y="102288"/>
                  </a:lnTo>
                  <a:lnTo>
                    <a:pt x="298156" y="111954"/>
                  </a:lnTo>
                  <a:lnTo>
                    <a:pt x="302769" y="122068"/>
                  </a:lnTo>
                  <a:lnTo>
                    <a:pt x="307068" y="132482"/>
                  </a:lnTo>
                  <a:lnTo>
                    <a:pt x="311157" y="143095"/>
                  </a:lnTo>
                  <a:lnTo>
                    <a:pt x="318963" y="164676"/>
                  </a:lnTo>
                  <a:lnTo>
                    <a:pt x="333944" y="208438"/>
                  </a:lnTo>
                  <a:lnTo>
                    <a:pt x="336416" y="210861"/>
                  </a:lnTo>
                  <a:lnTo>
                    <a:pt x="338063" y="207583"/>
                  </a:lnTo>
                  <a:lnTo>
                    <a:pt x="339162" y="200503"/>
                  </a:lnTo>
                  <a:lnTo>
                    <a:pt x="338671" y="192113"/>
                  </a:lnTo>
                  <a:lnTo>
                    <a:pt x="337119" y="182849"/>
                  </a:lnTo>
                  <a:lnTo>
                    <a:pt x="334862" y="173003"/>
                  </a:lnTo>
                  <a:lnTo>
                    <a:pt x="330910" y="162768"/>
                  </a:lnTo>
                  <a:lnTo>
                    <a:pt x="325828" y="152274"/>
                  </a:lnTo>
                  <a:lnTo>
                    <a:pt x="319994" y="141608"/>
                  </a:lnTo>
                  <a:lnTo>
                    <a:pt x="313657" y="130826"/>
                  </a:lnTo>
                  <a:lnTo>
                    <a:pt x="300090" y="109059"/>
                  </a:lnTo>
                  <a:lnTo>
                    <a:pt x="278695" y="76168"/>
                  </a:lnTo>
                  <a:lnTo>
                    <a:pt x="270219" y="66400"/>
                  </a:lnTo>
                  <a:lnTo>
                    <a:pt x="260897" y="57441"/>
                  </a:lnTo>
                  <a:lnTo>
                    <a:pt x="251013" y="49022"/>
                  </a:lnTo>
                  <a:lnTo>
                    <a:pt x="241976" y="40961"/>
                  </a:lnTo>
                  <a:lnTo>
                    <a:pt x="225409" y="25481"/>
                  </a:lnTo>
                  <a:lnTo>
                    <a:pt x="216342" y="19150"/>
                  </a:lnTo>
                  <a:lnTo>
                    <a:pt x="206627" y="13706"/>
                  </a:lnTo>
                  <a:lnTo>
                    <a:pt x="196480" y="8853"/>
                  </a:lnTo>
                  <a:lnTo>
                    <a:pt x="184821" y="5618"/>
                  </a:lnTo>
                  <a:lnTo>
                    <a:pt x="172155" y="3462"/>
                  </a:lnTo>
                  <a:lnTo>
                    <a:pt x="158816" y="2024"/>
                  </a:lnTo>
                  <a:lnTo>
                    <a:pt x="145030" y="1065"/>
                  </a:lnTo>
                  <a:lnTo>
                    <a:pt x="130945" y="426"/>
                  </a:lnTo>
                  <a:lnTo>
                    <a:pt x="116661" y="0"/>
                  </a:lnTo>
                  <a:lnTo>
                    <a:pt x="104691" y="2163"/>
                  </a:lnTo>
                  <a:lnTo>
                    <a:pt x="94264" y="6052"/>
                  </a:lnTo>
                  <a:lnTo>
                    <a:pt x="84866" y="11092"/>
                  </a:lnTo>
                  <a:lnTo>
                    <a:pt x="74930" y="15675"/>
                  </a:lnTo>
                  <a:lnTo>
                    <a:pt x="64636" y="19954"/>
                  </a:lnTo>
                  <a:lnTo>
                    <a:pt x="54102" y="24030"/>
                  </a:lnTo>
                  <a:lnTo>
                    <a:pt x="44633" y="30418"/>
                  </a:lnTo>
                  <a:lnTo>
                    <a:pt x="35873" y="38348"/>
                  </a:lnTo>
                  <a:lnTo>
                    <a:pt x="27586" y="47304"/>
                  </a:lnTo>
                  <a:lnTo>
                    <a:pt x="20838" y="56946"/>
                  </a:lnTo>
                  <a:lnTo>
                    <a:pt x="15115" y="67044"/>
                  </a:lnTo>
                  <a:lnTo>
                    <a:pt x="10077" y="77447"/>
                  </a:lnTo>
                  <a:lnTo>
                    <a:pt x="6718" y="89276"/>
                  </a:lnTo>
                  <a:lnTo>
                    <a:pt x="4479" y="102056"/>
                  </a:lnTo>
                  <a:lnTo>
                    <a:pt x="0" y="17533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141301" y="572601"/>
            <a:ext cx="484509" cy="303472"/>
            <a:chOff x="4141301" y="572601"/>
            <a:chExt cx="484509" cy="303472"/>
          </a:xfrm>
        </p:grpSpPr>
        <p:sp>
          <p:nvSpPr>
            <p:cNvPr id="66" name="Freeform 65"/>
            <p:cNvSpPr/>
            <p:nvPr/>
          </p:nvSpPr>
          <p:spPr>
            <a:xfrm>
              <a:off x="4163324" y="572601"/>
              <a:ext cx="164276" cy="303472"/>
            </a:xfrm>
            <a:custGeom>
              <a:avLst/>
              <a:gdLst/>
              <a:ahLst/>
              <a:cxnLst/>
              <a:rect l="0" t="0" r="0" b="0"/>
              <a:pathLst>
                <a:path w="164276" h="303472">
                  <a:moveTo>
                    <a:pt x="0" y="0"/>
                  </a:moveTo>
                  <a:lnTo>
                    <a:pt x="5846" y="17537"/>
                  </a:lnTo>
                  <a:lnTo>
                    <a:pt x="10015" y="25150"/>
                  </a:lnTo>
                  <a:lnTo>
                    <a:pt x="15241" y="32672"/>
                  </a:lnTo>
                  <a:lnTo>
                    <a:pt x="21172" y="40134"/>
                  </a:lnTo>
                  <a:lnTo>
                    <a:pt x="27573" y="48779"/>
                  </a:lnTo>
                  <a:lnTo>
                    <a:pt x="41211" y="68173"/>
                  </a:lnTo>
                  <a:lnTo>
                    <a:pt x="62646" y="99727"/>
                  </a:lnTo>
                  <a:lnTo>
                    <a:pt x="68681" y="110531"/>
                  </a:lnTo>
                  <a:lnTo>
                    <a:pt x="73928" y="121404"/>
                  </a:lnTo>
                  <a:lnTo>
                    <a:pt x="78650" y="132323"/>
                  </a:lnTo>
                  <a:lnTo>
                    <a:pt x="90421" y="157506"/>
                  </a:lnTo>
                  <a:lnTo>
                    <a:pt x="96986" y="171073"/>
                  </a:lnTo>
                  <a:lnTo>
                    <a:pt x="103809" y="183789"/>
                  </a:lnTo>
                  <a:lnTo>
                    <a:pt x="110805" y="195936"/>
                  </a:lnTo>
                  <a:lnTo>
                    <a:pt x="117917" y="207705"/>
                  </a:lnTo>
                  <a:lnTo>
                    <a:pt x="123880" y="219221"/>
                  </a:lnTo>
                  <a:lnTo>
                    <a:pt x="129080" y="230569"/>
                  </a:lnTo>
                  <a:lnTo>
                    <a:pt x="133770" y="241805"/>
                  </a:lnTo>
                  <a:lnTo>
                    <a:pt x="138120" y="252966"/>
                  </a:lnTo>
                  <a:lnTo>
                    <a:pt x="146216" y="275156"/>
                  </a:lnTo>
                  <a:lnTo>
                    <a:pt x="151312" y="284988"/>
                  </a:lnTo>
                  <a:lnTo>
                    <a:pt x="157156" y="293990"/>
                  </a:lnTo>
                  <a:lnTo>
                    <a:pt x="164275" y="30347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141301" y="693728"/>
              <a:ext cx="154163" cy="121128"/>
            </a:xfrm>
            <a:custGeom>
              <a:avLst/>
              <a:gdLst/>
              <a:ahLst/>
              <a:cxnLst/>
              <a:rect l="0" t="0" r="0" b="0"/>
              <a:pathLst>
                <a:path w="154163" h="121128">
                  <a:moveTo>
                    <a:pt x="0" y="121127"/>
                  </a:moveTo>
                  <a:lnTo>
                    <a:pt x="11691" y="109436"/>
                  </a:lnTo>
                  <a:lnTo>
                    <a:pt x="18805" y="103545"/>
                  </a:lnTo>
                  <a:lnTo>
                    <a:pt x="27219" y="97170"/>
                  </a:lnTo>
                  <a:lnTo>
                    <a:pt x="36499" y="90474"/>
                  </a:lnTo>
                  <a:lnTo>
                    <a:pt x="45132" y="83562"/>
                  </a:lnTo>
                  <a:lnTo>
                    <a:pt x="53334" y="76508"/>
                  </a:lnTo>
                  <a:lnTo>
                    <a:pt x="61250" y="69358"/>
                  </a:lnTo>
                  <a:lnTo>
                    <a:pt x="76570" y="54888"/>
                  </a:lnTo>
                  <a:lnTo>
                    <a:pt x="84081" y="47603"/>
                  </a:lnTo>
                  <a:lnTo>
                    <a:pt x="92759" y="41524"/>
                  </a:lnTo>
                  <a:lnTo>
                    <a:pt x="102215" y="36247"/>
                  </a:lnTo>
                  <a:lnTo>
                    <a:pt x="112189" y="31506"/>
                  </a:lnTo>
                  <a:lnTo>
                    <a:pt x="121286" y="25898"/>
                  </a:lnTo>
                  <a:lnTo>
                    <a:pt x="129797" y="19712"/>
                  </a:lnTo>
                  <a:lnTo>
                    <a:pt x="15416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405578" y="748786"/>
              <a:ext cx="220232" cy="11012"/>
            </a:xfrm>
            <a:custGeom>
              <a:avLst/>
              <a:gdLst/>
              <a:ahLst/>
              <a:cxnLst/>
              <a:rect l="0" t="0" r="0" b="0"/>
              <a:pathLst>
                <a:path w="220232" h="11012">
                  <a:moveTo>
                    <a:pt x="0" y="11011"/>
                  </a:moveTo>
                  <a:lnTo>
                    <a:pt x="23383" y="11011"/>
                  </a:lnTo>
                  <a:lnTo>
                    <a:pt x="35165" y="9788"/>
                  </a:lnTo>
                  <a:lnTo>
                    <a:pt x="47913" y="7749"/>
                  </a:lnTo>
                  <a:lnTo>
                    <a:pt x="61306" y="5166"/>
                  </a:lnTo>
                  <a:lnTo>
                    <a:pt x="75129" y="3444"/>
                  </a:lnTo>
                  <a:lnTo>
                    <a:pt x="89238" y="2296"/>
                  </a:lnTo>
                  <a:lnTo>
                    <a:pt x="103539" y="1530"/>
                  </a:lnTo>
                  <a:lnTo>
                    <a:pt x="132478" y="680"/>
                  </a:lnTo>
                  <a:lnTo>
                    <a:pt x="22023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142590" y="572601"/>
              <a:ext cx="229954" cy="284236"/>
            </a:xfrm>
            <a:custGeom>
              <a:avLst/>
              <a:gdLst/>
              <a:ahLst/>
              <a:cxnLst/>
              <a:rect l="0" t="0" r="0" b="0"/>
              <a:pathLst>
                <a:path w="229954" h="284236">
                  <a:moveTo>
                    <a:pt x="229953" y="0"/>
                  </a:moveTo>
                  <a:lnTo>
                    <a:pt x="224108" y="17537"/>
                  </a:lnTo>
                  <a:lnTo>
                    <a:pt x="219939" y="25150"/>
                  </a:lnTo>
                  <a:lnTo>
                    <a:pt x="214713" y="32672"/>
                  </a:lnTo>
                  <a:lnTo>
                    <a:pt x="208781" y="40134"/>
                  </a:lnTo>
                  <a:lnTo>
                    <a:pt x="202380" y="47555"/>
                  </a:lnTo>
                  <a:lnTo>
                    <a:pt x="195666" y="54950"/>
                  </a:lnTo>
                  <a:lnTo>
                    <a:pt x="181680" y="69692"/>
                  </a:lnTo>
                  <a:lnTo>
                    <a:pt x="167307" y="84400"/>
                  </a:lnTo>
                  <a:lnTo>
                    <a:pt x="158825" y="94196"/>
                  </a:lnTo>
                  <a:lnTo>
                    <a:pt x="149499" y="105620"/>
                  </a:lnTo>
                  <a:lnTo>
                    <a:pt x="139612" y="118130"/>
                  </a:lnTo>
                  <a:lnTo>
                    <a:pt x="130574" y="130140"/>
                  </a:lnTo>
                  <a:lnTo>
                    <a:pt x="114005" y="153274"/>
                  </a:lnTo>
                  <a:lnTo>
                    <a:pt x="104938" y="164581"/>
                  </a:lnTo>
                  <a:lnTo>
                    <a:pt x="95223" y="175790"/>
                  </a:lnTo>
                  <a:lnTo>
                    <a:pt x="75863" y="196809"/>
                  </a:lnTo>
                  <a:lnTo>
                    <a:pt x="59102" y="214307"/>
                  </a:lnTo>
                  <a:lnTo>
                    <a:pt x="51207" y="223623"/>
                  </a:lnTo>
                  <a:lnTo>
                    <a:pt x="43496" y="233504"/>
                  </a:lnTo>
                  <a:lnTo>
                    <a:pt x="35909" y="243762"/>
                  </a:lnTo>
                  <a:lnTo>
                    <a:pt x="28403" y="253047"/>
                  </a:lnTo>
                  <a:lnTo>
                    <a:pt x="20953" y="261684"/>
                  </a:lnTo>
                  <a:lnTo>
                    <a:pt x="13539" y="269890"/>
                  </a:lnTo>
                  <a:lnTo>
                    <a:pt x="0" y="2842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746936" y="594624"/>
            <a:ext cx="1233296" cy="333097"/>
            <a:chOff x="4746936" y="594624"/>
            <a:chExt cx="1233296" cy="333097"/>
          </a:xfrm>
        </p:grpSpPr>
        <p:sp>
          <p:nvSpPr>
            <p:cNvPr id="71" name="Freeform 70"/>
            <p:cNvSpPr/>
            <p:nvPr/>
          </p:nvSpPr>
          <p:spPr>
            <a:xfrm>
              <a:off x="4746936" y="605635"/>
              <a:ext cx="341360" cy="322086"/>
            </a:xfrm>
            <a:custGeom>
              <a:avLst/>
              <a:gdLst/>
              <a:ahLst/>
              <a:cxnLst/>
              <a:rect l="0" t="0" r="0" b="0"/>
              <a:pathLst>
                <a:path w="341360" h="322086">
                  <a:moveTo>
                    <a:pt x="0" y="0"/>
                  </a:moveTo>
                  <a:lnTo>
                    <a:pt x="110286" y="73524"/>
                  </a:lnTo>
                  <a:lnTo>
                    <a:pt x="120018" y="82051"/>
                  </a:lnTo>
                  <a:lnTo>
                    <a:pt x="128952" y="91406"/>
                  </a:lnTo>
                  <a:lnTo>
                    <a:pt x="137355" y="101313"/>
                  </a:lnTo>
                  <a:lnTo>
                    <a:pt x="144181" y="111588"/>
                  </a:lnTo>
                  <a:lnTo>
                    <a:pt x="149955" y="122109"/>
                  </a:lnTo>
                  <a:lnTo>
                    <a:pt x="155028" y="132794"/>
                  </a:lnTo>
                  <a:lnTo>
                    <a:pt x="159634" y="144810"/>
                  </a:lnTo>
                  <a:lnTo>
                    <a:pt x="163928" y="157716"/>
                  </a:lnTo>
                  <a:lnTo>
                    <a:pt x="175816" y="195999"/>
                  </a:lnTo>
                  <a:lnTo>
                    <a:pt x="179610" y="207747"/>
                  </a:lnTo>
                  <a:lnTo>
                    <a:pt x="180915" y="219249"/>
                  </a:lnTo>
                  <a:lnTo>
                    <a:pt x="180562" y="230588"/>
                  </a:lnTo>
                  <a:lnTo>
                    <a:pt x="179104" y="241818"/>
                  </a:lnTo>
                  <a:lnTo>
                    <a:pt x="175684" y="251752"/>
                  </a:lnTo>
                  <a:lnTo>
                    <a:pt x="170957" y="260821"/>
                  </a:lnTo>
                  <a:lnTo>
                    <a:pt x="145788" y="298805"/>
                  </a:lnTo>
                  <a:lnTo>
                    <a:pt x="137568" y="306872"/>
                  </a:lnTo>
                  <a:lnTo>
                    <a:pt x="128417" y="313474"/>
                  </a:lnTo>
                  <a:lnTo>
                    <a:pt x="118647" y="319098"/>
                  </a:lnTo>
                  <a:lnTo>
                    <a:pt x="108462" y="321624"/>
                  </a:lnTo>
                  <a:lnTo>
                    <a:pt x="98002" y="322085"/>
                  </a:lnTo>
                  <a:lnTo>
                    <a:pt x="87358" y="321168"/>
                  </a:lnTo>
                  <a:lnTo>
                    <a:pt x="76592" y="319334"/>
                  </a:lnTo>
                  <a:lnTo>
                    <a:pt x="65743" y="316888"/>
                  </a:lnTo>
                  <a:lnTo>
                    <a:pt x="54841" y="314033"/>
                  </a:lnTo>
                  <a:lnTo>
                    <a:pt x="46349" y="308459"/>
                  </a:lnTo>
                  <a:lnTo>
                    <a:pt x="39464" y="301073"/>
                  </a:lnTo>
                  <a:lnTo>
                    <a:pt x="33650" y="292479"/>
                  </a:lnTo>
                  <a:lnTo>
                    <a:pt x="29775" y="281855"/>
                  </a:lnTo>
                  <a:lnTo>
                    <a:pt x="27191" y="269878"/>
                  </a:lnTo>
                  <a:lnTo>
                    <a:pt x="25469" y="257000"/>
                  </a:lnTo>
                  <a:lnTo>
                    <a:pt x="25544" y="244744"/>
                  </a:lnTo>
                  <a:lnTo>
                    <a:pt x="26817" y="232903"/>
                  </a:lnTo>
                  <a:lnTo>
                    <a:pt x="28890" y="221338"/>
                  </a:lnTo>
                  <a:lnTo>
                    <a:pt x="33942" y="212405"/>
                  </a:lnTo>
                  <a:lnTo>
                    <a:pt x="40981" y="205226"/>
                  </a:lnTo>
                  <a:lnTo>
                    <a:pt x="49344" y="199216"/>
                  </a:lnTo>
                  <a:lnTo>
                    <a:pt x="58590" y="196433"/>
                  </a:lnTo>
                  <a:lnTo>
                    <a:pt x="68424" y="195801"/>
                  </a:lnTo>
                  <a:lnTo>
                    <a:pt x="78651" y="196604"/>
                  </a:lnTo>
                  <a:lnTo>
                    <a:pt x="90363" y="198362"/>
                  </a:lnTo>
                  <a:lnTo>
                    <a:pt x="103065" y="200758"/>
                  </a:lnTo>
                  <a:lnTo>
                    <a:pt x="116427" y="203579"/>
                  </a:lnTo>
                  <a:lnTo>
                    <a:pt x="129006" y="206683"/>
                  </a:lnTo>
                  <a:lnTo>
                    <a:pt x="141062" y="209975"/>
                  </a:lnTo>
                  <a:lnTo>
                    <a:pt x="164246" y="216897"/>
                  </a:lnTo>
                  <a:lnTo>
                    <a:pt x="220110" y="234958"/>
                  </a:lnTo>
                  <a:lnTo>
                    <a:pt x="253230" y="245938"/>
                  </a:lnTo>
                  <a:lnTo>
                    <a:pt x="263030" y="250828"/>
                  </a:lnTo>
                  <a:lnTo>
                    <a:pt x="272011" y="256535"/>
                  </a:lnTo>
                  <a:lnTo>
                    <a:pt x="280445" y="262786"/>
                  </a:lnTo>
                  <a:lnTo>
                    <a:pt x="299604" y="276258"/>
                  </a:lnTo>
                  <a:lnTo>
                    <a:pt x="341359" y="3083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209422" y="627658"/>
              <a:ext cx="165174" cy="11013"/>
            </a:xfrm>
            <a:custGeom>
              <a:avLst/>
              <a:gdLst/>
              <a:ahLst/>
              <a:cxnLst/>
              <a:rect l="0" t="0" r="0" b="0"/>
              <a:pathLst>
                <a:path w="165174" h="11013">
                  <a:moveTo>
                    <a:pt x="0" y="0"/>
                  </a:moveTo>
                  <a:lnTo>
                    <a:pt x="17537" y="5846"/>
                  </a:lnTo>
                  <a:lnTo>
                    <a:pt x="27597" y="7568"/>
                  </a:lnTo>
                  <a:lnTo>
                    <a:pt x="39198" y="8716"/>
                  </a:lnTo>
                  <a:lnTo>
                    <a:pt x="51826" y="9481"/>
                  </a:lnTo>
                  <a:lnTo>
                    <a:pt x="78907" y="10332"/>
                  </a:lnTo>
                  <a:lnTo>
                    <a:pt x="165173" y="110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253468" y="847890"/>
              <a:ext cx="187198" cy="1"/>
            </a:xfrm>
            <a:custGeom>
              <a:avLst/>
              <a:gdLst/>
              <a:ahLst/>
              <a:cxnLst/>
              <a:rect l="0" t="0" r="0" b="0"/>
              <a:pathLst>
                <a:path w="187198" h="1">
                  <a:moveTo>
                    <a:pt x="0" y="0"/>
                  </a:moveTo>
                  <a:lnTo>
                    <a:pt x="18719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616850" y="704739"/>
              <a:ext cx="44047" cy="1"/>
            </a:xfrm>
            <a:custGeom>
              <a:avLst/>
              <a:gdLst/>
              <a:ahLst/>
              <a:cxnLst/>
              <a:rect l="0" t="0" r="0" b="0"/>
              <a:pathLst>
                <a:path w="44047" h="1">
                  <a:moveTo>
                    <a:pt x="0" y="0"/>
                  </a:moveTo>
                  <a:lnTo>
                    <a:pt x="4404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798654" y="594624"/>
              <a:ext cx="181578" cy="132211"/>
            </a:xfrm>
            <a:custGeom>
              <a:avLst/>
              <a:gdLst/>
              <a:ahLst/>
              <a:cxnLst/>
              <a:rect l="0" t="0" r="0" b="0"/>
              <a:pathLst>
                <a:path w="181578" h="132211">
                  <a:moveTo>
                    <a:pt x="16404" y="0"/>
                  </a:moveTo>
                  <a:lnTo>
                    <a:pt x="10558" y="23382"/>
                  </a:lnTo>
                  <a:lnTo>
                    <a:pt x="8836" y="35164"/>
                  </a:lnTo>
                  <a:lnTo>
                    <a:pt x="7688" y="47913"/>
                  </a:lnTo>
                  <a:lnTo>
                    <a:pt x="6923" y="61306"/>
                  </a:lnTo>
                  <a:lnTo>
                    <a:pt x="5189" y="73905"/>
                  </a:lnTo>
                  <a:lnTo>
                    <a:pt x="2810" y="85975"/>
                  </a:lnTo>
                  <a:lnTo>
                    <a:pt x="0" y="97693"/>
                  </a:lnTo>
                  <a:lnTo>
                    <a:pt x="574" y="107951"/>
                  </a:lnTo>
                  <a:lnTo>
                    <a:pt x="3404" y="117237"/>
                  </a:lnTo>
                  <a:lnTo>
                    <a:pt x="7737" y="125875"/>
                  </a:lnTo>
                  <a:lnTo>
                    <a:pt x="15520" y="130410"/>
                  </a:lnTo>
                  <a:lnTo>
                    <a:pt x="25603" y="132210"/>
                  </a:lnTo>
                  <a:lnTo>
                    <a:pt x="119717" y="132143"/>
                  </a:lnTo>
                  <a:lnTo>
                    <a:pt x="132996" y="130918"/>
                  </a:lnTo>
                  <a:lnTo>
                    <a:pt x="145519" y="128878"/>
                  </a:lnTo>
                  <a:lnTo>
                    <a:pt x="181577" y="1211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903150" y="605635"/>
              <a:ext cx="44048" cy="220233"/>
            </a:xfrm>
            <a:custGeom>
              <a:avLst/>
              <a:gdLst/>
              <a:ahLst/>
              <a:cxnLst/>
              <a:rect l="0" t="0" r="0" b="0"/>
              <a:pathLst>
                <a:path w="44048" h="220233">
                  <a:moveTo>
                    <a:pt x="44047" y="0"/>
                  </a:moveTo>
                  <a:lnTo>
                    <a:pt x="38201" y="17537"/>
                  </a:lnTo>
                  <a:lnTo>
                    <a:pt x="36479" y="27597"/>
                  </a:lnTo>
                  <a:lnTo>
                    <a:pt x="35331" y="39198"/>
                  </a:lnTo>
                  <a:lnTo>
                    <a:pt x="34565" y="51826"/>
                  </a:lnTo>
                  <a:lnTo>
                    <a:pt x="32832" y="65138"/>
                  </a:lnTo>
                  <a:lnTo>
                    <a:pt x="30452" y="78907"/>
                  </a:lnTo>
                  <a:lnTo>
                    <a:pt x="27643" y="92981"/>
                  </a:lnTo>
                  <a:lnTo>
                    <a:pt x="24546" y="106034"/>
                  </a:lnTo>
                  <a:lnTo>
                    <a:pt x="21258" y="118406"/>
                  </a:lnTo>
                  <a:lnTo>
                    <a:pt x="14342" y="141941"/>
                  </a:lnTo>
                  <a:lnTo>
                    <a:pt x="10785" y="153356"/>
                  </a:lnTo>
                  <a:lnTo>
                    <a:pt x="0" y="22023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075231" y="1387456"/>
            <a:ext cx="209221" cy="319336"/>
            <a:chOff x="4075231" y="1387456"/>
            <a:chExt cx="209221" cy="319336"/>
          </a:xfrm>
        </p:grpSpPr>
        <p:sp>
          <p:nvSpPr>
            <p:cNvPr id="78" name="Freeform 77"/>
            <p:cNvSpPr/>
            <p:nvPr/>
          </p:nvSpPr>
          <p:spPr>
            <a:xfrm>
              <a:off x="4075231" y="1387456"/>
              <a:ext cx="209221" cy="319336"/>
            </a:xfrm>
            <a:custGeom>
              <a:avLst/>
              <a:gdLst/>
              <a:ahLst/>
              <a:cxnLst/>
              <a:rect l="0" t="0" r="0" b="0"/>
              <a:pathLst>
                <a:path w="209221" h="319336">
                  <a:moveTo>
                    <a:pt x="0" y="0"/>
                  </a:moveTo>
                  <a:lnTo>
                    <a:pt x="5846" y="17537"/>
                  </a:lnTo>
                  <a:lnTo>
                    <a:pt x="10015" y="26374"/>
                  </a:lnTo>
                  <a:lnTo>
                    <a:pt x="15241" y="35935"/>
                  </a:lnTo>
                  <a:lnTo>
                    <a:pt x="21173" y="45980"/>
                  </a:lnTo>
                  <a:lnTo>
                    <a:pt x="27574" y="55123"/>
                  </a:lnTo>
                  <a:lnTo>
                    <a:pt x="34288" y="63666"/>
                  </a:lnTo>
                  <a:lnTo>
                    <a:pt x="41211" y="71808"/>
                  </a:lnTo>
                  <a:lnTo>
                    <a:pt x="47051" y="80907"/>
                  </a:lnTo>
                  <a:lnTo>
                    <a:pt x="52167" y="90643"/>
                  </a:lnTo>
                  <a:lnTo>
                    <a:pt x="56801" y="100805"/>
                  </a:lnTo>
                  <a:lnTo>
                    <a:pt x="75015" y="138488"/>
                  </a:lnTo>
                  <a:lnTo>
                    <a:pt x="81821" y="151054"/>
                  </a:lnTo>
                  <a:lnTo>
                    <a:pt x="88806" y="163102"/>
                  </a:lnTo>
                  <a:lnTo>
                    <a:pt x="103092" y="186276"/>
                  </a:lnTo>
                  <a:lnTo>
                    <a:pt x="132202" y="231061"/>
                  </a:lnTo>
                  <a:lnTo>
                    <a:pt x="139522" y="242133"/>
                  </a:lnTo>
                  <a:lnTo>
                    <a:pt x="146849" y="251962"/>
                  </a:lnTo>
                  <a:lnTo>
                    <a:pt x="154181" y="260961"/>
                  </a:lnTo>
                  <a:lnTo>
                    <a:pt x="161516" y="269408"/>
                  </a:lnTo>
                  <a:lnTo>
                    <a:pt x="168853" y="277486"/>
                  </a:lnTo>
                  <a:lnTo>
                    <a:pt x="176191" y="285318"/>
                  </a:lnTo>
                  <a:lnTo>
                    <a:pt x="209220" y="3193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4086243" y="1475549"/>
              <a:ext cx="198209" cy="143151"/>
            </a:xfrm>
            <a:custGeom>
              <a:avLst/>
              <a:gdLst/>
              <a:ahLst/>
              <a:cxnLst/>
              <a:rect l="0" t="0" r="0" b="0"/>
              <a:pathLst>
                <a:path w="198209" h="143151">
                  <a:moveTo>
                    <a:pt x="0" y="143150"/>
                  </a:moveTo>
                  <a:lnTo>
                    <a:pt x="11691" y="125613"/>
                  </a:lnTo>
                  <a:lnTo>
                    <a:pt x="17582" y="118000"/>
                  </a:lnTo>
                  <a:lnTo>
                    <a:pt x="23957" y="110478"/>
                  </a:lnTo>
                  <a:lnTo>
                    <a:pt x="30653" y="103016"/>
                  </a:lnTo>
                  <a:lnTo>
                    <a:pt x="38788" y="95594"/>
                  </a:lnTo>
                  <a:lnTo>
                    <a:pt x="47882" y="88200"/>
                  </a:lnTo>
                  <a:lnTo>
                    <a:pt x="57615" y="80823"/>
                  </a:lnTo>
                  <a:lnTo>
                    <a:pt x="78217" y="66101"/>
                  </a:lnTo>
                  <a:lnTo>
                    <a:pt x="88850" y="58749"/>
                  </a:lnTo>
                  <a:lnTo>
                    <a:pt x="98386" y="51401"/>
                  </a:lnTo>
                  <a:lnTo>
                    <a:pt x="107189" y="44055"/>
                  </a:lnTo>
                  <a:lnTo>
                    <a:pt x="115506" y="36711"/>
                  </a:lnTo>
                  <a:lnTo>
                    <a:pt x="124720" y="30592"/>
                  </a:lnTo>
                  <a:lnTo>
                    <a:pt x="134534" y="25288"/>
                  </a:lnTo>
                  <a:lnTo>
                    <a:pt x="144747" y="20529"/>
                  </a:lnTo>
                  <a:lnTo>
                    <a:pt x="155227" y="16133"/>
                  </a:lnTo>
                  <a:lnTo>
                    <a:pt x="165883" y="11979"/>
                  </a:lnTo>
                  <a:lnTo>
                    <a:pt x="19820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592775" y="980028"/>
            <a:ext cx="1492947" cy="209221"/>
            <a:chOff x="4592775" y="980028"/>
            <a:chExt cx="1492947" cy="209221"/>
          </a:xfrm>
        </p:grpSpPr>
        <p:sp>
          <p:nvSpPr>
            <p:cNvPr id="81" name="Freeform 80"/>
            <p:cNvSpPr/>
            <p:nvPr/>
          </p:nvSpPr>
          <p:spPr>
            <a:xfrm>
              <a:off x="4592775" y="1079132"/>
              <a:ext cx="132139" cy="1"/>
            </a:xfrm>
            <a:custGeom>
              <a:avLst/>
              <a:gdLst/>
              <a:ahLst/>
              <a:cxnLst/>
              <a:rect l="0" t="0" r="0" b="0"/>
              <a:pathLst>
                <a:path w="132139" h="1">
                  <a:moveTo>
                    <a:pt x="0" y="0"/>
                  </a:moveTo>
                  <a:lnTo>
                    <a:pt x="13213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658844" y="980028"/>
              <a:ext cx="55059" cy="110117"/>
            </a:xfrm>
            <a:custGeom>
              <a:avLst/>
              <a:gdLst/>
              <a:ahLst/>
              <a:cxnLst/>
              <a:rect l="0" t="0" r="0" b="0"/>
              <a:pathLst>
                <a:path w="55059" h="110117">
                  <a:moveTo>
                    <a:pt x="55058" y="0"/>
                  </a:moveTo>
                  <a:lnTo>
                    <a:pt x="37521" y="17537"/>
                  </a:lnTo>
                  <a:lnTo>
                    <a:pt x="31132" y="27597"/>
                  </a:lnTo>
                  <a:lnTo>
                    <a:pt x="25648" y="39198"/>
                  </a:lnTo>
                  <a:lnTo>
                    <a:pt x="16293" y="63915"/>
                  </a:lnTo>
                  <a:lnTo>
                    <a:pt x="0" y="11011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902158" y="995707"/>
              <a:ext cx="143198" cy="186756"/>
            </a:xfrm>
            <a:custGeom>
              <a:avLst/>
              <a:gdLst/>
              <a:ahLst/>
              <a:cxnLst/>
              <a:rect l="0" t="0" r="0" b="0"/>
              <a:pathLst>
                <a:path w="143198" h="186756">
                  <a:moveTo>
                    <a:pt x="20963" y="6345"/>
                  </a:moveTo>
                  <a:lnTo>
                    <a:pt x="38501" y="499"/>
                  </a:lnTo>
                  <a:lnTo>
                    <a:pt x="47337" y="0"/>
                  </a:lnTo>
                  <a:lnTo>
                    <a:pt x="56898" y="892"/>
                  </a:lnTo>
                  <a:lnTo>
                    <a:pt x="66943" y="2709"/>
                  </a:lnTo>
                  <a:lnTo>
                    <a:pt x="76087" y="6368"/>
                  </a:lnTo>
                  <a:lnTo>
                    <a:pt x="84630" y="11254"/>
                  </a:lnTo>
                  <a:lnTo>
                    <a:pt x="92772" y="16959"/>
                  </a:lnTo>
                  <a:lnTo>
                    <a:pt x="101871" y="24432"/>
                  </a:lnTo>
                  <a:lnTo>
                    <a:pt x="111607" y="33085"/>
                  </a:lnTo>
                  <a:lnTo>
                    <a:pt x="121768" y="42524"/>
                  </a:lnTo>
                  <a:lnTo>
                    <a:pt x="129766" y="53711"/>
                  </a:lnTo>
                  <a:lnTo>
                    <a:pt x="136321" y="66063"/>
                  </a:lnTo>
                  <a:lnTo>
                    <a:pt x="141915" y="79191"/>
                  </a:lnTo>
                  <a:lnTo>
                    <a:pt x="143197" y="92838"/>
                  </a:lnTo>
                  <a:lnTo>
                    <a:pt x="141605" y="106829"/>
                  </a:lnTo>
                  <a:lnTo>
                    <a:pt x="138096" y="121051"/>
                  </a:lnTo>
                  <a:lnTo>
                    <a:pt x="133310" y="132980"/>
                  </a:lnTo>
                  <a:lnTo>
                    <a:pt x="127672" y="143379"/>
                  </a:lnTo>
                  <a:lnTo>
                    <a:pt x="121467" y="152758"/>
                  </a:lnTo>
                  <a:lnTo>
                    <a:pt x="113659" y="160235"/>
                  </a:lnTo>
                  <a:lnTo>
                    <a:pt x="104784" y="166443"/>
                  </a:lnTo>
                  <a:lnTo>
                    <a:pt x="95196" y="171805"/>
                  </a:lnTo>
                  <a:lnTo>
                    <a:pt x="83911" y="176603"/>
                  </a:lnTo>
                  <a:lnTo>
                    <a:pt x="71493" y="181026"/>
                  </a:lnTo>
                  <a:lnTo>
                    <a:pt x="58320" y="185198"/>
                  </a:lnTo>
                  <a:lnTo>
                    <a:pt x="45868" y="186755"/>
                  </a:lnTo>
                  <a:lnTo>
                    <a:pt x="33896" y="186570"/>
                  </a:lnTo>
                  <a:lnTo>
                    <a:pt x="22244" y="185223"/>
                  </a:lnTo>
                  <a:lnTo>
                    <a:pt x="13253" y="180655"/>
                  </a:lnTo>
                  <a:lnTo>
                    <a:pt x="6035" y="173939"/>
                  </a:lnTo>
                  <a:lnTo>
                    <a:pt x="0" y="165791"/>
                  </a:lnTo>
                  <a:lnTo>
                    <a:pt x="870" y="161582"/>
                  </a:lnTo>
                  <a:lnTo>
                    <a:pt x="6345" y="160000"/>
                  </a:lnTo>
                  <a:lnTo>
                    <a:pt x="14888" y="160169"/>
                  </a:lnTo>
                  <a:lnTo>
                    <a:pt x="26702" y="161505"/>
                  </a:lnTo>
                  <a:lnTo>
                    <a:pt x="40694" y="163619"/>
                  </a:lnTo>
                  <a:lnTo>
                    <a:pt x="87033" y="1715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5572804" y="1057109"/>
              <a:ext cx="198209" cy="22024"/>
            </a:xfrm>
            <a:custGeom>
              <a:avLst/>
              <a:gdLst/>
              <a:ahLst/>
              <a:cxnLst/>
              <a:rect l="0" t="0" r="0" b="0"/>
              <a:pathLst>
                <a:path w="198209" h="22024">
                  <a:moveTo>
                    <a:pt x="0" y="0"/>
                  </a:moveTo>
                  <a:lnTo>
                    <a:pt x="29228" y="0"/>
                  </a:lnTo>
                  <a:lnTo>
                    <a:pt x="41508" y="1224"/>
                  </a:lnTo>
                  <a:lnTo>
                    <a:pt x="53366" y="3263"/>
                  </a:lnTo>
                  <a:lnTo>
                    <a:pt x="64941" y="5846"/>
                  </a:lnTo>
                  <a:lnTo>
                    <a:pt x="79999" y="7568"/>
                  </a:lnTo>
                  <a:lnTo>
                    <a:pt x="97379" y="8716"/>
                  </a:lnTo>
                  <a:lnTo>
                    <a:pt x="116306" y="9481"/>
                  </a:lnTo>
                  <a:lnTo>
                    <a:pt x="132595" y="11215"/>
                  </a:lnTo>
                  <a:lnTo>
                    <a:pt x="198208" y="220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737977" y="1002052"/>
              <a:ext cx="11013" cy="88093"/>
            </a:xfrm>
            <a:custGeom>
              <a:avLst/>
              <a:gdLst/>
              <a:ahLst/>
              <a:cxnLst/>
              <a:rect l="0" t="0" r="0" b="0"/>
              <a:pathLst>
                <a:path w="11013" h="88093">
                  <a:moveTo>
                    <a:pt x="11012" y="0"/>
                  </a:moveTo>
                  <a:lnTo>
                    <a:pt x="7749" y="16313"/>
                  </a:lnTo>
                  <a:lnTo>
                    <a:pt x="0" y="8809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937505" y="1002052"/>
              <a:ext cx="148217" cy="187197"/>
            </a:xfrm>
            <a:custGeom>
              <a:avLst/>
              <a:gdLst/>
              <a:ahLst/>
              <a:cxnLst/>
              <a:rect l="0" t="0" r="0" b="0"/>
              <a:pathLst>
                <a:path w="148217" h="187197">
                  <a:moveTo>
                    <a:pt x="31715" y="0"/>
                  </a:moveTo>
                  <a:lnTo>
                    <a:pt x="49252" y="5845"/>
                  </a:lnTo>
                  <a:lnTo>
                    <a:pt x="59312" y="8791"/>
                  </a:lnTo>
                  <a:lnTo>
                    <a:pt x="83541" y="15326"/>
                  </a:lnTo>
                  <a:lnTo>
                    <a:pt x="94406" y="20005"/>
                  </a:lnTo>
                  <a:lnTo>
                    <a:pt x="104097" y="25572"/>
                  </a:lnTo>
                  <a:lnTo>
                    <a:pt x="113005" y="31730"/>
                  </a:lnTo>
                  <a:lnTo>
                    <a:pt x="121390" y="39506"/>
                  </a:lnTo>
                  <a:lnTo>
                    <a:pt x="129427" y="48360"/>
                  </a:lnTo>
                  <a:lnTo>
                    <a:pt x="137232" y="57933"/>
                  </a:lnTo>
                  <a:lnTo>
                    <a:pt x="142435" y="69210"/>
                  </a:lnTo>
                  <a:lnTo>
                    <a:pt x="145904" y="81621"/>
                  </a:lnTo>
                  <a:lnTo>
                    <a:pt x="148216" y="94790"/>
                  </a:lnTo>
                  <a:lnTo>
                    <a:pt x="146088" y="108463"/>
                  </a:lnTo>
                  <a:lnTo>
                    <a:pt x="140998" y="122472"/>
                  </a:lnTo>
                  <a:lnTo>
                    <a:pt x="133935" y="136706"/>
                  </a:lnTo>
                  <a:lnTo>
                    <a:pt x="124331" y="147418"/>
                  </a:lnTo>
                  <a:lnTo>
                    <a:pt x="113036" y="155784"/>
                  </a:lnTo>
                  <a:lnTo>
                    <a:pt x="100611" y="162584"/>
                  </a:lnTo>
                  <a:lnTo>
                    <a:pt x="86210" y="167117"/>
                  </a:lnTo>
                  <a:lnTo>
                    <a:pt x="70492" y="170140"/>
                  </a:lnTo>
                  <a:lnTo>
                    <a:pt x="53896" y="172155"/>
                  </a:lnTo>
                  <a:lnTo>
                    <a:pt x="37938" y="171051"/>
                  </a:lnTo>
                  <a:lnTo>
                    <a:pt x="22405" y="167868"/>
                  </a:lnTo>
                  <a:lnTo>
                    <a:pt x="7156" y="163299"/>
                  </a:lnTo>
                  <a:lnTo>
                    <a:pt x="660" y="159030"/>
                  </a:lnTo>
                  <a:lnTo>
                    <a:pt x="0" y="154960"/>
                  </a:lnTo>
                  <a:lnTo>
                    <a:pt x="3231" y="151023"/>
                  </a:lnTo>
                  <a:lnTo>
                    <a:pt x="10278" y="152069"/>
                  </a:lnTo>
                  <a:lnTo>
                    <a:pt x="19871" y="156437"/>
                  </a:lnTo>
                  <a:lnTo>
                    <a:pt x="64749" y="18719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405578" y="1508583"/>
            <a:ext cx="231244" cy="143152"/>
            <a:chOff x="4405578" y="1508583"/>
            <a:chExt cx="231244" cy="143152"/>
          </a:xfrm>
        </p:grpSpPr>
        <p:sp>
          <p:nvSpPr>
            <p:cNvPr id="88" name="Freeform 87"/>
            <p:cNvSpPr/>
            <p:nvPr/>
          </p:nvSpPr>
          <p:spPr>
            <a:xfrm>
              <a:off x="4526705" y="1508583"/>
              <a:ext cx="110117" cy="11013"/>
            </a:xfrm>
            <a:custGeom>
              <a:avLst/>
              <a:gdLst/>
              <a:ahLst/>
              <a:cxnLst/>
              <a:rect l="0" t="0" r="0" b="0"/>
              <a:pathLst>
                <a:path w="110117" h="11013">
                  <a:moveTo>
                    <a:pt x="0" y="11012"/>
                  </a:moveTo>
                  <a:lnTo>
                    <a:pt x="17538" y="5166"/>
                  </a:lnTo>
                  <a:lnTo>
                    <a:pt x="28821" y="3444"/>
                  </a:lnTo>
                  <a:lnTo>
                    <a:pt x="42461" y="2296"/>
                  </a:lnTo>
                  <a:lnTo>
                    <a:pt x="11011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4405578" y="1651734"/>
              <a:ext cx="154163" cy="1"/>
            </a:xfrm>
            <a:custGeom>
              <a:avLst/>
              <a:gdLst/>
              <a:ahLst/>
              <a:cxnLst/>
              <a:rect l="0" t="0" r="0" b="0"/>
              <a:pathLst>
                <a:path w="154163" h="1">
                  <a:moveTo>
                    <a:pt x="0" y="0"/>
                  </a:moveTo>
                  <a:lnTo>
                    <a:pt x="15416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Freeform 90"/>
          <p:cNvSpPr/>
          <p:nvPr/>
        </p:nvSpPr>
        <p:spPr>
          <a:xfrm>
            <a:off x="4438613" y="1497572"/>
            <a:ext cx="154163" cy="55059"/>
          </a:xfrm>
          <a:custGeom>
            <a:avLst/>
            <a:gdLst/>
            <a:ahLst/>
            <a:cxnLst/>
            <a:rect l="0" t="0" r="0" b="0"/>
            <a:pathLst>
              <a:path w="154163" h="55059">
                <a:moveTo>
                  <a:pt x="154162" y="0"/>
                </a:moveTo>
                <a:lnTo>
                  <a:pt x="130779" y="0"/>
                </a:lnTo>
                <a:lnTo>
                  <a:pt x="118997" y="1223"/>
                </a:lnTo>
                <a:lnTo>
                  <a:pt x="106249" y="3263"/>
                </a:lnTo>
                <a:lnTo>
                  <a:pt x="92855" y="5845"/>
                </a:lnTo>
                <a:lnTo>
                  <a:pt x="79033" y="7567"/>
                </a:lnTo>
                <a:lnTo>
                  <a:pt x="64924" y="8715"/>
                </a:lnTo>
                <a:lnTo>
                  <a:pt x="50623" y="9481"/>
                </a:lnTo>
                <a:lnTo>
                  <a:pt x="21683" y="10331"/>
                </a:lnTo>
                <a:lnTo>
                  <a:pt x="7114" y="10558"/>
                </a:lnTo>
                <a:lnTo>
                  <a:pt x="2296" y="10709"/>
                </a:lnTo>
                <a:lnTo>
                  <a:pt x="3978" y="10810"/>
                </a:lnTo>
                <a:lnTo>
                  <a:pt x="145287" y="11008"/>
                </a:lnTo>
                <a:lnTo>
                  <a:pt x="151916" y="12233"/>
                </a:lnTo>
                <a:lnTo>
                  <a:pt x="152664" y="14273"/>
                </a:lnTo>
                <a:lnTo>
                  <a:pt x="149493" y="16856"/>
                </a:lnTo>
                <a:lnTo>
                  <a:pt x="143708" y="19802"/>
                </a:lnTo>
                <a:lnTo>
                  <a:pt x="136181" y="22989"/>
                </a:lnTo>
                <a:lnTo>
                  <a:pt x="127493" y="26338"/>
                </a:lnTo>
                <a:lnTo>
                  <a:pt x="116806" y="29793"/>
                </a:lnTo>
                <a:lnTo>
                  <a:pt x="104788" y="33321"/>
                </a:lnTo>
                <a:lnTo>
                  <a:pt x="78384" y="40503"/>
                </a:lnTo>
                <a:lnTo>
                  <a:pt x="64491" y="44131"/>
                </a:lnTo>
                <a:lnTo>
                  <a:pt x="0" y="5505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4757948" y="1563641"/>
            <a:ext cx="385406" cy="176186"/>
            <a:chOff x="4757948" y="1563641"/>
            <a:chExt cx="385406" cy="176186"/>
          </a:xfrm>
        </p:grpSpPr>
        <p:sp>
          <p:nvSpPr>
            <p:cNvPr id="92" name="Freeform 91"/>
            <p:cNvSpPr/>
            <p:nvPr/>
          </p:nvSpPr>
          <p:spPr>
            <a:xfrm>
              <a:off x="4757948" y="1618699"/>
              <a:ext cx="44047" cy="11012"/>
            </a:xfrm>
            <a:custGeom>
              <a:avLst/>
              <a:gdLst/>
              <a:ahLst/>
              <a:cxnLst/>
              <a:rect l="0" t="0" r="0" b="0"/>
              <a:pathLst>
                <a:path w="44047" h="11012">
                  <a:moveTo>
                    <a:pt x="0" y="0"/>
                  </a:moveTo>
                  <a:lnTo>
                    <a:pt x="44046" y="110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014176" y="1563641"/>
              <a:ext cx="129178" cy="176186"/>
            </a:xfrm>
            <a:custGeom>
              <a:avLst/>
              <a:gdLst/>
              <a:ahLst/>
              <a:cxnLst/>
              <a:rect l="0" t="0" r="0" b="0"/>
              <a:pathLst>
                <a:path w="129178" h="176186">
                  <a:moveTo>
                    <a:pt x="41084" y="0"/>
                  </a:moveTo>
                  <a:lnTo>
                    <a:pt x="58621" y="5846"/>
                  </a:lnTo>
                  <a:lnTo>
                    <a:pt x="66234" y="10015"/>
                  </a:lnTo>
                  <a:lnTo>
                    <a:pt x="73756" y="15241"/>
                  </a:lnTo>
                  <a:lnTo>
                    <a:pt x="81218" y="21172"/>
                  </a:lnTo>
                  <a:lnTo>
                    <a:pt x="88640" y="30021"/>
                  </a:lnTo>
                  <a:lnTo>
                    <a:pt x="96034" y="40813"/>
                  </a:lnTo>
                  <a:lnTo>
                    <a:pt x="103412" y="52903"/>
                  </a:lnTo>
                  <a:lnTo>
                    <a:pt x="105882" y="64633"/>
                  </a:lnTo>
                  <a:lnTo>
                    <a:pt x="105082" y="76123"/>
                  </a:lnTo>
                  <a:lnTo>
                    <a:pt x="102102" y="87454"/>
                  </a:lnTo>
                  <a:lnTo>
                    <a:pt x="96445" y="97455"/>
                  </a:lnTo>
                  <a:lnTo>
                    <a:pt x="89003" y="106569"/>
                  </a:lnTo>
                  <a:lnTo>
                    <a:pt x="80371" y="115092"/>
                  </a:lnTo>
                  <a:lnTo>
                    <a:pt x="69722" y="121998"/>
                  </a:lnTo>
                  <a:lnTo>
                    <a:pt x="57729" y="127825"/>
                  </a:lnTo>
                  <a:lnTo>
                    <a:pt x="44840" y="132934"/>
                  </a:lnTo>
                  <a:lnTo>
                    <a:pt x="31353" y="136339"/>
                  </a:lnTo>
                  <a:lnTo>
                    <a:pt x="17468" y="138610"/>
                  </a:lnTo>
                  <a:lnTo>
                    <a:pt x="3317" y="140123"/>
                  </a:lnTo>
                  <a:lnTo>
                    <a:pt x="0" y="141132"/>
                  </a:lnTo>
                  <a:lnTo>
                    <a:pt x="3907" y="141805"/>
                  </a:lnTo>
                  <a:lnTo>
                    <a:pt x="12629" y="142253"/>
                  </a:lnTo>
                  <a:lnTo>
                    <a:pt x="24561" y="143776"/>
                  </a:lnTo>
                  <a:lnTo>
                    <a:pt x="38633" y="146015"/>
                  </a:lnTo>
                  <a:lnTo>
                    <a:pt x="54132" y="148730"/>
                  </a:lnTo>
                  <a:lnTo>
                    <a:pt x="69359" y="152988"/>
                  </a:lnTo>
                  <a:lnTo>
                    <a:pt x="84404" y="158273"/>
                  </a:lnTo>
                  <a:lnTo>
                    <a:pt x="129177" y="1761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756745" y="2515303"/>
            <a:ext cx="1771849" cy="975362"/>
            <a:chOff x="3756745" y="2515303"/>
            <a:chExt cx="1771849" cy="975362"/>
          </a:xfrm>
        </p:grpSpPr>
        <p:sp>
          <p:nvSpPr>
            <p:cNvPr id="95" name="Freeform 94"/>
            <p:cNvSpPr/>
            <p:nvPr/>
          </p:nvSpPr>
          <p:spPr>
            <a:xfrm>
              <a:off x="3943093" y="2984132"/>
              <a:ext cx="264278" cy="22025"/>
            </a:xfrm>
            <a:custGeom>
              <a:avLst/>
              <a:gdLst/>
              <a:ahLst/>
              <a:cxnLst/>
              <a:rect l="0" t="0" r="0" b="0"/>
              <a:pathLst>
                <a:path w="264278" h="22025">
                  <a:moveTo>
                    <a:pt x="0" y="0"/>
                  </a:moveTo>
                  <a:lnTo>
                    <a:pt x="17536" y="5846"/>
                  </a:lnTo>
                  <a:lnTo>
                    <a:pt x="27597" y="8792"/>
                  </a:lnTo>
                  <a:lnTo>
                    <a:pt x="51825" y="15327"/>
                  </a:lnTo>
                  <a:lnTo>
                    <a:pt x="65137" y="17559"/>
                  </a:lnTo>
                  <a:lnTo>
                    <a:pt x="78906" y="19048"/>
                  </a:lnTo>
                  <a:lnTo>
                    <a:pt x="92980" y="20040"/>
                  </a:lnTo>
                  <a:lnTo>
                    <a:pt x="108480" y="20701"/>
                  </a:lnTo>
                  <a:lnTo>
                    <a:pt x="142015" y="21436"/>
                  </a:lnTo>
                  <a:lnTo>
                    <a:pt x="264277" y="220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4326140" y="2768569"/>
              <a:ext cx="233601" cy="391749"/>
            </a:xfrm>
            <a:custGeom>
              <a:avLst/>
              <a:gdLst/>
              <a:ahLst/>
              <a:cxnLst/>
              <a:rect l="0" t="0" r="0" b="0"/>
              <a:pathLst>
                <a:path w="233601" h="391749">
                  <a:moveTo>
                    <a:pt x="13369" y="6344"/>
                  </a:moveTo>
                  <a:lnTo>
                    <a:pt x="36751" y="498"/>
                  </a:lnTo>
                  <a:lnTo>
                    <a:pt x="47310" y="0"/>
                  </a:lnTo>
                  <a:lnTo>
                    <a:pt x="58019" y="891"/>
                  </a:lnTo>
                  <a:lnTo>
                    <a:pt x="68829" y="2709"/>
                  </a:lnTo>
                  <a:lnTo>
                    <a:pt x="80930" y="6367"/>
                  </a:lnTo>
                  <a:lnTo>
                    <a:pt x="93892" y="11254"/>
                  </a:lnTo>
                  <a:lnTo>
                    <a:pt x="107426" y="16958"/>
                  </a:lnTo>
                  <a:lnTo>
                    <a:pt x="120120" y="24432"/>
                  </a:lnTo>
                  <a:lnTo>
                    <a:pt x="132253" y="33084"/>
                  </a:lnTo>
                  <a:lnTo>
                    <a:pt x="144012" y="42524"/>
                  </a:lnTo>
                  <a:lnTo>
                    <a:pt x="154299" y="51263"/>
                  </a:lnTo>
                  <a:lnTo>
                    <a:pt x="163603" y="59537"/>
                  </a:lnTo>
                  <a:lnTo>
                    <a:pt x="172254" y="67499"/>
                  </a:lnTo>
                  <a:lnTo>
                    <a:pt x="180467" y="77702"/>
                  </a:lnTo>
                  <a:lnTo>
                    <a:pt x="188390" y="89398"/>
                  </a:lnTo>
                  <a:lnTo>
                    <a:pt x="196119" y="102089"/>
                  </a:lnTo>
                  <a:lnTo>
                    <a:pt x="202495" y="114220"/>
                  </a:lnTo>
                  <a:lnTo>
                    <a:pt x="207970" y="125978"/>
                  </a:lnTo>
                  <a:lnTo>
                    <a:pt x="212843" y="137487"/>
                  </a:lnTo>
                  <a:lnTo>
                    <a:pt x="216091" y="151278"/>
                  </a:lnTo>
                  <a:lnTo>
                    <a:pt x="218257" y="166589"/>
                  </a:lnTo>
                  <a:lnTo>
                    <a:pt x="219701" y="182914"/>
                  </a:lnTo>
                  <a:lnTo>
                    <a:pt x="218217" y="199915"/>
                  </a:lnTo>
                  <a:lnTo>
                    <a:pt x="214780" y="217366"/>
                  </a:lnTo>
                  <a:lnTo>
                    <a:pt x="210042" y="235118"/>
                  </a:lnTo>
                  <a:lnTo>
                    <a:pt x="204436" y="249399"/>
                  </a:lnTo>
                  <a:lnTo>
                    <a:pt x="198252" y="261367"/>
                  </a:lnTo>
                  <a:lnTo>
                    <a:pt x="191682" y="271793"/>
                  </a:lnTo>
                  <a:lnTo>
                    <a:pt x="184855" y="281191"/>
                  </a:lnTo>
                  <a:lnTo>
                    <a:pt x="177857" y="289903"/>
                  </a:lnTo>
                  <a:lnTo>
                    <a:pt x="170744" y="298158"/>
                  </a:lnTo>
                  <a:lnTo>
                    <a:pt x="162332" y="306108"/>
                  </a:lnTo>
                  <a:lnTo>
                    <a:pt x="153054" y="313855"/>
                  </a:lnTo>
                  <a:lnTo>
                    <a:pt x="143197" y="321467"/>
                  </a:lnTo>
                  <a:lnTo>
                    <a:pt x="130509" y="330212"/>
                  </a:lnTo>
                  <a:lnTo>
                    <a:pt x="115932" y="339713"/>
                  </a:lnTo>
                  <a:lnTo>
                    <a:pt x="100097" y="349717"/>
                  </a:lnTo>
                  <a:lnTo>
                    <a:pt x="84646" y="357610"/>
                  </a:lnTo>
                  <a:lnTo>
                    <a:pt x="69452" y="364095"/>
                  </a:lnTo>
                  <a:lnTo>
                    <a:pt x="54428" y="369643"/>
                  </a:lnTo>
                  <a:lnTo>
                    <a:pt x="39518" y="373341"/>
                  </a:lnTo>
                  <a:lnTo>
                    <a:pt x="24684" y="375806"/>
                  </a:lnTo>
                  <a:lnTo>
                    <a:pt x="9901" y="377450"/>
                  </a:lnTo>
                  <a:lnTo>
                    <a:pt x="2492" y="374875"/>
                  </a:lnTo>
                  <a:lnTo>
                    <a:pt x="0" y="369488"/>
                  </a:lnTo>
                  <a:lnTo>
                    <a:pt x="786" y="362226"/>
                  </a:lnTo>
                  <a:lnTo>
                    <a:pt x="6204" y="357385"/>
                  </a:lnTo>
                  <a:lnTo>
                    <a:pt x="14710" y="354157"/>
                  </a:lnTo>
                  <a:lnTo>
                    <a:pt x="25275" y="352006"/>
                  </a:lnTo>
                  <a:lnTo>
                    <a:pt x="37211" y="350571"/>
                  </a:lnTo>
                  <a:lnTo>
                    <a:pt x="50063" y="349615"/>
                  </a:lnTo>
                  <a:lnTo>
                    <a:pt x="63525" y="348977"/>
                  </a:lnTo>
                  <a:lnTo>
                    <a:pt x="78618" y="349776"/>
                  </a:lnTo>
                  <a:lnTo>
                    <a:pt x="94797" y="351532"/>
                  </a:lnTo>
                  <a:lnTo>
                    <a:pt x="111700" y="353926"/>
                  </a:lnTo>
                  <a:lnTo>
                    <a:pt x="127863" y="357969"/>
                  </a:lnTo>
                  <a:lnTo>
                    <a:pt x="143532" y="363111"/>
                  </a:lnTo>
                  <a:lnTo>
                    <a:pt x="158873" y="368986"/>
                  </a:lnTo>
                  <a:lnTo>
                    <a:pt x="173994" y="374127"/>
                  </a:lnTo>
                  <a:lnTo>
                    <a:pt x="188968" y="378777"/>
                  </a:lnTo>
                  <a:lnTo>
                    <a:pt x="233600" y="3917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5015332" y="2829971"/>
              <a:ext cx="282184" cy="356660"/>
            </a:xfrm>
            <a:custGeom>
              <a:avLst/>
              <a:gdLst/>
              <a:ahLst/>
              <a:cxnLst/>
              <a:rect l="0" t="0" r="0" b="0"/>
              <a:pathLst>
                <a:path w="282184" h="356660">
                  <a:moveTo>
                    <a:pt x="139032" y="0"/>
                  </a:moveTo>
                  <a:lnTo>
                    <a:pt x="162415" y="17537"/>
                  </a:lnTo>
                  <a:lnTo>
                    <a:pt x="172973" y="26373"/>
                  </a:lnTo>
                  <a:lnTo>
                    <a:pt x="183683" y="35935"/>
                  </a:lnTo>
                  <a:lnTo>
                    <a:pt x="204147" y="55123"/>
                  </a:lnTo>
                  <a:lnTo>
                    <a:pt x="221399" y="71808"/>
                  </a:lnTo>
                  <a:lnTo>
                    <a:pt x="229425" y="82130"/>
                  </a:lnTo>
                  <a:lnTo>
                    <a:pt x="237223" y="93905"/>
                  </a:lnTo>
                  <a:lnTo>
                    <a:pt x="244868" y="106650"/>
                  </a:lnTo>
                  <a:lnTo>
                    <a:pt x="251189" y="121264"/>
                  </a:lnTo>
                  <a:lnTo>
                    <a:pt x="256626" y="137124"/>
                  </a:lnTo>
                  <a:lnTo>
                    <a:pt x="261474" y="153814"/>
                  </a:lnTo>
                  <a:lnTo>
                    <a:pt x="264707" y="171059"/>
                  </a:lnTo>
                  <a:lnTo>
                    <a:pt x="266861" y="188673"/>
                  </a:lnTo>
                  <a:lnTo>
                    <a:pt x="268298" y="206533"/>
                  </a:lnTo>
                  <a:lnTo>
                    <a:pt x="266809" y="223334"/>
                  </a:lnTo>
                  <a:lnTo>
                    <a:pt x="263369" y="239429"/>
                  </a:lnTo>
                  <a:lnTo>
                    <a:pt x="258629" y="255053"/>
                  </a:lnTo>
                  <a:lnTo>
                    <a:pt x="251798" y="269139"/>
                  </a:lnTo>
                  <a:lnTo>
                    <a:pt x="243574" y="282201"/>
                  </a:lnTo>
                  <a:lnTo>
                    <a:pt x="234420" y="294579"/>
                  </a:lnTo>
                  <a:lnTo>
                    <a:pt x="225871" y="305278"/>
                  </a:lnTo>
                  <a:lnTo>
                    <a:pt x="217724" y="314858"/>
                  </a:lnTo>
                  <a:lnTo>
                    <a:pt x="209846" y="323691"/>
                  </a:lnTo>
                  <a:lnTo>
                    <a:pt x="198476" y="330804"/>
                  </a:lnTo>
                  <a:lnTo>
                    <a:pt x="184780" y="336769"/>
                  </a:lnTo>
                  <a:lnTo>
                    <a:pt x="130532" y="355134"/>
                  </a:lnTo>
                  <a:lnTo>
                    <a:pt x="116236" y="356659"/>
                  </a:lnTo>
                  <a:lnTo>
                    <a:pt x="100589" y="356453"/>
                  </a:lnTo>
                  <a:lnTo>
                    <a:pt x="84039" y="355092"/>
                  </a:lnTo>
                  <a:lnTo>
                    <a:pt x="68112" y="352961"/>
                  </a:lnTo>
                  <a:lnTo>
                    <a:pt x="52600" y="350317"/>
                  </a:lnTo>
                  <a:lnTo>
                    <a:pt x="37365" y="347330"/>
                  </a:lnTo>
                  <a:lnTo>
                    <a:pt x="24761" y="342893"/>
                  </a:lnTo>
                  <a:lnTo>
                    <a:pt x="13911" y="337487"/>
                  </a:lnTo>
                  <a:lnTo>
                    <a:pt x="4231" y="331437"/>
                  </a:lnTo>
                  <a:lnTo>
                    <a:pt x="225" y="324956"/>
                  </a:lnTo>
                  <a:lnTo>
                    <a:pt x="0" y="318188"/>
                  </a:lnTo>
                  <a:lnTo>
                    <a:pt x="2298" y="311229"/>
                  </a:lnTo>
                  <a:lnTo>
                    <a:pt x="8724" y="305367"/>
                  </a:lnTo>
                  <a:lnTo>
                    <a:pt x="17902" y="300235"/>
                  </a:lnTo>
                  <a:lnTo>
                    <a:pt x="28915" y="295590"/>
                  </a:lnTo>
                  <a:lnTo>
                    <a:pt x="43597" y="292493"/>
                  </a:lnTo>
                  <a:lnTo>
                    <a:pt x="60727" y="290429"/>
                  </a:lnTo>
                  <a:lnTo>
                    <a:pt x="79488" y="289053"/>
                  </a:lnTo>
                  <a:lnTo>
                    <a:pt x="95666" y="289359"/>
                  </a:lnTo>
                  <a:lnTo>
                    <a:pt x="110121" y="290786"/>
                  </a:lnTo>
                  <a:lnTo>
                    <a:pt x="123429" y="292961"/>
                  </a:lnTo>
                  <a:lnTo>
                    <a:pt x="135971" y="295635"/>
                  </a:lnTo>
                  <a:lnTo>
                    <a:pt x="148003" y="298641"/>
                  </a:lnTo>
                  <a:lnTo>
                    <a:pt x="159695" y="301869"/>
                  </a:lnTo>
                  <a:lnTo>
                    <a:pt x="173607" y="305244"/>
                  </a:lnTo>
                  <a:lnTo>
                    <a:pt x="205378" y="312256"/>
                  </a:lnTo>
                  <a:lnTo>
                    <a:pt x="219968" y="317063"/>
                  </a:lnTo>
                  <a:lnTo>
                    <a:pt x="233365" y="322714"/>
                  </a:lnTo>
                  <a:lnTo>
                    <a:pt x="282183" y="352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4801994" y="3204364"/>
              <a:ext cx="66071" cy="154163"/>
            </a:xfrm>
            <a:custGeom>
              <a:avLst/>
              <a:gdLst/>
              <a:ahLst/>
              <a:cxnLst/>
              <a:rect l="0" t="0" r="0" b="0"/>
              <a:pathLst>
                <a:path w="66071" h="154163">
                  <a:moveTo>
                    <a:pt x="66070" y="0"/>
                  </a:moveTo>
                  <a:lnTo>
                    <a:pt x="66070" y="29228"/>
                  </a:lnTo>
                  <a:lnTo>
                    <a:pt x="63622" y="42732"/>
                  </a:lnTo>
                  <a:lnTo>
                    <a:pt x="59544" y="56629"/>
                  </a:lnTo>
                  <a:lnTo>
                    <a:pt x="54378" y="70787"/>
                  </a:lnTo>
                  <a:lnTo>
                    <a:pt x="48487" y="83896"/>
                  </a:lnTo>
                  <a:lnTo>
                    <a:pt x="42113" y="96307"/>
                  </a:lnTo>
                  <a:lnTo>
                    <a:pt x="35417" y="108251"/>
                  </a:lnTo>
                  <a:lnTo>
                    <a:pt x="28505" y="118660"/>
                  </a:lnTo>
                  <a:lnTo>
                    <a:pt x="21451" y="128047"/>
                  </a:lnTo>
                  <a:lnTo>
                    <a:pt x="0" y="15416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3756745" y="2515303"/>
              <a:ext cx="428603" cy="722096"/>
            </a:xfrm>
            <a:custGeom>
              <a:avLst/>
              <a:gdLst/>
              <a:ahLst/>
              <a:cxnLst/>
              <a:rect l="0" t="0" r="0" b="0"/>
              <a:pathLst>
                <a:path w="428603" h="722096">
                  <a:moveTo>
                    <a:pt x="428602" y="6344"/>
                  </a:moveTo>
                  <a:lnTo>
                    <a:pt x="411065" y="498"/>
                  </a:lnTo>
                  <a:lnTo>
                    <a:pt x="401005" y="0"/>
                  </a:lnTo>
                  <a:lnTo>
                    <a:pt x="389405" y="891"/>
                  </a:lnTo>
                  <a:lnTo>
                    <a:pt x="376777" y="2709"/>
                  </a:lnTo>
                  <a:lnTo>
                    <a:pt x="362241" y="6367"/>
                  </a:lnTo>
                  <a:lnTo>
                    <a:pt x="346432" y="11254"/>
                  </a:lnTo>
                  <a:lnTo>
                    <a:pt x="329776" y="16958"/>
                  </a:lnTo>
                  <a:lnTo>
                    <a:pt x="313778" y="24432"/>
                  </a:lnTo>
                  <a:lnTo>
                    <a:pt x="298218" y="33084"/>
                  </a:lnTo>
                  <a:lnTo>
                    <a:pt x="269103" y="51263"/>
                  </a:lnTo>
                  <a:lnTo>
                    <a:pt x="243927" y="67500"/>
                  </a:lnTo>
                  <a:lnTo>
                    <a:pt x="232075" y="76478"/>
                  </a:lnTo>
                  <a:lnTo>
                    <a:pt x="220503" y="86135"/>
                  </a:lnTo>
                  <a:lnTo>
                    <a:pt x="209118" y="96243"/>
                  </a:lnTo>
                  <a:lnTo>
                    <a:pt x="183417" y="120525"/>
                  </a:lnTo>
                  <a:lnTo>
                    <a:pt x="132886" y="170145"/>
                  </a:lnTo>
                  <a:lnTo>
                    <a:pt x="122566" y="182838"/>
                  </a:lnTo>
                  <a:lnTo>
                    <a:pt x="113239" y="196193"/>
                  </a:lnTo>
                  <a:lnTo>
                    <a:pt x="85158" y="241636"/>
                  </a:lnTo>
                  <a:lnTo>
                    <a:pt x="74842" y="258639"/>
                  </a:lnTo>
                  <a:lnTo>
                    <a:pt x="65517" y="276091"/>
                  </a:lnTo>
                  <a:lnTo>
                    <a:pt x="56854" y="293844"/>
                  </a:lnTo>
                  <a:lnTo>
                    <a:pt x="48631" y="311797"/>
                  </a:lnTo>
                  <a:lnTo>
                    <a:pt x="32969" y="348058"/>
                  </a:lnTo>
                  <a:lnTo>
                    <a:pt x="25367" y="366292"/>
                  </a:lnTo>
                  <a:lnTo>
                    <a:pt x="19076" y="384566"/>
                  </a:lnTo>
                  <a:lnTo>
                    <a:pt x="13658" y="402866"/>
                  </a:lnTo>
                  <a:lnTo>
                    <a:pt x="8822" y="421183"/>
                  </a:lnTo>
                  <a:lnTo>
                    <a:pt x="5598" y="439512"/>
                  </a:lnTo>
                  <a:lnTo>
                    <a:pt x="3449" y="457849"/>
                  </a:lnTo>
                  <a:lnTo>
                    <a:pt x="2017" y="476192"/>
                  </a:lnTo>
                  <a:lnTo>
                    <a:pt x="1062" y="494537"/>
                  </a:lnTo>
                  <a:lnTo>
                    <a:pt x="0" y="531235"/>
                  </a:lnTo>
                  <a:lnTo>
                    <a:pt x="941" y="548362"/>
                  </a:lnTo>
                  <a:lnTo>
                    <a:pt x="2791" y="564674"/>
                  </a:lnTo>
                  <a:lnTo>
                    <a:pt x="5249" y="580442"/>
                  </a:lnTo>
                  <a:lnTo>
                    <a:pt x="9334" y="595849"/>
                  </a:lnTo>
                  <a:lnTo>
                    <a:pt x="14504" y="611014"/>
                  </a:lnTo>
                  <a:lnTo>
                    <a:pt x="20398" y="626018"/>
                  </a:lnTo>
                  <a:lnTo>
                    <a:pt x="26774" y="639691"/>
                  </a:lnTo>
                  <a:lnTo>
                    <a:pt x="33472" y="652477"/>
                  </a:lnTo>
                  <a:lnTo>
                    <a:pt x="40384" y="664672"/>
                  </a:lnTo>
                  <a:lnTo>
                    <a:pt x="47440" y="675248"/>
                  </a:lnTo>
                  <a:lnTo>
                    <a:pt x="54590" y="684747"/>
                  </a:lnTo>
                  <a:lnTo>
                    <a:pt x="98255" y="72209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5341561" y="2752890"/>
              <a:ext cx="187033" cy="737775"/>
            </a:xfrm>
            <a:custGeom>
              <a:avLst/>
              <a:gdLst/>
              <a:ahLst/>
              <a:cxnLst/>
              <a:rect l="0" t="0" r="0" b="0"/>
              <a:pathLst>
                <a:path w="187033" h="737775">
                  <a:moveTo>
                    <a:pt x="88092" y="0"/>
                  </a:moveTo>
                  <a:lnTo>
                    <a:pt x="105629" y="17537"/>
                  </a:lnTo>
                  <a:lnTo>
                    <a:pt x="113242" y="26373"/>
                  </a:lnTo>
                  <a:lnTo>
                    <a:pt x="120765" y="35935"/>
                  </a:lnTo>
                  <a:lnTo>
                    <a:pt x="128227" y="45979"/>
                  </a:lnTo>
                  <a:lnTo>
                    <a:pt x="134425" y="56347"/>
                  </a:lnTo>
                  <a:lnTo>
                    <a:pt x="139780" y="66928"/>
                  </a:lnTo>
                  <a:lnTo>
                    <a:pt x="144574" y="77654"/>
                  </a:lnTo>
                  <a:lnTo>
                    <a:pt x="150217" y="88474"/>
                  </a:lnTo>
                  <a:lnTo>
                    <a:pt x="156426" y="99358"/>
                  </a:lnTo>
                  <a:lnTo>
                    <a:pt x="163012" y="110285"/>
                  </a:lnTo>
                  <a:lnTo>
                    <a:pt x="167403" y="122464"/>
                  </a:lnTo>
                  <a:lnTo>
                    <a:pt x="170330" y="135477"/>
                  </a:lnTo>
                  <a:lnTo>
                    <a:pt x="172282" y="149046"/>
                  </a:lnTo>
                  <a:lnTo>
                    <a:pt x="174806" y="162986"/>
                  </a:lnTo>
                  <a:lnTo>
                    <a:pt x="177713" y="177174"/>
                  </a:lnTo>
                  <a:lnTo>
                    <a:pt x="180874" y="191526"/>
                  </a:lnTo>
                  <a:lnTo>
                    <a:pt x="182982" y="205989"/>
                  </a:lnTo>
                  <a:lnTo>
                    <a:pt x="184386" y="220524"/>
                  </a:lnTo>
                  <a:lnTo>
                    <a:pt x="185323" y="235109"/>
                  </a:lnTo>
                  <a:lnTo>
                    <a:pt x="185948" y="249725"/>
                  </a:lnTo>
                  <a:lnTo>
                    <a:pt x="186641" y="279017"/>
                  </a:lnTo>
                  <a:lnTo>
                    <a:pt x="187032" y="323023"/>
                  </a:lnTo>
                  <a:lnTo>
                    <a:pt x="185863" y="338923"/>
                  </a:lnTo>
                  <a:lnTo>
                    <a:pt x="183861" y="355640"/>
                  </a:lnTo>
                  <a:lnTo>
                    <a:pt x="181302" y="372903"/>
                  </a:lnTo>
                  <a:lnTo>
                    <a:pt x="178373" y="389305"/>
                  </a:lnTo>
                  <a:lnTo>
                    <a:pt x="175197" y="405134"/>
                  </a:lnTo>
                  <a:lnTo>
                    <a:pt x="168405" y="435772"/>
                  </a:lnTo>
                  <a:lnTo>
                    <a:pt x="161307" y="465703"/>
                  </a:lnTo>
                  <a:lnTo>
                    <a:pt x="156478" y="481759"/>
                  </a:lnTo>
                  <a:lnTo>
                    <a:pt x="150812" y="498581"/>
                  </a:lnTo>
                  <a:lnTo>
                    <a:pt x="144588" y="515913"/>
                  </a:lnTo>
                  <a:lnTo>
                    <a:pt x="137991" y="532362"/>
                  </a:lnTo>
                  <a:lnTo>
                    <a:pt x="131146" y="548222"/>
                  </a:lnTo>
                  <a:lnTo>
                    <a:pt x="124136" y="563689"/>
                  </a:lnTo>
                  <a:lnTo>
                    <a:pt x="115792" y="578895"/>
                  </a:lnTo>
                  <a:lnTo>
                    <a:pt x="106559" y="593926"/>
                  </a:lnTo>
                  <a:lnTo>
                    <a:pt x="96733" y="608841"/>
                  </a:lnTo>
                  <a:lnTo>
                    <a:pt x="76027" y="638464"/>
                  </a:lnTo>
                  <a:lnTo>
                    <a:pt x="65367" y="653214"/>
                  </a:lnTo>
                  <a:lnTo>
                    <a:pt x="40471" y="685918"/>
                  </a:lnTo>
                  <a:lnTo>
                    <a:pt x="0" y="7377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784075" y="2037138"/>
            <a:ext cx="2015117" cy="589614"/>
            <a:chOff x="6784075" y="2037138"/>
            <a:chExt cx="2015117" cy="589614"/>
          </a:xfrm>
        </p:grpSpPr>
        <p:sp>
          <p:nvSpPr>
            <p:cNvPr id="102" name="Freeform 101"/>
            <p:cNvSpPr/>
            <p:nvPr/>
          </p:nvSpPr>
          <p:spPr>
            <a:xfrm>
              <a:off x="6784075" y="2212424"/>
              <a:ext cx="363383" cy="265178"/>
            </a:xfrm>
            <a:custGeom>
              <a:avLst/>
              <a:gdLst/>
              <a:ahLst/>
              <a:cxnLst/>
              <a:rect l="0" t="0" r="0" b="0"/>
              <a:pathLst>
                <a:path w="363383" h="265178">
                  <a:moveTo>
                    <a:pt x="0" y="144049"/>
                  </a:moveTo>
                  <a:lnTo>
                    <a:pt x="5846" y="126513"/>
                  </a:lnTo>
                  <a:lnTo>
                    <a:pt x="11238" y="116453"/>
                  </a:lnTo>
                  <a:lnTo>
                    <a:pt x="18504" y="104852"/>
                  </a:lnTo>
                  <a:lnTo>
                    <a:pt x="50693" y="56915"/>
                  </a:lnTo>
                  <a:lnTo>
                    <a:pt x="59489" y="46808"/>
                  </a:lnTo>
                  <a:lnTo>
                    <a:pt x="69023" y="37622"/>
                  </a:lnTo>
                  <a:lnTo>
                    <a:pt x="79051" y="29052"/>
                  </a:lnTo>
                  <a:lnTo>
                    <a:pt x="91852" y="20891"/>
                  </a:lnTo>
                  <a:lnTo>
                    <a:pt x="106505" y="13004"/>
                  </a:lnTo>
                  <a:lnTo>
                    <a:pt x="122391" y="5298"/>
                  </a:lnTo>
                  <a:lnTo>
                    <a:pt x="139099" y="1385"/>
                  </a:lnTo>
                  <a:lnTo>
                    <a:pt x="156355" y="0"/>
                  </a:lnTo>
                  <a:lnTo>
                    <a:pt x="173977" y="300"/>
                  </a:lnTo>
                  <a:lnTo>
                    <a:pt x="189395" y="4170"/>
                  </a:lnTo>
                  <a:lnTo>
                    <a:pt x="203345" y="10421"/>
                  </a:lnTo>
                  <a:lnTo>
                    <a:pt x="216314" y="18259"/>
                  </a:lnTo>
                  <a:lnTo>
                    <a:pt x="227408" y="27154"/>
                  </a:lnTo>
                  <a:lnTo>
                    <a:pt x="237251" y="36755"/>
                  </a:lnTo>
                  <a:lnTo>
                    <a:pt x="246260" y="46826"/>
                  </a:lnTo>
                  <a:lnTo>
                    <a:pt x="253490" y="57211"/>
                  </a:lnTo>
                  <a:lnTo>
                    <a:pt x="259533" y="67805"/>
                  </a:lnTo>
                  <a:lnTo>
                    <a:pt x="264785" y="78537"/>
                  </a:lnTo>
                  <a:lnTo>
                    <a:pt x="268286" y="90587"/>
                  </a:lnTo>
                  <a:lnTo>
                    <a:pt x="270621" y="103514"/>
                  </a:lnTo>
                  <a:lnTo>
                    <a:pt x="272177" y="117026"/>
                  </a:lnTo>
                  <a:lnTo>
                    <a:pt x="274438" y="129704"/>
                  </a:lnTo>
                  <a:lnTo>
                    <a:pt x="277169" y="141827"/>
                  </a:lnTo>
                  <a:lnTo>
                    <a:pt x="280213" y="153579"/>
                  </a:lnTo>
                  <a:lnTo>
                    <a:pt x="283466" y="165085"/>
                  </a:lnTo>
                  <a:lnTo>
                    <a:pt x="290342" y="187657"/>
                  </a:lnTo>
                  <a:lnTo>
                    <a:pt x="295113" y="200038"/>
                  </a:lnTo>
                  <a:lnTo>
                    <a:pt x="300741" y="213186"/>
                  </a:lnTo>
                  <a:lnTo>
                    <a:pt x="306939" y="226846"/>
                  </a:lnTo>
                  <a:lnTo>
                    <a:pt x="313518" y="238399"/>
                  </a:lnTo>
                  <a:lnTo>
                    <a:pt x="320351" y="248549"/>
                  </a:lnTo>
                  <a:lnTo>
                    <a:pt x="363382" y="26517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6949249" y="2158265"/>
              <a:ext cx="176186" cy="286302"/>
            </a:xfrm>
            <a:custGeom>
              <a:avLst/>
              <a:gdLst/>
              <a:ahLst/>
              <a:cxnLst/>
              <a:rect l="0" t="0" r="0" b="0"/>
              <a:pathLst>
                <a:path w="176186" h="286302">
                  <a:moveTo>
                    <a:pt x="176185" y="0"/>
                  </a:moveTo>
                  <a:lnTo>
                    <a:pt x="158648" y="17537"/>
                  </a:lnTo>
                  <a:lnTo>
                    <a:pt x="149811" y="28821"/>
                  </a:lnTo>
                  <a:lnTo>
                    <a:pt x="140250" y="42461"/>
                  </a:lnTo>
                  <a:lnTo>
                    <a:pt x="130205" y="57671"/>
                  </a:lnTo>
                  <a:lnTo>
                    <a:pt x="121062" y="72706"/>
                  </a:lnTo>
                  <a:lnTo>
                    <a:pt x="112519" y="87623"/>
                  </a:lnTo>
                  <a:lnTo>
                    <a:pt x="104377" y="102462"/>
                  </a:lnTo>
                  <a:lnTo>
                    <a:pt x="95278" y="117248"/>
                  </a:lnTo>
                  <a:lnTo>
                    <a:pt x="85542" y="132000"/>
                  </a:lnTo>
                  <a:lnTo>
                    <a:pt x="49388" y="184994"/>
                  </a:lnTo>
                  <a:lnTo>
                    <a:pt x="42714" y="196740"/>
                  </a:lnTo>
                  <a:lnTo>
                    <a:pt x="37040" y="208241"/>
                  </a:lnTo>
                  <a:lnTo>
                    <a:pt x="32034" y="219579"/>
                  </a:lnTo>
                  <a:lnTo>
                    <a:pt x="19947" y="245227"/>
                  </a:lnTo>
                  <a:lnTo>
                    <a:pt x="0" y="28630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268584" y="2279393"/>
              <a:ext cx="165174" cy="22024"/>
            </a:xfrm>
            <a:custGeom>
              <a:avLst/>
              <a:gdLst/>
              <a:ahLst/>
              <a:cxnLst/>
              <a:rect l="0" t="0" r="0" b="0"/>
              <a:pathLst>
                <a:path w="165174" h="22024">
                  <a:moveTo>
                    <a:pt x="0" y="22023"/>
                  </a:moveTo>
                  <a:lnTo>
                    <a:pt x="17537" y="16177"/>
                  </a:lnTo>
                  <a:lnTo>
                    <a:pt x="28820" y="14455"/>
                  </a:lnTo>
                  <a:lnTo>
                    <a:pt x="42461" y="13307"/>
                  </a:lnTo>
                  <a:lnTo>
                    <a:pt x="57671" y="12542"/>
                  </a:lnTo>
                  <a:lnTo>
                    <a:pt x="73929" y="10808"/>
                  </a:lnTo>
                  <a:lnTo>
                    <a:pt x="90886" y="8429"/>
                  </a:lnTo>
                  <a:lnTo>
                    <a:pt x="16517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7609943" y="2147254"/>
              <a:ext cx="165145" cy="479498"/>
            </a:xfrm>
            <a:custGeom>
              <a:avLst/>
              <a:gdLst/>
              <a:ahLst/>
              <a:cxnLst/>
              <a:rect l="0" t="0" r="0" b="0"/>
              <a:pathLst>
                <a:path w="165145" h="479498">
                  <a:moveTo>
                    <a:pt x="22022" y="0"/>
                  </a:moveTo>
                  <a:lnTo>
                    <a:pt x="16177" y="17537"/>
                  </a:lnTo>
                  <a:lnTo>
                    <a:pt x="14455" y="27597"/>
                  </a:lnTo>
                  <a:lnTo>
                    <a:pt x="13307" y="39197"/>
                  </a:lnTo>
                  <a:lnTo>
                    <a:pt x="12542" y="51825"/>
                  </a:lnTo>
                  <a:lnTo>
                    <a:pt x="11691" y="82169"/>
                  </a:lnTo>
                  <a:lnTo>
                    <a:pt x="11145" y="145651"/>
                  </a:lnTo>
                  <a:lnTo>
                    <a:pt x="13547" y="158276"/>
                  </a:lnTo>
                  <a:lnTo>
                    <a:pt x="17596" y="169140"/>
                  </a:lnTo>
                  <a:lnTo>
                    <a:pt x="22742" y="178829"/>
                  </a:lnTo>
                  <a:lnTo>
                    <a:pt x="31067" y="184065"/>
                  </a:lnTo>
                  <a:lnTo>
                    <a:pt x="41510" y="186333"/>
                  </a:lnTo>
                  <a:lnTo>
                    <a:pt x="53367" y="186620"/>
                  </a:lnTo>
                  <a:lnTo>
                    <a:pt x="63718" y="181918"/>
                  </a:lnTo>
                  <a:lnTo>
                    <a:pt x="73067" y="173890"/>
                  </a:lnTo>
                  <a:lnTo>
                    <a:pt x="81746" y="163643"/>
                  </a:lnTo>
                  <a:lnTo>
                    <a:pt x="89979" y="151918"/>
                  </a:lnTo>
                  <a:lnTo>
                    <a:pt x="97914" y="139207"/>
                  </a:lnTo>
                  <a:lnTo>
                    <a:pt x="105651" y="125840"/>
                  </a:lnTo>
                  <a:lnTo>
                    <a:pt x="112033" y="112034"/>
                  </a:lnTo>
                  <a:lnTo>
                    <a:pt x="117511" y="97936"/>
                  </a:lnTo>
                  <a:lnTo>
                    <a:pt x="122387" y="83643"/>
                  </a:lnTo>
                  <a:lnTo>
                    <a:pt x="126861" y="69221"/>
                  </a:lnTo>
                  <a:lnTo>
                    <a:pt x="135095" y="40145"/>
                  </a:lnTo>
                  <a:lnTo>
                    <a:pt x="140227" y="35328"/>
                  </a:lnTo>
                  <a:lnTo>
                    <a:pt x="146095" y="37010"/>
                  </a:lnTo>
                  <a:lnTo>
                    <a:pt x="152454" y="43026"/>
                  </a:lnTo>
                  <a:lnTo>
                    <a:pt x="156694" y="55601"/>
                  </a:lnTo>
                  <a:lnTo>
                    <a:pt x="159520" y="72549"/>
                  </a:lnTo>
                  <a:lnTo>
                    <a:pt x="161404" y="92412"/>
                  </a:lnTo>
                  <a:lnTo>
                    <a:pt x="162660" y="110548"/>
                  </a:lnTo>
                  <a:lnTo>
                    <a:pt x="163498" y="127533"/>
                  </a:lnTo>
                  <a:lnTo>
                    <a:pt x="164428" y="160679"/>
                  </a:lnTo>
                  <a:lnTo>
                    <a:pt x="165144" y="289437"/>
                  </a:lnTo>
                  <a:lnTo>
                    <a:pt x="163930" y="304297"/>
                  </a:lnTo>
                  <a:lnTo>
                    <a:pt x="161897" y="319098"/>
                  </a:lnTo>
                  <a:lnTo>
                    <a:pt x="159319" y="333859"/>
                  </a:lnTo>
                  <a:lnTo>
                    <a:pt x="156376" y="347370"/>
                  </a:lnTo>
                  <a:lnTo>
                    <a:pt x="153190" y="360048"/>
                  </a:lnTo>
                  <a:lnTo>
                    <a:pt x="149844" y="372171"/>
                  </a:lnTo>
                  <a:lnTo>
                    <a:pt x="142862" y="395428"/>
                  </a:lnTo>
                  <a:lnTo>
                    <a:pt x="139287" y="406769"/>
                  </a:lnTo>
                  <a:lnTo>
                    <a:pt x="134457" y="418000"/>
                  </a:lnTo>
                  <a:lnTo>
                    <a:pt x="128790" y="429158"/>
                  </a:lnTo>
                  <a:lnTo>
                    <a:pt x="122565" y="440267"/>
                  </a:lnTo>
                  <a:lnTo>
                    <a:pt x="114745" y="450120"/>
                  </a:lnTo>
                  <a:lnTo>
                    <a:pt x="105860" y="459136"/>
                  </a:lnTo>
                  <a:lnTo>
                    <a:pt x="96267" y="467594"/>
                  </a:lnTo>
                  <a:lnTo>
                    <a:pt x="84977" y="473232"/>
                  </a:lnTo>
                  <a:lnTo>
                    <a:pt x="72557" y="476991"/>
                  </a:lnTo>
                  <a:lnTo>
                    <a:pt x="59382" y="479497"/>
                  </a:lnTo>
                  <a:lnTo>
                    <a:pt x="48153" y="476273"/>
                  </a:lnTo>
                  <a:lnTo>
                    <a:pt x="38219" y="469230"/>
                  </a:lnTo>
                  <a:lnTo>
                    <a:pt x="29149" y="459641"/>
                  </a:lnTo>
                  <a:lnTo>
                    <a:pt x="21880" y="449578"/>
                  </a:lnTo>
                  <a:lnTo>
                    <a:pt x="15810" y="439198"/>
                  </a:lnTo>
                  <a:lnTo>
                    <a:pt x="0" y="4074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7984335" y="2268381"/>
              <a:ext cx="154163" cy="1"/>
            </a:xfrm>
            <a:custGeom>
              <a:avLst/>
              <a:gdLst/>
              <a:ahLst/>
              <a:cxnLst/>
              <a:rect l="0" t="0" r="0" b="0"/>
              <a:pathLst>
                <a:path w="154163" h="1">
                  <a:moveTo>
                    <a:pt x="0" y="0"/>
                  </a:moveTo>
                  <a:lnTo>
                    <a:pt x="15416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8017371" y="2334450"/>
              <a:ext cx="88093" cy="1"/>
            </a:xfrm>
            <a:custGeom>
              <a:avLst/>
              <a:gdLst/>
              <a:ahLst/>
              <a:cxnLst/>
              <a:rect l="0" t="0" r="0" b="0"/>
              <a:pathLst>
                <a:path w="88093" h="1">
                  <a:moveTo>
                    <a:pt x="0" y="0"/>
                  </a:moveTo>
                  <a:lnTo>
                    <a:pt x="8809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8402775" y="2202312"/>
              <a:ext cx="99105" cy="11012"/>
            </a:xfrm>
            <a:custGeom>
              <a:avLst/>
              <a:gdLst/>
              <a:ahLst/>
              <a:cxnLst/>
              <a:rect l="0" t="0" r="0" b="0"/>
              <a:pathLst>
                <a:path w="99105" h="11012">
                  <a:moveTo>
                    <a:pt x="0" y="11011"/>
                  </a:moveTo>
                  <a:lnTo>
                    <a:pt x="23382" y="5166"/>
                  </a:lnTo>
                  <a:lnTo>
                    <a:pt x="35164" y="3444"/>
                  </a:lnTo>
                  <a:lnTo>
                    <a:pt x="47913" y="2296"/>
                  </a:lnTo>
                  <a:lnTo>
                    <a:pt x="9910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8595659" y="2136242"/>
              <a:ext cx="203533" cy="104354"/>
            </a:xfrm>
            <a:custGeom>
              <a:avLst/>
              <a:gdLst/>
              <a:ahLst/>
              <a:cxnLst/>
              <a:rect l="0" t="0" r="0" b="0"/>
              <a:pathLst>
                <a:path w="203533" h="104354">
                  <a:moveTo>
                    <a:pt x="16336" y="0"/>
                  </a:moveTo>
                  <a:lnTo>
                    <a:pt x="10490" y="17537"/>
                  </a:lnTo>
                  <a:lnTo>
                    <a:pt x="7545" y="27597"/>
                  </a:lnTo>
                  <a:lnTo>
                    <a:pt x="1009" y="51826"/>
                  </a:lnTo>
                  <a:lnTo>
                    <a:pt x="0" y="63915"/>
                  </a:lnTo>
                  <a:lnTo>
                    <a:pt x="551" y="75645"/>
                  </a:lnTo>
                  <a:lnTo>
                    <a:pt x="2142" y="87135"/>
                  </a:lnTo>
                  <a:lnTo>
                    <a:pt x="9321" y="94795"/>
                  </a:lnTo>
                  <a:lnTo>
                    <a:pt x="20223" y="99902"/>
                  </a:lnTo>
                  <a:lnTo>
                    <a:pt x="33609" y="103307"/>
                  </a:lnTo>
                  <a:lnTo>
                    <a:pt x="47428" y="104353"/>
                  </a:lnTo>
                  <a:lnTo>
                    <a:pt x="61534" y="103827"/>
                  </a:lnTo>
                  <a:lnTo>
                    <a:pt x="75832" y="102253"/>
                  </a:lnTo>
                  <a:lnTo>
                    <a:pt x="90258" y="101203"/>
                  </a:lnTo>
                  <a:lnTo>
                    <a:pt x="104769" y="100504"/>
                  </a:lnTo>
                  <a:lnTo>
                    <a:pt x="133944" y="99726"/>
                  </a:lnTo>
                  <a:lnTo>
                    <a:pt x="203532" y="991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8767699" y="2037138"/>
              <a:ext cx="20481" cy="374394"/>
            </a:xfrm>
            <a:custGeom>
              <a:avLst/>
              <a:gdLst/>
              <a:ahLst/>
              <a:cxnLst/>
              <a:rect l="0" t="0" r="0" b="0"/>
              <a:pathLst>
                <a:path w="20481" h="374394">
                  <a:moveTo>
                    <a:pt x="20480" y="0"/>
                  </a:moveTo>
                  <a:lnTo>
                    <a:pt x="14635" y="17537"/>
                  </a:lnTo>
                  <a:lnTo>
                    <a:pt x="12913" y="27597"/>
                  </a:lnTo>
                  <a:lnTo>
                    <a:pt x="11765" y="39198"/>
                  </a:lnTo>
                  <a:lnTo>
                    <a:pt x="11000" y="51826"/>
                  </a:lnTo>
                  <a:lnTo>
                    <a:pt x="10149" y="88695"/>
                  </a:lnTo>
                  <a:lnTo>
                    <a:pt x="9603" y="170459"/>
                  </a:lnTo>
                  <a:lnTo>
                    <a:pt x="8335" y="188273"/>
                  </a:lnTo>
                  <a:lnTo>
                    <a:pt x="6266" y="205043"/>
                  </a:lnTo>
                  <a:lnTo>
                    <a:pt x="3663" y="221118"/>
                  </a:lnTo>
                  <a:lnTo>
                    <a:pt x="1928" y="236728"/>
                  </a:lnTo>
                  <a:lnTo>
                    <a:pt x="771" y="252029"/>
                  </a:lnTo>
                  <a:lnTo>
                    <a:pt x="0" y="267123"/>
                  </a:lnTo>
                  <a:lnTo>
                    <a:pt x="709" y="280857"/>
                  </a:lnTo>
                  <a:lnTo>
                    <a:pt x="2405" y="293683"/>
                  </a:lnTo>
                  <a:lnTo>
                    <a:pt x="4760" y="305904"/>
                  </a:lnTo>
                  <a:lnTo>
                    <a:pt x="6329" y="318946"/>
                  </a:lnTo>
                  <a:lnTo>
                    <a:pt x="7377" y="332534"/>
                  </a:lnTo>
                  <a:lnTo>
                    <a:pt x="9469" y="37439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6762053" y="2815802"/>
            <a:ext cx="2147255" cy="611425"/>
            <a:chOff x="6762053" y="2815802"/>
            <a:chExt cx="2147255" cy="611425"/>
          </a:xfrm>
        </p:grpSpPr>
        <p:sp>
          <p:nvSpPr>
            <p:cNvPr id="112" name="Freeform 111"/>
            <p:cNvSpPr/>
            <p:nvPr/>
          </p:nvSpPr>
          <p:spPr>
            <a:xfrm>
              <a:off x="6762053" y="2927995"/>
              <a:ext cx="363382" cy="265358"/>
            </a:xfrm>
            <a:custGeom>
              <a:avLst/>
              <a:gdLst/>
              <a:ahLst/>
              <a:cxnLst/>
              <a:rect l="0" t="0" r="0" b="0"/>
              <a:pathLst>
                <a:path w="363382" h="265358">
                  <a:moveTo>
                    <a:pt x="0" y="133218"/>
                  </a:moveTo>
                  <a:lnTo>
                    <a:pt x="5845" y="109836"/>
                  </a:lnTo>
                  <a:lnTo>
                    <a:pt x="8791" y="99277"/>
                  </a:lnTo>
                  <a:lnTo>
                    <a:pt x="15326" y="77758"/>
                  </a:lnTo>
                  <a:lnTo>
                    <a:pt x="21229" y="68104"/>
                  </a:lnTo>
                  <a:lnTo>
                    <a:pt x="28834" y="59221"/>
                  </a:lnTo>
                  <a:lnTo>
                    <a:pt x="37575" y="50852"/>
                  </a:lnTo>
                  <a:lnTo>
                    <a:pt x="45850" y="41603"/>
                  </a:lnTo>
                  <a:lnTo>
                    <a:pt x="53813" y="31766"/>
                  </a:lnTo>
                  <a:lnTo>
                    <a:pt x="61568" y="21537"/>
                  </a:lnTo>
                  <a:lnTo>
                    <a:pt x="72856" y="13495"/>
                  </a:lnTo>
                  <a:lnTo>
                    <a:pt x="86499" y="6909"/>
                  </a:lnTo>
                  <a:lnTo>
                    <a:pt x="101712" y="1296"/>
                  </a:lnTo>
                  <a:lnTo>
                    <a:pt x="115524" y="0"/>
                  </a:lnTo>
                  <a:lnTo>
                    <a:pt x="128403" y="1583"/>
                  </a:lnTo>
                  <a:lnTo>
                    <a:pt x="140660" y="5086"/>
                  </a:lnTo>
                  <a:lnTo>
                    <a:pt x="151278" y="9868"/>
                  </a:lnTo>
                  <a:lnTo>
                    <a:pt x="160803" y="15503"/>
                  </a:lnTo>
                  <a:lnTo>
                    <a:pt x="169601" y="21707"/>
                  </a:lnTo>
                  <a:lnTo>
                    <a:pt x="177913" y="28290"/>
                  </a:lnTo>
                  <a:lnTo>
                    <a:pt x="185901" y="35126"/>
                  </a:lnTo>
                  <a:lnTo>
                    <a:pt x="193674" y="42130"/>
                  </a:lnTo>
                  <a:lnTo>
                    <a:pt x="200079" y="50469"/>
                  </a:lnTo>
                  <a:lnTo>
                    <a:pt x="205572" y="59700"/>
                  </a:lnTo>
                  <a:lnTo>
                    <a:pt x="210458" y="69524"/>
                  </a:lnTo>
                  <a:lnTo>
                    <a:pt x="216162" y="79744"/>
                  </a:lnTo>
                  <a:lnTo>
                    <a:pt x="222412" y="90228"/>
                  </a:lnTo>
                  <a:lnTo>
                    <a:pt x="229027" y="100888"/>
                  </a:lnTo>
                  <a:lnTo>
                    <a:pt x="234659" y="112888"/>
                  </a:lnTo>
                  <a:lnTo>
                    <a:pt x="239637" y="125782"/>
                  </a:lnTo>
                  <a:lnTo>
                    <a:pt x="244180" y="139273"/>
                  </a:lnTo>
                  <a:lnTo>
                    <a:pt x="249655" y="151937"/>
                  </a:lnTo>
                  <a:lnTo>
                    <a:pt x="255753" y="164050"/>
                  </a:lnTo>
                  <a:lnTo>
                    <a:pt x="262265" y="175796"/>
                  </a:lnTo>
                  <a:lnTo>
                    <a:pt x="276025" y="201898"/>
                  </a:lnTo>
                  <a:lnTo>
                    <a:pt x="283121" y="215710"/>
                  </a:lnTo>
                  <a:lnTo>
                    <a:pt x="291521" y="227365"/>
                  </a:lnTo>
                  <a:lnTo>
                    <a:pt x="300793" y="237582"/>
                  </a:lnTo>
                  <a:lnTo>
                    <a:pt x="363381" y="26535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6828121" y="2907052"/>
              <a:ext cx="209221" cy="308324"/>
            </a:xfrm>
            <a:custGeom>
              <a:avLst/>
              <a:gdLst/>
              <a:ahLst/>
              <a:cxnLst/>
              <a:rect l="0" t="0" r="0" b="0"/>
              <a:pathLst>
                <a:path w="209221" h="308324">
                  <a:moveTo>
                    <a:pt x="209220" y="0"/>
                  </a:moveTo>
                  <a:lnTo>
                    <a:pt x="191683" y="17537"/>
                  </a:lnTo>
                  <a:lnTo>
                    <a:pt x="182847" y="27597"/>
                  </a:lnTo>
                  <a:lnTo>
                    <a:pt x="173285" y="39197"/>
                  </a:lnTo>
                  <a:lnTo>
                    <a:pt x="163240" y="51825"/>
                  </a:lnTo>
                  <a:lnTo>
                    <a:pt x="154096" y="63914"/>
                  </a:lnTo>
                  <a:lnTo>
                    <a:pt x="137412" y="87135"/>
                  </a:lnTo>
                  <a:lnTo>
                    <a:pt x="114261" y="120843"/>
                  </a:lnTo>
                  <a:lnTo>
                    <a:pt x="106762" y="133173"/>
                  </a:lnTo>
                  <a:lnTo>
                    <a:pt x="99316" y="146286"/>
                  </a:lnTo>
                  <a:lnTo>
                    <a:pt x="91904" y="159923"/>
                  </a:lnTo>
                  <a:lnTo>
                    <a:pt x="84516" y="172685"/>
                  </a:lnTo>
                  <a:lnTo>
                    <a:pt x="69782" y="196652"/>
                  </a:lnTo>
                  <a:lnTo>
                    <a:pt x="47729" y="230782"/>
                  </a:lnTo>
                  <a:lnTo>
                    <a:pt x="40385" y="243170"/>
                  </a:lnTo>
                  <a:lnTo>
                    <a:pt x="33041" y="256323"/>
                  </a:lnTo>
                  <a:lnTo>
                    <a:pt x="0" y="3083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323642" y="2929075"/>
              <a:ext cx="11012" cy="220232"/>
            </a:xfrm>
            <a:custGeom>
              <a:avLst/>
              <a:gdLst/>
              <a:ahLst/>
              <a:cxnLst/>
              <a:rect l="0" t="0" r="0" b="0"/>
              <a:pathLst>
                <a:path w="11012" h="220232">
                  <a:moveTo>
                    <a:pt x="0" y="0"/>
                  </a:moveTo>
                  <a:lnTo>
                    <a:pt x="0" y="23382"/>
                  </a:lnTo>
                  <a:lnTo>
                    <a:pt x="1223" y="37611"/>
                  </a:lnTo>
                  <a:lnTo>
                    <a:pt x="3262" y="54438"/>
                  </a:lnTo>
                  <a:lnTo>
                    <a:pt x="5845" y="72997"/>
                  </a:lnTo>
                  <a:lnTo>
                    <a:pt x="7567" y="92711"/>
                  </a:lnTo>
                  <a:lnTo>
                    <a:pt x="8715" y="113195"/>
                  </a:lnTo>
                  <a:lnTo>
                    <a:pt x="9991" y="153083"/>
                  </a:lnTo>
                  <a:lnTo>
                    <a:pt x="11011" y="2202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7235549" y="3017167"/>
              <a:ext cx="176187" cy="11013"/>
            </a:xfrm>
            <a:custGeom>
              <a:avLst/>
              <a:gdLst/>
              <a:ahLst/>
              <a:cxnLst/>
              <a:rect l="0" t="0" r="0" b="0"/>
              <a:pathLst>
                <a:path w="176187" h="11013">
                  <a:moveTo>
                    <a:pt x="0" y="0"/>
                  </a:moveTo>
                  <a:lnTo>
                    <a:pt x="91960" y="0"/>
                  </a:lnTo>
                  <a:lnTo>
                    <a:pt x="110247" y="1224"/>
                  </a:lnTo>
                  <a:lnTo>
                    <a:pt x="127332" y="3263"/>
                  </a:lnTo>
                  <a:lnTo>
                    <a:pt x="176186" y="110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7642977" y="2815802"/>
              <a:ext cx="126749" cy="322493"/>
            </a:xfrm>
            <a:custGeom>
              <a:avLst/>
              <a:gdLst/>
              <a:ahLst/>
              <a:cxnLst/>
              <a:rect l="0" t="0" r="0" b="0"/>
              <a:pathLst>
                <a:path w="126749" h="322493">
                  <a:moveTo>
                    <a:pt x="0" y="14169"/>
                  </a:moveTo>
                  <a:lnTo>
                    <a:pt x="11692" y="2477"/>
                  </a:lnTo>
                  <a:lnTo>
                    <a:pt x="20030" y="257"/>
                  </a:lnTo>
                  <a:lnTo>
                    <a:pt x="30482" y="0"/>
                  </a:lnTo>
                  <a:lnTo>
                    <a:pt x="42345" y="1053"/>
                  </a:lnTo>
                  <a:lnTo>
                    <a:pt x="52700" y="4201"/>
                  </a:lnTo>
                  <a:lnTo>
                    <a:pt x="62051" y="8747"/>
                  </a:lnTo>
                  <a:lnTo>
                    <a:pt x="70732" y="14225"/>
                  </a:lnTo>
                  <a:lnTo>
                    <a:pt x="76519" y="22771"/>
                  </a:lnTo>
                  <a:lnTo>
                    <a:pt x="80376" y="33362"/>
                  </a:lnTo>
                  <a:lnTo>
                    <a:pt x="82948" y="45317"/>
                  </a:lnTo>
                  <a:lnTo>
                    <a:pt x="83439" y="56957"/>
                  </a:lnTo>
                  <a:lnTo>
                    <a:pt x="82543" y="68388"/>
                  </a:lnTo>
                  <a:lnTo>
                    <a:pt x="80722" y="79679"/>
                  </a:lnTo>
                  <a:lnTo>
                    <a:pt x="77061" y="92100"/>
                  </a:lnTo>
                  <a:lnTo>
                    <a:pt x="72174" y="105275"/>
                  </a:lnTo>
                  <a:lnTo>
                    <a:pt x="66469" y="118953"/>
                  </a:lnTo>
                  <a:lnTo>
                    <a:pt x="60218" y="130518"/>
                  </a:lnTo>
                  <a:lnTo>
                    <a:pt x="53604" y="140675"/>
                  </a:lnTo>
                  <a:lnTo>
                    <a:pt x="46747" y="149894"/>
                  </a:lnTo>
                  <a:lnTo>
                    <a:pt x="45847" y="153592"/>
                  </a:lnTo>
                  <a:lnTo>
                    <a:pt x="48917" y="153611"/>
                  </a:lnTo>
                  <a:lnTo>
                    <a:pt x="54635" y="151176"/>
                  </a:lnTo>
                  <a:lnTo>
                    <a:pt x="62117" y="150777"/>
                  </a:lnTo>
                  <a:lnTo>
                    <a:pt x="70776" y="151734"/>
                  </a:lnTo>
                  <a:lnTo>
                    <a:pt x="80219" y="153596"/>
                  </a:lnTo>
                  <a:lnTo>
                    <a:pt x="90185" y="157284"/>
                  </a:lnTo>
                  <a:lnTo>
                    <a:pt x="100499" y="162190"/>
                  </a:lnTo>
                  <a:lnTo>
                    <a:pt x="111045" y="167907"/>
                  </a:lnTo>
                  <a:lnTo>
                    <a:pt x="118077" y="177836"/>
                  </a:lnTo>
                  <a:lnTo>
                    <a:pt x="122764" y="190573"/>
                  </a:lnTo>
                  <a:lnTo>
                    <a:pt x="125889" y="205182"/>
                  </a:lnTo>
                  <a:lnTo>
                    <a:pt x="126748" y="219816"/>
                  </a:lnTo>
                  <a:lnTo>
                    <a:pt x="126098" y="234465"/>
                  </a:lnTo>
                  <a:lnTo>
                    <a:pt x="124441" y="249125"/>
                  </a:lnTo>
                  <a:lnTo>
                    <a:pt x="119666" y="262569"/>
                  </a:lnTo>
                  <a:lnTo>
                    <a:pt x="112813" y="275203"/>
                  </a:lnTo>
                  <a:lnTo>
                    <a:pt x="104572" y="287295"/>
                  </a:lnTo>
                  <a:lnTo>
                    <a:pt x="96632" y="297804"/>
                  </a:lnTo>
                  <a:lnTo>
                    <a:pt x="88892" y="307257"/>
                  </a:lnTo>
                  <a:lnTo>
                    <a:pt x="81284" y="316006"/>
                  </a:lnTo>
                  <a:lnTo>
                    <a:pt x="71319" y="320615"/>
                  </a:lnTo>
                  <a:lnTo>
                    <a:pt x="59781" y="322464"/>
                  </a:lnTo>
                  <a:lnTo>
                    <a:pt x="11012" y="32249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7852197" y="2995144"/>
              <a:ext cx="174600" cy="432083"/>
            </a:xfrm>
            <a:custGeom>
              <a:avLst/>
              <a:gdLst/>
              <a:ahLst/>
              <a:cxnLst/>
              <a:rect l="0" t="0" r="0" b="0"/>
              <a:pathLst>
                <a:path w="174600" h="432083">
                  <a:moveTo>
                    <a:pt x="0" y="0"/>
                  </a:moveTo>
                  <a:lnTo>
                    <a:pt x="0" y="29228"/>
                  </a:lnTo>
                  <a:lnTo>
                    <a:pt x="1223" y="43956"/>
                  </a:lnTo>
                  <a:lnTo>
                    <a:pt x="3263" y="59892"/>
                  </a:lnTo>
                  <a:lnTo>
                    <a:pt x="15327" y="135269"/>
                  </a:lnTo>
                  <a:lnTo>
                    <a:pt x="20006" y="151355"/>
                  </a:lnTo>
                  <a:lnTo>
                    <a:pt x="25572" y="164525"/>
                  </a:lnTo>
                  <a:lnTo>
                    <a:pt x="31730" y="175753"/>
                  </a:lnTo>
                  <a:lnTo>
                    <a:pt x="39506" y="180791"/>
                  </a:lnTo>
                  <a:lnTo>
                    <a:pt x="48360" y="181703"/>
                  </a:lnTo>
                  <a:lnTo>
                    <a:pt x="57934" y="179863"/>
                  </a:lnTo>
                  <a:lnTo>
                    <a:pt x="67987" y="173743"/>
                  </a:lnTo>
                  <a:lnTo>
                    <a:pt x="78359" y="164769"/>
                  </a:lnTo>
                  <a:lnTo>
                    <a:pt x="88944" y="153892"/>
                  </a:lnTo>
                  <a:lnTo>
                    <a:pt x="97225" y="142971"/>
                  </a:lnTo>
                  <a:lnTo>
                    <a:pt x="103969" y="132019"/>
                  </a:lnTo>
                  <a:lnTo>
                    <a:pt x="109688" y="121047"/>
                  </a:lnTo>
                  <a:lnTo>
                    <a:pt x="114725" y="110062"/>
                  </a:lnTo>
                  <a:lnTo>
                    <a:pt x="119306" y="99069"/>
                  </a:lnTo>
                  <a:lnTo>
                    <a:pt x="123583" y="88069"/>
                  </a:lnTo>
                  <a:lnTo>
                    <a:pt x="131599" y="66059"/>
                  </a:lnTo>
                  <a:lnTo>
                    <a:pt x="135449" y="55051"/>
                  </a:lnTo>
                  <a:lnTo>
                    <a:pt x="136792" y="42818"/>
                  </a:lnTo>
                  <a:lnTo>
                    <a:pt x="136465" y="29769"/>
                  </a:lnTo>
                  <a:lnTo>
                    <a:pt x="135023" y="16175"/>
                  </a:lnTo>
                  <a:lnTo>
                    <a:pt x="135285" y="13231"/>
                  </a:lnTo>
                  <a:lnTo>
                    <a:pt x="138839" y="26272"/>
                  </a:lnTo>
                  <a:lnTo>
                    <a:pt x="141499" y="35867"/>
                  </a:lnTo>
                  <a:lnTo>
                    <a:pt x="151090" y="68132"/>
                  </a:lnTo>
                  <a:lnTo>
                    <a:pt x="158098" y="94311"/>
                  </a:lnTo>
                  <a:lnTo>
                    <a:pt x="160457" y="108144"/>
                  </a:lnTo>
                  <a:lnTo>
                    <a:pt x="162029" y="122260"/>
                  </a:lnTo>
                  <a:lnTo>
                    <a:pt x="163077" y="136564"/>
                  </a:lnTo>
                  <a:lnTo>
                    <a:pt x="163776" y="150995"/>
                  </a:lnTo>
                  <a:lnTo>
                    <a:pt x="164553" y="180079"/>
                  </a:lnTo>
                  <a:lnTo>
                    <a:pt x="165983" y="193463"/>
                  </a:lnTo>
                  <a:lnTo>
                    <a:pt x="168160" y="206056"/>
                  </a:lnTo>
                  <a:lnTo>
                    <a:pt x="170835" y="218123"/>
                  </a:lnTo>
                  <a:lnTo>
                    <a:pt x="172618" y="231061"/>
                  </a:lnTo>
                  <a:lnTo>
                    <a:pt x="173807" y="244580"/>
                  </a:lnTo>
                  <a:lnTo>
                    <a:pt x="174599" y="258487"/>
                  </a:lnTo>
                  <a:lnTo>
                    <a:pt x="173905" y="275099"/>
                  </a:lnTo>
                  <a:lnTo>
                    <a:pt x="172217" y="293515"/>
                  </a:lnTo>
                  <a:lnTo>
                    <a:pt x="169869" y="313133"/>
                  </a:lnTo>
                  <a:lnTo>
                    <a:pt x="167080" y="332330"/>
                  </a:lnTo>
                  <a:lnTo>
                    <a:pt x="160720" y="369973"/>
                  </a:lnTo>
                  <a:lnTo>
                    <a:pt x="156087" y="384905"/>
                  </a:lnTo>
                  <a:lnTo>
                    <a:pt x="150550" y="397307"/>
                  </a:lnTo>
                  <a:lnTo>
                    <a:pt x="144413" y="408021"/>
                  </a:lnTo>
                  <a:lnTo>
                    <a:pt x="136651" y="416388"/>
                  </a:lnTo>
                  <a:lnTo>
                    <a:pt x="127806" y="423189"/>
                  </a:lnTo>
                  <a:lnTo>
                    <a:pt x="118238" y="428947"/>
                  </a:lnTo>
                  <a:lnTo>
                    <a:pt x="108190" y="431562"/>
                  </a:lnTo>
                  <a:lnTo>
                    <a:pt x="97820" y="432082"/>
                  </a:lnTo>
                  <a:lnTo>
                    <a:pt x="87236" y="431205"/>
                  </a:lnTo>
                  <a:lnTo>
                    <a:pt x="77733" y="428173"/>
                  </a:lnTo>
                  <a:lnTo>
                    <a:pt x="68952" y="423705"/>
                  </a:lnTo>
                  <a:lnTo>
                    <a:pt x="44046" y="4074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226590" y="3006156"/>
              <a:ext cx="176186" cy="22024"/>
            </a:xfrm>
            <a:custGeom>
              <a:avLst/>
              <a:gdLst/>
              <a:ahLst/>
              <a:cxnLst/>
              <a:rect l="0" t="0" r="0" b="0"/>
              <a:pathLst>
                <a:path w="176186" h="22024">
                  <a:moveTo>
                    <a:pt x="0" y="0"/>
                  </a:moveTo>
                  <a:lnTo>
                    <a:pt x="72997" y="0"/>
                  </a:lnTo>
                  <a:lnTo>
                    <a:pt x="90264" y="1223"/>
                  </a:lnTo>
                  <a:lnTo>
                    <a:pt x="106670" y="3263"/>
                  </a:lnTo>
                  <a:lnTo>
                    <a:pt x="176185" y="220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8259625" y="3083236"/>
              <a:ext cx="121128" cy="22025"/>
            </a:xfrm>
            <a:custGeom>
              <a:avLst/>
              <a:gdLst/>
              <a:ahLst/>
              <a:cxnLst/>
              <a:rect l="0" t="0" r="0" b="0"/>
              <a:pathLst>
                <a:path w="121128" h="22025">
                  <a:moveTo>
                    <a:pt x="0" y="0"/>
                  </a:moveTo>
                  <a:lnTo>
                    <a:pt x="23382" y="1"/>
                  </a:lnTo>
                  <a:lnTo>
                    <a:pt x="35164" y="1224"/>
                  </a:lnTo>
                  <a:lnTo>
                    <a:pt x="47913" y="3263"/>
                  </a:lnTo>
                  <a:lnTo>
                    <a:pt x="61306" y="5846"/>
                  </a:lnTo>
                  <a:lnTo>
                    <a:pt x="73905" y="8792"/>
                  </a:lnTo>
                  <a:lnTo>
                    <a:pt x="85975" y="11979"/>
                  </a:lnTo>
                  <a:lnTo>
                    <a:pt x="121127" y="220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8711551" y="2874017"/>
              <a:ext cx="197757" cy="132140"/>
            </a:xfrm>
            <a:custGeom>
              <a:avLst/>
              <a:gdLst/>
              <a:ahLst/>
              <a:cxnLst/>
              <a:rect l="0" t="0" r="0" b="0"/>
              <a:pathLst>
                <a:path w="197757" h="132140">
                  <a:moveTo>
                    <a:pt x="10559" y="0"/>
                  </a:moveTo>
                  <a:lnTo>
                    <a:pt x="4713" y="17537"/>
                  </a:lnTo>
                  <a:lnTo>
                    <a:pt x="2991" y="27597"/>
                  </a:lnTo>
                  <a:lnTo>
                    <a:pt x="1843" y="39198"/>
                  </a:lnTo>
                  <a:lnTo>
                    <a:pt x="1078" y="51825"/>
                  </a:lnTo>
                  <a:lnTo>
                    <a:pt x="228" y="78907"/>
                  </a:lnTo>
                  <a:lnTo>
                    <a:pt x="0" y="92980"/>
                  </a:lnTo>
                  <a:lnTo>
                    <a:pt x="3520" y="103586"/>
                  </a:lnTo>
                  <a:lnTo>
                    <a:pt x="9537" y="111880"/>
                  </a:lnTo>
                  <a:lnTo>
                    <a:pt x="17219" y="118633"/>
                  </a:lnTo>
                  <a:lnTo>
                    <a:pt x="27234" y="123135"/>
                  </a:lnTo>
                  <a:lnTo>
                    <a:pt x="38805" y="126136"/>
                  </a:lnTo>
                  <a:lnTo>
                    <a:pt x="51413" y="128137"/>
                  </a:lnTo>
                  <a:lnTo>
                    <a:pt x="64712" y="129471"/>
                  </a:lnTo>
                  <a:lnTo>
                    <a:pt x="78472" y="130360"/>
                  </a:lnTo>
                  <a:lnTo>
                    <a:pt x="92539" y="130953"/>
                  </a:lnTo>
                  <a:lnTo>
                    <a:pt x="124483" y="131612"/>
                  </a:lnTo>
                  <a:lnTo>
                    <a:pt x="197756" y="1321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8843277" y="2818959"/>
              <a:ext cx="32996" cy="473498"/>
            </a:xfrm>
            <a:custGeom>
              <a:avLst/>
              <a:gdLst/>
              <a:ahLst/>
              <a:cxnLst/>
              <a:rect l="0" t="0" r="0" b="0"/>
              <a:pathLst>
                <a:path w="32996" h="473498">
                  <a:moveTo>
                    <a:pt x="10972" y="0"/>
                  </a:moveTo>
                  <a:lnTo>
                    <a:pt x="5127" y="23383"/>
                  </a:lnTo>
                  <a:lnTo>
                    <a:pt x="3404" y="37612"/>
                  </a:lnTo>
                  <a:lnTo>
                    <a:pt x="2256" y="54439"/>
                  </a:lnTo>
                  <a:lnTo>
                    <a:pt x="980" y="90264"/>
                  </a:lnTo>
                  <a:lnTo>
                    <a:pt x="263" y="139172"/>
                  </a:lnTo>
                  <a:lnTo>
                    <a:pt x="0" y="228015"/>
                  </a:lnTo>
                  <a:lnTo>
                    <a:pt x="1211" y="246220"/>
                  </a:lnTo>
                  <a:lnTo>
                    <a:pt x="3241" y="264474"/>
                  </a:lnTo>
                  <a:lnTo>
                    <a:pt x="5818" y="282761"/>
                  </a:lnTo>
                  <a:lnTo>
                    <a:pt x="7536" y="299847"/>
                  </a:lnTo>
                  <a:lnTo>
                    <a:pt x="8681" y="316131"/>
                  </a:lnTo>
                  <a:lnTo>
                    <a:pt x="9445" y="331881"/>
                  </a:lnTo>
                  <a:lnTo>
                    <a:pt x="11177" y="348499"/>
                  </a:lnTo>
                  <a:lnTo>
                    <a:pt x="13556" y="365695"/>
                  </a:lnTo>
                  <a:lnTo>
                    <a:pt x="16365" y="383276"/>
                  </a:lnTo>
                  <a:lnTo>
                    <a:pt x="19461" y="398668"/>
                  </a:lnTo>
                  <a:lnTo>
                    <a:pt x="22750" y="412600"/>
                  </a:lnTo>
                  <a:lnTo>
                    <a:pt x="32995" y="47349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Freeform 122"/>
          <p:cNvSpPr/>
          <p:nvPr/>
        </p:nvSpPr>
        <p:spPr>
          <a:xfrm>
            <a:off x="6718006" y="2367485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6101358" y="2962109"/>
            <a:ext cx="418441" cy="33036"/>
          </a:xfrm>
          <a:custGeom>
            <a:avLst/>
            <a:gdLst/>
            <a:ahLst/>
            <a:cxnLst/>
            <a:rect l="0" t="0" r="0" b="0"/>
            <a:pathLst>
              <a:path w="418441" h="33036">
                <a:moveTo>
                  <a:pt x="0" y="33035"/>
                </a:moveTo>
                <a:lnTo>
                  <a:pt x="23383" y="33035"/>
                </a:lnTo>
                <a:lnTo>
                  <a:pt x="35165" y="31812"/>
                </a:lnTo>
                <a:lnTo>
                  <a:pt x="47914" y="29772"/>
                </a:lnTo>
                <a:lnTo>
                  <a:pt x="61307" y="27189"/>
                </a:lnTo>
                <a:lnTo>
                  <a:pt x="76353" y="25467"/>
                </a:lnTo>
                <a:lnTo>
                  <a:pt x="92501" y="24319"/>
                </a:lnTo>
                <a:lnTo>
                  <a:pt x="109385" y="23554"/>
                </a:lnTo>
                <a:lnTo>
                  <a:pt x="126758" y="21820"/>
                </a:lnTo>
                <a:lnTo>
                  <a:pt x="144457" y="19441"/>
                </a:lnTo>
                <a:lnTo>
                  <a:pt x="162374" y="16631"/>
                </a:lnTo>
                <a:lnTo>
                  <a:pt x="179213" y="14758"/>
                </a:lnTo>
                <a:lnTo>
                  <a:pt x="195333" y="13509"/>
                </a:lnTo>
                <a:lnTo>
                  <a:pt x="210974" y="12677"/>
                </a:lnTo>
                <a:lnTo>
                  <a:pt x="241403" y="11752"/>
                </a:lnTo>
                <a:lnTo>
                  <a:pt x="323121" y="11109"/>
                </a:lnTo>
                <a:lnTo>
                  <a:pt x="354461" y="11055"/>
                </a:lnTo>
                <a:lnTo>
                  <a:pt x="368446" y="9817"/>
                </a:lnTo>
                <a:lnTo>
                  <a:pt x="381440" y="7769"/>
                </a:lnTo>
                <a:lnTo>
                  <a:pt x="4184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6002254" y="3435696"/>
            <a:ext cx="3832025" cy="132050"/>
          </a:xfrm>
          <a:custGeom>
            <a:avLst/>
            <a:gdLst/>
            <a:ahLst/>
            <a:cxnLst/>
            <a:rect l="0" t="0" r="0" b="0"/>
            <a:pathLst>
              <a:path w="3832025" h="132050">
                <a:moveTo>
                  <a:pt x="0" y="99014"/>
                </a:moveTo>
                <a:lnTo>
                  <a:pt x="187445" y="99014"/>
                </a:lnTo>
                <a:lnTo>
                  <a:pt x="218711" y="102277"/>
                </a:lnTo>
                <a:lnTo>
                  <a:pt x="233900" y="104860"/>
                </a:lnTo>
                <a:lnTo>
                  <a:pt x="294665" y="110229"/>
                </a:lnTo>
                <a:lnTo>
                  <a:pt x="311454" y="112609"/>
                </a:lnTo>
                <a:lnTo>
                  <a:pt x="328763" y="115418"/>
                </a:lnTo>
                <a:lnTo>
                  <a:pt x="382352" y="119373"/>
                </a:lnTo>
                <a:lnTo>
                  <a:pt x="456491" y="121932"/>
                </a:lnTo>
                <a:lnTo>
                  <a:pt x="476841" y="124081"/>
                </a:lnTo>
                <a:lnTo>
                  <a:pt x="497750" y="126737"/>
                </a:lnTo>
                <a:lnTo>
                  <a:pt x="562251" y="130475"/>
                </a:lnTo>
                <a:lnTo>
                  <a:pt x="663077" y="131842"/>
                </a:lnTo>
                <a:lnTo>
                  <a:pt x="1315728" y="132049"/>
                </a:lnTo>
                <a:lnTo>
                  <a:pt x="1366181" y="128786"/>
                </a:lnTo>
                <a:lnTo>
                  <a:pt x="1391626" y="126204"/>
                </a:lnTo>
                <a:lnTo>
                  <a:pt x="1468356" y="122568"/>
                </a:lnTo>
                <a:lnTo>
                  <a:pt x="1587981" y="121239"/>
                </a:lnTo>
                <a:lnTo>
                  <a:pt x="1663433" y="117835"/>
                </a:lnTo>
                <a:lnTo>
                  <a:pt x="1688897" y="115232"/>
                </a:lnTo>
                <a:lnTo>
                  <a:pt x="1765657" y="111569"/>
                </a:lnTo>
                <a:lnTo>
                  <a:pt x="1868322" y="109107"/>
                </a:lnTo>
                <a:lnTo>
                  <a:pt x="1894007" y="106966"/>
                </a:lnTo>
                <a:lnTo>
                  <a:pt x="1919695" y="104316"/>
                </a:lnTo>
                <a:lnTo>
                  <a:pt x="1996767" y="100585"/>
                </a:lnTo>
                <a:lnTo>
                  <a:pt x="2116517" y="99221"/>
                </a:lnTo>
                <a:lnTo>
                  <a:pt x="2191982" y="95813"/>
                </a:lnTo>
                <a:lnTo>
                  <a:pt x="2217448" y="93210"/>
                </a:lnTo>
                <a:lnTo>
                  <a:pt x="2312291" y="87808"/>
                </a:lnTo>
                <a:lnTo>
                  <a:pt x="2336807" y="85426"/>
                </a:lnTo>
                <a:lnTo>
                  <a:pt x="2361716" y="82614"/>
                </a:lnTo>
                <a:lnTo>
                  <a:pt x="2408968" y="76228"/>
                </a:lnTo>
                <a:lnTo>
                  <a:pt x="2431845" y="72812"/>
                </a:lnTo>
                <a:lnTo>
                  <a:pt x="2476841" y="69017"/>
                </a:lnTo>
                <a:lnTo>
                  <a:pt x="2595185" y="65156"/>
                </a:lnTo>
                <a:lnTo>
                  <a:pt x="2618389" y="62984"/>
                </a:lnTo>
                <a:lnTo>
                  <a:pt x="2641200" y="60312"/>
                </a:lnTo>
                <a:lnTo>
                  <a:pt x="2686121" y="54080"/>
                </a:lnTo>
                <a:lnTo>
                  <a:pt x="2708377" y="50706"/>
                </a:lnTo>
                <a:lnTo>
                  <a:pt x="2752683" y="46956"/>
                </a:lnTo>
                <a:lnTo>
                  <a:pt x="2796845" y="44066"/>
                </a:lnTo>
                <a:lnTo>
                  <a:pt x="2818899" y="41583"/>
                </a:lnTo>
                <a:lnTo>
                  <a:pt x="2840942" y="38703"/>
                </a:lnTo>
                <a:lnTo>
                  <a:pt x="2907040" y="34651"/>
                </a:lnTo>
                <a:lnTo>
                  <a:pt x="2995143" y="32058"/>
                </a:lnTo>
                <a:lnTo>
                  <a:pt x="3017167" y="29907"/>
                </a:lnTo>
                <a:lnTo>
                  <a:pt x="3039191" y="27249"/>
                </a:lnTo>
                <a:lnTo>
                  <a:pt x="3126060" y="21760"/>
                </a:lnTo>
                <a:lnTo>
                  <a:pt x="3146044" y="19371"/>
                </a:lnTo>
                <a:lnTo>
                  <a:pt x="3165484" y="16554"/>
                </a:lnTo>
                <a:lnTo>
                  <a:pt x="3227919" y="12591"/>
                </a:lnTo>
                <a:lnTo>
                  <a:pt x="3343335" y="11069"/>
                </a:lnTo>
                <a:lnTo>
                  <a:pt x="3448069" y="10935"/>
                </a:lnTo>
                <a:lnTo>
                  <a:pt x="3481929" y="7665"/>
                </a:lnTo>
                <a:lnTo>
                  <a:pt x="3499524" y="5080"/>
                </a:lnTo>
                <a:lnTo>
                  <a:pt x="3547668" y="1442"/>
                </a:lnTo>
                <a:lnTo>
                  <a:pt x="3655737" y="0"/>
                </a:lnTo>
                <a:lnTo>
                  <a:pt x="3740286" y="3191"/>
                </a:lnTo>
                <a:lnTo>
                  <a:pt x="3832024" y="1092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5837081" y="2940086"/>
            <a:ext cx="110117" cy="231244"/>
            <a:chOff x="5837081" y="2940086"/>
            <a:chExt cx="110117" cy="231244"/>
          </a:xfrm>
        </p:grpSpPr>
        <p:sp>
          <p:nvSpPr>
            <p:cNvPr id="126" name="Freeform 125"/>
            <p:cNvSpPr/>
            <p:nvPr/>
          </p:nvSpPr>
          <p:spPr>
            <a:xfrm>
              <a:off x="5892139" y="2940086"/>
              <a:ext cx="11012" cy="231244"/>
            </a:xfrm>
            <a:custGeom>
              <a:avLst/>
              <a:gdLst/>
              <a:ahLst/>
              <a:cxnLst/>
              <a:rect l="0" t="0" r="0" b="0"/>
              <a:pathLst>
                <a:path w="11012" h="231244">
                  <a:moveTo>
                    <a:pt x="11011" y="0"/>
                  </a:moveTo>
                  <a:lnTo>
                    <a:pt x="5166" y="17537"/>
                  </a:lnTo>
                  <a:lnTo>
                    <a:pt x="4668" y="26374"/>
                  </a:lnTo>
                  <a:lnTo>
                    <a:pt x="5559" y="35935"/>
                  </a:lnTo>
                  <a:lnTo>
                    <a:pt x="7376" y="45980"/>
                  </a:lnTo>
                  <a:lnTo>
                    <a:pt x="8588" y="57571"/>
                  </a:lnTo>
                  <a:lnTo>
                    <a:pt x="9396" y="70192"/>
                  </a:lnTo>
                  <a:lnTo>
                    <a:pt x="9934" y="83500"/>
                  </a:lnTo>
                  <a:lnTo>
                    <a:pt x="10533" y="111337"/>
                  </a:lnTo>
                  <a:lnTo>
                    <a:pt x="10692" y="125612"/>
                  </a:lnTo>
                  <a:lnTo>
                    <a:pt x="9575" y="138799"/>
                  </a:lnTo>
                  <a:lnTo>
                    <a:pt x="7607" y="151261"/>
                  </a:lnTo>
                  <a:lnTo>
                    <a:pt x="5071" y="163240"/>
                  </a:lnTo>
                  <a:lnTo>
                    <a:pt x="3381" y="176120"/>
                  </a:lnTo>
                  <a:lnTo>
                    <a:pt x="2254" y="189600"/>
                  </a:lnTo>
                  <a:lnTo>
                    <a:pt x="0" y="2312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837081" y="3028179"/>
              <a:ext cx="110117" cy="22024"/>
            </a:xfrm>
            <a:custGeom>
              <a:avLst/>
              <a:gdLst/>
              <a:ahLst/>
              <a:cxnLst/>
              <a:rect l="0" t="0" r="0" b="0"/>
              <a:pathLst>
                <a:path w="110117" h="22024">
                  <a:moveTo>
                    <a:pt x="0" y="22023"/>
                  </a:moveTo>
                  <a:lnTo>
                    <a:pt x="11692" y="10332"/>
                  </a:lnTo>
                  <a:lnTo>
                    <a:pt x="20030" y="6888"/>
                  </a:lnTo>
                  <a:lnTo>
                    <a:pt x="30482" y="4592"/>
                  </a:lnTo>
                  <a:lnTo>
                    <a:pt x="42345" y="3061"/>
                  </a:lnTo>
                  <a:lnTo>
                    <a:pt x="55147" y="2041"/>
                  </a:lnTo>
                  <a:lnTo>
                    <a:pt x="68576" y="1360"/>
                  </a:lnTo>
                  <a:lnTo>
                    <a:pt x="11011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601370" y="2730867"/>
            <a:ext cx="207745" cy="147440"/>
            <a:chOff x="6601370" y="2730867"/>
            <a:chExt cx="207745" cy="147440"/>
          </a:xfrm>
        </p:grpSpPr>
        <p:sp>
          <p:nvSpPr>
            <p:cNvPr id="129" name="Freeform 128"/>
            <p:cNvSpPr/>
            <p:nvPr/>
          </p:nvSpPr>
          <p:spPr>
            <a:xfrm>
              <a:off x="6640925" y="2796936"/>
              <a:ext cx="99105" cy="11012"/>
            </a:xfrm>
            <a:custGeom>
              <a:avLst/>
              <a:gdLst/>
              <a:ahLst/>
              <a:cxnLst/>
              <a:rect l="0" t="0" r="0" b="0"/>
              <a:pathLst>
                <a:path w="99105" h="11012">
                  <a:moveTo>
                    <a:pt x="0" y="0"/>
                  </a:moveTo>
                  <a:lnTo>
                    <a:pt x="23383" y="0"/>
                  </a:lnTo>
                  <a:lnTo>
                    <a:pt x="35165" y="1224"/>
                  </a:lnTo>
                  <a:lnTo>
                    <a:pt x="99104" y="110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6601370" y="2730867"/>
              <a:ext cx="207745" cy="147440"/>
            </a:xfrm>
            <a:custGeom>
              <a:avLst/>
              <a:gdLst/>
              <a:ahLst/>
              <a:cxnLst/>
              <a:rect l="0" t="0" r="0" b="0"/>
              <a:pathLst>
                <a:path w="207745" h="147440">
                  <a:moveTo>
                    <a:pt x="105625" y="0"/>
                  </a:moveTo>
                  <a:lnTo>
                    <a:pt x="59645" y="15326"/>
                  </a:lnTo>
                  <a:lnTo>
                    <a:pt x="50501" y="20005"/>
                  </a:lnTo>
                  <a:lnTo>
                    <a:pt x="41959" y="25572"/>
                  </a:lnTo>
                  <a:lnTo>
                    <a:pt x="33816" y="31730"/>
                  </a:lnTo>
                  <a:lnTo>
                    <a:pt x="25941" y="38282"/>
                  </a:lnTo>
                  <a:lnTo>
                    <a:pt x="18244" y="45097"/>
                  </a:lnTo>
                  <a:lnTo>
                    <a:pt x="10665" y="52088"/>
                  </a:lnTo>
                  <a:lnTo>
                    <a:pt x="5614" y="61642"/>
                  </a:lnTo>
                  <a:lnTo>
                    <a:pt x="2246" y="72906"/>
                  </a:lnTo>
                  <a:lnTo>
                    <a:pt x="0" y="85309"/>
                  </a:lnTo>
                  <a:lnTo>
                    <a:pt x="2174" y="96025"/>
                  </a:lnTo>
                  <a:lnTo>
                    <a:pt x="7294" y="105616"/>
                  </a:lnTo>
                  <a:lnTo>
                    <a:pt x="14377" y="114457"/>
                  </a:lnTo>
                  <a:lnTo>
                    <a:pt x="22769" y="121574"/>
                  </a:lnTo>
                  <a:lnTo>
                    <a:pt x="32035" y="127543"/>
                  </a:lnTo>
                  <a:lnTo>
                    <a:pt x="41883" y="132745"/>
                  </a:lnTo>
                  <a:lnTo>
                    <a:pt x="53342" y="137437"/>
                  </a:lnTo>
                  <a:lnTo>
                    <a:pt x="65875" y="141788"/>
                  </a:lnTo>
                  <a:lnTo>
                    <a:pt x="79125" y="145913"/>
                  </a:lnTo>
                  <a:lnTo>
                    <a:pt x="91629" y="147439"/>
                  </a:lnTo>
                  <a:lnTo>
                    <a:pt x="103635" y="147233"/>
                  </a:lnTo>
                  <a:lnTo>
                    <a:pt x="115309" y="145872"/>
                  </a:lnTo>
                  <a:lnTo>
                    <a:pt x="127987" y="143741"/>
                  </a:lnTo>
                  <a:lnTo>
                    <a:pt x="141333" y="141097"/>
                  </a:lnTo>
                  <a:lnTo>
                    <a:pt x="155123" y="138111"/>
                  </a:lnTo>
                  <a:lnTo>
                    <a:pt x="166764" y="133673"/>
                  </a:lnTo>
                  <a:lnTo>
                    <a:pt x="176972" y="128267"/>
                  </a:lnTo>
                  <a:lnTo>
                    <a:pt x="186224" y="122217"/>
                  </a:lnTo>
                  <a:lnTo>
                    <a:pt x="193616" y="114512"/>
                  </a:lnTo>
                  <a:lnTo>
                    <a:pt x="199767" y="105706"/>
                  </a:lnTo>
                  <a:lnTo>
                    <a:pt x="205091" y="96164"/>
                  </a:lnTo>
                  <a:lnTo>
                    <a:pt x="207417" y="86132"/>
                  </a:lnTo>
                  <a:lnTo>
                    <a:pt x="207744" y="75774"/>
                  </a:lnTo>
                  <a:lnTo>
                    <a:pt x="206739" y="65198"/>
                  </a:lnTo>
                  <a:lnTo>
                    <a:pt x="203622" y="55700"/>
                  </a:lnTo>
                  <a:lnTo>
                    <a:pt x="199097" y="46921"/>
                  </a:lnTo>
                  <a:lnTo>
                    <a:pt x="193633" y="38622"/>
                  </a:lnTo>
                  <a:lnTo>
                    <a:pt x="186320" y="31865"/>
                  </a:lnTo>
                  <a:lnTo>
                    <a:pt x="177774" y="26137"/>
                  </a:lnTo>
                  <a:lnTo>
                    <a:pt x="12764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6729017" y="2488612"/>
            <a:ext cx="440464" cy="891938"/>
            <a:chOff x="6729017" y="2488612"/>
            <a:chExt cx="440464" cy="891938"/>
          </a:xfrm>
        </p:grpSpPr>
        <p:sp>
          <p:nvSpPr>
            <p:cNvPr id="132" name="Freeform 131"/>
            <p:cNvSpPr/>
            <p:nvPr/>
          </p:nvSpPr>
          <p:spPr>
            <a:xfrm>
              <a:off x="6729017" y="3204364"/>
              <a:ext cx="66071" cy="99105"/>
            </a:xfrm>
            <a:custGeom>
              <a:avLst/>
              <a:gdLst/>
              <a:ahLst/>
              <a:cxnLst/>
              <a:rect l="0" t="0" r="0" b="0"/>
              <a:pathLst>
                <a:path w="66071" h="99105">
                  <a:moveTo>
                    <a:pt x="66070" y="0"/>
                  </a:moveTo>
                  <a:lnTo>
                    <a:pt x="48533" y="11691"/>
                  </a:lnTo>
                  <a:lnTo>
                    <a:pt x="37250" y="17582"/>
                  </a:lnTo>
                  <a:lnTo>
                    <a:pt x="23610" y="23956"/>
                  </a:lnTo>
                  <a:lnTo>
                    <a:pt x="8399" y="30653"/>
                  </a:lnTo>
                  <a:lnTo>
                    <a:pt x="1929" y="36341"/>
                  </a:lnTo>
                  <a:lnTo>
                    <a:pt x="1286" y="41356"/>
                  </a:lnTo>
                  <a:lnTo>
                    <a:pt x="4528" y="45923"/>
                  </a:lnTo>
                  <a:lnTo>
                    <a:pt x="4243" y="51415"/>
                  </a:lnTo>
                  <a:lnTo>
                    <a:pt x="1605" y="57523"/>
                  </a:lnTo>
                  <a:lnTo>
                    <a:pt x="0" y="991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6828121" y="2488612"/>
              <a:ext cx="341360" cy="891938"/>
            </a:xfrm>
            <a:custGeom>
              <a:avLst/>
              <a:gdLst/>
              <a:ahLst/>
              <a:cxnLst/>
              <a:rect l="0" t="0" r="0" b="0"/>
              <a:pathLst>
                <a:path w="341360" h="891938">
                  <a:moveTo>
                    <a:pt x="0" y="0"/>
                  </a:moveTo>
                  <a:lnTo>
                    <a:pt x="5846" y="23383"/>
                  </a:lnTo>
                  <a:lnTo>
                    <a:pt x="15241" y="51176"/>
                  </a:lnTo>
                  <a:lnTo>
                    <a:pt x="21173" y="67152"/>
                  </a:lnTo>
                  <a:lnTo>
                    <a:pt x="27574" y="86368"/>
                  </a:lnTo>
                  <a:lnTo>
                    <a:pt x="41211" y="130557"/>
                  </a:lnTo>
                  <a:lnTo>
                    <a:pt x="48274" y="151884"/>
                  </a:lnTo>
                  <a:lnTo>
                    <a:pt x="62647" y="191894"/>
                  </a:lnTo>
                  <a:lnTo>
                    <a:pt x="71129" y="212351"/>
                  </a:lnTo>
                  <a:lnTo>
                    <a:pt x="80454" y="233331"/>
                  </a:lnTo>
                  <a:lnTo>
                    <a:pt x="90341" y="254658"/>
                  </a:lnTo>
                  <a:lnTo>
                    <a:pt x="107854" y="294668"/>
                  </a:lnTo>
                  <a:lnTo>
                    <a:pt x="139033" y="370201"/>
                  </a:lnTo>
                  <a:lnTo>
                    <a:pt x="145300" y="388727"/>
                  </a:lnTo>
                  <a:lnTo>
                    <a:pt x="150701" y="407196"/>
                  </a:lnTo>
                  <a:lnTo>
                    <a:pt x="155526" y="425626"/>
                  </a:lnTo>
                  <a:lnTo>
                    <a:pt x="161189" y="444030"/>
                  </a:lnTo>
                  <a:lnTo>
                    <a:pt x="167411" y="462417"/>
                  </a:lnTo>
                  <a:lnTo>
                    <a:pt x="174007" y="480792"/>
                  </a:lnTo>
                  <a:lnTo>
                    <a:pt x="180851" y="497937"/>
                  </a:lnTo>
                  <a:lnTo>
                    <a:pt x="187860" y="514261"/>
                  </a:lnTo>
                  <a:lnTo>
                    <a:pt x="194980" y="530037"/>
                  </a:lnTo>
                  <a:lnTo>
                    <a:pt x="200950" y="545449"/>
                  </a:lnTo>
                  <a:lnTo>
                    <a:pt x="206155" y="560617"/>
                  </a:lnTo>
                  <a:lnTo>
                    <a:pt x="210847" y="575624"/>
                  </a:lnTo>
                  <a:lnTo>
                    <a:pt x="219324" y="605348"/>
                  </a:lnTo>
                  <a:lnTo>
                    <a:pt x="223297" y="620126"/>
                  </a:lnTo>
                  <a:lnTo>
                    <a:pt x="228393" y="634872"/>
                  </a:lnTo>
                  <a:lnTo>
                    <a:pt x="234237" y="649597"/>
                  </a:lnTo>
                  <a:lnTo>
                    <a:pt x="240580" y="664307"/>
                  </a:lnTo>
                  <a:lnTo>
                    <a:pt x="250891" y="690441"/>
                  </a:lnTo>
                  <a:lnTo>
                    <a:pt x="259552" y="714290"/>
                  </a:lnTo>
                  <a:lnTo>
                    <a:pt x="278821" y="770617"/>
                  </a:lnTo>
                  <a:lnTo>
                    <a:pt x="286239" y="796010"/>
                  </a:lnTo>
                  <a:lnTo>
                    <a:pt x="294838" y="822385"/>
                  </a:lnTo>
                  <a:lnTo>
                    <a:pt x="300557" y="834558"/>
                  </a:lnTo>
                  <a:lnTo>
                    <a:pt x="306817" y="846343"/>
                  </a:lnTo>
                  <a:lnTo>
                    <a:pt x="317035" y="869226"/>
                  </a:lnTo>
                  <a:lnTo>
                    <a:pt x="341359" y="89193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7385709" y="2733304"/>
            <a:ext cx="241677" cy="199209"/>
            <a:chOff x="7385709" y="2733304"/>
            <a:chExt cx="241677" cy="199209"/>
          </a:xfrm>
        </p:grpSpPr>
        <p:sp>
          <p:nvSpPr>
            <p:cNvPr id="135" name="Freeform 134"/>
            <p:cNvSpPr/>
            <p:nvPr/>
          </p:nvSpPr>
          <p:spPr>
            <a:xfrm>
              <a:off x="7444769" y="2840982"/>
              <a:ext cx="143151" cy="11013"/>
            </a:xfrm>
            <a:custGeom>
              <a:avLst/>
              <a:gdLst/>
              <a:ahLst/>
              <a:cxnLst/>
              <a:rect l="0" t="0" r="0" b="0"/>
              <a:pathLst>
                <a:path w="143151" h="11013">
                  <a:moveTo>
                    <a:pt x="0" y="0"/>
                  </a:moveTo>
                  <a:lnTo>
                    <a:pt x="89238" y="0"/>
                  </a:lnTo>
                  <a:lnTo>
                    <a:pt x="143150" y="110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7385709" y="2733304"/>
              <a:ext cx="241677" cy="199209"/>
            </a:xfrm>
            <a:custGeom>
              <a:avLst/>
              <a:gdLst/>
              <a:ahLst/>
              <a:cxnLst/>
              <a:rect l="0" t="0" r="0" b="0"/>
              <a:pathLst>
                <a:path w="241677" h="199209">
                  <a:moveTo>
                    <a:pt x="224234" y="30597"/>
                  </a:moveTo>
                  <a:lnTo>
                    <a:pt x="212542" y="18906"/>
                  </a:lnTo>
                  <a:lnTo>
                    <a:pt x="205428" y="14239"/>
                  </a:lnTo>
                  <a:lnTo>
                    <a:pt x="197014" y="9903"/>
                  </a:lnTo>
                  <a:lnTo>
                    <a:pt x="187735" y="5790"/>
                  </a:lnTo>
                  <a:lnTo>
                    <a:pt x="176654" y="3047"/>
                  </a:lnTo>
                  <a:lnTo>
                    <a:pt x="164374" y="1219"/>
                  </a:lnTo>
                  <a:lnTo>
                    <a:pt x="151292" y="0"/>
                  </a:lnTo>
                  <a:lnTo>
                    <a:pt x="137678" y="411"/>
                  </a:lnTo>
                  <a:lnTo>
                    <a:pt x="123707" y="1909"/>
                  </a:lnTo>
                  <a:lnTo>
                    <a:pt x="109499" y="4131"/>
                  </a:lnTo>
                  <a:lnTo>
                    <a:pt x="96356" y="8059"/>
                  </a:lnTo>
                  <a:lnTo>
                    <a:pt x="83924" y="13125"/>
                  </a:lnTo>
                  <a:lnTo>
                    <a:pt x="71966" y="18949"/>
                  </a:lnTo>
                  <a:lnTo>
                    <a:pt x="60323" y="25279"/>
                  </a:lnTo>
                  <a:lnTo>
                    <a:pt x="48891" y="31946"/>
                  </a:lnTo>
                  <a:lnTo>
                    <a:pt x="37599" y="38837"/>
                  </a:lnTo>
                  <a:lnTo>
                    <a:pt x="28847" y="47102"/>
                  </a:lnTo>
                  <a:lnTo>
                    <a:pt x="21789" y="56283"/>
                  </a:lnTo>
                  <a:lnTo>
                    <a:pt x="15860" y="66073"/>
                  </a:lnTo>
                  <a:lnTo>
                    <a:pt x="10684" y="76271"/>
                  </a:lnTo>
                  <a:lnTo>
                    <a:pt x="6010" y="86740"/>
                  </a:lnTo>
                  <a:lnTo>
                    <a:pt x="1670" y="97390"/>
                  </a:lnTo>
                  <a:lnTo>
                    <a:pt x="0" y="108161"/>
                  </a:lnTo>
                  <a:lnTo>
                    <a:pt x="111" y="119011"/>
                  </a:lnTo>
                  <a:lnTo>
                    <a:pt x="1408" y="129916"/>
                  </a:lnTo>
                  <a:lnTo>
                    <a:pt x="4720" y="139632"/>
                  </a:lnTo>
                  <a:lnTo>
                    <a:pt x="9375" y="148557"/>
                  </a:lnTo>
                  <a:lnTo>
                    <a:pt x="14925" y="156954"/>
                  </a:lnTo>
                  <a:lnTo>
                    <a:pt x="22296" y="164999"/>
                  </a:lnTo>
                  <a:lnTo>
                    <a:pt x="30880" y="172809"/>
                  </a:lnTo>
                  <a:lnTo>
                    <a:pt x="40273" y="180463"/>
                  </a:lnTo>
                  <a:lnTo>
                    <a:pt x="50206" y="186789"/>
                  </a:lnTo>
                  <a:lnTo>
                    <a:pt x="60499" y="192230"/>
                  </a:lnTo>
                  <a:lnTo>
                    <a:pt x="71031" y="197081"/>
                  </a:lnTo>
                  <a:lnTo>
                    <a:pt x="81722" y="199091"/>
                  </a:lnTo>
                  <a:lnTo>
                    <a:pt x="92522" y="199208"/>
                  </a:lnTo>
                  <a:lnTo>
                    <a:pt x="103391" y="198062"/>
                  </a:lnTo>
                  <a:lnTo>
                    <a:pt x="115531" y="196075"/>
                  </a:lnTo>
                  <a:lnTo>
                    <a:pt x="128519" y="193527"/>
                  </a:lnTo>
                  <a:lnTo>
                    <a:pt x="142071" y="190604"/>
                  </a:lnTo>
                  <a:lnTo>
                    <a:pt x="154777" y="186209"/>
                  </a:lnTo>
                  <a:lnTo>
                    <a:pt x="166918" y="180832"/>
                  </a:lnTo>
                  <a:lnTo>
                    <a:pt x="178681" y="174800"/>
                  </a:lnTo>
                  <a:lnTo>
                    <a:pt x="188972" y="167108"/>
                  </a:lnTo>
                  <a:lnTo>
                    <a:pt x="198279" y="158310"/>
                  </a:lnTo>
                  <a:lnTo>
                    <a:pt x="206930" y="148773"/>
                  </a:lnTo>
                  <a:lnTo>
                    <a:pt x="215145" y="138746"/>
                  </a:lnTo>
                  <a:lnTo>
                    <a:pt x="223069" y="128390"/>
                  </a:lnTo>
                  <a:lnTo>
                    <a:pt x="230798" y="117815"/>
                  </a:lnTo>
                  <a:lnTo>
                    <a:pt x="235951" y="105872"/>
                  </a:lnTo>
                  <a:lnTo>
                    <a:pt x="239386" y="93015"/>
                  </a:lnTo>
                  <a:lnTo>
                    <a:pt x="241676" y="79550"/>
                  </a:lnTo>
                  <a:lnTo>
                    <a:pt x="240756" y="68127"/>
                  </a:lnTo>
                  <a:lnTo>
                    <a:pt x="237696" y="58064"/>
                  </a:lnTo>
                  <a:lnTo>
                    <a:pt x="233208" y="48908"/>
                  </a:lnTo>
                  <a:lnTo>
                    <a:pt x="227770" y="40358"/>
                  </a:lnTo>
                  <a:lnTo>
                    <a:pt x="221697" y="32210"/>
                  </a:lnTo>
                  <a:lnTo>
                    <a:pt x="169176" y="85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7466792" y="3688872"/>
            <a:ext cx="1112169" cy="594448"/>
            <a:chOff x="7466792" y="3688872"/>
            <a:chExt cx="1112169" cy="594448"/>
          </a:xfrm>
        </p:grpSpPr>
        <p:sp>
          <p:nvSpPr>
            <p:cNvPr id="138" name="Freeform 137"/>
            <p:cNvSpPr/>
            <p:nvPr/>
          </p:nvSpPr>
          <p:spPr>
            <a:xfrm>
              <a:off x="7466792" y="3843034"/>
              <a:ext cx="176186" cy="33036"/>
            </a:xfrm>
            <a:custGeom>
              <a:avLst/>
              <a:gdLst/>
              <a:ahLst/>
              <a:cxnLst/>
              <a:rect l="0" t="0" r="0" b="0"/>
              <a:pathLst>
                <a:path w="176186" h="33036">
                  <a:moveTo>
                    <a:pt x="0" y="33035"/>
                  </a:moveTo>
                  <a:lnTo>
                    <a:pt x="17537" y="27189"/>
                  </a:lnTo>
                  <a:lnTo>
                    <a:pt x="28821" y="24244"/>
                  </a:lnTo>
                  <a:lnTo>
                    <a:pt x="57671" y="17708"/>
                  </a:lnTo>
                  <a:lnTo>
                    <a:pt x="72706" y="15476"/>
                  </a:lnTo>
                  <a:lnTo>
                    <a:pt x="87623" y="13988"/>
                  </a:lnTo>
                  <a:lnTo>
                    <a:pt x="102462" y="12996"/>
                  </a:lnTo>
                  <a:lnTo>
                    <a:pt x="116024" y="11111"/>
                  </a:lnTo>
                  <a:lnTo>
                    <a:pt x="17618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7721588" y="3688872"/>
              <a:ext cx="196679" cy="165175"/>
            </a:xfrm>
            <a:custGeom>
              <a:avLst/>
              <a:gdLst/>
              <a:ahLst/>
              <a:cxnLst/>
              <a:rect l="0" t="0" r="0" b="0"/>
              <a:pathLst>
                <a:path w="196679" h="165175">
                  <a:moveTo>
                    <a:pt x="9481" y="0"/>
                  </a:moveTo>
                  <a:lnTo>
                    <a:pt x="9481" y="23383"/>
                  </a:lnTo>
                  <a:lnTo>
                    <a:pt x="8258" y="36388"/>
                  </a:lnTo>
                  <a:lnTo>
                    <a:pt x="6219" y="51176"/>
                  </a:lnTo>
                  <a:lnTo>
                    <a:pt x="3636" y="67152"/>
                  </a:lnTo>
                  <a:lnTo>
                    <a:pt x="1914" y="82697"/>
                  </a:lnTo>
                  <a:lnTo>
                    <a:pt x="765" y="97954"/>
                  </a:lnTo>
                  <a:lnTo>
                    <a:pt x="0" y="113019"/>
                  </a:lnTo>
                  <a:lnTo>
                    <a:pt x="4384" y="124287"/>
                  </a:lnTo>
                  <a:lnTo>
                    <a:pt x="12201" y="133022"/>
                  </a:lnTo>
                  <a:lnTo>
                    <a:pt x="22306" y="140069"/>
                  </a:lnTo>
                  <a:lnTo>
                    <a:pt x="33937" y="144766"/>
                  </a:lnTo>
                  <a:lnTo>
                    <a:pt x="46585" y="147898"/>
                  </a:lnTo>
                  <a:lnTo>
                    <a:pt x="59911" y="149986"/>
                  </a:lnTo>
                  <a:lnTo>
                    <a:pt x="72465" y="152602"/>
                  </a:lnTo>
                  <a:lnTo>
                    <a:pt x="84506" y="155569"/>
                  </a:lnTo>
                  <a:lnTo>
                    <a:pt x="96203" y="158771"/>
                  </a:lnTo>
                  <a:lnTo>
                    <a:pt x="108895" y="160905"/>
                  </a:lnTo>
                  <a:lnTo>
                    <a:pt x="122251" y="162328"/>
                  </a:lnTo>
                  <a:lnTo>
                    <a:pt x="196678" y="1651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7864740" y="3688872"/>
              <a:ext cx="42516" cy="330348"/>
            </a:xfrm>
            <a:custGeom>
              <a:avLst/>
              <a:gdLst/>
              <a:ahLst/>
              <a:cxnLst/>
              <a:rect l="0" t="0" r="0" b="0"/>
              <a:pathLst>
                <a:path w="42516" h="330348">
                  <a:moveTo>
                    <a:pt x="9480" y="0"/>
                  </a:moveTo>
                  <a:lnTo>
                    <a:pt x="3634" y="17537"/>
                  </a:lnTo>
                  <a:lnTo>
                    <a:pt x="1913" y="27597"/>
                  </a:lnTo>
                  <a:lnTo>
                    <a:pt x="765" y="39198"/>
                  </a:lnTo>
                  <a:lnTo>
                    <a:pt x="0" y="51826"/>
                  </a:lnTo>
                  <a:lnTo>
                    <a:pt x="713" y="65138"/>
                  </a:lnTo>
                  <a:lnTo>
                    <a:pt x="2411" y="78907"/>
                  </a:lnTo>
                  <a:lnTo>
                    <a:pt x="4768" y="92981"/>
                  </a:lnTo>
                  <a:lnTo>
                    <a:pt x="6339" y="108481"/>
                  </a:lnTo>
                  <a:lnTo>
                    <a:pt x="7385" y="124931"/>
                  </a:lnTo>
                  <a:lnTo>
                    <a:pt x="8084" y="142016"/>
                  </a:lnTo>
                  <a:lnTo>
                    <a:pt x="9773" y="159523"/>
                  </a:lnTo>
                  <a:lnTo>
                    <a:pt x="12121" y="177312"/>
                  </a:lnTo>
                  <a:lnTo>
                    <a:pt x="14912" y="195289"/>
                  </a:lnTo>
                  <a:lnTo>
                    <a:pt x="17995" y="212168"/>
                  </a:lnTo>
                  <a:lnTo>
                    <a:pt x="24683" y="243973"/>
                  </a:lnTo>
                  <a:lnTo>
                    <a:pt x="31736" y="274422"/>
                  </a:lnTo>
                  <a:lnTo>
                    <a:pt x="42515" y="3303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7951301" y="3832023"/>
              <a:ext cx="218058" cy="451297"/>
            </a:xfrm>
            <a:custGeom>
              <a:avLst/>
              <a:gdLst/>
              <a:ahLst/>
              <a:cxnLst/>
              <a:rect l="0" t="0" r="0" b="0"/>
              <a:pathLst>
                <a:path w="218058" h="451297">
                  <a:moveTo>
                    <a:pt x="22023" y="0"/>
                  </a:moveTo>
                  <a:lnTo>
                    <a:pt x="27868" y="17536"/>
                  </a:lnTo>
                  <a:lnTo>
                    <a:pt x="30814" y="27597"/>
                  </a:lnTo>
                  <a:lnTo>
                    <a:pt x="37350" y="51825"/>
                  </a:lnTo>
                  <a:lnTo>
                    <a:pt x="42028" y="63914"/>
                  </a:lnTo>
                  <a:lnTo>
                    <a:pt x="47595" y="75644"/>
                  </a:lnTo>
                  <a:lnTo>
                    <a:pt x="53753" y="87134"/>
                  </a:lnTo>
                  <a:lnTo>
                    <a:pt x="61529" y="96018"/>
                  </a:lnTo>
                  <a:lnTo>
                    <a:pt x="70383" y="103164"/>
                  </a:lnTo>
                  <a:lnTo>
                    <a:pt x="79957" y="109152"/>
                  </a:lnTo>
                  <a:lnTo>
                    <a:pt x="90010" y="111920"/>
                  </a:lnTo>
                  <a:lnTo>
                    <a:pt x="100382" y="112542"/>
                  </a:lnTo>
                  <a:lnTo>
                    <a:pt x="110968" y="111733"/>
                  </a:lnTo>
                  <a:lnTo>
                    <a:pt x="121695" y="108747"/>
                  </a:lnTo>
                  <a:lnTo>
                    <a:pt x="132517" y="104309"/>
                  </a:lnTo>
                  <a:lnTo>
                    <a:pt x="143403" y="98903"/>
                  </a:lnTo>
                  <a:lnTo>
                    <a:pt x="151883" y="91629"/>
                  </a:lnTo>
                  <a:lnTo>
                    <a:pt x="158761" y="83109"/>
                  </a:lnTo>
                  <a:lnTo>
                    <a:pt x="164568" y="73759"/>
                  </a:lnTo>
                  <a:lnTo>
                    <a:pt x="168441" y="62631"/>
                  </a:lnTo>
                  <a:lnTo>
                    <a:pt x="171021" y="50318"/>
                  </a:lnTo>
                  <a:lnTo>
                    <a:pt x="172743" y="37216"/>
                  </a:lnTo>
                  <a:lnTo>
                    <a:pt x="171443" y="32151"/>
                  </a:lnTo>
                  <a:lnTo>
                    <a:pt x="168130" y="32446"/>
                  </a:lnTo>
                  <a:lnTo>
                    <a:pt x="163474" y="36312"/>
                  </a:lnTo>
                  <a:lnTo>
                    <a:pt x="160370" y="43784"/>
                  </a:lnTo>
                  <a:lnTo>
                    <a:pt x="158301" y="53660"/>
                  </a:lnTo>
                  <a:lnTo>
                    <a:pt x="156921" y="65137"/>
                  </a:lnTo>
                  <a:lnTo>
                    <a:pt x="157225" y="77683"/>
                  </a:lnTo>
                  <a:lnTo>
                    <a:pt x="158651" y="90941"/>
                  </a:lnTo>
                  <a:lnTo>
                    <a:pt x="169731" y="159074"/>
                  </a:lnTo>
                  <a:lnTo>
                    <a:pt x="173106" y="175789"/>
                  </a:lnTo>
                  <a:lnTo>
                    <a:pt x="176578" y="190603"/>
                  </a:lnTo>
                  <a:lnTo>
                    <a:pt x="180118" y="204150"/>
                  </a:lnTo>
                  <a:lnTo>
                    <a:pt x="183701" y="216851"/>
                  </a:lnTo>
                  <a:lnTo>
                    <a:pt x="190945" y="240752"/>
                  </a:lnTo>
                  <a:lnTo>
                    <a:pt x="201902" y="274844"/>
                  </a:lnTo>
                  <a:lnTo>
                    <a:pt x="205564" y="288451"/>
                  </a:lnTo>
                  <a:lnTo>
                    <a:pt x="209230" y="303640"/>
                  </a:lnTo>
                  <a:lnTo>
                    <a:pt x="212897" y="319883"/>
                  </a:lnTo>
                  <a:lnTo>
                    <a:pt x="215341" y="336829"/>
                  </a:lnTo>
                  <a:lnTo>
                    <a:pt x="216971" y="354244"/>
                  </a:lnTo>
                  <a:lnTo>
                    <a:pt x="218057" y="371972"/>
                  </a:lnTo>
                  <a:lnTo>
                    <a:pt x="217559" y="387461"/>
                  </a:lnTo>
                  <a:lnTo>
                    <a:pt x="216002" y="401458"/>
                  </a:lnTo>
                  <a:lnTo>
                    <a:pt x="213741" y="414459"/>
                  </a:lnTo>
                  <a:lnTo>
                    <a:pt x="209787" y="425574"/>
                  </a:lnTo>
                  <a:lnTo>
                    <a:pt x="204704" y="435431"/>
                  </a:lnTo>
                  <a:lnTo>
                    <a:pt x="198868" y="444449"/>
                  </a:lnTo>
                  <a:lnTo>
                    <a:pt x="190084" y="449238"/>
                  </a:lnTo>
                  <a:lnTo>
                    <a:pt x="179333" y="451207"/>
                  </a:lnTo>
                  <a:lnTo>
                    <a:pt x="167272" y="451296"/>
                  </a:lnTo>
                  <a:lnTo>
                    <a:pt x="155561" y="450131"/>
                  </a:lnTo>
                  <a:lnTo>
                    <a:pt x="144083" y="448132"/>
                  </a:lnTo>
                  <a:lnTo>
                    <a:pt x="132761" y="445575"/>
                  </a:lnTo>
                  <a:lnTo>
                    <a:pt x="121542" y="441424"/>
                  </a:lnTo>
                  <a:lnTo>
                    <a:pt x="110392" y="436209"/>
                  </a:lnTo>
                  <a:lnTo>
                    <a:pt x="99288" y="430286"/>
                  </a:lnTo>
                  <a:lnTo>
                    <a:pt x="88216" y="423890"/>
                  </a:lnTo>
                  <a:lnTo>
                    <a:pt x="77163" y="417179"/>
                  </a:lnTo>
                  <a:lnTo>
                    <a:pt x="66124" y="410258"/>
                  </a:lnTo>
                  <a:lnTo>
                    <a:pt x="55094" y="404421"/>
                  </a:lnTo>
                  <a:lnTo>
                    <a:pt x="44071" y="399305"/>
                  </a:lnTo>
                  <a:lnTo>
                    <a:pt x="33051" y="394672"/>
                  </a:lnTo>
                  <a:lnTo>
                    <a:pt x="23257" y="389136"/>
                  </a:lnTo>
                  <a:lnTo>
                    <a:pt x="14281" y="382998"/>
                  </a:lnTo>
                  <a:lnTo>
                    <a:pt x="0" y="3633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8325694" y="3876069"/>
              <a:ext cx="220232" cy="11012"/>
            </a:xfrm>
            <a:custGeom>
              <a:avLst/>
              <a:gdLst/>
              <a:ahLst/>
              <a:cxnLst/>
              <a:rect l="0" t="0" r="0" b="0"/>
              <a:pathLst>
                <a:path w="220232" h="11012">
                  <a:moveTo>
                    <a:pt x="0" y="11011"/>
                  </a:moveTo>
                  <a:lnTo>
                    <a:pt x="114097" y="11011"/>
                  </a:lnTo>
                  <a:lnTo>
                    <a:pt x="127452" y="9788"/>
                  </a:lnTo>
                  <a:lnTo>
                    <a:pt x="140026" y="7749"/>
                  </a:lnTo>
                  <a:lnTo>
                    <a:pt x="152079" y="5166"/>
                  </a:lnTo>
                  <a:lnTo>
                    <a:pt x="165008" y="3444"/>
                  </a:lnTo>
                  <a:lnTo>
                    <a:pt x="178522" y="2296"/>
                  </a:lnTo>
                  <a:lnTo>
                    <a:pt x="22023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8435809" y="3953150"/>
              <a:ext cx="143152" cy="11012"/>
            </a:xfrm>
            <a:custGeom>
              <a:avLst/>
              <a:gdLst/>
              <a:ahLst/>
              <a:cxnLst/>
              <a:rect l="0" t="0" r="0" b="0"/>
              <a:pathLst>
                <a:path w="143152" h="11012">
                  <a:moveTo>
                    <a:pt x="0" y="11011"/>
                  </a:moveTo>
                  <a:lnTo>
                    <a:pt x="17537" y="5166"/>
                  </a:lnTo>
                  <a:lnTo>
                    <a:pt x="28821" y="3444"/>
                  </a:lnTo>
                  <a:lnTo>
                    <a:pt x="42461" y="2296"/>
                  </a:lnTo>
                  <a:lnTo>
                    <a:pt x="57671" y="1531"/>
                  </a:lnTo>
                  <a:lnTo>
                    <a:pt x="87624" y="681"/>
                  </a:lnTo>
                  <a:lnTo>
                    <a:pt x="14315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8220159" y="2724523"/>
            <a:ext cx="344906" cy="214717"/>
            <a:chOff x="8220159" y="2724523"/>
            <a:chExt cx="344906" cy="214717"/>
          </a:xfrm>
        </p:grpSpPr>
        <p:sp>
          <p:nvSpPr>
            <p:cNvPr id="145" name="Freeform 144"/>
            <p:cNvSpPr/>
            <p:nvPr/>
          </p:nvSpPr>
          <p:spPr>
            <a:xfrm>
              <a:off x="8358729" y="2840982"/>
              <a:ext cx="143151" cy="1"/>
            </a:xfrm>
            <a:custGeom>
              <a:avLst/>
              <a:gdLst/>
              <a:ahLst/>
              <a:cxnLst/>
              <a:rect l="0" t="0" r="0" b="0"/>
              <a:pathLst>
                <a:path w="143151" h="1">
                  <a:moveTo>
                    <a:pt x="0" y="0"/>
                  </a:moveTo>
                  <a:lnTo>
                    <a:pt x="1431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8220159" y="2724523"/>
              <a:ext cx="344906" cy="214717"/>
            </a:xfrm>
            <a:custGeom>
              <a:avLst/>
              <a:gdLst/>
              <a:ahLst/>
              <a:cxnLst/>
              <a:rect l="0" t="0" r="0" b="0"/>
              <a:pathLst>
                <a:path w="344906" h="214717">
                  <a:moveTo>
                    <a:pt x="193628" y="6344"/>
                  </a:moveTo>
                  <a:lnTo>
                    <a:pt x="170245" y="498"/>
                  </a:lnTo>
                  <a:lnTo>
                    <a:pt x="159686" y="0"/>
                  </a:lnTo>
                  <a:lnTo>
                    <a:pt x="148977" y="891"/>
                  </a:lnTo>
                  <a:lnTo>
                    <a:pt x="138167" y="2708"/>
                  </a:lnTo>
                  <a:lnTo>
                    <a:pt x="126066" y="5144"/>
                  </a:lnTo>
                  <a:lnTo>
                    <a:pt x="99570" y="11112"/>
                  </a:lnTo>
                  <a:lnTo>
                    <a:pt x="86876" y="14417"/>
                  </a:lnTo>
                  <a:lnTo>
                    <a:pt x="74743" y="17843"/>
                  </a:lnTo>
                  <a:lnTo>
                    <a:pt x="62984" y="21351"/>
                  </a:lnTo>
                  <a:lnTo>
                    <a:pt x="52698" y="26137"/>
                  </a:lnTo>
                  <a:lnTo>
                    <a:pt x="43393" y="31774"/>
                  </a:lnTo>
                  <a:lnTo>
                    <a:pt x="34742" y="37979"/>
                  </a:lnTo>
                  <a:lnTo>
                    <a:pt x="26529" y="45787"/>
                  </a:lnTo>
                  <a:lnTo>
                    <a:pt x="18606" y="54662"/>
                  </a:lnTo>
                  <a:lnTo>
                    <a:pt x="10877" y="64249"/>
                  </a:lnTo>
                  <a:lnTo>
                    <a:pt x="5724" y="76759"/>
                  </a:lnTo>
                  <a:lnTo>
                    <a:pt x="2290" y="91216"/>
                  </a:lnTo>
                  <a:lnTo>
                    <a:pt x="0" y="106971"/>
                  </a:lnTo>
                  <a:lnTo>
                    <a:pt x="920" y="119922"/>
                  </a:lnTo>
                  <a:lnTo>
                    <a:pt x="3980" y="131003"/>
                  </a:lnTo>
                  <a:lnTo>
                    <a:pt x="8468" y="140837"/>
                  </a:lnTo>
                  <a:lnTo>
                    <a:pt x="13906" y="149840"/>
                  </a:lnTo>
                  <a:lnTo>
                    <a:pt x="19979" y="158289"/>
                  </a:lnTo>
                  <a:lnTo>
                    <a:pt x="26474" y="166369"/>
                  </a:lnTo>
                  <a:lnTo>
                    <a:pt x="35699" y="174203"/>
                  </a:lnTo>
                  <a:lnTo>
                    <a:pt x="46743" y="181872"/>
                  </a:lnTo>
                  <a:lnTo>
                    <a:pt x="58999" y="189432"/>
                  </a:lnTo>
                  <a:lnTo>
                    <a:pt x="72064" y="195695"/>
                  </a:lnTo>
                  <a:lnTo>
                    <a:pt x="85668" y="201095"/>
                  </a:lnTo>
                  <a:lnTo>
                    <a:pt x="99631" y="205918"/>
                  </a:lnTo>
                  <a:lnTo>
                    <a:pt x="113834" y="209133"/>
                  </a:lnTo>
                  <a:lnTo>
                    <a:pt x="128197" y="211276"/>
                  </a:lnTo>
                  <a:lnTo>
                    <a:pt x="142666" y="212705"/>
                  </a:lnTo>
                  <a:lnTo>
                    <a:pt x="158430" y="213658"/>
                  </a:lnTo>
                  <a:lnTo>
                    <a:pt x="192258" y="214716"/>
                  </a:lnTo>
                  <a:lnTo>
                    <a:pt x="207397" y="213775"/>
                  </a:lnTo>
                  <a:lnTo>
                    <a:pt x="221159" y="211924"/>
                  </a:lnTo>
                  <a:lnTo>
                    <a:pt x="234005" y="209467"/>
                  </a:lnTo>
                  <a:lnTo>
                    <a:pt x="246239" y="205381"/>
                  </a:lnTo>
                  <a:lnTo>
                    <a:pt x="258066" y="200211"/>
                  </a:lnTo>
                  <a:lnTo>
                    <a:pt x="269622" y="194317"/>
                  </a:lnTo>
                  <a:lnTo>
                    <a:pt x="279772" y="187940"/>
                  </a:lnTo>
                  <a:lnTo>
                    <a:pt x="288986" y="181243"/>
                  </a:lnTo>
                  <a:lnTo>
                    <a:pt x="297576" y="174330"/>
                  </a:lnTo>
                  <a:lnTo>
                    <a:pt x="305749" y="167275"/>
                  </a:lnTo>
                  <a:lnTo>
                    <a:pt x="313644" y="160124"/>
                  </a:lnTo>
                  <a:lnTo>
                    <a:pt x="321356" y="152910"/>
                  </a:lnTo>
                  <a:lnTo>
                    <a:pt x="327720" y="144431"/>
                  </a:lnTo>
                  <a:lnTo>
                    <a:pt x="333187" y="135107"/>
                  </a:lnTo>
                  <a:lnTo>
                    <a:pt x="338054" y="125220"/>
                  </a:lnTo>
                  <a:lnTo>
                    <a:pt x="341299" y="113735"/>
                  </a:lnTo>
                  <a:lnTo>
                    <a:pt x="343463" y="101185"/>
                  </a:lnTo>
                  <a:lnTo>
                    <a:pt x="344905" y="87924"/>
                  </a:lnTo>
                  <a:lnTo>
                    <a:pt x="343419" y="76636"/>
                  </a:lnTo>
                  <a:lnTo>
                    <a:pt x="339982" y="66664"/>
                  </a:lnTo>
                  <a:lnTo>
                    <a:pt x="335244" y="57569"/>
                  </a:lnTo>
                  <a:lnTo>
                    <a:pt x="328414" y="50282"/>
                  </a:lnTo>
                  <a:lnTo>
                    <a:pt x="320191" y="44200"/>
                  </a:lnTo>
                  <a:lnTo>
                    <a:pt x="311038" y="38923"/>
                  </a:lnTo>
                  <a:lnTo>
                    <a:pt x="301265" y="34180"/>
                  </a:lnTo>
                  <a:lnTo>
                    <a:pt x="291080" y="29796"/>
                  </a:lnTo>
                  <a:lnTo>
                    <a:pt x="280619" y="25649"/>
                  </a:lnTo>
                  <a:lnTo>
                    <a:pt x="259207" y="17778"/>
                  </a:lnTo>
                  <a:lnTo>
                    <a:pt x="248358" y="13967"/>
                  </a:lnTo>
                  <a:lnTo>
                    <a:pt x="236233" y="11426"/>
                  </a:lnTo>
                  <a:lnTo>
                    <a:pt x="223254" y="9732"/>
                  </a:lnTo>
                  <a:lnTo>
                    <a:pt x="171604" y="634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8766157" y="3644826"/>
            <a:ext cx="438782" cy="331110"/>
            <a:chOff x="8766157" y="3644826"/>
            <a:chExt cx="438782" cy="331110"/>
          </a:xfrm>
        </p:grpSpPr>
        <p:sp>
          <p:nvSpPr>
            <p:cNvPr id="148" name="Freeform 147"/>
            <p:cNvSpPr/>
            <p:nvPr/>
          </p:nvSpPr>
          <p:spPr>
            <a:xfrm>
              <a:off x="8766157" y="3776965"/>
              <a:ext cx="154163" cy="11012"/>
            </a:xfrm>
            <a:custGeom>
              <a:avLst/>
              <a:gdLst/>
              <a:ahLst/>
              <a:cxnLst/>
              <a:rect l="0" t="0" r="0" b="0"/>
              <a:pathLst>
                <a:path w="154163" h="11012">
                  <a:moveTo>
                    <a:pt x="0" y="11011"/>
                  </a:moveTo>
                  <a:lnTo>
                    <a:pt x="23382" y="5166"/>
                  </a:lnTo>
                  <a:lnTo>
                    <a:pt x="36387" y="3444"/>
                  </a:lnTo>
                  <a:lnTo>
                    <a:pt x="51176" y="2296"/>
                  </a:lnTo>
                  <a:lnTo>
                    <a:pt x="67152" y="1531"/>
                  </a:lnTo>
                  <a:lnTo>
                    <a:pt x="101217" y="681"/>
                  </a:lnTo>
                  <a:lnTo>
                    <a:pt x="15416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9002484" y="3644826"/>
              <a:ext cx="202455" cy="331110"/>
            </a:xfrm>
            <a:custGeom>
              <a:avLst/>
              <a:gdLst/>
              <a:ahLst/>
              <a:cxnLst/>
              <a:rect l="0" t="0" r="0" b="0"/>
              <a:pathLst>
                <a:path w="202455" h="331110">
                  <a:moveTo>
                    <a:pt x="160089" y="44046"/>
                  </a:moveTo>
                  <a:lnTo>
                    <a:pt x="148397" y="26509"/>
                  </a:lnTo>
                  <a:lnTo>
                    <a:pt x="141283" y="20120"/>
                  </a:lnTo>
                  <a:lnTo>
                    <a:pt x="132869" y="14637"/>
                  </a:lnTo>
                  <a:lnTo>
                    <a:pt x="123589" y="9758"/>
                  </a:lnTo>
                  <a:lnTo>
                    <a:pt x="112510" y="7729"/>
                  </a:lnTo>
                  <a:lnTo>
                    <a:pt x="100229" y="7600"/>
                  </a:lnTo>
                  <a:lnTo>
                    <a:pt x="87148" y="8737"/>
                  </a:lnTo>
                  <a:lnTo>
                    <a:pt x="75980" y="11942"/>
                  </a:lnTo>
                  <a:lnTo>
                    <a:pt x="66088" y="16526"/>
                  </a:lnTo>
                  <a:lnTo>
                    <a:pt x="57045" y="22029"/>
                  </a:lnTo>
                  <a:lnTo>
                    <a:pt x="51017" y="30592"/>
                  </a:lnTo>
                  <a:lnTo>
                    <a:pt x="46999" y="41194"/>
                  </a:lnTo>
                  <a:lnTo>
                    <a:pt x="44319" y="53156"/>
                  </a:lnTo>
                  <a:lnTo>
                    <a:pt x="43757" y="66025"/>
                  </a:lnTo>
                  <a:lnTo>
                    <a:pt x="44606" y="79498"/>
                  </a:lnTo>
                  <a:lnTo>
                    <a:pt x="46395" y="93375"/>
                  </a:lnTo>
                  <a:lnTo>
                    <a:pt x="50034" y="106296"/>
                  </a:lnTo>
                  <a:lnTo>
                    <a:pt x="54908" y="118581"/>
                  </a:lnTo>
                  <a:lnTo>
                    <a:pt x="60603" y="130442"/>
                  </a:lnTo>
                  <a:lnTo>
                    <a:pt x="68072" y="143242"/>
                  </a:lnTo>
                  <a:lnTo>
                    <a:pt x="76721" y="156670"/>
                  </a:lnTo>
                  <a:lnTo>
                    <a:pt x="86158" y="170516"/>
                  </a:lnTo>
                  <a:lnTo>
                    <a:pt x="93672" y="183417"/>
                  </a:lnTo>
                  <a:lnTo>
                    <a:pt x="99905" y="195689"/>
                  </a:lnTo>
                  <a:lnTo>
                    <a:pt x="105284" y="207540"/>
                  </a:lnTo>
                  <a:lnTo>
                    <a:pt x="110093" y="219112"/>
                  </a:lnTo>
                  <a:lnTo>
                    <a:pt x="114524" y="230497"/>
                  </a:lnTo>
                  <a:lnTo>
                    <a:pt x="122708" y="252934"/>
                  </a:lnTo>
                  <a:lnTo>
                    <a:pt x="130425" y="275142"/>
                  </a:lnTo>
                  <a:lnTo>
                    <a:pt x="131748" y="286203"/>
                  </a:lnTo>
                  <a:lnTo>
                    <a:pt x="131407" y="297247"/>
                  </a:lnTo>
                  <a:lnTo>
                    <a:pt x="129956" y="308280"/>
                  </a:lnTo>
                  <a:lnTo>
                    <a:pt x="125318" y="316859"/>
                  </a:lnTo>
                  <a:lnTo>
                    <a:pt x="118556" y="323802"/>
                  </a:lnTo>
                  <a:lnTo>
                    <a:pt x="110376" y="329654"/>
                  </a:lnTo>
                  <a:lnTo>
                    <a:pt x="100030" y="331109"/>
                  </a:lnTo>
                  <a:lnTo>
                    <a:pt x="88238" y="329631"/>
                  </a:lnTo>
                  <a:lnTo>
                    <a:pt x="75483" y="326199"/>
                  </a:lnTo>
                  <a:lnTo>
                    <a:pt x="63309" y="321464"/>
                  </a:lnTo>
                  <a:lnTo>
                    <a:pt x="51523" y="315860"/>
                  </a:lnTo>
                  <a:lnTo>
                    <a:pt x="39995" y="309678"/>
                  </a:lnTo>
                  <a:lnTo>
                    <a:pt x="29863" y="301885"/>
                  </a:lnTo>
                  <a:lnTo>
                    <a:pt x="20660" y="293020"/>
                  </a:lnTo>
                  <a:lnTo>
                    <a:pt x="12078" y="283439"/>
                  </a:lnTo>
                  <a:lnTo>
                    <a:pt x="6357" y="272158"/>
                  </a:lnTo>
                  <a:lnTo>
                    <a:pt x="2543" y="259743"/>
                  </a:lnTo>
                  <a:lnTo>
                    <a:pt x="0" y="246572"/>
                  </a:lnTo>
                  <a:lnTo>
                    <a:pt x="752" y="234122"/>
                  </a:lnTo>
                  <a:lnTo>
                    <a:pt x="3701" y="222151"/>
                  </a:lnTo>
                  <a:lnTo>
                    <a:pt x="8114" y="210499"/>
                  </a:lnTo>
                  <a:lnTo>
                    <a:pt x="15950" y="200285"/>
                  </a:lnTo>
                  <a:lnTo>
                    <a:pt x="26067" y="191028"/>
                  </a:lnTo>
                  <a:lnTo>
                    <a:pt x="37706" y="182410"/>
                  </a:lnTo>
                  <a:lnTo>
                    <a:pt x="50360" y="174218"/>
                  </a:lnTo>
                  <a:lnTo>
                    <a:pt x="63689" y="166309"/>
                  </a:lnTo>
                  <a:lnTo>
                    <a:pt x="77470" y="158589"/>
                  </a:lnTo>
                  <a:lnTo>
                    <a:pt x="90327" y="149773"/>
                  </a:lnTo>
                  <a:lnTo>
                    <a:pt x="102569" y="140224"/>
                  </a:lnTo>
                  <a:lnTo>
                    <a:pt x="114402" y="130188"/>
                  </a:lnTo>
                  <a:lnTo>
                    <a:pt x="125960" y="119827"/>
                  </a:lnTo>
                  <a:lnTo>
                    <a:pt x="148590" y="98526"/>
                  </a:lnTo>
                  <a:lnTo>
                    <a:pt x="176122" y="71744"/>
                  </a:lnTo>
                  <a:lnTo>
                    <a:pt x="184236" y="62512"/>
                  </a:lnTo>
                  <a:lnTo>
                    <a:pt x="192092" y="52686"/>
                  </a:lnTo>
                  <a:lnTo>
                    <a:pt x="199777" y="42465"/>
                  </a:lnTo>
                  <a:lnTo>
                    <a:pt x="202454" y="33204"/>
                  </a:lnTo>
                  <a:lnTo>
                    <a:pt x="201790" y="24583"/>
                  </a:lnTo>
                  <a:lnTo>
                    <a:pt x="18211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31128" y="321772"/>
            <a:ext cx="821921" cy="629549"/>
            <a:chOff x="431128" y="321772"/>
            <a:chExt cx="821921" cy="629549"/>
          </a:xfrm>
        </p:grpSpPr>
        <p:sp>
          <p:nvSpPr>
            <p:cNvPr id="2" name="Freeform 1"/>
            <p:cNvSpPr/>
            <p:nvPr/>
          </p:nvSpPr>
          <p:spPr>
            <a:xfrm>
              <a:off x="652167" y="473497"/>
              <a:ext cx="9481" cy="308324"/>
            </a:xfrm>
            <a:custGeom>
              <a:avLst/>
              <a:gdLst/>
              <a:ahLst/>
              <a:cxnLst/>
              <a:rect l="0" t="0" r="0" b="0"/>
              <a:pathLst>
                <a:path w="9481" h="308324">
                  <a:moveTo>
                    <a:pt x="9480" y="0"/>
                  </a:moveTo>
                  <a:lnTo>
                    <a:pt x="9480" y="29228"/>
                  </a:lnTo>
                  <a:lnTo>
                    <a:pt x="8257" y="43955"/>
                  </a:lnTo>
                  <a:lnTo>
                    <a:pt x="6218" y="59891"/>
                  </a:lnTo>
                  <a:lnTo>
                    <a:pt x="3635" y="76632"/>
                  </a:lnTo>
                  <a:lnTo>
                    <a:pt x="1913" y="96358"/>
                  </a:lnTo>
                  <a:lnTo>
                    <a:pt x="765" y="118073"/>
                  </a:lnTo>
                  <a:lnTo>
                    <a:pt x="0" y="141114"/>
                  </a:lnTo>
                  <a:lnTo>
                    <a:pt x="713" y="162592"/>
                  </a:lnTo>
                  <a:lnTo>
                    <a:pt x="2412" y="183029"/>
                  </a:lnTo>
                  <a:lnTo>
                    <a:pt x="4768" y="202770"/>
                  </a:lnTo>
                  <a:lnTo>
                    <a:pt x="5115" y="220826"/>
                  </a:lnTo>
                  <a:lnTo>
                    <a:pt x="4123" y="237756"/>
                  </a:lnTo>
                  <a:lnTo>
                    <a:pt x="9480" y="3083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759635" y="550578"/>
              <a:ext cx="143970" cy="223554"/>
            </a:xfrm>
            <a:custGeom>
              <a:avLst/>
              <a:gdLst/>
              <a:ahLst/>
              <a:cxnLst/>
              <a:rect l="0" t="0" r="0" b="0"/>
              <a:pathLst>
                <a:path w="143970" h="223554">
                  <a:moveTo>
                    <a:pt x="45163" y="0"/>
                  </a:moveTo>
                  <a:lnTo>
                    <a:pt x="27626" y="11691"/>
                  </a:lnTo>
                  <a:lnTo>
                    <a:pt x="20013" y="17582"/>
                  </a:lnTo>
                  <a:lnTo>
                    <a:pt x="12491" y="23956"/>
                  </a:lnTo>
                  <a:lnTo>
                    <a:pt x="5029" y="30653"/>
                  </a:lnTo>
                  <a:lnTo>
                    <a:pt x="1278" y="40011"/>
                  </a:lnTo>
                  <a:lnTo>
                    <a:pt x="0" y="51144"/>
                  </a:lnTo>
                  <a:lnTo>
                    <a:pt x="372" y="63460"/>
                  </a:lnTo>
                  <a:lnTo>
                    <a:pt x="4291" y="74118"/>
                  </a:lnTo>
                  <a:lnTo>
                    <a:pt x="10574" y="83670"/>
                  </a:lnTo>
                  <a:lnTo>
                    <a:pt x="18433" y="92485"/>
                  </a:lnTo>
                  <a:lnTo>
                    <a:pt x="29790" y="99585"/>
                  </a:lnTo>
                  <a:lnTo>
                    <a:pt x="43479" y="105542"/>
                  </a:lnTo>
                  <a:lnTo>
                    <a:pt x="58722" y="110737"/>
                  </a:lnTo>
                  <a:lnTo>
                    <a:pt x="71332" y="116647"/>
                  </a:lnTo>
                  <a:lnTo>
                    <a:pt x="82185" y="123034"/>
                  </a:lnTo>
                  <a:lnTo>
                    <a:pt x="123031" y="150868"/>
                  </a:lnTo>
                  <a:lnTo>
                    <a:pt x="131333" y="159307"/>
                  </a:lnTo>
                  <a:lnTo>
                    <a:pt x="138091" y="168603"/>
                  </a:lnTo>
                  <a:lnTo>
                    <a:pt x="143820" y="178471"/>
                  </a:lnTo>
                  <a:lnTo>
                    <a:pt x="143969" y="187497"/>
                  </a:lnTo>
                  <a:lnTo>
                    <a:pt x="140398" y="195961"/>
                  </a:lnTo>
                  <a:lnTo>
                    <a:pt x="134347" y="204051"/>
                  </a:lnTo>
                  <a:lnTo>
                    <a:pt x="126642" y="210668"/>
                  </a:lnTo>
                  <a:lnTo>
                    <a:pt x="117835" y="216303"/>
                  </a:lnTo>
                  <a:lnTo>
                    <a:pt x="108293" y="221282"/>
                  </a:lnTo>
                  <a:lnTo>
                    <a:pt x="97038" y="223379"/>
                  </a:lnTo>
                  <a:lnTo>
                    <a:pt x="84640" y="223553"/>
                  </a:lnTo>
                  <a:lnTo>
                    <a:pt x="45163" y="2202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804798" y="539566"/>
              <a:ext cx="154163" cy="44047"/>
            </a:xfrm>
            <a:custGeom>
              <a:avLst/>
              <a:gdLst/>
              <a:ahLst/>
              <a:cxnLst/>
              <a:rect l="0" t="0" r="0" b="0"/>
              <a:pathLst>
                <a:path w="154163" h="44047">
                  <a:moveTo>
                    <a:pt x="0" y="44046"/>
                  </a:moveTo>
                  <a:lnTo>
                    <a:pt x="17537" y="32355"/>
                  </a:lnTo>
                  <a:lnTo>
                    <a:pt x="27597" y="27687"/>
                  </a:lnTo>
                  <a:lnTo>
                    <a:pt x="39197" y="23352"/>
                  </a:lnTo>
                  <a:lnTo>
                    <a:pt x="51825" y="19239"/>
                  </a:lnTo>
                  <a:lnTo>
                    <a:pt x="66361" y="15273"/>
                  </a:lnTo>
                  <a:lnTo>
                    <a:pt x="82169" y="11405"/>
                  </a:lnTo>
                  <a:lnTo>
                    <a:pt x="15416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431128" y="321772"/>
              <a:ext cx="821921" cy="629549"/>
            </a:xfrm>
            <a:custGeom>
              <a:avLst/>
              <a:gdLst/>
              <a:ahLst/>
              <a:cxnLst/>
              <a:rect l="0" t="0" r="0" b="0"/>
              <a:pathLst>
                <a:path w="821921" h="629549">
                  <a:moveTo>
                    <a:pt x="252543" y="85655"/>
                  </a:moveTo>
                  <a:lnTo>
                    <a:pt x="235006" y="91501"/>
                  </a:lnTo>
                  <a:lnTo>
                    <a:pt x="213345" y="97634"/>
                  </a:lnTo>
                  <a:lnTo>
                    <a:pt x="200717" y="100982"/>
                  </a:lnTo>
                  <a:lnTo>
                    <a:pt x="186181" y="106885"/>
                  </a:lnTo>
                  <a:lnTo>
                    <a:pt x="170373" y="114490"/>
                  </a:lnTo>
                  <a:lnTo>
                    <a:pt x="153717" y="123231"/>
                  </a:lnTo>
                  <a:lnTo>
                    <a:pt x="137718" y="132729"/>
                  </a:lnTo>
                  <a:lnTo>
                    <a:pt x="122159" y="142731"/>
                  </a:lnTo>
                  <a:lnTo>
                    <a:pt x="106892" y="153070"/>
                  </a:lnTo>
                  <a:lnTo>
                    <a:pt x="93043" y="163633"/>
                  </a:lnTo>
                  <a:lnTo>
                    <a:pt x="80140" y="174346"/>
                  </a:lnTo>
                  <a:lnTo>
                    <a:pt x="67868" y="185158"/>
                  </a:lnTo>
                  <a:lnTo>
                    <a:pt x="57239" y="197260"/>
                  </a:lnTo>
                  <a:lnTo>
                    <a:pt x="47706" y="210222"/>
                  </a:lnTo>
                  <a:lnTo>
                    <a:pt x="38904" y="223758"/>
                  </a:lnTo>
                  <a:lnTo>
                    <a:pt x="31813" y="238899"/>
                  </a:lnTo>
                  <a:lnTo>
                    <a:pt x="25861" y="255111"/>
                  </a:lnTo>
                  <a:lnTo>
                    <a:pt x="20670" y="272036"/>
                  </a:lnTo>
                  <a:lnTo>
                    <a:pt x="11640" y="303893"/>
                  </a:lnTo>
                  <a:lnTo>
                    <a:pt x="7519" y="319239"/>
                  </a:lnTo>
                  <a:lnTo>
                    <a:pt x="4771" y="334364"/>
                  </a:lnTo>
                  <a:lnTo>
                    <a:pt x="2940" y="349342"/>
                  </a:lnTo>
                  <a:lnTo>
                    <a:pt x="1719" y="364221"/>
                  </a:lnTo>
                  <a:lnTo>
                    <a:pt x="905" y="379034"/>
                  </a:lnTo>
                  <a:lnTo>
                    <a:pt x="0" y="408544"/>
                  </a:lnTo>
                  <a:lnTo>
                    <a:pt x="2206" y="423265"/>
                  </a:lnTo>
                  <a:lnTo>
                    <a:pt x="6124" y="437973"/>
                  </a:lnTo>
                  <a:lnTo>
                    <a:pt x="11182" y="452673"/>
                  </a:lnTo>
                  <a:lnTo>
                    <a:pt x="17002" y="467366"/>
                  </a:lnTo>
                  <a:lnTo>
                    <a:pt x="23329" y="482056"/>
                  </a:lnTo>
                  <a:lnTo>
                    <a:pt x="29993" y="496743"/>
                  </a:lnTo>
                  <a:lnTo>
                    <a:pt x="39331" y="510205"/>
                  </a:lnTo>
                  <a:lnTo>
                    <a:pt x="50449" y="522850"/>
                  </a:lnTo>
                  <a:lnTo>
                    <a:pt x="62756" y="534951"/>
                  </a:lnTo>
                  <a:lnTo>
                    <a:pt x="75854" y="546689"/>
                  </a:lnTo>
                  <a:lnTo>
                    <a:pt x="89481" y="558184"/>
                  </a:lnTo>
                  <a:lnTo>
                    <a:pt x="103459" y="569519"/>
                  </a:lnTo>
                  <a:lnTo>
                    <a:pt x="118895" y="579522"/>
                  </a:lnTo>
                  <a:lnTo>
                    <a:pt x="135304" y="588638"/>
                  </a:lnTo>
                  <a:lnTo>
                    <a:pt x="152360" y="597162"/>
                  </a:lnTo>
                  <a:lnTo>
                    <a:pt x="169849" y="604068"/>
                  </a:lnTo>
                  <a:lnTo>
                    <a:pt x="187625" y="609896"/>
                  </a:lnTo>
                  <a:lnTo>
                    <a:pt x="205594" y="615004"/>
                  </a:lnTo>
                  <a:lnTo>
                    <a:pt x="224914" y="619634"/>
                  </a:lnTo>
                  <a:lnTo>
                    <a:pt x="245135" y="623943"/>
                  </a:lnTo>
                  <a:lnTo>
                    <a:pt x="265957" y="628040"/>
                  </a:lnTo>
                  <a:lnTo>
                    <a:pt x="287179" y="629548"/>
                  </a:lnTo>
                  <a:lnTo>
                    <a:pt x="308668" y="629329"/>
                  </a:lnTo>
                  <a:lnTo>
                    <a:pt x="330335" y="627960"/>
                  </a:lnTo>
                  <a:lnTo>
                    <a:pt x="352121" y="625824"/>
                  </a:lnTo>
                  <a:lnTo>
                    <a:pt x="373986" y="623176"/>
                  </a:lnTo>
                  <a:lnTo>
                    <a:pt x="395904" y="620187"/>
                  </a:lnTo>
                  <a:lnTo>
                    <a:pt x="419080" y="615748"/>
                  </a:lnTo>
                  <a:lnTo>
                    <a:pt x="443096" y="610341"/>
                  </a:lnTo>
                  <a:lnTo>
                    <a:pt x="467670" y="604290"/>
                  </a:lnTo>
                  <a:lnTo>
                    <a:pt x="491395" y="597809"/>
                  </a:lnTo>
                  <a:lnTo>
                    <a:pt x="537331" y="584082"/>
                  </a:lnTo>
                  <a:lnTo>
                    <a:pt x="559858" y="574548"/>
                  </a:lnTo>
                  <a:lnTo>
                    <a:pt x="582217" y="563299"/>
                  </a:lnTo>
                  <a:lnTo>
                    <a:pt x="625414" y="538972"/>
                  </a:lnTo>
                  <a:lnTo>
                    <a:pt x="665004" y="515925"/>
                  </a:lnTo>
                  <a:lnTo>
                    <a:pt x="682902" y="503417"/>
                  </a:lnTo>
                  <a:lnTo>
                    <a:pt x="699728" y="490184"/>
                  </a:lnTo>
                  <a:lnTo>
                    <a:pt x="715840" y="476469"/>
                  </a:lnTo>
                  <a:lnTo>
                    <a:pt x="731475" y="462431"/>
                  </a:lnTo>
                  <a:lnTo>
                    <a:pt x="761898" y="433782"/>
                  </a:lnTo>
                  <a:lnTo>
                    <a:pt x="774415" y="418067"/>
                  </a:lnTo>
                  <a:lnTo>
                    <a:pt x="785207" y="401473"/>
                  </a:lnTo>
                  <a:lnTo>
                    <a:pt x="794849" y="384293"/>
                  </a:lnTo>
                  <a:lnTo>
                    <a:pt x="802500" y="367946"/>
                  </a:lnTo>
                  <a:lnTo>
                    <a:pt x="808824" y="352153"/>
                  </a:lnTo>
                  <a:lnTo>
                    <a:pt x="814264" y="336731"/>
                  </a:lnTo>
                  <a:lnTo>
                    <a:pt x="817891" y="320332"/>
                  </a:lnTo>
                  <a:lnTo>
                    <a:pt x="820308" y="303282"/>
                  </a:lnTo>
                  <a:lnTo>
                    <a:pt x="821920" y="285797"/>
                  </a:lnTo>
                  <a:lnTo>
                    <a:pt x="821771" y="269247"/>
                  </a:lnTo>
                  <a:lnTo>
                    <a:pt x="820448" y="253320"/>
                  </a:lnTo>
                  <a:lnTo>
                    <a:pt x="818343" y="237807"/>
                  </a:lnTo>
                  <a:lnTo>
                    <a:pt x="814492" y="221348"/>
                  </a:lnTo>
                  <a:lnTo>
                    <a:pt x="809478" y="204258"/>
                  </a:lnTo>
                  <a:lnTo>
                    <a:pt x="803689" y="186747"/>
                  </a:lnTo>
                  <a:lnTo>
                    <a:pt x="796158" y="171402"/>
                  </a:lnTo>
                  <a:lnTo>
                    <a:pt x="787467" y="157502"/>
                  </a:lnTo>
                  <a:lnTo>
                    <a:pt x="778003" y="144565"/>
                  </a:lnTo>
                  <a:lnTo>
                    <a:pt x="766800" y="131046"/>
                  </a:lnTo>
                  <a:lnTo>
                    <a:pt x="754436" y="117139"/>
                  </a:lnTo>
                  <a:lnTo>
                    <a:pt x="741300" y="102974"/>
                  </a:lnTo>
                  <a:lnTo>
                    <a:pt x="725202" y="89860"/>
                  </a:lnTo>
                  <a:lnTo>
                    <a:pt x="707129" y="77447"/>
                  </a:lnTo>
                  <a:lnTo>
                    <a:pt x="687739" y="65501"/>
                  </a:lnTo>
                  <a:lnTo>
                    <a:pt x="667471" y="55090"/>
                  </a:lnTo>
                  <a:lnTo>
                    <a:pt x="646618" y="45702"/>
                  </a:lnTo>
                  <a:lnTo>
                    <a:pt x="625375" y="36997"/>
                  </a:lnTo>
                  <a:lnTo>
                    <a:pt x="603872" y="29970"/>
                  </a:lnTo>
                  <a:lnTo>
                    <a:pt x="582196" y="24061"/>
                  </a:lnTo>
                  <a:lnTo>
                    <a:pt x="560404" y="18899"/>
                  </a:lnTo>
                  <a:lnTo>
                    <a:pt x="537312" y="14234"/>
                  </a:lnTo>
                  <a:lnTo>
                    <a:pt x="488814" y="5788"/>
                  </a:lnTo>
                  <a:lnTo>
                    <a:pt x="465115" y="3046"/>
                  </a:lnTo>
                  <a:lnTo>
                    <a:pt x="441974" y="1218"/>
                  </a:lnTo>
                  <a:lnTo>
                    <a:pt x="419206" y="0"/>
                  </a:lnTo>
                  <a:lnTo>
                    <a:pt x="394239" y="411"/>
                  </a:lnTo>
                  <a:lnTo>
                    <a:pt x="367807" y="1909"/>
                  </a:lnTo>
                  <a:lnTo>
                    <a:pt x="340397" y="4130"/>
                  </a:lnTo>
                  <a:lnTo>
                    <a:pt x="314783" y="8059"/>
                  </a:lnTo>
                  <a:lnTo>
                    <a:pt x="290365" y="13125"/>
                  </a:lnTo>
                  <a:lnTo>
                    <a:pt x="242436" y="25279"/>
                  </a:lnTo>
                  <a:lnTo>
                    <a:pt x="192585" y="38837"/>
                  </a:lnTo>
                  <a:lnTo>
                    <a:pt x="169748" y="47102"/>
                  </a:lnTo>
                  <a:lnTo>
                    <a:pt x="148406" y="56283"/>
                  </a:lnTo>
                  <a:lnTo>
                    <a:pt x="76043" y="91545"/>
                  </a:lnTo>
                  <a:lnTo>
                    <a:pt x="51340" y="107033"/>
                  </a:lnTo>
                  <a:lnTo>
                    <a:pt x="21300" y="12970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34057" y="330346"/>
            <a:ext cx="2394441" cy="630488"/>
            <a:chOff x="1934057" y="330346"/>
            <a:chExt cx="2394441" cy="630488"/>
          </a:xfrm>
        </p:grpSpPr>
        <p:sp>
          <p:nvSpPr>
            <p:cNvPr id="7" name="Freeform 6"/>
            <p:cNvSpPr/>
            <p:nvPr/>
          </p:nvSpPr>
          <p:spPr>
            <a:xfrm>
              <a:off x="1934057" y="363381"/>
              <a:ext cx="247187" cy="206689"/>
            </a:xfrm>
            <a:custGeom>
              <a:avLst/>
              <a:gdLst/>
              <a:ahLst/>
              <a:cxnLst/>
              <a:rect l="0" t="0" r="0" b="0"/>
              <a:pathLst>
                <a:path w="247187" h="206689">
                  <a:moveTo>
                    <a:pt x="37966" y="0"/>
                  </a:moveTo>
                  <a:lnTo>
                    <a:pt x="32121" y="23383"/>
                  </a:lnTo>
                  <a:lnTo>
                    <a:pt x="29175" y="33941"/>
                  </a:lnTo>
                  <a:lnTo>
                    <a:pt x="22640" y="55461"/>
                  </a:lnTo>
                  <a:lnTo>
                    <a:pt x="19184" y="68785"/>
                  </a:lnTo>
                  <a:lnTo>
                    <a:pt x="12081" y="99903"/>
                  </a:lnTo>
                  <a:lnTo>
                    <a:pt x="1204" y="151816"/>
                  </a:lnTo>
                  <a:lnTo>
                    <a:pt x="0" y="167280"/>
                  </a:lnTo>
                  <a:lnTo>
                    <a:pt x="420" y="181260"/>
                  </a:lnTo>
                  <a:lnTo>
                    <a:pt x="1924" y="194250"/>
                  </a:lnTo>
                  <a:lnTo>
                    <a:pt x="6597" y="201687"/>
                  </a:lnTo>
                  <a:lnTo>
                    <a:pt x="13383" y="205421"/>
                  </a:lnTo>
                  <a:lnTo>
                    <a:pt x="21577" y="206688"/>
                  </a:lnTo>
                  <a:lnTo>
                    <a:pt x="30711" y="206308"/>
                  </a:lnTo>
                  <a:lnTo>
                    <a:pt x="40470" y="204832"/>
                  </a:lnTo>
                  <a:lnTo>
                    <a:pt x="50647" y="202624"/>
                  </a:lnTo>
                  <a:lnTo>
                    <a:pt x="64773" y="201152"/>
                  </a:lnTo>
                  <a:lnTo>
                    <a:pt x="81531" y="200171"/>
                  </a:lnTo>
                  <a:lnTo>
                    <a:pt x="117280" y="199080"/>
                  </a:lnTo>
                  <a:lnTo>
                    <a:pt x="149482" y="198596"/>
                  </a:lnTo>
                  <a:lnTo>
                    <a:pt x="163697" y="197243"/>
                  </a:lnTo>
                  <a:lnTo>
                    <a:pt x="176845" y="195118"/>
                  </a:lnTo>
                  <a:lnTo>
                    <a:pt x="247186" y="18719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060116" y="330346"/>
              <a:ext cx="11012" cy="440464"/>
            </a:xfrm>
            <a:custGeom>
              <a:avLst/>
              <a:gdLst/>
              <a:ahLst/>
              <a:cxnLst/>
              <a:rect l="0" t="0" r="0" b="0"/>
              <a:pathLst>
                <a:path w="11012" h="440464">
                  <a:moveTo>
                    <a:pt x="0" y="0"/>
                  </a:moveTo>
                  <a:lnTo>
                    <a:pt x="5845" y="29229"/>
                  </a:lnTo>
                  <a:lnTo>
                    <a:pt x="7567" y="42732"/>
                  </a:lnTo>
                  <a:lnTo>
                    <a:pt x="8715" y="56629"/>
                  </a:lnTo>
                  <a:lnTo>
                    <a:pt x="9481" y="70787"/>
                  </a:lnTo>
                  <a:lnTo>
                    <a:pt x="10331" y="109358"/>
                  </a:lnTo>
                  <a:lnTo>
                    <a:pt x="10877" y="186367"/>
                  </a:lnTo>
                  <a:lnTo>
                    <a:pt x="9698" y="202550"/>
                  </a:lnTo>
                  <a:lnTo>
                    <a:pt x="7689" y="218232"/>
                  </a:lnTo>
                  <a:lnTo>
                    <a:pt x="5126" y="233580"/>
                  </a:lnTo>
                  <a:lnTo>
                    <a:pt x="4641" y="248707"/>
                  </a:lnTo>
                  <a:lnTo>
                    <a:pt x="5541" y="263685"/>
                  </a:lnTo>
                  <a:lnTo>
                    <a:pt x="7364" y="278565"/>
                  </a:lnTo>
                  <a:lnTo>
                    <a:pt x="8580" y="297049"/>
                  </a:lnTo>
                  <a:lnTo>
                    <a:pt x="9391" y="317937"/>
                  </a:lnTo>
                  <a:lnTo>
                    <a:pt x="10531" y="378465"/>
                  </a:lnTo>
                  <a:lnTo>
                    <a:pt x="11011" y="44046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203266" y="503374"/>
              <a:ext cx="264278" cy="256424"/>
            </a:xfrm>
            <a:custGeom>
              <a:avLst/>
              <a:gdLst/>
              <a:ahLst/>
              <a:cxnLst/>
              <a:rect l="0" t="0" r="0" b="0"/>
              <a:pathLst>
                <a:path w="264278" h="256424">
                  <a:moveTo>
                    <a:pt x="0" y="14169"/>
                  </a:moveTo>
                  <a:lnTo>
                    <a:pt x="17537" y="2478"/>
                  </a:lnTo>
                  <a:lnTo>
                    <a:pt x="26373" y="257"/>
                  </a:lnTo>
                  <a:lnTo>
                    <a:pt x="35935" y="0"/>
                  </a:lnTo>
                  <a:lnTo>
                    <a:pt x="45980" y="1053"/>
                  </a:lnTo>
                  <a:lnTo>
                    <a:pt x="55123" y="4201"/>
                  </a:lnTo>
                  <a:lnTo>
                    <a:pt x="63666" y="8747"/>
                  </a:lnTo>
                  <a:lnTo>
                    <a:pt x="71808" y="14225"/>
                  </a:lnTo>
                  <a:lnTo>
                    <a:pt x="79683" y="20324"/>
                  </a:lnTo>
                  <a:lnTo>
                    <a:pt x="87380" y="26837"/>
                  </a:lnTo>
                  <a:lnTo>
                    <a:pt x="94959" y="33626"/>
                  </a:lnTo>
                  <a:lnTo>
                    <a:pt x="102458" y="43046"/>
                  </a:lnTo>
                  <a:lnTo>
                    <a:pt x="109905" y="54220"/>
                  </a:lnTo>
                  <a:lnTo>
                    <a:pt x="117316" y="66563"/>
                  </a:lnTo>
                  <a:lnTo>
                    <a:pt x="124704" y="80910"/>
                  </a:lnTo>
                  <a:lnTo>
                    <a:pt x="132076" y="96591"/>
                  </a:lnTo>
                  <a:lnTo>
                    <a:pt x="139438" y="113163"/>
                  </a:lnTo>
                  <a:lnTo>
                    <a:pt x="145570" y="127882"/>
                  </a:lnTo>
                  <a:lnTo>
                    <a:pt x="150881" y="141365"/>
                  </a:lnTo>
                  <a:lnTo>
                    <a:pt x="155645" y="154024"/>
                  </a:lnTo>
                  <a:lnTo>
                    <a:pt x="161268" y="167357"/>
                  </a:lnTo>
                  <a:lnTo>
                    <a:pt x="167464" y="181141"/>
                  </a:lnTo>
                  <a:lnTo>
                    <a:pt x="174041" y="195223"/>
                  </a:lnTo>
                  <a:lnTo>
                    <a:pt x="183321" y="207059"/>
                  </a:lnTo>
                  <a:lnTo>
                    <a:pt x="194401" y="217396"/>
                  </a:lnTo>
                  <a:lnTo>
                    <a:pt x="206681" y="226735"/>
                  </a:lnTo>
                  <a:lnTo>
                    <a:pt x="218539" y="234184"/>
                  </a:lnTo>
                  <a:lnTo>
                    <a:pt x="230115" y="240373"/>
                  </a:lnTo>
                  <a:lnTo>
                    <a:pt x="264277" y="2564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58324" y="528554"/>
              <a:ext cx="143151" cy="253267"/>
            </a:xfrm>
            <a:custGeom>
              <a:avLst/>
              <a:gdLst/>
              <a:ahLst/>
              <a:cxnLst/>
              <a:rect l="0" t="0" r="0" b="0"/>
              <a:pathLst>
                <a:path w="143151" h="253267">
                  <a:moveTo>
                    <a:pt x="143150" y="0"/>
                  </a:moveTo>
                  <a:lnTo>
                    <a:pt x="125613" y="17537"/>
                  </a:lnTo>
                  <a:lnTo>
                    <a:pt x="118000" y="26374"/>
                  </a:lnTo>
                  <a:lnTo>
                    <a:pt x="110478" y="35935"/>
                  </a:lnTo>
                  <a:lnTo>
                    <a:pt x="103016" y="45980"/>
                  </a:lnTo>
                  <a:lnTo>
                    <a:pt x="96818" y="56347"/>
                  </a:lnTo>
                  <a:lnTo>
                    <a:pt x="91462" y="66929"/>
                  </a:lnTo>
                  <a:lnTo>
                    <a:pt x="86669" y="77654"/>
                  </a:lnTo>
                  <a:lnTo>
                    <a:pt x="81026" y="88475"/>
                  </a:lnTo>
                  <a:lnTo>
                    <a:pt x="74817" y="99359"/>
                  </a:lnTo>
                  <a:lnTo>
                    <a:pt x="68230" y="110286"/>
                  </a:lnTo>
                  <a:lnTo>
                    <a:pt x="62616" y="121241"/>
                  </a:lnTo>
                  <a:lnTo>
                    <a:pt x="57649" y="132215"/>
                  </a:lnTo>
                  <a:lnTo>
                    <a:pt x="53115" y="143201"/>
                  </a:lnTo>
                  <a:lnTo>
                    <a:pt x="47645" y="155419"/>
                  </a:lnTo>
                  <a:lnTo>
                    <a:pt x="35042" y="182046"/>
                  </a:lnTo>
                  <a:lnTo>
                    <a:pt x="29479" y="194775"/>
                  </a:lnTo>
                  <a:lnTo>
                    <a:pt x="24546" y="206931"/>
                  </a:lnTo>
                  <a:lnTo>
                    <a:pt x="0" y="2532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621705" y="506531"/>
              <a:ext cx="22024" cy="242256"/>
            </a:xfrm>
            <a:custGeom>
              <a:avLst/>
              <a:gdLst/>
              <a:ahLst/>
              <a:cxnLst/>
              <a:rect l="0" t="0" r="0" b="0"/>
              <a:pathLst>
                <a:path w="22024" h="242256">
                  <a:moveTo>
                    <a:pt x="0" y="0"/>
                  </a:moveTo>
                  <a:lnTo>
                    <a:pt x="5846" y="35074"/>
                  </a:lnTo>
                  <a:lnTo>
                    <a:pt x="7568" y="51524"/>
                  </a:lnTo>
                  <a:lnTo>
                    <a:pt x="8716" y="68607"/>
                  </a:lnTo>
                  <a:lnTo>
                    <a:pt x="9481" y="86114"/>
                  </a:lnTo>
                  <a:lnTo>
                    <a:pt x="10332" y="125142"/>
                  </a:lnTo>
                  <a:lnTo>
                    <a:pt x="10558" y="145827"/>
                  </a:lnTo>
                  <a:lnTo>
                    <a:pt x="11933" y="163287"/>
                  </a:lnTo>
                  <a:lnTo>
                    <a:pt x="14073" y="178598"/>
                  </a:lnTo>
                  <a:lnTo>
                    <a:pt x="22023" y="24225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544624" y="627658"/>
              <a:ext cx="198209" cy="1"/>
            </a:xfrm>
            <a:custGeom>
              <a:avLst/>
              <a:gdLst/>
              <a:ahLst/>
              <a:cxnLst/>
              <a:rect l="0" t="0" r="0" b="0"/>
              <a:pathLst>
                <a:path w="198209" h="1">
                  <a:moveTo>
                    <a:pt x="0" y="0"/>
                  </a:moveTo>
                  <a:lnTo>
                    <a:pt x="19820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879425" y="393336"/>
              <a:ext cx="182744" cy="344439"/>
            </a:xfrm>
            <a:custGeom>
              <a:avLst/>
              <a:gdLst/>
              <a:ahLst/>
              <a:cxnLst/>
              <a:rect l="0" t="0" r="0" b="0"/>
              <a:pathLst>
                <a:path w="182744" h="344439">
                  <a:moveTo>
                    <a:pt x="182743" y="25103"/>
                  </a:moveTo>
                  <a:lnTo>
                    <a:pt x="165206" y="13412"/>
                  </a:lnTo>
                  <a:lnTo>
                    <a:pt x="155146" y="8744"/>
                  </a:lnTo>
                  <a:lnTo>
                    <a:pt x="143545" y="4409"/>
                  </a:lnTo>
                  <a:lnTo>
                    <a:pt x="130917" y="295"/>
                  </a:lnTo>
                  <a:lnTo>
                    <a:pt x="117605" y="0"/>
                  </a:lnTo>
                  <a:lnTo>
                    <a:pt x="103836" y="2250"/>
                  </a:lnTo>
                  <a:lnTo>
                    <a:pt x="89762" y="6197"/>
                  </a:lnTo>
                  <a:lnTo>
                    <a:pt x="77933" y="11276"/>
                  </a:lnTo>
                  <a:lnTo>
                    <a:pt x="67600" y="17108"/>
                  </a:lnTo>
                  <a:lnTo>
                    <a:pt x="58264" y="23444"/>
                  </a:lnTo>
                  <a:lnTo>
                    <a:pt x="49593" y="30114"/>
                  </a:lnTo>
                  <a:lnTo>
                    <a:pt x="41366" y="37008"/>
                  </a:lnTo>
                  <a:lnTo>
                    <a:pt x="33434" y="44051"/>
                  </a:lnTo>
                  <a:lnTo>
                    <a:pt x="25699" y="54864"/>
                  </a:lnTo>
                  <a:lnTo>
                    <a:pt x="18095" y="68190"/>
                  </a:lnTo>
                  <a:lnTo>
                    <a:pt x="10579" y="83192"/>
                  </a:lnTo>
                  <a:lnTo>
                    <a:pt x="5568" y="98087"/>
                  </a:lnTo>
                  <a:lnTo>
                    <a:pt x="2227" y="112911"/>
                  </a:lnTo>
                  <a:lnTo>
                    <a:pt x="0" y="127688"/>
                  </a:lnTo>
                  <a:lnTo>
                    <a:pt x="963" y="139986"/>
                  </a:lnTo>
                  <a:lnTo>
                    <a:pt x="4051" y="150632"/>
                  </a:lnTo>
                  <a:lnTo>
                    <a:pt x="8557" y="160176"/>
                  </a:lnTo>
                  <a:lnTo>
                    <a:pt x="17679" y="165316"/>
                  </a:lnTo>
                  <a:lnTo>
                    <a:pt x="29877" y="167518"/>
                  </a:lnTo>
                  <a:lnTo>
                    <a:pt x="44127" y="167763"/>
                  </a:lnTo>
                  <a:lnTo>
                    <a:pt x="56074" y="165479"/>
                  </a:lnTo>
                  <a:lnTo>
                    <a:pt x="66486" y="161510"/>
                  </a:lnTo>
                  <a:lnTo>
                    <a:pt x="75874" y="156417"/>
                  </a:lnTo>
                  <a:lnTo>
                    <a:pt x="85803" y="146904"/>
                  </a:lnTo>
                  <a:lnTo>
                    <a:pt x="96093" y="134444"/>
                  </a:lnTo>
                  <a:lnTo>
                    <a:pt x="106624" y="120020"/>
                  </a:lnTo>
                  <a:lnTo>
                    <a:pt x="116091" y="104287"/>
                  </a:lnTo>
                  <a:lnTo>
                    <a:pt x="124850" y="87680"/>
                  </a:lnTo>
                  <a:lnTo>
                    <a:pt x="133136" y="70491"/>
                  </a:lnTo>
                  <a:lnTo>
                    <a:pt x="139884" y="55362"/>
                  </a:lnTo>
                  <a:lnTo>
                    <a:pt x="145605" y="41605"/>
                  </a:lnTo>
                  <a:lnTo>
                    <a:pt x="150643" y="28763"/>
                  </a:lnTo>
                  <a:lnTo>
                    <a:pt x="152779" y="27543"/>
                  </a:lnTo>
                  <a:lnTo>
                    <a:pt x="152979" y="34071"/>
                  </a:lnTo>
                  <a:lnTo>
                    <a:pt x="151889" y="45764"/>
                  </a:lnTo>
                  <a:lnTo>
                    <a:pt x="151162" y="58453"/>
                  </a:lnTo>
                  <a:lnTo>
                    <a:pt x="150354" y="85603"/>
                  </a:lnTo>
                  <a:lnTo>
                    <a:pt x="148915" y="103365"/>
                  </a:lnTo>
                  <a:lnTo>
                    <a:pt x="144054" y="145939"/>
                  </a:lnTo>
                  <a:lnTo>
                    <a:pt x="142268" y="168059"/>
                  </a:lnTo>
                  <a:lnTo>
                    <a:pt x="141078" y="190147"/>
                  </a:lnTo>
                  <a:lnTo>
                    <a:pt x="139755" y="231818"/>
                  </a:lnTo>
                  <a:lnTo>
                    <a:pt x="138906" y="298447"/>
                  </a:lnTo>
                  <a:lnTo>
                    <a:pt x="138696" y="34443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130221" y="550578"/>
              <a:ext cx="162684" cy="410256"/>
            </a:xfrm>
            <a:custGeom>
              <a:avLst/>
              <a:gdLst/>
              <a:ahLst/>
              <a:cxnLst/>
              <a:rect l="0" t="0" r="0" b="0"/>
              <a:pathLst>
                <a:path w="162684" h="410256">
                  <a:moveTo>
                    <a:pt x="20039" y="0"/>
                  </a:moveTo>
                  <a:lnTo>
                    <a:pt x="14194" y="23382"/>
                  </a:lnTo>
                  <a:lnTo>
                    <a:pt x="11248" y="33941"/>
                  </a:lnTo>
                  <a:lnTo>
                    <a:pt x="4713" y="55460"/>
                  </a:lnTo>
                  <a:lnTo>
                    <a:pt x="2481" y="68784"/>
                  </a:lnTo>
                  <a:lnTo>
                    <a:pt x="992" y="83785"/>
                  </a:lnTo>
                  <a:lnTo>
                    <a:pt x="0" y="99903"/>
                  </a:lnTo>
                  <a:lnTo>
                    <a:pt x="5456" y="110648"/>
                  </a:lnTo>
                  <a:lnTo>
                    <a:pt x="15212" y="117811"/>
                  </a:lnTo>
                  <a:lnTo>
                    <a:pt x="27832" y="122587"/>
                  </a:lnTo>
                  <a:lnTo>
                    <a:pt x="39917" y="122100"/>
                  </a:lnTo>
                  <a:lnTo>
                    <a:pt x="51644" y="118105"/>
                  </a:lnTo>
                  <a:lnTo>
                    <a:pt x="63132" y="111771"/>
                  </a:lnTo>
                  <a:lnTo>
                    <a:pt x="73238" y="102655"/>
                  </a:lnTo>
                  <a:lnTo>
                    <a:pt x="82422" y="91683"/>
                  </a:lnTo>
                  <a:lnTo>
                    <a:pt x="90992" y="79474"/>
                  </a:lnTo>
                  <a:lnTo>
                    <a:pt x="97929" y="67665"/>
                  </a:lnTo>
                  <a:lnTo>
                    <a:pt x="103777" y="56121"/>
                  </a:lnTo>
                  <a:lnTo>
                    <a:pt x="108899" y="44755"/>
                  </a:lnTo>
                  <a:lnTo>
                    <a:pt x="113537" y="42072"/>
                  </a:lnTo>
                  <a:lnTo>
                    <a:pt x="117853" y="45177"/>
                  </a:lnTo>
                  <a:lnTo>
                    <a:pt x="121954" y="52141"/>
                  </a:lnTo>
                  <a:lnTo>
                    <a:pt x="124688" y="61677"/>
                  </a:lnTo>
                  <a:lnTo>
                    <a:pt x="126510" y="72929"/>
                  </a:lnTo>
                  <a:lnTo>
                    <a:pt x="127725" y="85325"/>
                  </a:lnTo>
                  <a:lnTo>
                    <a:pt x="129759" y="97259"/>
                  </a:lnTo>
                  <a:lnTo>
                    <a:pt x="132337" y="108885"/>
                  </a:lnTo>
                  <a:lnTo>
                    <a:pt x="145268" y="159764"/>
                  </a:lnTo>
                  <a:lnTo>
                    <a:pt x="147571" y="173802"/>
                  </a:lnTo>
                  <a:lnTo>
                    <a:pt x="149107" y="188055"/>
                  </a:lnTo>
                  <a:lnTo>
                    <a:pt x="150131" y="202451"/>
                  </a:lnTo>
                  <a:lnTo>
                    <a:pt x="152037" y="216942"/>
                  </a:lnTo>
                  <a:lnTo>
                    <a:pt x="154531" y="231497"/>
                  </a:lnTo>
                  <a:lnTo>
                    <a:pt x="157417" y="246094"/>
                  </a:lnTo>
                  <a:lnTo>
                    <a:pt x="159341" y="263167"/>
                  </a:lnTo>
                  <a:lnTo>
                    <a:pt x="160624" y="281889"/>
                  </a:lnTo>
                  <a:lnTo>
                    <a:pt x="162049" y="319821"/>
                  </a:lnTo>
                  <a:lnTo>
                    <a:pt x="162683" y="352994"/>
                  </a:lnTo>
                  <a:lnTo>
                    <a:pt x="160405" y="366244"/>
                  </a:lnTo>
                  <a:lnTo>
                    <a:pt x="156439" y="377525"/>
                  </a:lnTo>
                  <a:lnTo>
                    <a:pt x="151348" y="387492"/>
                  </a:lnTo>
                  <a:lnTo>
                    <a:pt x="144284" y="395361"/>
                  </a:lnTo>
                  <a:lnTo>
                    <a:pt x="135904" y="401830"/>
                  </a:lnTo>
                  <a:lnTo>
                    <a:pt x="126646" y="407366"/>
                  </a:lnTo>
                  <a:lnTo>
                    <a:pt x="116804" y="409834"/>
                  </a:lnTo>
                  <a:lnTo>
                    <a:pt x="106572" y="410255"/>
                  </a:lnTo>
                  <a:lnTo>
                    <a:pt x="96081" y="409313"/>
                  </a:lnTo>
                  <a:lnTo>
                    <a:pt x="86639" y="406237"/>
                  </a:lnTo>
                  <a:lnTo>
                    <a:pt x="77898" y="401740"/>
                  </a:lnTo>
                  <a:lnTo>
                    <a:pt x="69623" y="396295"/>
                  </a:lnTo>
                  <a:lnTo>
                    <a:pt x="61660" y="388994"/>
                  </a:lnTo>
                  <a:lnTo>
                    <a:pt x="53904" y="380456"/>
                  </a:lnTo>
                  <a:lnTo>
                    <a:pt x="20039" y="3413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447572" y="594624"/>
              <a:ext cx="154163" cy="1"/>
            </a:xfrm>
            <a:custGeom>
              <a:avLst/>
              <a:gdLst/>
              <a:ahLst/>
              <a:cxnLst/>
              <a:rect l="0" t="0" r="0" b="0"/>
              <a:pathLst>
                <a:path w="154163" h="1">
                  <a:moveTo>
                    <a:pt x="0" y="0"/>
                  </a:moveTo>
                  <a:lnTo>
                    <a:pt x="15416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447572" y="671705"/>
              <a:ext cx="176186" cy="17356"/>
            </a:xfrm>
            <a:custGeom>
              <a:avLst/>
              <a:gdLst/>
              <a:ahLst/>
              <a:cxnLst/>
              <a:rect l="0" t="0" r="0" b="0"/>
              <a:pathLst>
                <a:path w="176186" h="17356">
                  <a:moveTo>
                    <a:pt x="0" y="11011"/>
                  </a:moveTo>
                  <a:lnTo>
                    <a:pt x="23383" y="16857"/>
                  </a:lnTo>
                  <a:lnTo>
                    <a:pt x="33941" y="17355"/>
                  </a:lnTo>
                  <a:lnTo>
                    <a:pt x="44651" y="16464"/>
                  </a:lnTo>
                  <a:lnTo>
                    <a:pt x="55461" y="14647"/>
                  </a:lnTo>
                  <a:lnTo>
                    <a:pt x="70009" y="13435"/>
                  </a:lnTo>
                  <a:lnTo>
                    <a:pt x="87048" y="12627"/>
                  </a:lnTo>
                  <a:lnTo>
                    <a:pt x="105749" y="12088"/>
                  </a:lnTo>
                  <a:lnTo>
                    <a:pt x="121887" y="10506"/>
                  </a:lnTo>
                  <a:lnTo>
                    <a:pt x="136316" y="8227"/>
                  </a:lnTo>
                  <a:lnTo>
                    <a:pt x="17618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855000" y="539566"/>
              <a:ext cx="55059" cy="1"/>
            </a:xfrm>
            <a:custGeom>
              <a:avLst/>
              <a:gdLst/>
              <a:ahLst/>
              <a:cxnLst/>
              <a:rect l="0" t="0" r="0" b="0"/>
              <a:pathLst>
                <a:path w="55059" h="1">
                  <a:moveTo>
                    <a:pt x="0" y="0"/>
                  </a:moveTo>
                  <a:lnTo>
                    <a:pt x="5505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009162" y="404620"/>
              <a:ext cx="319336" cy="334456"/>
            </a:xfrm>
            <a:custGeom>
              <a:avLst/>
              <a:gdLst/>
              <a:ahLst/>
              <a:cxnLst/>
              <a:rect l="0" t="0" r="0" b="0"/>
              <a:pathLst>
                <a:path w="319336" h="334456">
                  <a:moveTo>
                    <a:pt x="0" y="68877"/>
                  </a:moveTo>
                  <a:lnTo>
                    <a:pt x="11691" y="51340"/>
                  </a:lnTo>
                  <a:lnTo>
                    <a:pt x="20030" y="42503"/>
                  </a:lnTo>
                  <a:lnTo>
                    <a:pt x="30482" y="32942"/>
                  </a:lnTo>
                  <a:lnTo>
                    <a:pt x="42344" y="22897"/>
                  </a:lnTo>
                  <a:lnTo>
                    <a:pt x="55147" y="14977"/>
                  </a:lnTo>
                  <a:lnTo>
                    <a:pt x="68575" y="8473"/>
                  </a:lnTo>
                  <a:lnTo>
                    <a:pt x="82422" y="2914"/>
                  </a:lnTo>
                  <a:lnTo>
                    <a:pt x="96547" y="431"/>
                  </a:lnTo>
                  <a:lnTo>
                    <a:pt x="110858" y="0"/>
                  </a:lnTo>
                  <a:lnTo>
                    <a:pt x="125293" y="936"/>
                  </a:lnTo>
                  <a:lnTo>
                    <a:pt x="139810" y="5230"/>
                  </a:lnTo>
                  <a:lnTo>
                    <a:pt x="154382" y="11764"/>
                  </a:lnTo>
                  <a:lnTo>
                    <a:pt x="168991" y="19790"/>
                  </a:lnTo>
                  <a:lnTo>
                    <a:pt x="179954" y="31258"/>
                  </a:lnTo>
                  <a:lnTo>
                    <a:pt x="188485" y="45021"/>
                  </a:lnTo>
                  <a:lnTo>
                    <a:pt x="195397" y="60314"/>
                  </a:lnTo>
                  <a:lnTo>
                    <a:pt x="198781" y="77850"/>
                  </a:lnTo>
                  <a:lnTo>
                    <a:pt x="199813" y="96882"/>
                  </a:lnTo>
                  <a:lnTo>
                    <a:pt x="199278" y="116911"/>
                  </a:lnTo>
                  <a:lnTo>
                    <a:pt x="197698" y="133934"/>
                  </a:lnTo>
                  <a:lnTo>
                    <a:pt x="195421" y="148954"/>
                  </a:lnTo>
                  <a:lnTo>
                    <a:pt x="192679" y="162637"/>
                  </a:lnTo>
                  <a:lnTo>
                    <a:pt x="189628" y="175430"/>
                  </a:lnTo>
                  <a:lnTo>
                    <a:pt x="186371" y="187629"/>
                  </a:lnTo>
                  <a:lnTo>
                    <a:pt x="182976" y="199432"/>
                  </a:lnTo>
                  <a:lnTo>
                    <a:pt x="178265" y="210971"/>
                  </a:lnTo>
                  <a:lnTo>
                    <a:pt x="172678" y="222335"/>
                  </a:lnTo>
                  <a:lnTo>
                    <a:pt x="166506" y="233581"/>
                  </a:lnTo>
                  <a:lnTo>
                    <a:pt x="159944" y="244749"/>
                  </a:lnTo>
                  <a:lnTo>
                    <a:pt x="146128" y="266946"/>
                  </a:lnTo>
                  <a:lnTo>
                    <a:pt x="137794" y="276780"/>
                  </a:lnTo>
                  <a:lnTo>
                    <a:pt x="128568" y="285783"/>
                  </a:lnTo>
                  <a:lnTo>
                    <a:pt x="118747" y="294233"/>
                  </a:lnTo>
                  <a:lnTo>
                    <a:pt x="108529" y="302312"/>
                  </a:lnTo>
                  <a:lnTo>
                    <a:pt x="98046" y="310146"/>
                  </a:lnTo>
                  <a:lnTo>
                    <a:pt x="87387" y="317815"/>
                  </a:lnTo>
                  <a:lnTo>
                    <a:pt x="76611" y="324152"/>
                  </a:lnTo>
                  <a:lnTo>
                    <a:pt x="65756" y="329600"/>
                  </a:lnTo>
                  <a:lnTo>
                    <a:pt x="54849" y="334455"/>
                  </a:lnTo>
                  <a:lnTo>
                    <a:pt x="46354" y="334021"/>
                  </a:lnTo>
                  <a:lnTo>
                    <a:pt x="39467" y="330062"/>
                  </a:lnTo>
                  <a:lnTo>
                    <a:pt x="33653" y="323751"/>
                  </a:lnTo>
                  <a:lnTo>
                    <a:pt x="32223" y="315874"/>
                  </a:lnTo>
                  <a:lnTo>
                    <a:pt x="33717" y="306952"/>
                  </a:lnTo>
                  <a:lnTo>
                    <a:pt x="37160" y="297333"/>
                  </a:lnTo>
                  <a:lnTo>
                    <a:pt x="43126" y="288474"/>
                  </a:lnTo>
                  <a:lnTo>
                    <a:pt x="50774" y="280121"/>
                  </a:lnTo>
                  <a:lnTo>
                    <a:pt x="59543" y="272105"/>
                  </a:lnTo>
                  <a:lnTo>
                    <a:pt x="70283" y="266761"/>
                  </a:lnTo>
                  <a:lnTo>
                    <a:pt x="82337" y="263198"/>
                  </a:lnTo>
                  <a:lnTo>
                    <a:pt x="95267" y="260823"/>
                  </a:lnTo>
                  <a:lnTo>
                    <a:pt x="108781" y="259240"/>
                  </a:lnTo>
                  <a:lnTo>
                    <a:pt x="122685" y="258184"/>
                  </a:lnTo>
                  <a:lnTo>
                    <a:pt x="136848" y="257481"/>
                  </a:lnTo>
                  <a:lnTo>
                    <a:pt x="149960" y="259458"/>
                  </a:lnTo>
                  <a:lnTo>
                    <a:pt x="162372" y="263224"/>
                  </a:lnTo>
                  <a:lnTo>
                    <a:pt x="174318" y="268181"/>
                  </a:lnTo>
                  <a:lnTo>
                    <a:pt x="184728" y="273933"/>
                  </a:lnTo>
                  <a:lnTo>
                    <a:pt x="194115" y="280215"/>
                  </a:lnTo>
                  <a:lnTo>
                    <a:pt x="202821" y="286850"/>
                  </a:lnTo>
                  <a:lnTo>
                    <a:pt x="212295" y="293720"/>
                  </a:lnTo>
                  <a:lnTo>
                    <a:pt x="232610" y="307879"/>
                  </a:lnTo>
                  <a:lnTo>
                    <a:pt x="243166" y="313857"/>
                  </a:lnTo>
                  <a:lnTo>
                    <a:pt x="253873" y="319066"/>
                  </a:lnTo>
                  <a:lnTo>
                    <a:pt x="264682" y="323762"/>
                  </a:lnTo>
                  <a:lnTo>
                    <a:pt x="275559" y="325669"/>
                  </a:lnTo>
                  <a:lnTo>
                    <a:pt x="286481" y="325717"/>
                  </a:lnTo>
                  <a:lnTo>
                    <a:pt x="319335" y="3221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071581" y="1056674"/>
            <a:ext cx="2541253" cy="540003"/>
            <a:chOff x="2071581" y="1056674"/>
            <a:chExt cx="2541253" cy="540003"/>
          </a:xfrm>
        </p:grpSpPr>
        <p:sp>
          <p:nvSpPr>
            <p:cNvPr id="20" name="Freeform 19"/>
            <p:cNvSpPr/>
            <p:nvPr/>
          </p:nvSpPr>
          <p:spPr>
            <a:xfrm>
              <a:off x="2071581" y="1112167"/>
              <a:ext cx="32582" cy="330348"/>
            </a:xfrm>
            <a:custGeom>
              <a:avLst/>
              <a:gdLst/>
              <a:ahLst/>
              <a:cxnLst/>
              <a:rect l="0" t="0" r="0" b="0"/>
              <a:pathLst>
                <a:path w="32582" h="330348">
                  <a:moveTo>
                    <a:pt x="10558" y="0"/>
                  </a:moveTo>
                  <a:lnTo>
                    <a:pt x="4712" y="17537"/>
                  </a:lnTo>
                  <a:lnTo>
                    <a:pt x="2990" y="30044"/>
                  </a:lnTo>
                  <a:lnTo>
                    <a:pt x="1842" y="45723"/>
                  </a:lnTo>
                  <a:lnTo>
                    <a:pt x="1077" y="63517"/>
                  </a:lnTo>
                  <a:lnTo>
                    <a:pt x="227" y="102864"/>
                  </a:lnTo>
                  <a:lnTo>
                    <a:pt x="0" y="123634"/>
                  </a:lnTo>
                  <a:lnTo>
                    <a:pt x="1072" y="141151"/>
                  </a:lnTo>
                  <a:lnTo>
                    <a:pt x="3010" y="156499"/>
                  </a:lnTo>
                  <a:lnTo>
                    <a:pt x="14913" y="219198"/>
                  </a:lnTo>
                  <a:lnTo>
                    <a:pt x="17132" y="235448"/>
                  </a:lnTo>
                  <a:lnTo>
                    <a:pt x="18611" y="251175"/>
                  </a:lnTo>
                  <a:lnTo>
                    <a:pt x="19597" y="266554"/>
                  </a:lnTo>
                  <a:lnTo>
                    <a:pt x="21478" y="280477"/>
                  </a:lnTo>
                  <a:lnTo>
                    <a:pt x="23956" y="293430"/>
                  </a:lnTo>
                  <a:lnTo>
                    <a:pt x="32581" y="3303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170231" y="1101156"/>
              <a:ext cx="11013" cy="352371"/>
            </a:xfrm>
            <a:custGeom>
              <a:avLst/>
              <a:gdLst/>
              <a:ahLst/>
              <a:cxnLst/>
              <a:rect l="0" t="0" r="0" b="0"/>
              <a:pathLst>
                <a:path w="11013" h="352371">
                  <a:moveTo>
                    <a:pt x="0" y="0"/>
                  </a:moveTo>
                  <a:lnTo>
                    <a:pt x="0" y="220251"/>
                  </a:lnTo>
                  <a:lnTo>
                    <a:pt x="1224" y="241044"/>
                  </a:lnTo>
                  <a:lnTo>
                    <a:pt x="3263" y="261023"/>
                  </a:lnTo>
                  <a:lnTo>
                    <a:pt x="11012" y="352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302370" y="1213879"/>
              <a:ext cx="264278" cy="250659"/>
            </a:xfrm>
            <a:custGeom>
              <a:avLst/>
              <a:gdLst/>
              <a:ahLst/>
              <a:cxnLst/>
              <a:rect l="0" t="0" r="0" b="0"/>
              <a:pathLst>
                <a:path w="264278" h="250659">
                  <a:moveTo>
                    <a:pt x="0" y="41438"/>
                  </a:moveTo>
                  <a:lnTo>
                    <a:pt x="11691" y="23902"/>
                  </a:lnTo>
                  <a:lnTo>
                    <a:pt x="18806" y="16289"/>
                  </a:lnTo>
                  <a:lnTo>
                    <a:pt x="27219" y="8766"/>
                  </a:lnTo>
                  <a:lnTo>
                    <a:pt x="36499" y="1304"/>
                  </a:lnTo>
                  <a:lnTo>
                    <a:pt x="47579" y="0"/>
                  </a:lnTo>
                  <a:lnTo>
                    <a:pt x="59860" y="2801"/>
                  </a:lnTo>
                  <a:lnTo>
                    <a:pt x="72941" y="8339"/>
                  </a:lnTo>
                  <a:lnTo>
                    <a:pt x="84109" y="15702"/>
                  </a:lnTo>
                  <a:lnTo>
                    <a:pt x="94002" y="24281"/>
                  </a:lnTo>
                  <a:lnTo>
                    <a:pt x="103044" y="33671"/>
                  </a:lnTo>
                  <a:lnTo>
                    <a:pt x="110295" y="43601"/>
                  </a:lnTo>
                  <a:lnTo>
                    <a:pt x="116353" y="53892"/>
                  </a:lnTo>
                  <a:lnTo>
                    <a:pt x="161868" y="144942"/>
                  </a:lnTo>
                  <a:lnTo>
                    <a:pt x="170311" y="159381"/>
                  </a:lnTo>
                  <a:lnTo>
                    <a:pt x="179610" y="173901"/>
                  </a:lnTo>
                  <a:lnTo>
                    <a:pt x="189480" y="188475"/>
                  </a:lnTo>
                  <a:lnTo>
                    <a:pt x="199730" y="200638"/>
                  </a:lnTo>
                  <a:lnTo>
                    <a:pt x="210235" y="211194"/>
                  </a:lnTo>
                  <a:lnTo>
                    <a:pt x="264277" y="2506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346416" y="1211271"/>
              <a:ext cx="143152" cy="253267"/>
            </a:xfrm>
            <a:custGeom>
              <a:avLst/>
              <a:gdLst/>
              <a:ahLst/>
              <a:cxnLst/>
              <a:rect l="0" t="0" r="0" b="0"/>
              <a:pathLst>
                <a:path w="143152" h="253267">
                  <a:moveTo>
                    <a:pt x="143151" y="0"/>
                  </a:moveTo>
                  <a:lnTo>
                    <a:pt x="137305" y="17537"/>
                  </a:lnTo>
                  <a:lnTo>
                    <a:pt x="133136" y="27597"/>
                  </a:lnTo>
                  <a:lnTo>
                    <a:pt x="127910" y="39198"/>
                  </a:lnTo>
                  <a:lnTo>
                    <a:pt x="121978" y="51826"/>
                  </a:lnTo>
                  <a:lnTo>
                    <a:pt x="116801" y="63915"/>
                  </a:lnTo>
                  <a:lnTo>
                    <a:pt x="112125" y="75644"/>
                  </a:lnTo>
                  <a:lnTo>
                    <a:pt x="107785" y="87135"/>
                  </a:lnTo>
                  <a:lnTo>
                    <a:pt x="102444" y="98466"/>
                  </a:lnTo>
                  <a:lnTo>
                    <a:pt x="96437" y="109690"/>
                  </a:lnTo>
                  <a:lnTo>
                    <a:pt x="89985" y="120844"/>
                  </a:lnTo>
                  <a:lnTo>
                    <a:pt x="83237" y="130726"/>
                  </a:lnTo>
                  <a:lnTo>
                    <a:pt x="76291" y="139762"/>
                  </a:lnTo>
                  <a:lnTo>
                    <a:pt x="69213" y="148232"/>
                  </a:lnTo>
                  <a:lnTo>
                    <a:pt x="63271" y="157550"/>
                  </a:lnTo>
                  <a:lnTo>
                    <a:pt x="58087" y="167432"/>
                  </a:lnTo>
                  <a:lnTo>
                    <a:pt x="53407" y="177691"/>
                  </a:lnTo>
                  <a:lnTo>
                    <a:pt x="46616" y="188201"/>
                  </a:lnTo>
                  <a:lnTo>
                    <a:pt x="38419" y="198878"/>
                  </a:lnTo>
                  <a:lnTo>
                    <a:pt x="0" y="2532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841936" y="1167225"/>
              <a:ext cx="11013" cy="253267"/>
            </a:xfrm>
            <a:custGeom>
              <a:avLst/>
              <a:gdLst/>
              <a:ahLst/>
              <a:cxnLst/>
              <a:rect l="0" t="0" r="0" b="0"/>
              <a:pathLst>
                <a:path w="11013" h="253267">
                  <a:moveTo>
                    <a:pt x="0" y="0"/>
                  </a:moveTo>
                  <a:lnTo>
                    <a:pt x="0" y="67152"/>
                  </a:lnTo>
                  <a:lnTo>
                    <a:pt x="1224" y="81473"/>
                  </a:lnTo>
                  <a:lnTo>
                    <a:pt x="3263" y="94691"/>
                  </a:lnTo>
                  <a:lnTo>
                    <a:pt x="5846" y="107174"/>
                  </a:lnTo>
                  <a:lnTo>
                    <a:pt x="7568" y="121613"/>
                  </a:lnTo>
                  <a:lnTo>
                    <a:pt x="8716" y="137356"/>
                  </a:lnTo>
                  <a:lnTo>
                    <a:pt x="9992" y="169939"/>
                  </a:lnTo>
                  <a:lnTo>
                    <a:pt x="11012" y="2532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731821" y="1266531"/>
              <a:ext cx="198209" cy="10811"/>
            </a:xfrm>
            <a:custGeom>
              <a:avLst/>
              <a:gdLst/>
              <a:ahLst/>
              <a:cxnLst/>
              <a:rect l="0" t="0" r="0" b="0"/>
              <a:pathLst>
                <a:path w="198209" h="10811">
                  <a:moveTo>
                    <a:pt x="0" y="10810"/>
                  </a:moveTo>
                  <a:lnTo>
                    <a:pt x="17537" y="4964"/>
                  </a:lnTo>
                  <a:lnTo>
                    <a:pt x="27597" y="3242"/>
                  </a:lnTo>
                  <a:lnTo>
                    <a:pt x="39198" y="2094"/>
                  </a:lnTo>
                  <a:lnTo>
                    <a:pt x="51825" y="1329"/>
                  </a:lnTo>
                  <a:lnTo>
                    <a:pt x="82170" y="478"/>
                  </a:lnTo>
                  <a:lnTo>
                    <a:pt x="130384" y="0"/>
                  </a:lnTo>
                  <a:lnTo>
                    <a:pt x="198208" y="108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082519" y="1056674"/>
              <a:ext cx="166846" cy="374829"/>
            </a:xfrm>
            <a:custGeom>
              <a:avLst/>
              <a:gdLst/>
              <a:ahLst/>
              <a:cxnLst/>
              <a:rect l="0" t="0" r="0" b="0"/>
              <a:pathLst>
                <a:path w="166846" h="374829">
                  <a:moveTo>
                    <a:pt x="133811" y="55493"/>
                  </a:moveTo>
                  <a:lnTo>
                    <a:pt x="133811" y="32111"/>
                  </a:lnTo>
                  <a:lnTo>
                    <a:pt x="131364" y="22776"/>
                  </a:lnTo>
                  <a:lnTo>
                    <a:pt x="127285" y="14105"/>
                  </a:lnTo>
                  <a:lnTo>
                    <a:pt x="122119" y="5878"/>
                  </a:lnTo>
                  <a:lnTo>
                    <a:pt x="112558" y="1617"/>
                  </a:lnTo>
                  <a:lnTo>
                    <a:pt x="100066" y="0"/>
                  </a:lnTo>
                  <a:lnTo>
                    <a:pt x="85620" y="145"/>
                  </a:lnTo>
                  <a:lnTo>
                    <a:pt x="72320" y="3912"/>
                  </a:lnTo>
                  <a:lnTo>
                    <a:pt x="59782" y="10094"/>
                  </a:lnTo>
                  <a:lnTo>
                    <a:pt x="47753" y="17886"/>
                  </a:lnTo>
                  <a:lnTo>
                    <a:pt x="37287" y="29198"/>
                  </a:lnTo>
                  <a:lnTo>
                    <a:pt x="27862" y="42857"/>
                  </a:lnTo>
                  <a:lnTo>
                    <a:pt x="19132" y="58081"/>
                  </a:lnTo>
                  <a:lnTo>
                    <a:pt x="12089" y="73124"/>
                  </a:lnTo>
                  <a:lnTo>
                    <a:pt x="6169" y="88047"/>
                  </a:lnTo>
                  <a:lnTo>
                    <a:pt x="1000" y="102889"/>
                  </a:lnTo>
                  <a:lnTo>
                    <a:pt x="0" y="116455"/>
                  </a:lnTo>
                  <a:lnTo>
                    <a:pt x="1781" y="129169"/>
                  </a:lnTo>
                  <a:lnTo>
                    <a:pt x="5415" y="141315"/>
                  </a:lnTo>
                  <a:lnTo>
                    <a:pt x="11509" y="150637"/>
                  </a:lnTo>
                  <a:lnTo>
                    <a:pt x="19241" y="158074"/>
                  </a:lnTo>
                  <a:lnTo>
                    <a:pt x="28067" y="164256"/>
                  </a:lnTo>
                  <a:lnTo>
                    <a:pt x="38845" y="167154"/>
                  </a:lnTo>
                  <a:lnTo>
                    <a:pt x="50924" y="167863"/>
                  </a:lnTo>
                  <a:lnTo>
                    <a:pt x="63871" y="167111"/>
                  </a:lnTo>
                  <a:lnTo>
                    <a:pt x="76173" y="161716"/>
                  </a:lnTo>
                  <a:lnTo>
                    <a:pt x="88044" y="153226"/>
                  </a:lnTo>
                  <a:lnTo>
                    <a:pt x="99629" y="142671"/>
                  </a:lnTo>
                  <a:lnTo>
                    <a:pt x="108576" y="130741"/>
                  </a:lnTo>
                  <a:lnTo>
                    <a:pt x="115764" y="117893"/>
                  </a:lnTo>
                  <a:lnTo>
                    <a:pt x="121780" y="104434"/>
                  </a:lnTo>
                  <a:lnTo>
                    <a:pt x="127013" y="90568"/>
                  </a:lnTo>
                  <a:lnTo>
                    <a:pt x="131726" y="76429"/>
                  </a:lnTo>
                  <a:lnTo>
                    <a:pt x="136092" y="62109"/>
                  </a:lnTo>
                  <a:lnTo>
                    <a:pt x="139002" y="57457"/>
                  </a:lnTo>
                  <a:lnTo>
                    <a:pt x="140942" y="59249"/>
                  </a:lnTo>
                  <a:lnTo>
                    <a:pt x="142235" y="65338"/>
                  </a:lnTo>
                  <a:lnTo>
                    <a:pt x="143098" y="76739"/>
                  </a:lnTo>
                  <a:lnTo>
                    <a:pt x="143673" y="91680"/>
                  </a:lnTo>
                  <a:lnTo>
                    <a:pt x="144311" y="129081"/>
                  </a:lnTo>
                  <a:lnTo>
                    <a:pt x="144755" y="241988"/>
                  </a:lnTo>
                  <a:lnTo>
                    <a:pt x="146001" y="261798"/>
                  </a:lnTo>
                  <a:lnTo>
                    <a:pt x="148055" y="279899"/>
                  </a:lnTo>
                  <a:lnTo>
                    <a:pt x="150648" y="296860"/>
                  </a:lnTo>
                  <a:lnTo>
                    <a:pt x="153600" y="313061"/>
                  </a:lnTo>
                  <a:lnTo>
                    <a:pt x="156791" y="328756"/>
                  </a:lnTo>
                  <a:lnTo>
                    <a:pt x="166845" y="3748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348468" y="1244306"/>
              <a:ext cx="99105" cy="165174"/>
            </a:xfrm>
            <a:custGeom>
              <a:avLst/>
              <a:gdLst/>
              <a:ahLst/>
              <a:cxnLst/>
              <a:rect l="0" t="0" r="0" b="0"/>
              <a:pathLst>
                <a:path w="99105" h="165174">
                  <a:moveTo>
                    <a:pt x="0" y="0"/>
                  </a:moveTo>
                  <a:lnTo>
                    <a:pt x="30654" y="61306"/>
                  </a:lnTo>
                  <a:lnTo>
                    <a:pt x="37565" y="73905"/>
                  </a:lnTo>
                  <a:lnTo>
                    <a:pt x="44619" y="85975"/>
                  </a:lnTo>
                  <a:lnTo>
                    <a:pt x="51770" y="97693"/>
                  </a:lnTo>
                  <a:lnTo>
                    <a:pt x="57760" y="109175"/>
                  </a:lnTo>
                  <a:lnTo>
                    <a:pt x="62977" y="120500"/>
                  </a:lnTo>
                  <a:lnTo>
                    <a:pt x="99104" y="1651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447794" y="1222283"/>
              <a:ext cx="43826" cy="374394"/>
            </a:xfrm>
            <a:custGeom>
              <a:avLst/>
              <a:gdLst/>
              <a:ahLst/>
              <a:cxnLst/>
              <a:rect l="0" t="0" r="0" b="0"/>
              <a:pathLst>
                <a:path w="43826" h="374394">
                  <a:moveTo>
                    <a:pt x="43825" y="0"/>
                  </a:moveTo>
                  <a:lnTo>
                    <a:pt x="28498" y="45979"/>
                  </a:lnTo>
                  <a:lnTo>
                    <a:pt x="26266" y="57570"/>
                  </a:lnTo>
                  <a:lnTo>
                    <a:pt x="24778" y="70191"/>
                  </a:lnTo>
                  <a:lnTo>
                    <a:pt x="23785" y="83499"/>
                  </a:lnTo>
                  <a:lnTo>
                    <a:pt x="21901" y="97265"/>
                  </a:lnTo>
                  <a:lnTo>
                    <a:pt x="19421" y="111337"/>
                  </a:lnTo>
                  <a:lnTo>
                    <a:pt x="16544" y="125612"/>
                  </a:lnTo>
                  <a:lnTo>
                    <a:pt x="14626" y="140022"/>
                  </a:lnTo>
                  <a:lnTo>
                    <a:pt x="13348" y="154524"/>
                  </a:lnTo>
                  <a:lnTo>
                    <a:pt x="12495" y="169085"/>
                  </a:lnTo>
                  <a:lnTo>
                    <a:pt x="10703" y="182463"/>
                  </a:lnTo>
                  <a:lnTo>
                    <a:pt x="8285" y="195052"/>
                  </a:lnTo>
                  <a:lnTo>
                    <a:pt x="5450" y="207116"/>
                  </a:lnTo>
                  <a:lnTo>
                    <a:pt x="3559" y="220052"/>
                  </a:lnTo>
                  <a:lnTo>
                    <a:pt x="2299" y="233570"/>
                  </a:lnTo>
                  <a:lnTo>
                    <a:pt x="1459" y="247476"/>
                  </a:lnTo>
                  <a:lnTo>
                    <a:pt x="525" y="279241"/>
                  </a:lnTo>
                  <a:lnTo>
                    <a:pt x="0" y="328255"/>
                  </a:lnTo>
                  <a:lnTo>
                    <a:pt x="21801" y="37439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645780" y="1245837"/>
              <a:ext cx="187198" cy="20493"/>
            </a:xfrm>
            <a:custGeom>
              <a:avLst/>
              <a:gdLst/>
              <a:ahLst/>
              <a:cxnLst/>
              <a:rect l="0" t="0" r="0" b="0"/>
              <a:pathLst>
                <a:path w="187198" h="20493">
                  <a:moveTo>
                    <a:pt x="0" y="9480"/>
                  </a:moveTo>
                  <a:lnTo>
                    <a:pt x="17537" y="3635"/>
                  </a:lnTo>
                  <a:lnTo>
                    <a:pt x="27597" y="1913"/>
                  </a:lnTo>
                  <a:lnTo>
                    <a:pt x="39198" y="765"/>
                  </a:lnTo>
                  <a:lnTo>
                    <a:pt x="51826" y="0"/>
                  </a:lnTo>
                  <a:lnTo>
                    <a:pt x="65138" y="713"/>
                  </a:lnTo>
                  <a:lnTo>
                    <a:pt x="78907" y="2412"/>
                  </a:lnTo>
                  <a:lnTo>
                    <a:pt x="92981" y="4768"/>
                  </a:lnTo>
                  <a:lnTo>
                    <a:pt x="107257" y="6339"/>
                  </a:lnTo>
                  <a:lnTo>
                    <a:pt x="121669" y="7386"/>
                  </a:lnTo>
                  <a:lnTo>
                    <a:pt x="187197" y="2049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678815" y="1332398"/>
              <a:ext cx="165175" cy="11013"/>
            </a:xfrm>
            <a:custGeom>
              <a:avLst/>
              <a:gdLst/>
              <a:ahLst/>
              <a:cxnLst/>
              <a:rect l="0" t="0" r="0" b="0"/>
              <a:pathLst>
                <a:path w="165175" h="11013">
                  <a:moveTo>
                    <a:pt x="0" y="11012"/>
                  </a:moveTo>
                  <a:lnTo>
                    <a:pt x="23383" y="5166"/>
                  </a:lnTo>
                  <a:lnTo>
                    <a:pt x="35164" y="3444"/>
                  </a:lnTo>
                  <a:lnTo>
                    <a:pt x="47913" y="2296"/>
                  </a:lnTo>
                  <a:lnTo>
                    <a:pt x="61306" y="1531"/>
                  </a:lnTo>
                  <a:lnTo>
                    <a:pt x="92501" y="681"/>
                  </a:lnTo>
                  <a:lnTo>
                    <a:pt x="16517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053208" y="1082194"/>
              <a:ext cx="231244" cy="339449"/>
            </a:xfrm>
            <a:custGeom>
              <a:avLst/>
              <a:gdLst/>
              <a:ahLst/>
              <a:cxnLst/>
              <a:rect l="0" t="0" r="0" b="0"/>
              <a:pathLst>
                <a:path w="231244" h="339449">
                  <a:moveTo>
                    <a:pt x="0" y="18962"/>
                  </a:moveTo>
                  <a:lnTo>
                    <a:pt x="17538" y="7270"/>
                  </a:lnTo>
                  <a:lnTo>
                    <a:pt x="27597" y="3826"/>
                  </a:lnTo>
                  <a:lnTo>
                    <a:pt x="39198" y="1530"/>
                  </a:lnTo>
                  <a:lnTo>
                    <a:pt x="51826" y="0"/>
                  </a:lnTo>
                  <a:lnTo>
                    <a:pt x="63915" y="1426"/>
                  </a:lnTo>
                  <a:lnTo>
                    <a:pt x="75645" y="4824"/>
                  </a:lnTo>
                  <a:lnTo>
                    <a:pt x="87135" y="9537"/>
                  </a:lnTo>
                  <a:lnTo>
                    <a:pt x="97242" y="17572"/>
                  </a:lnTo>
                  <a:lnTo>
                    <a:pt x="106428" y="27824"/>
                  </a:lnTo>
                  <a:lnTo>
                    <a:pt x="114998" y="39552"/>
                  </a:lnTo>
                  <a:lnTo>
                    <a:pt x="121935" y="53488"/>
                  </a:lnTo>
                  <a:lnTo>
                    <a:pt x="127784" y="68896"/>
                  </a:lnTo>
                  <a:lnTo>
                    <a:pt x="132906" y="85286"/>
                  </a:lnTo>
                  <a:lnTo>
                    <a:pt x="135097" y="99883"/>
                  </a:lnTo>
                  <a:lnTo>
                    <a:pt x="135334" y="113285"/>
                  </a:lnTo>
                  <a:lnTo>
                    <a:pt x="134269" y="125890"/>
                  </a:lnTo>
                  <a:lnTo>
                    <a:pt x="132336" y="140411"/>
                  </a:lnTo>
                  <a:lnTo>
                    <a:pt x="129823" y="156209"/>
                  </a:lnTo>
                  <a:lnTo>
                    <a:pt x="126925" y="172859"/>
                  </a:lnTo>
                  <a:lnTo>
                    <a:pt x="121322" y="190076"/>
                  </a:lnTo>
                  <a:lnTo>
                    <a:pt x="113916" y="207672"/>
                  </a:lnTo>
                  <a:lnTo>
                    <a:pt x="105308" y="225520"/>
                  </a:lnTo>
                  <a:lnTo>
                    <a:pt x="97123" y="239866"/>
                  </a:lnTo>
                  <a:lnTo>
                    <a:pt x="89218" y="251876"/>
                  </a:lnTo>
                  <a:lnTo>
                    <a:pt x="81502" y="262331"/>
                  </a:lnTo>
                  <a:lnTo>
                    <a:pt x="73911" y="271747"/>
                  </a:lnTo>
                  <a:lnTo>
                    <a:pt x="66403" y="280472"/>
                  </a:lnTo>
                  <a:lnTo>
                    <a:pt x="58951" y="288735"/>
                  </a:lnTo>
                  <a:lnTo>
                    <a:pt x="44145" y="304442"/>
                  </a:lnTo>
                  <a:lnTo>
                    <a:pt x="36771" y="312057"/>
                  </a:lnTo>
                  <a:lnTo>
                    <a:pt x="28185" y="319580"/>
                  </a:lnTo>
                  <a:lnTo>
                    <a:pt x="18790" y="327042"/>
                  </a:lnTo>
                  <a:lnTo>
                    <a:pt x="8856" y="334464"/>
                  </a:lnTo>
                  <a:lnTo>
                    <a:pt x="7128" y="338189"/>
                  </a:lnTo>
                  <a:lnTo>
                    <a:pt x="10869" y="339448"/>
                  </a:lnTo>
                  <a:lnTo>
                    <a:pt x="18258" y="339065"/>
                  </a:lnTo>
                  <a:lnTo>
                    <a:pt x="28078" y="336362"/>
                  </a:lnTo>
                  <a:lnTo>
                    <a:pt x="39518" y="332113"/>
                  </a:lnTo>
                  <a:lnTo>
                    <a:pt x="52039" y="326833"/>
                  </a:lnTo>
                  <a:lnTo>
                    <a:pt x="66504" y="323313"/>
                  </a:lnTo>
                  <a:lnTo>
                    <a:pt x="82265" y="320967"/>
                  </a:lnTo>
                  <a:lnTo>
                    <a:pt x="98890" y="319402"/>
                  </a:lnTo>
                  <a:lnTo>
                    <a:pt x="116090" y="319583"/>
                  </a:lnTo>
                  <a:lnTo>
                    <a:pt x="133675" y="320927"/>
                  </a:lnTo>
                  <a:lnTo>
                    <a:pt x="151515" y="323046"/>
                  </a:lnTo>
                  <a:lnTo>
                    <a:pt x="167080" y="325683"/>
                  </a:lnTo>
                  <a:lnTo>
                    <a:pt x="181126" y="328664"/>
                  </a:lnTo>
                  <a:lnTo>
                    <a:pt x="231243" y="33829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400557" y="1101156"/>
              <a:ext cx="212277" cy="385405"/>
            </a:xfrm>
            <a:custGeom>
              <a:avLst/>
              <a:gdLst/>
              <a:ahLst/>
              <a:cxnLst/>
              <a:rect l="0" t="0" r="0" b="0"/>
              <a:pathLst>
                <a:path w="212277" h="385405">
                  <a:moveTo>
                    <a:pt x="27044" y="0"/>
                  </a:moveTo>
                  <a:lnTo>
                    <a:pt x="27044" y="29228"/>
                  </a:lnTo>
                  <a:lnTo>
                    <a:pt x="25821" y="45179"/>
                  </a:lnTo>
                  <a:lnTo>
                    <a:pt x="23782" y="63154"/>
                  </a:lnTo>
                  <a:lnTo>
                    <a:pt x="21199" y="82478"/>
                  </a:lnTo>
                  <a:lnTo>
                    <a:pt x="18253" y="99031"/>
                  </a:lnTo>
                  <a:lnTo>
                    <a:pt x="15066" y="113738"/>
                  </a:lnTo>
                  <a:lnTo>
                    <a:pt x="11718" y="127212"/>
                  </a:lnTo>
                  <a:lnTo>
                    <a:pt x="8262" y="144760"/>
                  </a:lnTo>
                  <a:lnTo>
                    <a:pt x="1159" y="187096"/>
                  </a:lnTo>
                  <a:lnTo>
                    <a:pt x="0" y="207929"/>
                  </a:lnTo>
                  <a:lnTo>
                    <a:pt x="450" y="227935"/>
                  </a:lnTo>
                  <a:lnTo>
                    <a:pt x="1974" y="247390"/>
                  </a:lnTo>
                  <a:lnTo>
                    <a:pt x="5437" y="265254"/>
                  </a:lnTo>
                  <a:lnTo>
                    <a:pt x="10192" y="282058"/>
                  </a:lnTo>
                  <a:lnTo>
                    <a:pt x="15809" y="298154"/>
                  </a:lnTo>
                  <a:lnTo>
                    <a:pt x="24448" y="311332"/>
                  </a:lnTo>
                  <a:lnTo>
                    <a:pt x="35102" y="322564"/>
                  </a:lnTo>
                  <a:lnTo>
                    <a:pt x="47098" y="332499"/>
                  </a:lnTo>
                  <a:lnTo>
                    <a:pt x="61213" y="337899"/>
                  </a:lnTo>
                  <a:lnTo>
                    <a:pt x="76741" y="340276"/>
                  </a:lnTo>
                  <a:lnTo>
                    <a:pt x="93210" y="340636"/>
                  </a:lnTo>
                  <a:lnTo>
                    <a:pt x="109084" y="338430"/>
                  </a:lnTo>
                  <a:lnTo>
                    <a:pt x="124560" y="334512"/>
                  </a:lnTo>
                  <a:lnTo>
                    <a:pt x="139772" y="329453"/>
                  </a:lnTo>
                  <a:lnTo>
                    <a:pt x="154807" y="323633"/>
                  </a:lnTo>
                  <a:lnTo>
                    <a:pt x="169724" y="317306"/>
                  </a:lnTo>
                  <a:lnTo>
                    <a:pt x="184563" y="310642"/>
                  </a:lnTo>
                  <a:lnTo>
                    <a:pt x="195679" y="302528"/>
                  </a:lnTo>
                  <a:lnTo>
                    <a:pt x="204313" y="293448"/>
                  </a:lnTo>
                  <a:lnTo>
                    <a:pt x="211293" y="283724"/>
                  </a:lnTo>
                  <a:lnTo>
                    <a:pt x="212276" y="276018"/>
                  </a:lnTo>
                  <a:lnTo>
                    <a:pt x="209260" y="269658"/>
                  </a:lnTo>
                  <a:lnTo>
                    <a:pt x="203579" y="264194"/>
                  </a:lnTo>
                  <a:lnTo>
                    <a:pt x="197345" y="262998"/>
                  </a:lnTo>
                  <a:lnTo>
                    <a:pt x="190742" y="264648"/>
                  </a:lnTo>
                  <a:lnTo>
                    <a:pt x="183893" y="268195"/>
                  </a:lnTo>
                  <a:lnTo>
                    <a:pt x="175656" y="274230"/>
                  </a:lnTo>
                  <a:lnTo>
                    <a:pt x="166495" y="281924"/>
                  </a:lnTo>
                  <a:lnTo>
                    <a:pt x="156716" y="290724"/>
                  </a:lnTo>
                  <a:lnTo>
                    <a:pt x="148974" y="301484"/>
                  </a:lnTo>
                  <a:lnTo>
                    <a:pt x="142589" y="313552"/>
                  </a:lnTo>
                  <a:lnTo>
                    <a:pt x="137109" y="326491"/>
                  </a:lnTo>
                  <a:lnTo>
                    <a:pt x="132232" y="338788"/>
                  </a:lnTo>
                  <a:lnTo>
                    <a:pt x="115137" y="3854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Freeform 33"/>
          <p:cNvSpPr/>
          <p:nvPr/>
        </p:nvSpPr>
        <p:spPr>
          <a:xfrm>
            <a:off x="1146156" y="1255317"/>
            <a:ext cx="550579" cy="44048"/>
          </a:xfrm>
          <a:custGeom>
            <a:avLst/>
            <a:gdLst/>
            <a:ahLst/>
            <a:cxnLst/>
            <a:rect l="0" t="0" r="0" b="0"/>
            <a:pathLst>
              <a:path w="550579" h="44048">
                <a:moveTo>
                  <a:pt x="0" y="44047"/>
                </a:moveTo>
                <a:lnTo>
                  <a:pt x="17537" y="38201"/>
                </a:lnTo>
                <a:lnTo>
                  <a:pt x="27597" y="36479"/>
                </a:lnTo>
                <a:lnTo>
                  <a:pt x="39198" y="35331"/>
                </a:lnTo>
                <a:lnTo>
                  <a:pt x="51826" y="34566"/>
                </a:lnTo>
                <a:lnTo>
                  <a:pt x="63915" y="32832"/>
                </a:lnTo>
                <a:lnTo>
                  <a:pt x="75645" y="30453"/>
                </a:lnTo>
                <a:lnTo>
                  <a:pt x="87135" y="27643"/>
                </a:lnTo>
                <a:lnTo>
                  <a:pt x="102136" y="25770"/>
                </a:lnTo>
                <a:lnTo>
                  <a:pt x="119478" y="24521"/>
                </a:lnTo>
                <a:lnTo>
                  <a:pt x="138381" y="23689"/>
                </a:lnTo>
                <a:lnTo>
                  <a:pt x="158323" y="21910"/>
                </a:lnTo>
                <a:lnTo>
                  <a:pt x="178959" y="19501"/>
                </a:lnTo>
                <a:lnTo>
                  <a:pt x="200058" y="16671"/>
                </a:lnTo>
                <a:lnTo>
                  <a:pt x="219017" y="14785"/>
                </a:lnTo>
                <a:lnTo>
                  <a:pt x="236551" y="13527"/>
                </a:lnTo>
                <a:lnTo>
                  <a:pt x="253134" y="12689"/>
                </a:lnTo>
                <a:lnTo>
                  <a:pt x="284611" y="11757"/>
                </a:lnTo>
                <a:lnTo>
                  <a:pt x="361936" y="11110"/>
                </a:lnTo>
                <a:lnTo>
                  <a:pt x="400668" y="11056"/>
                </a:lnTo>
                <a:lnTo>
                  <a:pt x="417603" y="9818"/>
                </a:lnTo>
                <a:lnTo>
                  <a:pt x="432564" y="7769"/>
                </a:lnTo>
                <a:lnTo>
                  <a:pt x="446208" y="5179"/>
                </a:lnTo>
                <a:lnTo>
                  <a:pt x="460199" y="3453"/>
                </a:lnTo>
                <a:lnTo>
                  <a:pt x="474420" y="2302"/>
                </a:lnTo>
                <a:lnTo>
                  <a:pt x="55057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465491" y="352369"/>
            <a:ext cx="3369539" cy="1442516"/>
            <a:chOff x="1465491" y="352369"/>
            <a:chExt cx="3369539" cy="1442516"/>
          </a:xfrm>
        </p:grpSpPr>
        <p:sp>
          <p:nvSpPr>
            <p:cNvPr id="35" name="Freeform 34"/>
            <p:cNvSpPr/>
            <p:nvPr/>
          </p:nvSpPr>
          <p:spPr>
            <a:xfrm>
              <a:off x="1465491" y="1641220"/>
              <a:ext cx="3369539" cy="153665"/>
            </a:xfrm>
            <a:custGeom>
              <a:avLst/>
              <a:gdLst/>
              <a:ahLst/>
              <a:cxnLst/>
              <a:rect l="0" t="0" r="0" b="0"/>
              <a:pathLst>
                <a:path w="3369539" h="153665">
                  <a:moveTo>
                    <a:pt x="0" y="98606"/>
                  </a:moveTo>
                  <a:lnTo>
                    <a:pt x="90265" y="97383"/>
                  </a:lnTo>
                  <a:lnTo>
                    <a:pt x="137949" y="91038"/>
                  </a:lnTo>
                  <a:lnTo>
                    <a:pt x="183073" y="87391"/>
                  </a:lnTo>
                  <a:lnTo>
                    <a:pt x="197906" y="85012"/>
                  </a:lnTo>
                  <a:lnTo>
                    <a:pt x="228662" y="80329"/>
                  </a:lnTo>
                  <a:lnTo>
                    <a:pt x="280370" y="76469"/>
                  </a:lnTo>
                  <a:lnTo>
                    <a:pt x="298253" y="74060"/>
                  </a:lnTo>
                  <a:lnTo>
                    <a:pt x="335659" y="69344"/>
                  </a:lnTo>
                  <a:lnTo>
                    <a:pt x="397990" y="65466"/>
                  </a:lnTo>
                  <a:lnTo>
                    <a:pt x="419489" y="63054"/>
                  </a:lnTo>
                  <a:lnTo>
                    <a:pt x="462952" y="57111"/>
                  </a:lnTo>
                  <a:lnTo>
                    <a:pt x="506739" y="50392"/>
                  </a:lnTo>
                  <a:lnTo>
                    <a:pt x="553933" y="46590"/>
                  </a:lnTo>
                  <a:lnTo>
                    <a:pt x="603457" y="43677"/>
                  </a:lnTo>
                  <a:lnTo>
                    <a:pt x="628653" y="41187"/>
                  </a:lnTo>
                  <a:lnTo>
                    <a:pt x="736476" y="28400"/>
                  </a:lnTo>
                  <a:lnTo>
                    <a:pt x="793887" y="24581"/>
                  </a:lnTo>
                  <a:lnTo>
                    <a:pt x="852030" y="21660"/>
                  </a:lnTo>
                  <a:lnTo>
                    <a:pt x="910498" y="16283"/>
                  </a:lnTo>
                  <a:lnTo>
                    <a:pt x="1069116" y="8011"/>
                  </a:lnTo>
                  <a:lnTo>
                    <a:pt x="1134633" y="3284"/>
                  </a:lnTo>
                  <a:lnTo>
                    <a:pt x="1234650" y="623"/>
                  </a:lnTo>
                  <a:lnTo>
                    <a:pt x="1305268" y="0"/>
                  </a:lnTo>
                  <a:lnTo>
                    <a:pt x="1374175" y="2986"/>
                  </a:lnTo>
                  <a:lnTo>
                    <a:pt x="1442729" y="7168"/>
                  </a:lnTo>
                  <a:lnTo>
                    <a:pt x="1513981" y="9027"/>
                  </a:lnTo>
                  <a:lnTo>
                    <a:pt x="1732637" y="10383"/>
                  </a:lnTo>
                  <a:lnTo>
                    <a:pt x="1805964" y="13718"/>
                  </a:lnTo>
                  <a:lnTo>
                    <a:pt x="1879337" y="18056"/>
                  </a:lnTo>
                  <a:lnTo>
                    <a:pt x="1952730" y="19983"/>
                  </a:lnTo>
                  <a:lnTo>
                    <a:pt x="2029396" y="24102"/>
                  </a:lnTo>
                  <a:lnTo>
                    <a:pt x="2107108" y="28788"/>
                  </a:lnTo>
                  <a:lnTo>
                    <a:pt x="2182430" y="30871"/>
                  </a:lnTo>
                  <a:lnTo>
                    <a:pt x="2256691" y="35059"/>
                  </a:lnTo>
                  <a:lnTo>
                    <a:pt x="2330479" y="39775"/>
                  </a:lnTo>
                  <a:lnTo>
                    <a:pt x="2404057" y="41871"/>
                  </a:lnTo>
                  <a:lnTo>
                    <a:pt x="2477542" y="46066"/>
                  </a:lnTo>
                  <a:lnTo>
                    <a:pt x="2587699" y="55306"/>
                  </a:lnTo>
                  <a:lnTo>
                    <a:pt x="2728689" y="69389"/>
                  </a:lnTo>
                  <a:lnTo>
                    <a:pt x="2949545" y="94944"/>
                  </a:lnTo>
                  <a:lnTo>
                    <a:pt x="3085737" y="113289"/>
                  </a:lnTo>
                  <a:lnTo>
                    <a:pt x="3180660" y="127971"/>
                  </a:lnTo>
                  <a:lnTo>
                    <a:pt x="3225640" y="135311"/>
                  </a:lnTo>
                  <a:lnTo>
                    <a:pt x="3263576" y="139390"/>
                  </a:lnTo>
                  <a:lnTo>
                    <a:pt x="3295527" y="142426"/>
                  </a:lnTo>
                  <a:lnTo>
                    <a:pt x="3309186" y="144948"/>
                  </a:lnTo>
                  <a:lnTo>
                    <a:pt x="3369538" y="15366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775867" y="352369"/>
              <a:ext cx="506533" cy="1112169"/>
            </a:xfrm>
            <a:custGeom>
              <a:avLst/>
              <a:gdLst/>
              <a:ahLst/>
              <a:cxnLst/>
              <a:rect l="0" t="0" r="0" b="0"/>
              <a:pathLst>
                <a:path w="506533" h="1112169">
                  <a:moveTo>
                    <a:pt x="506532" y="0"/>
                  </a:moveTo>
                  <a:lnTo>
                    <a:pt x="475879" y="30654"/>
                  </a:lnTo>
                  <a:lnTo>
                    <a:pt x="461913" y="47882"/>
                  </a:lnTo>
                  <a:lnTo>
                    <a:pt x="448772" y="67775"/>
                  </a:lnTo>
                  <a:lnTo>
                    <a:pt x="433273" y="99610"/>
                  </a:lnTo>
                  <a:lnTo>
                    <a:pt x="420546" y="121352"/>
                  </a:lnTo>
                  <a:lnTo>
                    <a:pt x="406733" y="143250"/>
                  </a:lnTo>
                  <a:lnTo>
                    <a:pt x="392437" y="166442"/>
                  </a:lnTo>
                  <a:lnTo>
                    <a:pt x="377926" y="193062"/>
                  </a:lnTo>
                  <a:lnTo>
                    <a:pt x="348673" y="250029"/>
                  </a:lnTo>
                  <a:lnTo>
                    <a:pt x="311991" y="323063"/>
                  </a:lnTo>
                  <a:lnTo>
                    <a:pt x="300573" y="352396"/>
                  </a:lnTo>
                  <a:lnTo>
                    <a:pt x="290197" y="382969"/>
                  </a:lnTo>
                  <a:lnTo>
                    <a:pt x="277429" y="416949"/>
                  </a:lnTo>
                  <a:lnTo>
                    <a:pt x="269375" y="434575"/>
                  </a:lnTo>
                  <a:lnTo>
                    <a:pt x="260334" y="452443"/>
                  </a:lnTo>
                  <a:lnTo>
                    <a:pt x="250637" y="470473"/>
                  </a:lnTo>
                  <a:lnTo>
                    <a:pt x="241725" y="488610"/>
                  </a:lnTo>
                  <a:lnTo>
                    <a:pt x="233337" y="506819"/>
                  </a:lnTo>
                  <a:lnTo>
                    <a:pt x="225298" y="525076"/>
                  </a:lnTo>
                  <a:lnTo>
                    <a:pt x="209840" y="558412"/>
                  </a:lnTo>
                  <a:lnTo>
                    <a:pt x="194814" y="590765"/>
                  </a:lnTo>
                  <a:lnTo>
                    <a:pt x="179978" y="625536"/>
                  </a:lnTo>
                  <a:lnTo>
                    <a:pt x="157869" y="679505"/>
                  </a:lnTo>
                  <a:lnTo>
                    <a:pt x="143167" y="712693"/>
                  </a:lnTo>
                  <a:lnTo>
                    <a:pt x="129699" y="743757"/>
                  </a:lnTo>
                  <a:lnTo>
                    <a:pt x="119635" y="773876"/>
                  </a:lnTo>
                  <a:lnTo>
                    <a:pt x="111084" y="803576"/>
                  </a:lnTo>
                  <a:lnTo>
                    <a:pt x="103205" y="831866"/>
                  </a:lnTo>
                  <a:lnTo>
                    <a:pt x="91891" y="869652"/>
                  </a:lnTo>
                  <a:lnTo>
                    <a:pt x="80789" y="910076"/>
                  </a:lnTo>
                  <a:lnTo>
                    <a:pt x="73427" y="934257"/>
                  </a:lnTo>
                  <a:lnTo>
                    <a:pt x="62404" y="968506"/>
                  </a:lnTo>
                  <a:lnTo>
                    <a:pt x="48535" y="994076"/>
                  </a:lnTo>
                  <a:lnTo>
                    <a:pt x="39698" y="1007747"/>
                  </a:lnTo>
                  <a:lnTo>
                    <a:pt x="26616" y="1032724"/>
                  </a:lnTo>
                  <a:lnTo>
                    <a:pt x="12373" y="1067422"/>
                  </a:lnTo>
                  <a:lnTo>
                    <a:pt x="0" y="11121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399422" y="1002052"/>
            <a:ext cx="594625" cy="286301"/>
            <a:chOff x="1399422" y="1002052"/>
            <a:chExt cx="594625" cy="286301"/>
          </a:xfrm>
        </p:grpSpPr>
        <p:sp>
          <p:nvSpPr>
            <p:cNvPr id="38" name="Freeform 37"/>
            <p:cNvSpPr/>
            <p:nvPr/>
          </p:nvSpPr>
          <p:spPr>
            <a:xfrm>
              <a:off x="1432457" y="1002052"/>
              <a:ext cx="22024" cy="209220"/>
            </a:xfrm>
            <a:custGeom>
              <a:avLst/>
              <a:gdLst/>
              <a:ahLst/>
              <a:cxnLst/>
              <a:rect l="0" t="0" r="0" b="0"/>
              <a:pathLst>
                <a:path w="22024" h="209220">
                  <a:moveTo>
                    <a:pt x="0" y="0"/>
                  </a:moveTo>
                  <a:lnTo>
                    <a:pt x="11691" y="17536"/>
                  </a:lnTo>
                  <a:lnTo>
                    <a:pt x="13911" y="26373"/>
                  </a:lnTo>
                  <a:lnTo>
                    <a:pt x="14168" y="35934"/>
                  </a:lnTo>
                  <a:lnTo>
                    <a:pt x="13116" y="45979"/>
                  </a:lnTo>
                  <a:lnTo>
                    <a:pt x="12414" y="57570"/>
                  </a:lnTo>
                  <a:lnTo>
                    <a:pt x="11635" y="83499"/>
                  </a:lnTo>
                  <a:lnTo>
                    <a:pt x="12651" y="97265"/>
                  </a:lnTo>
                  <a:lnTo>
                    <a:pt x="14551" y="111337"/>
                  </a:lnTo>
                  <a:lnTo>
                    <a:pt x="17042" y="125611"/>
                  </a:lnTo>
                  <a:lnTo>
                    <a:pt x="18702" y="140022"/>
                  </a:lnTo>
                  <a:lnTo>
                    <a:pt x="19809" y="154523"/>
                  </a:lnTo>
                  <a:lnTo>
                    <a:pt x="22023" y="2092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399422" y="1123179"/>
              <a:ext cx="143151" cy="11012"/>
            </a:xfrm>
            <a:custGeom>
              <a:avLst/>
              <a:gdLst/>
              <a:ahLst/>
              <a:cxnLst/>
              <a:rect l="0" t="0" r="0" b="0"/>
              <a:pathLst>
                <a:path w="143151" h="11012">
                  <a:moveTo>
                    <a:pt x="0" y="11011"/>
                  </a:moveTo>
                  <a:lnTo>
                    <a:pt x="29228" y="11011"/>
                  </a:lnTo>
                  <a:lnTo>
                    <a:pt x="41509" y="9788"/>
                  </a:lnTo>
                  <a:lnTo>
                    <a:pt x="53366" y="7749"/>
                  </a:lnTo>
                  <a:lnTo>
                    <a:pt x="64942" y="5166"/>
                  </a:lnTo>
                  <a:lnTo>
                    <a:pt x="77553" y="3444"/>
                  </a:lnTo>
                  <a:lnTo>
                    <a:pt x="90854" y="2296"/>
                  </a:lnTo>
                  <a:lnTo>
                    <a:pt x="1431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872919" y="1288352"/>
              <a:ext cx="121128" cy="1"/>
            </a:xfrm>
            <a:custGeom>
              <a:avLst/>
              <a:gdLst/>
              <a:ahLst/>
              <a:cxnLst/>
              <a:rect l="0" t="0" r="0" b="0"/>
              <a:pathLst>
                <a:path w="121128" h="1">
                  <a:moveTo>
                    <a:pt x="0" y="0"/>
                  </a:moveTo>
                  <a:lnTo>
                    <a:pt x="12112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656792" y="1013063"/>
            <a:ext cx="396417" cy="242255"/>
            <a:chOff x="3656792" y="1013063"/>
            <a:chExt cx="396417" cy="242255"/>
          </a:xfrm>
        </p:grpSpPr>
        <p:sp>
          <p:nvSpPr>
            <p:cNvPr id="42" name="Freeform 41"/>
            <p:cNvSpPr/>
            <p:nvPr/>
          </p:nvSpPr>
          <p:spPr>
            <a:xfrm>
              <a:off x="3722861" y="1013063"/>
              <a:ext cx="33036" cy="143151"/>
            </a:xfrm>
            <a:custGeom>
              <a:avLst/>
              <a:gdLst/>
              <a:ahLst/>
              <a:cxnLst/>
              <a:rect l="0" t="0" r="0" b="0"/>
              <a:pathLst>
                <a:path w="33036" h="143151">
                  <a:moveTo>
                    <a:pt x="33035" y="0"/>
                  </a:moveTo>
                  <a:lnTo>
                    <a:pt x="17709" y="45980"/>
                  </a:lnTo>
                  <a:lnTo>
                    <a:pt x="15477" y="57570"/>
                  </a:lnTo>
                  <a:lnTo>
                    <a:pt x="13988" y="70192"/>
                  </a:lnTo>
                  <a:lnTo>
                    <a:pt x="12997" y="83500"/>
                  </a:lnTo>
                  <a:lnTo>
                    <a:pt x="11111" y="96042"/>
                  </a:lnTo>
                  <a:lnTo>
                    <a:pt x="8631" y="108074"/>
                  </a:lnTo>
                  <a:lnTo>
                    <a:pt x="0" y="1431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656792" y="1112167"/>
              <a:ext cx="77082" cy="11013"/>
            </a:xfrm>
            <a:custGeom>
              <a:avLst/>
              <a:gdLst/>
              <a:ahLst/>
              <a:cxnLst/>
              <a:rect l="0" t="0" r="0" b="0"/>
              <a:pathLst>
                <a:path w="77082" h="11013">
                  <a:moveTo>
                    <a:pt x="0" y="11012"/>
                  </a:moveTo>
                  <a:lnTo>
                    <a:pt x="7708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921069" y="1244306"/>
              <a:ext cx="132140" cy="11012"/>
            </a:xfrm>
            <a:custGeom>
              <a:avLst/>
              <a:gdLst/>
              <a:ahLst/>
              <a:cxnLst/>
              <a:rect l="0" t="0" r="0" b="0"/>
              <a:pathLst>
                <a:path w="132140" h="11012">
                  <a:moveTo>
                    <a:pt x="0" y="0"/>
                  </a:moveTo>
                  <a:lnTo>
                    <a:pt x="23383" y="0"/>
                  </a:lnTo>
                  <a:lnTo>
                    <a:pt x="35165" y="1223"/>
                  </a:lnTo>
                  <a:lnTo>
                    <a:pt x="47914" y="3263"/>
                  </a:lnTo>
                  <a:lnTo>
                    <a:pt x="61307" y="5845"/>
                  </a:lnTo>
                  <a:lnTo>
                    <a:pt x="75130" y="7567"/>
                  </a:lnTo>
                  <a:lnTo>
                    <a:pt x="89239" y="8715"/>
                  </a:lnTo>
                  <a:lnTo>
                    <a:pt x="132139" y="110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872919" y="1965206"/>
            <a:ext cx="814857" cy="490373"/>
            <a:chOff x="1872919" y="1965206"/>
            <a:chExt cx="814857" cy="490373"/>
          </a:xfrm>
        </p:grpSpPr>
        <p:sp>
          <p:nvSpPr>
            <p:cNvPr id="46" name="Freeform 45"/>
            <p:cNvSpPr/>
            <p:nvPr/>
          </p:nvSpPr>
          <p:spPr>
            <a:xfrm>
              <a:off x="1872919" y="2213323"/>
              <a:ext cx="220232" cy="11013"/>
            </a:xfrm>
            <a:custGeom>
              <a:avLst/>
              <a:gdLst/>
              <a:ahLst/>
              <a:cxnLst/>
              <a:rect l="0" t="0" r="0" b="0"/>
              <a:pathLst>
                <a:path w="220232" h="11013">
                  <a:moveTo>
                    <a:pt x="0" y="11012"/>
                  </a:moveTo>
                  <a:lnTo>
                    <a:pt x="72998" y="11012"/>
                  </a:lnTo>
                  <a:lnTo>
                    <a:pt x="92711" y="9788"/>
                  </a:lnTo>
                  <a:lnTo>
                    <a:pt x="113195" y="7749"/>
                  </a:lnTo>
                  <a:lnTo>
                    <a:pt x="134192" y="5166"/>
                  </a:lnTo>
                  <a:lnTo>
                    <a:pt x="153084" y="3444"/>
                  </a:lnTo>
                  <a:lnTo>
                    <a:pt x="170572" y="2296"/>
                  </a:lnTo>
                  <a:lnTo>
                    <a:pt x="22023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252282" y="1965206"/>
              <a:ext cx="237286" cy="490373"/>
            </a:xfrm>
            <a:custGeom>
              <a:avLst/>
              <a:gdLst/>
              <a:ahLst/>
              <a:cxnLst/>
              <a:rect l="0" t="0" r="0" b="0"/>
              <a:pathLst>
                <a:path w="237286" h="490373">
                  <a:moveTo>
                    <a:pt x="17053" y="49909"/>
                  </a:moveTo>
                  <a:lnTo>
                    <a:pt x="11208" y="73292"/>
                  </a:lnTo>
                  <a:lnTo>
                    <a:pt x="9486" y="86297"/>
                  </a:lnTo>
                  <a:lnTo>
                    <a:pt x="8338" y="101085"/>
                  </a:lnTo>
                  <a:lnTo>
                    <a:pt x="7573" y="117061"/>
                  </a:lnTo>
                  <a:lnTo>
                    <a:pt x="5839" y="131382"/>
                  </a:lnTo>
                  <a:lnTo>
                    <a:pt x="3459" y="144600"/>
                  </a:lnTo>
                  <a:lnTo>
                    <a:pt x="650" y="157083"/>
                  </a:lnTo>
                  <a:lnTo>
                    <a:pt x="0" y="160510"/>
                  </a:lnTo>
                  <a:lnTo>
                    <a:pt x="2541" y="151268"/>
                  </a:lnTo>
                  <a:lnTo>
                    <a:pt x="6155" y="141952"/>
                  </a:lnTo>
                  <a:lnTo>
                    <a:pt x="11011" y="130847"/>
                  </a:lnTo>
                  <a:lnTo>
                    <a:pt x="22932" y="105458"/>
                  </a:lnTo>
                  <a:lnTo>
                    <a:pt x="36388" y="77860"/>
                  </a:lnTo>
                  <a:lnTo>
                    <a:pt x="44625" y="64872"/>
                  </a:lnTo>
                  <a:lnTo>
                    <a:pt x="53787" y="52544"/>
                  </a:lnTo>
                  <a:lnTo>
                    <a:pt x="63566" y="40654"/>
                  </a:lnTo>
                  <a:lnTo>
                    <a:pt x="72532" y="30280"/>
                  </a:lnTo>
                  <a:lnTo>
                    <a:pt x="80956" y="20918"/>
                  </a:lnTo>
                  <a:lnTo>
                    <a:pt x="89019" y="12229"/>
                  </a:lnTo>
                  <a:lnTo>
                    <a:pt x="100512" y="6436"/>
                  </a:lnTo>
                  <a:lnTo>
                    <a:pt x="114292" y="2575"/>
                  </a:lnTo>
                  <a:lnTo>
                    <a:pt x="129596" y="0"/>
                  </a:lnTo>
                  <a:lnTo>
                    <a:pt x="143469" y="731"/>
                  </a:lnTo>
                  <a:lnTo>
                    <a:pt x="156388" y="3665"/>
                  </a:lnTo>
                  <a:lnTo>
                    <a:pt x="168672" y="8068"/>
                  </a:lnTo>
                  <a:lnTo>
                    <a:pt x="179308" y="14674"/>
                  </a:lnTo>
                  <a:lnTo>
                    <a:pt x="188845" y="22749"/>
                  </a:lnTo>
                  <a:lnTo>
                    <a:pt x="197651" y="31802"/>
                  </a:lnTo>
                  <a:lnTo>
                    <a:pt x="205968" y="42732"/>
                  </a:lnTo>
                  <a:lnTo>
                    <a:pt x="213960" y="54912"/>
                  </a:lnTo>
                  <a:lnTo>
                    <a:pt x="221735" y="67927"/>
                  </a:lnTo>
                  <a:lnTo>
                    <a:pt x="226918" y="82720"/>
                  </a:lnTo>
                  <a:lnTo>
                    <a:pt x="230374" y="98700"/>
                  </a:lnTo>
                  <a:lnTo>
                    <a:pt x="232677" y="115471"/>
                  </a:lnTo>
                  <a:lnTo>
                    <a:pt x="234213" y="133993"/>
                  </a:lnTo>
                  <a:lnTo>
                    <a:pt x="235237" y="153682"/>
                  </a:lnTo>
                  <a:lnTo>
                    <a:pt x="236375" y="195134"/>
                  </a:lnTo>
                  <a:lnTo>
                    <a:pt x="236880" y="238028"/>
                  </a:lnTo>
                  <a:lnTo>
                    <a:pt x="235791" y="259744"/>
                  </a:lnTo>
                  <a:lnTo>
                    <a:pt x="233842" y="281562"/>
                  </a:lnTo>
                  <a:lnTo>
                    <a:pt x="231319" y="303448"/>
                  </a:lnTo>
                  <a:lnTo>
                    <a:pt x="229637" y="324157"/>
                  </a:lnTo>
                  <a:lnTo>
                    <a:pt x="228516" y="344080"/>
                  </a:lnTo>
                  <a:lnTo>
                    <a:pt x="227270" y="381307"/>
                  </a:lnTo>
                  <a:lnTo>
                    <a:pt x="226716" y="414166"/>
                  </a:lnTo>
                  <a:lnTo>
                    <a:pt x="227792" y="429779"/>
                  </a:lnTo>
                  <a:lnTo>
                    <a:pt x="229733" y="445083"/>
                  </a:lnTo>
                  <a:lnTo>
                    <a:pt x="237285" y="4903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390463" y="2246358"/>
              <a:ext cx="297313" cy="22024"/>
            </a:xfrm>
            <a:custGeom>
              <a:avLst/>
              <a:gdLst/>
              <a:ahLst/>
              <a:cxnLst/>
              <a:rect l="0" t="0" r="0" b="0"/>
              <a:pathLst>
                <a:path w="297313" h="22024">
                  <a:moveTo>
                    <a:pt x="0" y="22023"/>
                  </a:moveTo>
                  <a:lnTo>
                    <a:pt x="17537" y="16177"/>
                  </a:lnTo>
                  <a:lnTo>
                    <a:pt x="30043" y="13232"/>
                  </a:lnTo>
                  <a:lnTo>
                    <a:pt x="45722" y="10045"/>
                  </a:lnTo>
                  <a:lnTo>
                    <a:pt x="63516" y="6696"/>
                  </a:lnTo>
                  <a:lnTo>
                    <a:pt x="80273" y="4464"/>
                  </a:lnTo>
                  <a:lnTo>
                    <a:pt x="96338" y="2976"/>
                  </a:lnTo>
                  <a:lnTo>
                    <a:pt x="111942" y="1984"/>
                  </a:lnTo>
                  <a:lnTo>
                    <a:pt x="142330" y="882"/>
                  </a:lnTo>
                  <a:lnTo>
                    <a:pt x="201716" y="174"/>
                  </a:lnTo>
                  <a:lnTo>
                    <a:pt x="29731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170231" y="1871965"/>
            <a:ext cx="3028180" cy="1651735"/>
            <a:chOff x="2170231" y="1871965"/>
            <a:chExt cx="3028180" cy="1651735"/>
          </a:xfrm>
        </p:grpSpPr>
        <p:sp>
          <p:nvSpPr>
            <p:cNvPr id="50" name="Freeform 49"/>
            <p:cNvSpPr/>
            <p:nvPr/>
          </p:nvSpPr>
          <p:spPr>
            <a:xfrm>
              <a:off x="3943093" y="2103208"/>
              <a:ext cx="341359" cy="22024"/>
            </a:xfrm>
            <a:custGeom>
              <a:avLst/>
              <a:gdLst/>
              <a:ahLst/>
              <a:cxnLst/>
              <a:rect l="0" t="0" r="0" b="0"/>
              <a:pathLst>
                <a:path w="341359" h="22024">
                  <a:moveTo>
                    <a:pt x="0" y="0"/>
                  </a:moveTo>
                  <a:lnTo>
                    <a:pt x="88324" y="0"/>
                  </a:lnTo>
                  <a:lnTo>
                    <a:pt x="109046" y="1223"/>
                  </a:lnTo>
                  <a:lnTo>
                    <a:pt x="128979" y="3262"/>
                  </a:lnTo>
                  <a:lnTo>
                    <a:pt x="148385" y="5845"/>
                  </a:lnTo>
                  <a:lnTo>
                    <a:pt x="166216" y="7567"/>
                  </a:lnTo>
                  <a:lnTo>
                    <a:pt x="182997" y="8715"/>
                  </a:lnTo>
                  <a:lnTo>
                    <a:pt x="199079" y="9481"/>
                  </a:lnTo>
                  <a:lnTo>
                    <a:pt x="215918" y="11214"/>
                  </a:lnTo>
                  <a:lnTo>
                    <a:pt x="233261" y="13594"/>
                  </a:lnTo>
                  <a:lnTo>
                    <a:pt x="250941" y="16403"/>
                  </a:lnTo>
                  <a:lnTo>
                    <a:pt x="268845" y="18277"/>
                  </a:lnTo>
                  <a:lnTo>
                    <a:pt x="286898" y="19525"/>
                  </a:lnTo>
                  <a:lnTo>
                    <a:pt x="341358" y="220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350560" y="1910687"/>
              <a:ext cx="429412" cy="332980"/>
            </a:xfrm>
            <a:custGeom>
              <a:avLst/>
              <a:gdLst/>
              <a:ahLst/>
              <a:cxnLst/>
              <a:rect l="0" t="0" r="0" b="0"/>
              <a:pathLst>
                <a:path w="429412" h="332980">
                  <a:moveTo>
                    <a:pt x="121087" y="16336"/>
                  </a:moveTo>
                  <a:lnTo>
                    <a:pt x="167067" y="1009"/>
                  </a:lnTo>
                  <a:lnTo>
                    <a:pt x="179881" y="0"/>
                  </a:lnTo>
                  <a:lnTo>
                    <a:pt x="194542" y="551"/>
                  </a:lnTo>
                  <a:lnTo>
                    <a:pt x="210432" y="2142"/>
                  </a:lnTo>
                  <a:lnTo>
                    <a:pt x="224697" y="4426"/>
                  </a:lnTo>
                  <a:lnTo>
                    <a:pt x="237877" y="7173"/>
                  </a:lnTo>
                  <a:lnTo>
                    <a:pt x="250335" y="10227"/>
                  </a:lnTo>
                  <a:lnTo>
                    <a:pt x="263534" y="15934"/>
                  </a:lnTo>
                  <a:lnTo>
                    <a:pt x="277227" y="23409"/>
                  </a:lnTo>
                  <a:lnTo>
                    <a:pt x="291250" y="32063"/>
                  </a:lnTo>
                  <a:lnTo>
                    <a:pt x="303045" y="40279"/>
                  </a:lnTo>
                  <a:lnTo>
                    <a:pt x="313356" y="48203"/>
                  </a:lnTo>
                  <a:lnTo>
                    <a:pt x="322677" y="55933"/>
                  </a:lnTo>
                  <a:lnTo>
                    <a:pt x="330114" y="65981"/>
                  </a:lnTo>
                  <a:lnTo>
                    <a:pt x="336296" y="77573"/>
                  </a:lnTo>
                  <a:lnTo>
                    <a:pt x="341641" y="90195"/>
                  </a:lnTo>
                  <a:lnTo>
                    <a:pt x="345204" y="104728"/>
                  </a:lnTo>
                  <a:lnTo>
                    <a:pt x="347579" y="120533"/>
                  </a:lnTo>
                  <a:lnTo>
                    <a:pt x="349163" y="137188"/>
                  </a:lnTo>
                  <a:lnTo>
                    <a:pt x="346549" y="153185"/>
                  </a:lnTo>
                  <a:lnTo>
                    <a:pt x="341135" y="168744"/>
                  </a:lnTo>
                  <a:lnTo>
                    <a:pt x="333855" y="184011"/>
                  </a:lnTo>
                  <a:lnTo>
                    <a:pt x="325331" y="197859"/>
                  </a:lnTo>
                  <a:lnTo>
                    <a:pt x="315978" y="210761"/>
                  </a:lnTo>
                  <a:lnTo>
                    <a:pt x="306073" y="223034"/>
                  </a:lnTo>
                  <a:lnTo>
                    <a:pt x="295798" y="233662"/>
                  </a:lnTo>
                  <a:lnTo>
                    <a:pt x="285278" y="243195"/>
                  </a:lnTo>
                  <a:lnTo>
                    <a:pt x="274594" y="251997"/>
                  </a:lnTo>
                  <a:lnTo>
                    <a:pt x="263801" y="260312"/>
                  </a:lnTo>
                  <a:lnTo>
                    <a:pt x="252935" y="268303"/>
                  </a:lnTo>
                  <a:lnTo>
                    <a:pt x="242021" y="276077"/>
                  </a:lnTo>
                  <a:lnTo>
                    <a:pt x="231074" y="282483"/>
                  </a:lnTo>
                  <a:lnTo>
                    <a:pt x="220105" y="287977"/>
                  </a:lnTo>
                  <a:lnTo>
                    <a:pt x="209123" y="292864"/>
                  </a:lnTo>
                  <a:lnTo>
                    <a:pt x="183869" y="304818"/>
                  </a:lnTo>
                  <a:lnTo>
                    <a:pt x="170283" y="311432"/>
                  </a:lnTo>
                  <a:lnTo>
                    <a:pt x="155108" y="317065"/>
                  </a:lnTo>
                  <a:lnTo>
                    <a:pt x="138874" y="322043"/>
                  </a:lnTo>
                  <a:lnTo>
                    <a:pt x="121934" y="326586"/>
                  </a:lnTo>
                  <a:lnTo>
                    <a:pt x="104523" y="329614"/>
                  </a:lnTo>
                  <a:lnTo>
                    <a:pt x="86798" y="331633"/>
                  </a:lnTo>
                  <a:lnTo>
                    <a:pt x="68864" y="332979"/>
                  </a:lnTo>
                  <a:lnTo>
                    <a:pt x="53237" y="331429"/>
                  </a:lnTo>
                  <a:lnTo>
                    <a:pt x="39148" y="327949"/>
                  </a:lnTo>
                  <a:lnTo>
                    <a:pt x="26086" y="323182"/>
                  </a:lnTo>
                  <a:lnTo>
                    <a:pt x="16154" y="315110"/>
                  </a:lnTo>
                  <a:lnTo>
                    <a:pt x="8309" y="304834"/>
                  </a:lnTo>
                  <a:lnTo>
                    <a:pt x="1856" y="293090"/>
                  </a:lnTo>
                  <a:lnTo>
                    <a:pt x="0" y="282813"/>
                  </a:lnTo>
                  <a:lnTo>
                    <a:pt x="1211" y="273515"/>
                  </a:lnTo>
                  <a:lnTo>
                    <a:pt x="4464" y="264870"/>
                  </a:lnTo>
                  <a:lnTo>
                    <a:pt x="12751" y="257882"/>
                  </a:lnTo>
                  <a:lnTo>
                    <a:pt x="24393" y="252001"/>
                  </a:lnTo>
                  <a:lnTo>
                    <a:pt x="51195" y="242203"/>
                  </a:lnTo>
                  <a:lnTo>
                    <a:pt x="75342" y="233770"/>
                  </a:lnTo>
                  <a:lnTo>
                    <a:pt x="88143" y="231032"/>
                  </a:lnTo>
                  <a:lnTo>
                    <a:pt x="101572" y="229206"/>
                  </a:lnTo>
                  <a:lnTo>
                    <a:pt x="115418" y="227989"/>
                  </a:lnTo>
                  <a:lnTo>
                    <a:pt x="129543" y="228402"/>
                  </a:lnTo>
                  <a:lnTo>
                    <a:pt x="143854" y="229900"/>
                  </a:lnTo>
                  <a:lnTo>
                    <a:pt x="158288" y="232122"/>
                  </a:lnTo>
                  <a:lnTo>
                    <a:pt x="172805" y="234827"/>
                  </a:lnTo>
                  <a:lnTo>
                    <a:pt x="201986" y="241096"/>
                  </a:lnTo>
                  <a:lnTo>
                    <a:pt x="245929" y="251503"/>
                  </a:lnTo>
                  <a:lnTo>
                    <a:pt x="259373" y="255089"/>
                  </a:lnTo>
                  <a:lnTo>
                    <a:pt x="284099" y="262336"/>
                  </a:lnTo>
                  <a:lnTo>
                    <a:pt x="318655" y="273294"/>
                  </a:lnTo>
                  <a:lnTo>
                    <a:pt x="352140" y="284290"/>
                  </a:lnTo>
                  <a:lnTo>
                    <a:pt x="364439" y="287959"/>
                  </a:lnTo>
                  <a:lnTo>
                    <a:pt x="377532" y="291628"/>
                  </a:lnTo>
                  <a:lnTo>
                    <a:pt x="429411" y="3136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809332" y="1871965"/>
              <a:ext cx="245929" cy="265380"/>
            </a:xfrm>
            <a:custGeom>
              <a:avLst/>
              <a:gdLst/>
              <a:ahLst/>
              <a:cxnLst/>
              <a:rect l="0" t="0" r="0" b="0"/>
              <a:pathLst>
                <a:path w="245929" h="265380">
                  <a:moveTo>
                    <a:pt x="245928" y="0"/>
                  </a:moveTo>
                  <a:lnTo>
                    <a:pt x="234237" y="23382"/>
                  </a:lnTo>
                  <a:lnTo>
                    <a:pt x="228346" y="32717"/>
                  </a:lnTo>
                  <a:lnTo>
                    <a:pt x="221972" y="41388"/>
                  </a:lnTo>
                  <a:lnTo>
                    <a:pt x="215275" y="49615"/>
                  </a:lnTo>
                  <a:lnTo>
                    <a:pt x="208364" y="58770"/>
                  </a:lnTo>
                  <a:lnTo>
                    <a:pt x="194159" y="78731"/>
                  </a:lnTo>
                  <a:lnTo>
                    <a:pt x="185722" y="87969"/>
                  </a:lnTo>
                  <a:lnTo>
                    <a:pt x="176427" y="96574"/>
                  </a:lnTo>
                  <a:lnTo>
                    <a:pt x="166559" y="104759"/>
                  </a:lnTo>
                  <a:lnTo>
                    <a:pt x="156310" y="113885"/>
                  </a:lnTo>
                  <a:lnTo>
                    <a:pt x="135135" y="133814"/>
                  </a:lnTo>
                  <a:lnTo>
                    <a:pt x="124349" y="143044"/>
                  </a:lnTo>
                  <a:lnTo>
                    <a:pt x="113488" y="151644"/>
                  </a:lnTo>
                  <a:lnTo>
                    <a:pt x="102577" y="159824"/>
                  </a:lnTo>
                  <a:lnTo>
                    <a:pt x="91633" y="168948"/>
                  </a:lnTo>
                  <a:lnTo>
                    <a:pt x="80666" y="178701"/>
                  </a:lnTo>
                  <a:lnTo>
                    <a:pt x="69684" y="188874"/>
                  </a:lnTo>
                  <a:lnTo>
                    <a:pt x="58692" y="198103"/>
                  </a:lnTo>
                  <a:lnTo>
                    <a:pt x="47694" y="206702"/>
                  </a:lnTo>
                  <a:lnTo>
                    <a:pt x="36691" y="214883"/>
                  </a:lnTo>
                  <a:lnTo>
                    <a:pt x="25685" y="224006"/>
                  </a:lnTo>
                  <a:lnTo>
                    <a:pt x="14678" y="233759"/>
                  </a:lnTo>
                  <a:lnTo>
                    <a:pt x="3669" y="243932"/>
                  </a:lnTo>
                  <a:lnTo>
                    <a:pt x="0" y="251937"/>
                  </a:lnTo>
                  <a:lnTo>
                    <a:pt x="1225" y="258498"/>
                  </a:lnTo>
                  <a:lnTo>
                    <a:pt x="5712" y="264095"/>
                  </a:lnTo>
                  <a:lnTo>
                    <a:pt x="13597" y="265379"/>
                  </a:lnTo>
                  <a:lnTo>
                    <a:pt x="23748" y="263788"/>
                  </a:lnTo>
                  <a:lnTo>
                    <a:pt x="35409" y="260281"/>
                  </a:lnTo>
                  <a:lnTo>
                    <a:pt x="45630" y="255496"/>
                  </a:lnTo>
                  <a:lnTo>
                    <a:pt x="54892" y="249858"/>
                  </a:lnTo>
                  <a:lnTo>
                    <a:pt x="63513" y="243653"/>
                  </a:lnTo>
                  <a:lnTo>
                    <a:pt x="72931" y="235846"/>
                  </a:lnTo>
                  <a:lnTo>
                    <a:pt x="82880" y="226970"/>
                  </a:lnTo>
                  <a:lnTo>
                    <a:pt x="93183" y="217383"/>
                  </a:lnTo>
                  <a:lnTo>
                    <a:pt x="98828" y="204874"/>
                  </a:lnTo>
                  <a:lnTo>
                    <a:pt x="101368" y="190417"/>
                  </a:lnTo>
                  <a:lnTo>
                    <a:pt x="101838" y="174661"/>
                  </a:lnTo>
                  <a:lnTo>
                    <a:pt x="99704" y="161710"/>
                  </a:lnTo>
                  <a:lnTo>
                    <a:pt x="95835" y="150630"/>
                  </a:lnTo>
                  <a:lnTo>
                    <a:pt x="90808" y="140795"/>
                  </a:lnTo>
                  <a:lnTo>
                    <a:pt x="83787" y="133016"/>
                  </a:lnTo>
                  <a:lnTo>
                    <a:pt x="75435" y="126606"/>
                  </a:lnTo>
                  <a:lnTo>
                    <a:pt x="66197" y="121109"/>
                  </a:lnTo>
                  <a:lnTo>
                    <a:pt x="57591" y="114998"/>
                  </a:lnTo>
                  <a:lnTo>
                    <a:pt x="49407" y="108476"/>
                  </a:lnTo>
                  <a:lnTo>
                    <a:pt x="41504" y="101681"/>
                  </a:lnTo>
                  <a:lnTo>
                    <a:pt x="32564" y="94705"/>
                  </a:lnTo>
                  <a:lnTo>
                    <a:pt x="22934" y="87607"/>
                  </a:lnTo>
                  <a:lnTo>
                    <a:pt x="12844" y="80428"/>
                  </a:lnTo>
                  <a:lnTo>
                    <a:pt x="11010" y="71971"/>
                  </a:lnTo>
                  <a:lnTo>
                    <a:pt x="14682" y="62663"/>
                  </a:lnTo>
                  <a:lnTo>
                    <a:pt x="22025" y="52787"/>
                  </a:lnTo>
                  <a:lnTo>
                    <a:pt x="30590" y="44979"/>
                  </a:lnTo>
                  <a:lnTo>
                    <a:pt x="39970" y="38551"/>
                  </a:lnTo>
                  <a:lnTo>
                    <a:pt x="49895" y="33041"/>
                  </a:lnTo>
                  <a:lnTo>
                    <a:pt x="61405" y="29369"/>
                  </a:lnTo>
                  <a:lnTo>
                    <a:pt x="73973" y="26920"/>
                  </a:lnTo>
                  <a:lnTo>
                    <a:pt x="87245" y="25288"/>
                  </a:lnTo>
                  <a:lnTo>
                    <a:pt x="102211" y="24199"/>
                  </a:lnTo>
                  <a:lnTo>
                    <a:pt x="118305" y="23474"/>
                  </a:lnTo>
                  <a:lnTo>
                    <a:pt x="152502" y="22668"/>
                  </a:lnTo>
                  <a:lnTo>
                    <a:pt x="223905" y="220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414538" y="2082715"/>
              <a:ext cx="220232" cy="9482"/>
            </a:xfrm>
            <a:custGeom>
              <a:avLst/>
              <a:gdLst/>
              <a:ahLst/>
              <a:cxnLst/>
              <a:rect l="0" t="0" r="0" b="0"/>
              <a:pathLst>
                <a:path w="220232" h="9482">
                  <a:moveTo>
                    <a:pt x="0" y="9481"/>
                  </a:moveTo>
                  <a:lnTo>
                    <a:pt x="29228" y="3635"/>
                  </a:lnTo>
                  <a:lnTo>
                    <a:pt x="45179" y="1913"/>
                  </a:lnTo>
                  <a:lnTo>
                    <a:pt x="63154" y="765"/>
                  </a:lnTo>
                  <a:lnTo>
                    <a:pt x="82478" y="0"/>
                  </a:lnTo>
                  <a:lnTo>
                    <a:pt x="100255" y="713"/>
                  </a:lnTo>
                  <a:lnTo>
                    <a:pt x="117001" y="2412"/>
                  </a:lnTo>
                  <a:lnTo>
                    <a:pt x="133058" y="4769"/>
                  </a:lnTo>
                  <a:lnTo>
                    <a:pt x="149881" y="6339"/>
                  </a:lnTo>
                  <a:lnTo>
                    <a:pt x="167213" y="7387"/>
                  </a:lnTo>
                  <a:lnTo>
                    <a:pt x="220231" y="94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491619" y="2213323"/>
              <a:ext cx="165174" cy="33036"/>
            </a:xfrm>
            <a:custGeom>
              <a:avLst/>
              <a:gdLst/>
              <a:ahLst/>
              <a:cxnLst/>
              <a:rect l="0" t="0" r="0" b="0"/>
              <a:pathLst>
                <a:path w="165174" h="33036">
                  <a:moveTo>
                    <a:pt x="0" y="0"/>
                  </a:moveTo>
                  <a:lnTo>
                    <a:pt x="23382" y="5846"/>
                  </a:lnTo>
                  <a:lnTo>
                    <a:pt x="37611" y="8791"/>
                  </a:lnTo>
                  <a:lnTo>
                    <a:pt x="72997" y="15327"/>
                  </a:lnTo>
                  <a:lnTo>
                    <a:pt x="89041" y="18783"/>
                  </a:lnTo>
                  <a:lnTo>
                    <a:pt x="103406" y="22310"/>
                  </a:lnTo>
                  <a:lnTo>
                    <a:pt x="165173" y="330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786879" y="2180289"/>
              <a:ext cx="198209" cy="231243"/>
            </a:xfrm>
            <a:custGeom>
              <a:avLst/>
              <a:gdLst/>
              <a:ahLst/>
              <a:cxnLst/>
              <a:rect l="0" t="0" r="0" b="0"/>
              <a:pathLst>
                <a:path w="198209" h="231243">
                  <a:moveTo>
                    <a:pt x="0" y="0"/>
                  </a:moveTo>
                  <a:lnTo>
                    <a:pt x="17537" y="23382"/>
                  </a:lnTo>
                  <a:lnTo>
                    <a:pt x="51825" y="67151"/>
                  </a:lnTo>
                  <a:lnTo>
                    <a:pt x="63914" y="80249"/>
                  </a:lnTo>
                  <a:lnTo>
                    <a:pt x="75644" y="91428"/>
                  </a:lnTo>
                  <a:lnTo>
                    <a:pt x="87135" y="101328"/>
                  </a:lnTo>
                  <a:lnTo>
                    <a:pt x="97242" y="111598"/>
                  </a:lnTo>
                  <a:lnTo>
                    <a:pt x="106427" y="122115"/>
                  </a:lnTo>
                  <a:lnTo>
                    <a:pt x="114998" y="132797"/>
                  </a:lnTo>
                  <a:lnTo>
                    <a:pt x="124382" y="143589"/>
                  </a:lnTo>
                  <a:lnTo>
                    <a:pt x="134308" y="154454"/>
                  </a:lnTo>
                  <a:lnTo>
                    <a:pt x="162554" y="184020"/>
                  </a:lnTo>
                  <a:lnTo>
                    <a:pt x="198208" y="23124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852948" y="2147254"/>
              <a:ext cx="198209" cy="297313"/>
            </a:xfrm>
            <a:custGeom>
              <a:avLst/>
              <a:gdLst/>
              <a:ahLst/>
              <a:cxnLst/>
              <a:rect l="0" t="0" r="0" b="0"/>
              <a:pathLst>
                <a:path w="198209" h="297313">
                  <a:moveTo>
                    <a:pt x="198208" y="0"/>
                  </a:moveTo>
                  <a:lnTo>
                    <a:pt x="192363" y="17537"/>
                  </a:lnTo>
                  <a:lnTo>
                    <a:pt x="186970" y="26373"/>
                  </a:lnTo>
                  <a:lnTo>
                    <a:pt x="179705" y="35935"/>
                  </a:lnTo>
                  <a:lnTo>
                    <a:pt x="171190" y="45980"/>
                  </a:lnTo>
                  <a:lnTo>
                    <a:pt x="163067" y="56347"/>
                  </a:lnTo>
                  <a:lnTo>
                    <a:pt x="155205" y="66929"/>
                  </a:lnTo>
                  <a:lnTo>
                    <a:pt x="147516" y="77654"/>
                  </a:lnTo>
                  <a:lnTo>
                    <a:pt x="141167" y="88474"/>
                  </a:lnTo>
                  <a:lnTo>
                    <a:pt x="135710" y="99359"/>
                  </a:lnTo>
                  <a:lnTo>
                    <a:pt x="130849" y="110285"/>
                  </a:lnTo>
                  <a:lnTo>
                    <a:pt x="125162" y="121240"/>
                  </a:lnTo>
                  <a:lnTo>
                    <a:pt x="118923" y="132214"/>
                  </a:lnTo>
                  <a:lnTo>
                    <a:pt x="112317" y="143200"/>
                  </a:lnTo>
                  <a:lnTo>
                    <a:pt x="105465" y="152972"/>
                  </a:lnTo>
                  <a:lnTo>
                    <a:pt x="98451" y="161933"/>
                  </a:lnTo>
                  <a:lnTo>
                    <a:pt x="91328" y="170354"/>
                  </a:lnTo>
                  <a:lnTo>
                    <a:pt x="85355" y="179639"/>
                  </a:lnTo>
                  <a:lnTo>
                    <a:pt x="80150" y="189499"/>
                  </a:lnTo>
                  <a:lnTo>
                    <a:pt x="75457" y="199743"/>
                  </a:lnTo>
                  <a:lnTo>
                    <a:pt x="69881" y="209019"/>
                  </a:lnTo>
                  <a:lnTo>
                    <a:pt x="63716" y="217651"/>
                  </a:lnTo>
                  <a:lnTo>
                    <a:pt x="57160" y="225852"/>
                  </a:lnTo>
                  <a:lnTo>
                    <a:pt x="50342" y="234990"/>
                  </a:lnTo>
                  <a:lnTo>
                    <a:pt x="36240" y="254931"/>
                  </a:lnTo>
                  <a:lnTo>
                    <a:pt x="29054" y="264164"/>
                  </a:lnTo>
                  <a:lnTo>
                    <a:pt x="21817" y="272766"/>
                  </a:lnTo>
                  <a:lnTo>
                    <a:pt x="0" y="2973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170231" y="2510635"/>
              <a:ext cx="726764" cy="66071"/>
            </a:xfrm>
            <a:custGeom>
              <a:avLst/>
              <a:gdLst/>
              <a:ahLst/>
              <a:cxnLst/>
              <a:rect l="0" t="0" r="0" b="0"/>
              <a:pathLst>
                <a:path w="726764" h="66071">
                  <a:moveTo>
                    <a:pt x="0" y="66070"/>
                  </a:moveTo>
                  <a:lnTo>
                    <a:pt x="17537" y="54378"/>
                  </a:lnTo>
                  <a:lnTo>
                    <a:pt x="27597" y="50935"/>
                  </a:lnTo>
                  <a:lnTo>
                    <a:pt x="39198" y="48639"/>
                  </a:lnTo>
                  <a:lnTo>
                    <a:pt x="51826" y="47108"/>
                  </a:lnTo>
                  <a:lnTo>
                    <a:pt x="66362" y="44864"/>
                  </a:lnTo>
                  <a:lnTo>
                    <a:pt x="179529" y="25444"/>
                  </a:lnTo>
                  <a:lnTo>
                    <a:pt x="301907" y="7308"/>
                  </a:lnTo>
                  <a:lnTo>
                    <a:pt x="327293" y="4872"/>
                  </a:lnTo>
                  <a:lnTo>
                    <a:pt x="352781" y="3248"/>
                  </a:lnTo>
                  <a:lnTo>
                    <a:pt x="378338" y="2166"/>
                  </a:lnTo>
                  <a:lnTo>
                    <a:pt x="429573" y="963"/>
                  </a:lnTo>
                  <a:lnTo>
                    <a:pt x="72676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423497" y="2763901"/>
              <a:ext cx="242256" cy="11013"/>
            </a:xfrm>
            <a:custGeom>
              <a:avLst/>
              <a:gdLst/>
              <a:ahLst/>
              <a:cxnLst/>
              <a:rect l="0" t="0" r="0" b="0"/>
              <a:pathLst>
                <a:path w="242256" h="11013">
                  <a:moveTo>
                    <a:pt x="0" y="11012"/>
                  </a:moveTo>
                  <a:lnTo>
                    <a:pt x="29229" y="5166"/>
                  </a:lnTo>
                  <a:lnTo>
                    <a:pt x="46403" y="3444"/>
                  </a:lnTo>
                  <a:lnTo>
                    <a:pt x="66417" y="2296"/>
                  </a:lnTo>
                  <a:lnTo>
                    <a:pt x="107823" y="1021"/>
                  </a:lnTo>
                  <a:lnTo>
                    <a:pt x="174282" y="202"/>
                  </a:lnTo>
                  <a:lnTo>
                    <a:pt x="24225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721263" y="2610629"/>
              <a:ext cx="262290" cy="362493"/>
            </a:xfrm>
            <a:custGeom>
              <a:avLst/>
              <a:gdLst/>
              <a:ahLst/>
              <a:cxnLst/>
              <a:rect l="0" t="0" r="0" b="0"/>
              <a:pathLst>
                <a:path w="262290" h="362493">
                  <a:moveTo>
                    <a:pt x="10558" y="54168"/>
                  </a:moveTo>
                  <a:lnTo>
                    <a:pt x="10558" y="77551"/>
                  </a:lnTo>
                  <a:lnTo>
                    <a:pt x="9334" y="88109"/>
                  </a:lnTo>
                  <a:lnTo>
                    <a:pt x="7295" y="98819"/>
                  </a:lnTo>
                  <a:lnTo>
                    <a:pt x="4712" y="109629"/>
                  </a:lnTo>
                  <a:lnTo>
                    <a:pt x="2990" y="121730"/>
                  </a:lnTo>
                  <a:lnTo>
                    <a:pt x="1842" y="134691"/>
                  </a:lnTo>
                  <a:lnTo>
                    <a:pt x="1077" y="148226"/>
                  </a:lnTo>
                  <a:lnTo>
                    <a:pt x="567" y="152355"/>
                  </a:lnTo>
                  <a:lnTo>
                    <a:pt x="0" y="143892"/>
                  </a:lnTo>
                  <a:lnTo>
                    <a:pt x="1072" y="136007"/>
                  </a:lnTo>
                  <a:lnTo>
                    <a:pt x="3011" y="127080"/>
                  </a:lnTo>
                  <a:lnTo>
                    <a:pt x="5526" y="117458"/>
                  </a:lnTo>
                  <a:lnTo>
                    <a:pt x="8427" y="107373"/>
                  </a:lnTo>
                  <a:lnTo>
                    <a:pt x="14913" y="86379"/>
                  </a:lnTo>
                  <a:lnTo>
                    <a:pt x="19579" y="75642"/>
                  </a:lnTo>
                  <a:lnTo>
                    <a:pt x="25136" y="64814"/>
                  </a:lnTo>
                  <a:lnTo>
                    <a:pt x="31288" y="53924"/>
                  </a:lnTo>
                  <a:lnTo>
                    <a:pt x="40284" y="44218"/>
                  </a:lnTo>
                  <a:lnTo>
                    <a:pt x="51175" y="35299"/>
                  </a:lnTo>
                  <a:lnTo>
                    <a:pt x="63330" y="26907"/>
                  </a:lnTo>
                  <a:lnTo>
                    <a:pt x="75103" y="20088"/>
                  </a:lnTo>
                  <a:lnTo>
                    <a:pt x="86623" y="14319"/>
                  </a:lnTo>
                  <a:lnTo>
                    <a:pt x="97973" y="9250"/>
                  </a:lnTo>
                  <a:lnTo>
                    <a:pt x="110434" y="5870"/>
                  </a:lnTo>
                  <a:lnTo>
                    <a:pt x="123635" y="3617"/>
                  </a:lnTo>
                  <a:lnTo>
                    <a:pt x="137330" y="2115"/>
                  </a:lnTo>
                  <a:lnTo>
                    <a:pt x="151354" y="1113"/>
                  </a:lnTo>
                  <a:lnTo>
                    <a:pt x="165597" y="446"/>
                  </a:lnTo>
                  <a:lnTo>
                    <a:pt x="179987" y="0"/>
                  </a:lnTo>
                  <a:lnTo>
                    <a:pt x="193250" y="927"/>
                  </a:lnTo>
                  <a:lnTo>
                    <a:pt x="205763" y="2769"/>
                  </a:lnTo>
                  <a:lnTo>
                    <a:pt x="217776" y="5220"/>
                  </a:lnTo>
                  <a:lnTo>
                    <a:pt x="229455" y="5630"/>
                  </a:lnTo>
                  <a:lnTo>
                    <a:pt x="240911" y="4681"/>
                  </a:lnTo>
                  <a:lnTo>
                    <a:pt x="252219" y="2824"/>
                  </a:lnTo>
                  <a:lnTo>
                    <a:pt x="258534" y="5257"/>
                  </a:lnTo>
                  <a:lnTo>
                    <a:pt x="261521" y="10549"/>
                  </a:lnTo>
                  <a:lnTo>
                    <a:pt x="262289" y="17748"/>
                  </a:lnTo>
                  <a:lnTo>
                    <a:pt x="261577" y="26217"/>
                  </a:lnTo>
                  <a:lnTo>
                    <a:pt x="259879" y="35534"/>
                  </a:lnTo>
                  <a:lnTo>
                    <a:pt x="244952" y="97664"/>
                  </a:lnTo>
                  <a:lnTo>
                    <a:pt x="237899" y="130597"/>
                  </a:lnTo>
                  <a:lnTo>
                    <a:pt x="234306" y="145496"/>
                  </a:lnTo>
                  <a:lnTo>
                    <a:pt x="230687" y="159100"/>
                  </a:lnTo>
                  <a:lnTo>
                    <a:pt x="227050" y="171839"/>
                  </a:lnTo>
                  <a:lnTo>
                    <a:pt x="223402" y="186450"/>
                  </a:lnTo>
                  <a:lnTo>
                    <a:pt x="216087" y="218997"/>
                  </a:lnTo>
                  <a:lnTo>
                    <a:pt x="213647" y="235018"/>
                  </a:lnTo>
                  <a:lnTo>
                    <a:pt x="212020" y="250592"/>
                  </a:lnTo>
                  <a:lnTo>
                    <a:pt x="210935" y="265869"/>
                  </a:lnTo>
                  <a:lnTo>
                    <a:pt x="208989" y="280947"/>
                  </a:lnTo>
                  <a:lnTo>
                    <a:pt x="206467" y="295894"/>
                  </a:lnTo>
                  <a:lnTo>
                    <a:pt x="186743" y="3624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808902" y="2818959"/>
              <a:ext cx="176186" cy="33036"/>
            </a:xfrm>
            <a:custGeom>
              <a:avLst/>
              <a:gdLst/>
              <a:ahLst/>
              <a:cxnLst/>
              <a:rect l="0" t="0" r="0" b="0"/>
              <a:pathLst>
                <a:path w="176186" h="33036">
                  <a:moveTo>
                    <a:pt x="0" y="33035"/>
                  </a:moveTo>
                  <a:lnTo>
                    <a:pt x="23382" y="27189"/>
                  </a:lnTo>
                  <a:lnTo>
                    <a:pt x="51176" y="21057"/>
                  </a:lnTo>
                  <a:lnTo>
                    <a:pt x="67152" y="17708"/>
                  </a:lnTo>
                  <a:lnTo>
                    <a:pt x="104479" y="10725"/>
                  </a:lnTo>
                  <a:lnTo>
                    <a:pt x="17618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4339509" y="2279393"/>
              <a:ext cx="473498" cy="88093"/>
            </a:xfrm>
            <a:custGeom>
              <a:avLst/>
              <a:gdLst/>
              <a:ahLst/>
              <a:cxnLst/>
              <a:rect l="0" t="0" r="0" b="0"/>
              <a:pathLst>
                <a:path w="473498" h="88093">
                  <a:moveTo>
                    <a:pt x="0" y="88092"/>
                  </a:moveTo>
                  <a:lnTo>
                    <a:pt x="17537" y="82246"/>
                  </a:lnTo>
                  <a:lnTo>
                    <a:pt x="27597" y="79301"/>
                  </a:lnTo>
                  <a:lnTo>
                    <a:pt x="51825" y="72765"/>
                  </a:lnTo>
                  <a:lnTo>
                    <a:pt x="92980" y="62208"/>
                  </a:lnTo>
                  <a:lnTo>
                    <a:pt x="124931" y="54973"/>
                  </a:lnTo>
                  <a:lnTo>
                    <a:pt x="249818" y="29359"/>
                  </a:lnTo>
                  <a:lnTo>
                    <a:pt x="269320" y="26914"/>
                  </a:lnTo>
                  <a:lnTo>
                    <a:pt x="289662" y="25283"/>
                  </a:lnTo>
                  <a:lnTo>
                    <a:pt x="310564" y="24196"/>
                  </a:lnTo>
                  <a:lnTo>
                    <a:pt x="330617" y="22248"/>
                  </a:lnTo>
                  <a:lnTo>
                    <a:pt x="350103" y="19726"/>
                  </a:lnTo>
                  <a:lnTo>
                    <a:pt x="369211" y="16821"/>
                  </a:lnTo>
                  <a:lnTo>
                    <a:pt x="386844" y="13661"/>
                  </a:lnTo>
                  <a:lnTo>
                    <a:pt x="403493" y="10331"/>
                  </a:lnTo>
                  <a:lnTo>
                    <a:pt x="47349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372543" y="2642774"/>
              <a:ext cx="231244" cy="6345"/>
            </a:xfrm>
            <a:custGeom>
              <a:avLst/>
              <a:gdLst/>
              <a:ahLst/>
              <a:cxnLst/>
              <a:rect l="0" t="0" r="0" b="0"/>
              <a:pathLst>
                <a:path w="231244" h="6345">
                  <a:moveTo>
                    <a:pt x="0" y="0"/>
                  </a:moveTo>
                  <a:lnTo>
                    <a:pt x="17538" y="5846"/>
                  </a:lnTo>
                  <a:lnTo>
                    <a:pt x="28821" y="6344"/>
                  </a:lnTo>
                  <a:lnTo>
                    <a:pt x="42461" y="5453"/>
                  </a:lnTo>
                  <a:lnTo>
                    <a:pt x="57671" y="3635"/>
                  </a:lnTo>
                  <a:lnTo>
                    <a:pt x="75153" y="2424"/>
                  </a:lnTo>
                  <a:lnTo>
                    <a:pt x="94149" y="1616"/>
                  </a:lnTo>
                  <a:lnTo>
                    <a:pt x="133607" y="718"/>
                  </a:lnTo>
                  <a:lnTo>
                    <a:pt x="23124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674523" y="2354352"/>
              <a:ext cx="325680" cy="409550"/>
            </a:xfrm>
            <a:custGeom>
              <a:avLst/>
              <a:gdLst/>
              <a:ahLst/>
              <a:cxnLst/>
              <a:rect l="0" t="0" r="0" b="0"/>
              <a:pathLst>
                <a:path w="325680" h="409550">
                  <a:moveTo>
                    <a:pt x="6344" y="134260"/>
                  </a:moveTo>
                  <a:lnTo>
                    <a:pt x="499" y="157643"/>
                  </a:lnTo>
                  <a:lnTo>
                    <a:pt x="0" y="168201"/>
                  </a:lnTo>
                  <a:lnTo>
                    <a:pt x="891" y="178911"/>
                  </a:lnTo>
                  <a:lnTo>
                    <a:pt x="2709" y="189721"/>
                  </a:lnTo>
                  <a:lnTo>
                    <a:pt x="5144" y="192034"/>
                  </a:lnTo>
                  <a:lnTo>
                    <a:pt x="7991" y="188682"/>
                  </a:lnTo>
                  <a:lnTo>
                    <a:pt x="11113" y="181553"/>
                  </a:lnTo>
                  <a:lnTo>
                    <a:pt x="14417" y="173130"/>
                  </a:lnTo>
                  <a:lnTo>
                    <a:pt x="21351" y="153983"/>
                  </a:lnTo>
                  <a:lnTo>
                    <a:pt x="26137" y="143738"/>
                  </a:lnTo>
                  <a:lnTo>
                    <a:pt x="31775" y="133238"/>
                  </a:lnTo>
                  <a:lnTo>
                    <a:pt x="37980" y="122567"/>
                  </a:lnTo>
                  <a:lnTo>
                    <a:pt x="45787" y="113006"/>
                  </a:lnTo>
                  <a:lnTo>
                    <a:pt x="54663" y="104185"/>
                  </a:lnTo>
                  <a:lnTo>
                    <a:pt x="64250" y="95858"/>
                  </a:lnTo>
                  <a:lnTo>
                    <a:pt x="74312" y="87859"/>
                  </a:lnTo>
                  <a:lnTo>
                    <a:pt x="84691" y="80080"/>
                  </a:lnTo>
                  <a:lnTo>
                    <a:pt x="95281" y="72446"/>
                  </a:lnTo>
                  <a:lnTo>
                    <a:pt x="107234" y="66134"/>
                  </a:lnTo>
                  <a:lnTo>
                    <a:pt x="120097" y="60702"/>
                  </a:lnTo>
                  <a:lnTo>
                    <a:pt x="133567" y="55857"/>
                  </a:lnTo>
                  <a:lnTo>
                    <a:pt x="147441" y="51404"/>
                  </a:lnTo>
                  <a:lnTo>
                    <a:pt x="161584" y="47212"/>
                  </a:lnTo>
                  <a:lnTo>
                    <a:pt x="190349" y="39291"/>
                  </a:lnTo>
                  <a:lnTo>
                    <a:pt x="219447" y="31692"/>
                  </a:lnTo>
                  <a:lnTo>
                    <a:pt x="234058" y="26729"/>
                  </a:lnTo>
                  <a:lnTo>
                    <a:pt x="248693" y="20974"/>
                  </a:lnTo>
                  <a:lnTo>
                    <a:pt x="263344" y="14690"/>
                  </a:lnTo>
                  <a:lnTo>
                    <a:pt x="276782" y="9277"/>
                  </a:lnTo>
                  <a:lnTo>
                    <a:pt x="301500" y="0"/>
                  </a:lnTo>
                  <a:lnTo>
                    <a:pt x="308336" y="1931"/>
                  </a:lnTo>
                  <a:lnTo>
                    <a:pt x="311670" y="8112"/>
                  </a:lnTo>
                  <a:lnTo>
                    <a:pt x="312669" y="17127"/>
                  </a:lnTo>
                  <a:lnTo>
                    <a:pt x="312112" y="28031"/>
                  </a:lnTo>
                  <a:lnTo>
                    <a:pt x="310517" y="40194"/>
                  </a:lnTo>
                  <a:lnTo>
                    <a:pt x="308230" y="53197"/>
                  </a:lnTo>
                  <a:lnTo>
                    <a:pt x="306705" y="67983"/>
                  </a:lnTo>
                  <a:lnTo>
                    <a:pt x="305689" y="83958"/>
                  </a:lnTo>
                  <a:lnTo>
                    <a:pt x="305011" y="100725"/>
                  </a:lnTo>
                  <a:lnTo>
                    <a:pt x="303336" y="118021"/>
                  </a:lnTo>
                  <a:lnTo>
                    <a:pt x="300996" y="135669"/>
                  </a:lnTo>
                  <a:lnTo>
                    <a:pt x="298213" y="153552"/>
                  </a:lnTo>
                  <a:lnTo>
                    <a:pt x="297580" y="169145"/>
                  </a:lnTo>
                  <a:lnTo>
                    <a:pt x="298382" y="183210"/>
                  </a:lnTo>
                  <a:lnTo>
                    <a:pt x="300140" y="196258"/>
                  </a:lnTo>
                  <a:lnTo>
                    <a:pt x="301312" y="211074"/>
                  </a:lnTo>
                  <a:lnTo>
                    <a:pt x="302094" y="227068"/>
                  </a:lnTo>
                  <a:lnTo>
                    <a:pt x="302615" y="243849"/>
                  </a:lnTo>
                  <a:lnTo>
                    <a:pt x="304185" y="258707"/>
                  </a:lnTo>
                  <a:lnTo>
                    <a:pt x="306456" y="272283"/>
                  </a:lnTo>
                  <a:lnTo>
                    <a:pt x="309194" y="285003"/>
                  </a:lnTo>
                  <a:lnTo>
                    <a:pt x="311018" y="298378"/>
                  </a:lnTo>
                  <a:lnTo>
                    <a:pt x="312235" y="312189"/>
                  </a:lnTo>
                  <a:lnTo>
                    <a:pt x="313046" y="326289"/>
                  </a:lnTo>
                  <a:lnTo>
                    <a:pt x="314810" y="339361"/>
                  </a:lnTo>
                  <a:lnTo>
                    <a:pt x="317210" y="351745"/>
                  </a:lnTo>
                  <a:lnTo>
                    <a:pt x="325679" y="4095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901098" y="2642774"/>
              <a:ext cx="297313" cy="22024"/>
            </a:xfrm>
            <a:custGeom>
              <a:avLst/>
              <a:gdLst/>
              <a:ahLst/>
              <a:cxnLst/>
              <a:rect l="0" t="0" r="0" b="0"/>
              <a:pathLst>
                <a:path w="297313" h="22024">
                  <a:moveTo>
                    <a:pt x="0" y="22023"/>
                  </a:moveTo>
                  <a:lnTo>
                    <a:pt x="17537" y="16178"/>
                  </a:lnTo>
                  <a:lnTo>
                    <a:pt x="28821" y="13232"/>
                  </a:lnTo>
                  <a:lnTo>
                    <a:pt x="57671" y="6697"/>
                  </a:lnTo>
                  <a:lnTo>
                    <a:pt x="72706" y="4464"/>
                  </a:lnTo>
                  <a:lnTo>
                    <a:pt x="87623" y="2976"/>
                  </a:lnTo>
                  <a:lnTo>
                    <a:pt x="102462" y="1984"/>
                  </a:lnTo>
                  <a:lnTo>
                    <a:pt x="119695" y="1323"/>
                  </a:lnTo>
                  <a:lnTo>
                    <a:pt x="179024" y="392"/>
                  </a:lnTo>
                  <a:lnTo>
                    <a:pt x="29731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908006" y="3149306"/>
              <a:ext cx="264278" cy="330348"/>
            </a:xfrm>
            <a:custGeom>
              <a:avLst/>
              <a:gdLst/>
              <a:ahLst/>
              <a:cxnLst/>
              <a:rect l="0" t="0" r="0" b="0"/>
              <a:pathLst>
                <a:path w="264278" h="330348">
                  <a:moveTo>
                    <a:pt x="0" y="0"/>
                  </a:moveTo>
                  <a:lnTo>
                    <a:pt x="11691" y="23383"/>
                  </a:lnTo>
                  <a:lnTo>
                    <a:pt x="18806" y="35164"/>
                  </a:lnTo>
                  <a:lnTo>
                    <a:pt x="27219" y="47913"/>
                  </a:lnTo>
                  <a:lnTo>
                    <a:pt x="36499" y="61306"/>
                  </a:lnTo>
                  <a:lnTo>
                    <a:pt x="43909" y="73905"/>
                  </a:lnTo>
                  <a:lnTo>
                    <a:pt x="50072" y="85975"/>
                  </a:lnTo>
                  <a:lnTo>
                    <a:pt x="55404" y="97693"/>
                  </a:lnTo>
                  <a:lnTo>
                    <a:pt x="61406" y="109175"/>
                  </a:lnTo>
                  <a:lnTo>
                    <a:pt x="67855" y="120500"/>
                  </a:lnTo>
                  <a:lnTo>
                    <a:pt x="74601" y="131720"/>
                  </a:lnTo>
                  <a:lnTo>
                    <a:pt x="81545" y="141648"/>
                  </a:lnTo>
                  <a:lnTo>
                    <a:pt x="88622" y="150713"/>
                  </a:lnTo>
                  <a:lnTo>
                    <a:pt x="95786" y="159204"/>
                  </a:lnTo>
                  <a:lnTo>
                    <a:pt x="104233" y="168535"/>
                  </a:lnTo>
                  <a:lnTo>
                    <a:pt x="123407" y="188691"/>
                  </a:lnTo>
                  <a:lnTo>
                    <a:pt x="132435" y="199204"/>
                  </a:lnTo>
                  <a:lnTo>
                    <a:pt x="140901" y="209883"/>
                  </a:lnTo>
                  <a:lnTo>
                    <a:pt x="148992" y="220674"/>
                  </a:lnTo>
                  <a:lnTo>
                    <a:pt x="158056" y="230314"/>
                  </a:lnTo>
                  <a:lnTo>
                    <a:pt x="167770" y="239188"/>
                  </a:lnTo>
                  <a:lnTo>
                    <a:pt x="177916" y="247551"/>
                  </a:lnTo>
                  <a:lnTo>
                    <a:pt x="188350" y="255574"/>
                  </a:lnTo>
                  <a:lnTo>
                    <a:pt x="198977" y="263369"/>
                  </a:lnTo>
                  <a:lnTo>
                    <a:pt x="209732" y="271013"/>
                  </a:lnTo>
                  <a:lnTo>
                    <a:pt x="218126" y="279779"/>
                  </a:lnTo>
                  <a:lnTo>
                    <a:pt x="224945" y="289294"/>
                  </a:lnTo>
                  <a:lnTo>
                    <a:pt x="264277" y="3303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930029" y="3094248"/>
              <a:ext cx="253267" cy="429452"/>
            </a:xfrm>
            <a:custGeom>
              <a:avLst/>
              <a:gdLst/>
              <a:ahLst/>
              <a:cxnLst/>
              <a:rect l="0" t="0" r="0" b="0"/>
              <a:pathLst>
                <a:path w="253267" h="429452">
                  <a:moveTo>
                    <a:pt x="253266" y="0"/>
                  </a:moveTo>
                  <a:lnTo>
                    <a:pt x="247420" y="23383"/>
                  </a:lnTo>
                  <a:lnTo>
                    <a:pt x="243251" y="33941"/>
                  </a:lnTo>
                  <a:lnTo>
                    <a:pt x="238025" y="44651"/>
                  </a:lnTo>
                  <a:lnTo>
                    <a:pt x="232094" y="55461"/>
                  </a:lnTo>
                  <a:lnTo>
                    <a:pt x="225693" y="66338"/>
                  </a:lnTo>
                  <a:lnTo>
                    <a:pt x="212055" y="88212"/>
                  </a:lnTo>
                  <a:lnTo>
                    <a:pt x="204992" y="100407"/>
                  </a:lnTo>
                  <a:lnTo>
                    <a:pt x="190620" y="127008"/>
                  </a:lnTo>
                  <a:lnTo>
                    <a:pt x="183361" y="139730"/>
                  </a:lnTo>
                  <a:lnTo>
                    <a:pt x="176075" y="151882"/>
                  </a:lnTo>
                  <a:lnTo>
                    <a:pt x="168771" y="163653"/>
                  </a:lnTo>
                  <a:lnTo>
                    <a:pt x="161454" y="176395"/>
                  </a:lnTo>
                  <a:lnTo>
                    <a:pt x="146799" y="203603"/>
                  </a:lnTo>
                  <a:lnTo>
                    <a:pt x="139465" y="216487"/>
                  </a:lnTo>
                  <a:lnTo>
                    <a:pt x="132129" y="228747"/>
                  </a:lnTo>
                  <a:lnTo>
                    <a:pt x="117453" y="252157"/>
                  </a:lnTo>
                  <a:lnTo>
                    <a:pt x="102773" y="274796"/>
                  </a:lnTo>
                  <a:lnTo>
                    <a:pt x="96656" y="285972"/>
                  </a:lnTo>
                  <a:lnTo>
                    <a:pt x="91354" y="297093"/>
                  </a:lnTo>
                  <a:lnTo>
                    <a:pt x="86597" y="308178"/>
                  </a:lnTo>
                  <a:lnTo>
                    <a:pt x="80978" y="318015"/>
                  </a:lnTo>
                  <a:lnTo>
                    <a:pt x="74785" y="327019"/>
                  </a:lnTo>
                  <a:lnTo>
                    <a:pt x="51115" y="357909"/>
                  </a:lnTo>
                  <a:lnTo>
                    <a:pt x="41418" y="370745"/>
                  </a:lnTo>
                  <a:lnTo>
                    <a:pt x="24118" y="394795"/>
                  </a:lnTo>
                  <a:lnTo>
                    <a:pt x="0" y="42945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414538" y="3160452"/>
              <a:ext cx="297313" cy="10878"/>
            </a:xfrm>
            <a:custGeom>
              <a:avLst/>
              <a:gdLst/>
              <a:ahLst/>
              <a:cxnLst/>
              <a:rect l="0" t="0" r="0" b="0"/>
              <a:pathLst>
                <a:path w="297313" h="10878">
                  <a:moveTo>
                    <a:pt x="0" y="10877"/>
                  </a:moveTo>
                  <a:lnTo>
                    <a:pt x="29228" y="5031"/>
                  </a:lnTo>
                  <a:lnTo>
                    <a:pt x="45179" y="3309"/>
                  </a:lnTo>
                  <a:lnTo>
                    <a:pt x="63154" y="2161"/>
                  </a:lnTo>
                  <a:lnTo>
                    <a:pt x="101479" y="886"/>
                  </a:lnTo>
                  <a:lnTo>
                    <a:pt x="188521" y="0"/>
                  </a:lnTo>
                  <a:lnTo>
                    <a:pt x="203985" y="1179"/>
                  </a:lnTo>
                  <a:lnTo>
                    <a:pt x="219189" y="3188"/>
                  </a:lnTo>
                  <a:lnTo>
                    <a:pt x="297312" y="1087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3568700" y="3281445"/>
              <a:ext cx="385405" cy="11012"/>
            </a:xfrm>
            <a:custGeom>
              <a:avLst/>
              <a:gdLst/>
              <a:ahLst/>
              <a:cxnLst/>
              <a:rect l="0" t="0" r="0" b="0"/>
              <a:pathLst>
                <a:path w="385405" h="11012">
                  <a:moveTo>
                    <a:pt x="0" y="0"/>
                  </a:moveTo>
                  <a:lnTo>
                    <a:pt x="300406" y="0"/>
                  </a:lnTo>
                  <a:lnTo>
                    <a:pt x="316503" y="1223"/>
                  </a:lnTo>
                  <a:lnTo>
                    <a:pt x="333353" y="3263"/>
                  </a:lnTo>
                  <a:lnTo>
                    <a:pt x="385404" y="110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176320" y="2951098"/>
            <a:ext cx="328363" cy="462486"/>
            <a:chOff x="4176320" y="2951098"/>
            <a:chExt cx="328363" cy="462486"/>
          </a:xfrm>
        </p:grpSpPr>
        <p:sp>
          <p:nvSpPr>
            <p:cNvPr id="70" name="Freeform 69"/>
            <p:cNvSpPr/>
            <p:nvPr/>
          </p:nvSpPr>
          <p:spPr>
            <a:xfrm>
              <a:off x="4176320" y="2973121"/>
              <a:ext cx="262294" cy="257681"/>
            </a:xfrm>
            <a:custGeom>
              <a:avLst/>
              <a:gdLst/>
              <a:ahLst/>
              <a:cxnLst/>
              <a:rect l="0" t="0" r="0" b="0"/>
              <a:pathLst>
                <a:path w="262294" h="257681">
                  <a:moveTo>
                    <a:pt x="20038" y="0"/>
                  </a:moveTo>
                  <a:lnTo>
                    <a:pt x="4712" y="45980"/>
                  </a:lnTo>
                  <a:lnTo>
                    <a:pt x="2480" y="58794"/>
                  </a:lnTo>
                  <a:lnTo>
                    <a:pt x="992" y="73454"/>
                  </a:lnTo>
                  <a:lnTo>
                    <a:pt x="0" y="89345"/>
                  </a:lnTo>
                  <a:lnTo>
                    <a:pt x="562" y="104833"/>
                  </a:lnTo>
                  <a:lnTo>
                    <a:pt x="2160" y="120053"/>
                  </a:lnTo>
                  <a:lnTo>
                    <a:pt x="4449" y="135093"/>
                  </a:lnTo>
                  <a:lnTo>
                    <a:pt x="7199" y="148790"/>
                  </a:lnTo>
                  <a:lnTo>
                    <a:pt x="10255" y="161592"/>
                  </a:lnTo>
                  <a:lnTo>
                    <a:pt x="13516" y="173797"/>
                  </a:lnTo>
                  <a:lnTo>
                    <a:pt x="18137" y="184381"/>
                  </a:lnTo>
                  <a:lnTo>
                    <a:pt x="23665" y="193884"/>
                  </a:lnTo>
                  <a:lnTo>
                    <a:pt x="29797" y="202666"/>
                  </a:lnTo>
                  <a:lnTo>
                    <a:pt x="37556" y="210968"/>
                  </a:lnTo>
                  <a:lnTo>
                    <a:pt x="46399" y="218950"/>
                  </a:lnTo>
                  <a:lnTo>
                    <a:pt x="55965" y="226718"/>
                  </a:lnTo>
                  <a:lnTo>
                    <a:pt x="66012" y="233120"/>
                  </a:lnTo>
                  <a:lnTo>
                    <a:pt x="76382" y="238612"/>
                  </a:lnTo>
                  <a:lnTo>
                    <a:pt x="86965" y="243497"/>
                  </a:lnTo>
                  <a:lnTo>
                    <a:pt x="98914" y="247977"/>
                  </a:lnTo>
                  <a:lnTo>
                    <a:pt x="111775" y="252187"/>
                  </a:lnTo>
                  <a:lnTo>
                    <a:pt x="125242" y="256217"/>
                  </a:lnTo>
                  <a:lnTo>
                    <a:pt x="139115" y="257680"/>
                  </a:lnTo>
                  <a:lnTo>
                    <a:pt x="153257" y="257432"/>
                  </a:lnTo>
                  <a:lnTo>
                    <a:pt x="167579" y="256044"/>
                  </a:lnTo>
                  <a:lnTo>
                    <a:pt x="182021" y="255118"/>
                  </a:lnTo>
                  <a:lnTo>
                    <a:pt x="196543" y="254500"/>
                  </a:lnTo>
                  <a:lnTo>
                    <a:pt x="262293" y="24225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405578" y="2951098"/>
              <a:ext cx="99105" cy="462486"/>
            </a:xfrm>
            <a:custGeom>
              <a:avLst/>
              <a:gdLst/>
              <a:ahLst/>
              <a:cxnLst/>
              <a:rect l="0" t="0" r="0" b="0"/>
              <a:pathLst>
                <a:path w="99105" h="462486">
                  <a:moveTo>
                    <a:pt x="0" y="0"/>
                  </a:moveTo>
                  <a:lnTo>
                    <a:pt x="0" y="23383"/>
                  </a:lnTo>
                  <a:lnTo>
                    <a:pt x="1224" y="35164"/>
                  </a:lnTo>
                  <a:lnTo>
                    <a:pt x="3263" y="47913"/>
                  </a:lnTo>
                  <a:lnTo>
                    <a:pt x="5846" y="61306"/>
                  </a:lnTo>
                  <a:lnTo>
                    <a:pt x="8791" y="73905"/>
                  </a:lnTo>
                  <a:lnTo>
                    <a:pt x="11979" y="85975"/>
                  </a:lnTo>
                  <a:lnTo>
                    <a:pt x="15327" y="97693"/>
                  </a:lnTo>
                  <a:lnTo>
                    <a:pt x="18782" y="112845"/>
                  </a:lnTo>
                  <a:lnTo>
                    <a:pt x="47734" y="260498"/>
                  </a:lnTo>
                  <a:lnTo>
                    <a:pt x="51399" y="276440"/>
                  </a:lnTo>
                  <a:lnTo>
                    <a:pt x="55066" y="290739"/>
                  </a:lnTo>
                  <a:lnTo>
                    <a:pt x="62402" y="317637"/>
                  </a:lnTo>
                  <a:lnTo>
                    <a:pt x="69742" y="345905"/>
                  </a:lnTo>
                  <a:lnTo>
                    <a:pt x="73412" y="359072"/>
                  </a:lnTo>
                  <a:lnTo>
                    <a:pt x="80752" y="383489"/>
                  </a:lnTo>
                  <a:lnTo>
                    <a:pt x="88093" y="406576"/>
                  </a:lnTo>
                  <a:lnTo>
                    <a:pt x="99104" y="46248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Freeform 72"/>
          <p:cNvSpPr/>
          <p:nvPr/>
        </p:nvSpPr>
        <p:spPr>
          <a:xfrm>
            <a:off x="2355070" y="2874857"/>
            <a:ext cx="2135554" cy="769896"/>
          </a:xfrm>
          <a:custGeom>
            <a:avLst/>
            <a:gdLst/>
            <a:ahLst/>
            <a:cxnLst/>
            <a:rect l="0" t="0" r="0" b="0"/>
            <a:pathLst>
              <a:path w="2135554" h="769896">
                <a:moveTo>
                  <a:pt x="1048456" y="87252"/>
                </a:moveTo>
                <a:lnTo>
                  <a:pt x="925844" y="87252"/>
                </a:lnTo>
                <a:lnTo>
                  <a:pt x="869980" y="90515"/>
                </a:lnTo>
                <a:lnTo>
                  <a:pt x="813748" y="96044"/>
                </a:lnTo>
                <a:lnTo>
                  <a:pt x="760208" y="102579"/>
                </a:lnTo>
                <a:lnTo>
                  <a:pt x="704601" y="112825"/>
                </a:lnTo>
                <a:lnTo>
                  <a:pt x="583302" y="139341"/>
                </a:lnTo>
                <a:lnTo>
                  <a:pt x="525241" y="156896"/>
                </a:lnTo>
                <a:lnTo>
                  <a:pt x="469664" y="178157"/>
                </a:lnTo>
                <a:lnTo>
                  <a:pt x="441140" y="190678"/>
                </a:lnTo>
                <a:lnTo>
                  <a:pt x="412336" y="203920"/>
                </a:lnTo>
                <a:lnTo>
                  <a:pt x="384569" y="217642"/>
                </a:lnTo>
                <a:lnTo>
                  <a:pt x="330877" y="245938"/>
                </a:lnTo>
                <a:lnTo>
                  <a:pt x="305793" y="260336"/>
                </a:lnTo>
                <a:lnTo>
                  <a:pt x="281729" y="274828"/>
                </a:lnTo>
                <a:lnTo>
                  <a:pt x="258345" y="289384"/>
                </a:lnTo>
                <a:lnTo>
                  <a:pt x="235415" y="305205"/>
                </a:lnTo>
                <a:lnTo>
                  <a:pt x="212787" y="321870"/>
                </a:lnTo>
                <a:lnTo>
                  <a:pt x="190361" y="339098"/>
                </a:lnTo>
                <a:lnTo>
                  <a:pt x="170516" y="355477"/>
                </a:lnTo>
                <a:lnTo>
                  <a:pt x="152392" y="371290"/>
                </a:lnTo>
                <a:lnTo>
                  <a:pt x="135415" y="386727"/>
                </a:lnTo>
                <a:lnTo>
                  <a:pt x="119203" y="403135"/>
                </a:lnTo>
                <a:lnTo>
                  <a:pt x="103502" y="420191"/>
                </a:lnTo>
                <a:lnTo>
                  <a:pt x="88140" y="437680"/>
                </a:lnTo>
                <a:lnTo>
                  <a:pt x="73004" y="454233"/>
                </a:lnTo>
                <a:lnTo>
                  <a:pt x="43137" y="485676"/>
                </a:lnTo>
                <a:lnTo>
                  <a:pt x="31991" y="500912"/>
                </a:lnTo>
                <a:lnTo>
                  <a:pt x="23337" y="515964"/>
                </a:lnTo>
                <a:lnTo>
                  <a:pt x="16344" y="530893"/>
                </a:lnTo>
                <a:lnTo>
                  <a:pt x="10458" y="545739"/>
                </a:lnTo>
                <a:lnTo>
                  <a:pt x="5311" y="560530"/>
                </a:lnTo>
                <a:lnTo>
                  <a:pt x="656" y="575285"/>
                </a:lnTo>
                <a:lnTo>
                  <a:pt x="0" y="592463"/>
                </a:lnTo>
                <a:lnTo>
                  <a:pt x="2009" y="611256"/>
                </a:lnTo>
                <a:lnTo>
                  <a:pt x="5796" y="631126"/>
                </a:lnTo>
                <a:lnTo>
                  <a:pt x="10767" y="646819"/>
                </a:lnTo>
                <a:lnTo>
                  <a:pt x="22817" y="670782"/>
                </a:lnTo>
                <a:lnTo>
                  <a:pt x="39591" y="689588"/>
                </a:lnTo>
                <a:lnTo>
                  <a:pt x="49203" y="698029"/>
                </a:lnTo>
                <a:lnTo>
                  <a:pt x="91960" y="721600"/>
                </a:lnTo>
                <a:lnTo>
                  <a:pt x="143372" y="744082"/>
                </a:lnTo>
                <a:lnTo>
                  <a:pt x="203196" y="760396"/>
                </a:lnTo>
                <a:lnTo>
                  <a:pt x="249044" y="765714"/>
                </a:lnTo>
                <a:lnTo>
                  <a:pt x="297969" y="768078"/>
                </a:lnTo>
                <a:lnTo>
                  <a:pt x="348262" y="769129"/>
                </a:lnTo>
                <a:lnTo>
                  <a:pt x="522798" y="769895"/>
                </a:lnTo>
                <a:lnTo>
                  <a:pt x="587258" y="766674"/>
                </a:lnTo>
                <a:lnTo>
                  <a:pt x="688719" y="757981"/>
                </a:lnTo>
                <a:lnTo>
                  <a:pt x="948070" y="733207"/>
                </a:lnTo>
                <a:lnTo>
                  <a:pt x="986426" y="730779"/>
                </a:lnTo>
                <a:lnTo>
                  <a:pt x="1061671" y="728081"/>
                </a:lnTo>
                <a:lnTo>
                  <a:pt x="1100089" y="724915"/>
                </a:lnTo>
                <a:lnTo>
                  <a:pt x="1139159" y="720357"/>
                </a:lnTo>
                <a:lnTo>
                  <a:pt x="1217237" y="709991"/>
                </a:lnTo>
                <a:lnTo>
                  <a:pt x="1367054" y="693367"/>
                </a:lnTo>
                <a:lnTo>
                  <a:pt x="1514467" y="678300"/>
                </a:lnTo>
                <a:lnTo>
                  <a:pt x="1549997" y="673375"/>
                </a:lnTo>
                <a:lnTo>
                  <a:pt x="1584695" y="667644"/>
                </a:lnTo>
                <a:lnTo>
                  <a:pt x="1651390" y="654751"/>
                </a:lnTo>
                <a:lnTo>
                  <a:pt x="1713658" y="640865"/>
                </a:lnTo>
                <a:lnTo>
                  <a:pt x="1770698" y="626537"/>
                </a:lnTo>
                <a:lnTo>
                  <a:pt x="1877101" y="597399"/>
                </a:lnTo>
                <a:lnTo>
                  <a:pt x="1943119" y="575415"/>
                </a:lnTo>
                <a:lnTo>
                  <a:pt x="2001424" y="553404"/>
                </a:lnTo>
                <a:lnTo>
                  <a:pt x="2032363" y="535461"/>
                </a:lnTo>
                <a:lnTo>
                  <a:pt x="2058350" y="515252"/>
                </a:lnTo>
                <a:lnTo>
                  <a:pt x="2082134" y="494035"/>
                </a:lnTo>
                <a:lnTo>
                  <a:pt x="2101677" y="472370"/>
                </a:lnTo>
                <a:lnTo>
                  <a:pt x="2117296" y="450507"/>
                </a:lnTo>
                <a:lnTo>
                  <a:pt x="2128316" y="428554"/>
                </a:lnTo>
                <a:lnTo>
                  <a:pt x="2131744" y="416338"/>
                </a:lnTo>
                <a:lnTo>
                  <a:pt x="2134030" y="403300"/>
                </a:lnTo>
                <a:lnTo>
                  <a:pt x="2135553" y="389714"/>
                </a:lnTo>
                <a:lnTo>
                  <a:pt x="2134122" y="372092"/>
                </a:lnTo>
                <a:lnTo>
                  <a:pt x="2130721" y="351779"/>
                </a:lnTo>
                <a:lnTo>
                  <a:pt x="2126006" y="329673"/>
                </a:lnTo>
                <a:lnTo>
                  <a:pt x="2120416" y="311265"/>
                </a:lnTo>
                <a:lnTo>
                  <a:pt x="2114243" y="295322"/>
                </a:lnTo>
                <a:lnTo>
                  <a:pt x="2107680" y="281024"/>
                </a:lnTo>
                <a:lnTo>
                  <a:pt x="2099634" y="266597"/>
                </a:lnTo>
                <a:lnTo>
                  <a:pt x="2090600" y="252085"/>
                </a:lnTo>
                <a:lnTo>
                  <a:pt x="2080906" y="237517"/>
                </a:lnTo>
                <a:lnTo>
                  <a:pt x="2069550" y="224134"/>
                </a:lnTo>
                <a:lnTo>
                  <a:pt x="2057085" y="211541"/>
                </a:lnTo>
                <a:lnTo>
                  <a:pt x="2030185" y="187762"/>
                </a:lnTo>
                <a:lnTo>
                  <a:pt x="2001915" y="164958"/>
                </a:lnTo>
                <a:lnTo>
                  <a:pt x="1966513" y="142588"/>
                </a:lnTo>
                <a:lnTo>
                  <a:pt x="1926308" y="120411"/>
                </a:lnTo>
                <a:lnTo>
                  <a:pt x="1883969" y="98319"/>
                </a:lnTo>
                <a:lnTo>
                  <a:pt x="1840682" y="79528"/>
                </a:lnTo>
                <a:lnTo>
                  <a:pt x="1795749" y="63020"/>
                </a:lnTo>
                <a:lnTo>
                  <a:pt x="1747231" y="47526"/>
                </a:lnTo>
                <a:lnTo>
                  <a:pt x="1693856" y="32483"/>
                </a:lnTo>
                <a:lnTo>
                  <a:pt x="1636283" y="18864"/>
                </a:lnTo>
                <a:lnTo>
                  <a:pt x="1573990" y="8733"/>
                </a:lnTo>
                <a:lnTo>
                  <a:pt x="1509599" y="3414"/>
                </a:lnTo>
                <a:lnTo>
                  <a:pt x="1444275" y="1051"/>
                </a:lnTo>
                <a:lnTo>
                  <a:pt x="1378538" y="0"/>
                </a:lnTo>
                <a:lnTo>
                  <a:pt x="1312616" y="2796"/>
                </a:lnTo>
                <a:lnTo>
                  <a:pt x="1246612" y="8117"/>
                </a:lnTo>
                <a:lnTo>
                  <a:pt x="1180571" y="14560"/>
                </a:lnTo>
                <a:lnTo>
                  <a:pt x="1143874" y="19215"/>
                </a:lnTo>
                <a:lnTo>
                  <a:pt x="982387" y="4320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331946" y="2246358"/>
            <a:ext cx="1232589" cy="1090145"/>
            <a:chOff x="331946" y="2246358"/>
            <a:chExt cx="1232589" cy="1090145"/>
          </a:xfrm>
        </p:grpSpPr>
        <p:sp>
          <p:nvSpPr>
            <p:cNvPr id="74" name="Freeform 73"/>
            <p:cNvSpPr/>
            <p:nvPr/>
          </p:nvSpPr>
          <p:spPr>
            <a:xfrm>
              <a:off x="331946" y="2477601"/>
              <a:ext cx="252622" cy="847891"/>
            </a:xfrm>
            <a:custGeom>
              <a:avLst/>
              <a:gdLst/>
              <a:ahLst/>
              <a:cxnLst/>
              <a:rect l="0" t="0" r="0" b="0"/>
              <a:pathLst>
                <a:path w="252622" h="847891">
                  <a:moveTo>
                    <a:pt x="131493" y="0"/>
                  </a:moveTo>
                  <a:lnTo>
                    <a:pt x="125648" y="17537"/>
                  </a:lnTo>
                  <a:lnTo>
                    <a:pt x="116252" y="42460"/>
                  </a:lnTo>
                  <a:lnTo>
                    <a:pt x="105144" y="71482"/>
                  </a:lnTo>
                  <a:lnTo>
                    <a:pt x="96128" y="96615"/>
                  </a:lnTo>
                  <a:lnTo>
                    <a:pt x="92011" y="109680"/>
                  </a:lnTo>
                  <a:lnTo>
                    <a:pt x="84174" y="137247"/>
                  </a:lnTo>
                  <a:lnTo>
                    <a:pt x="79147" y="152673"/>
                  </a:lnTo>
                  <a:lnTo>
                    <a:pt x="73349" y="169075"/>
                  </a:lnTo>
                  <a:lnTo>
                    <a:pt x="67037" y="186127"/>
                  </a:lnTo>
                  <a:lnTo>
                    <a:pt x="61605" y="203612"/>
                  </a:lnTo>
                  <a:lnTo>
                    <a:pt x="56761" y="221387"/>
                  </a:lnTo>
                  <a:lnTo>
                    <a:pt x="52307" y="239354"/>
                  </a:lnTo>
                  <a:lnTo>
                    <a:pt x="44097" y="275631"/>
                  </a:lnTo>
                  <a:lnTo>
                    <a:pt x="17748" y="403777"/>
                  </a:lnTo>
                  <a:lnTo>
                    <a:pt x="6708" y="464666"/>
                  </a:lnTo>
                  <a:lnTo>
                    <a:pt x="4257" y="484739"/>
                  </a:lnTo>
                  <a:lnTo>
                    <a:pt x="2623" y="504238"/>
                  </a:lnTo>
                  <a:lnTo>
                    <a:pt x="1533" y="523355"/>
                  </a:lnTo>
                  <a:lnTo>
                    <a:pt x="323" y="557647"/>
                  </a:lnTo>
                  <a:lnTo>
                    <a:pt x="0" y="573643"/>
                  </a:lnTo>
                  <a:lnTo>
                    <a:pt x="1009" y="589201"/>
                  </a:lnTo>
                  <a:lnTo>
                    <a:pt x="2904" y="604467"/>
                  </a:lnTo>
                  <a:lnTo>
                    <a:pt x="5392" y="619539"/>
                  </a:lnTo>
                  <a:lnTo>
                    <a:pt x="8273" y="633257"/>
                  </a:lnTo>
                  <a:lnTo>
                    <a:pt x="14738" y="658288"/>
                  </a:lnTo>
                  <a:lnTo>
                    <a:pt x="19398" y="670101"/>
                  </a:lnTo>
                  <a:lnTo>
                    <a:pt x="24952" y="681647"/>
                  </a:lnTo>
                  <a:lnTo>
                    <a:pt x="31102" y="693015"/>
                  </a:lnTo>
                  <a:lnTo>
                    <a:pt x="36425" y="704264"/>
                  </a:lnTo>
                  <a:lnTo>
                    <a:pt x="41197" y="715434"/>
                  </a:lnTo>
                  <a:lnTo>
                    <a:pt x="45602" y="726552"/>
                  </a:lnTo>
                  <a:lnTo>
                    <a:pt x="50986" y="736410"/>
                  </a:lnTo>
                  <a:lnTo>
                    <a:pt x="57022" y="745429"/>
                  </a:lnTo>
                  <a:lnTo>
                    <a:pt x="63493" y="753889"/>
                  </a:lnTo>
                  <a:lnTo>
                    <a:pt x="70254" y="761976"/>
                  </a:lnTo>
                  <a:lnTo>
                    <a:pt x="77209" y="769814"/>
                  </a:lnTo>
                  <a:lnTo>
                    <a:pt x="84292" y="777487"/>
                  </a:lnTo>
                  <a:lnTo>
                    <a:pt x="93908" y="786273"/>
                  </a:lnTo>
                  <a:lnTo>
                    <a:pt x="105213" y="795800"/>
                  </a:lnTo>
                  <a:lnTo>
                    <a:pt x="117644" y="805823"/>
                  </a:lnTo>
                  <a:lnTo>
                    <a:pt x="132048" y="813727"/>
                  </a:lnTo>
                  <a:lnTo>
                    <a:pt x="147769" y="820221"/>
                  </a:lnTo>
                  <a:lnTo>
                    <a:pt x="164367" y="825774"/>
                  </a:lnTo>
                  <a:lnTo>
                    <a:pt x="180326" y="830699"/>
                  </a:lnTo>
                  <a:lnTo>
                    <a:pt x="195860" y="835206"/>
                  </a:lnTo>
                  <a:lnTo>
                    <a:pt x="252621" y="8478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113121" y="3160317"/>
              <a:ext cx="44048" cy="176186"/>
            </a:xfrm>
            <a:custGeom>
              <a:avLst/>
              <a:gdLst/>
              <a:ahLst/>
              <a:cxnLst/>
              <a:rect l="0" t="0" r="0" b="0"/>
              <a:pathLst>
                <a:path w="44048" h="176186">
                  <a:moveTo>
                    <a:pt x="0" y="0"/>
                  </a:moveTo>
                  <a:lnTo>
                    <a:pt x="0" y="23383"/>
                  </a:lnTo>
                  <a:lnTo>
                    <a:pt x="1224" y="33942"/>
                  </a:lnTo>
                  <a:lnTo>
                    <a:pt x="3263" y="44651"/>
                  </a:lnTo>
                  <a:lnTo>
                    <a:pt x="5846" y="55461"/>
                  </a:lnTo>
                  <a:lnTo>
                    <a:pt x="8792" y="66338"/>
                  </a:lnTo>
                  <a:lnTo>
                    <a:pt x="18783" y="100408"/>
                  </a:lnTo>
                  <a:lnTo>
                    <a:pt x="22310" y="113432"/>
                  </a:lnTo>
                  <a:lnTo>
                    <a:pt x="44047" y="17618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289306" y="2246358"/>
              <a:ext cx="275229" cy="858903"/>
            </a:xfrm>
            <a:custGeom>
              <a:avLst/>
              <a:gdLst/>
              <a:ahLst/>
              <a:cxnLst/>
              <a:rect l="0" t="0" r="0" b="0"/>
              <a:pathLst>
                <a:path w="275229" h="858903">
                  <a:moveTo>
                    <a:pt x="0" y="0"/>
                  </a:moveTo>
                  <a:lnTo>
                    <a:pt x="11692" y="17537"/>
                  </a:lnTo>
                  <a:lnTo>
                    <a:pt x="18806" y="26373"/>
                  </a:lnTo>
                  <a:lnTo>
                    <a:pt x="27220" y="35935"/>
                  </a:lnTo>
                  <a:lnTo>
                    <a:pt x="36499" y="45980"/>
                  </a:lnTo>
                  <a:lnTo>
                    <a:pt x="45133" y="56347"/>
                  </a:lnTo>
                  <a:lnTo>
                    <a:pt x="53335" y="66929"/>
                  </a:lnTo>
                  <a:lnTo>
                    <a:pt x="61251" y="77654"/>
                  </a:lnTo>
                  <a:lnTo>
                    <a:pt x="70198" y="88474"/>
                  </a:lnTo>
                  <a:lnTo>
                    <a:pt x="79834" y="99359"/>
                  </a:lnTo>
                  <a:lnTo>
                    <a:pt x="89928" y="110285"/>
                  </a:lnTo>
                  <a:lnTo>
                    <a:pt x="99104" y="121240"/>
                  </a:lnTo>
                  <a:lnTo>
                    <a:pt x="107669" y="132214"/>
                  </a:lnTo>
                  <a:lnTo>
                    <a:pt x="144842" y="182045"/>
                  </a:lnTo>
                  <a:lnTo>
                    <a:pt x="154067" y="195997"/>
                  </a:lnTo>
                  <a:lnTo>
                    <a:pt x="162663" y="210193"/>
                  </a:lnTo>
                  <a:lnTo>
                    <a:pt x="170841" y="224551"/>
                  </a:lnTo>
                  <a:lnTo>
                    <a:pt x="186453" y="253554"/>
                  </a:lnTo>
                  <a:lnTo>
                    <a:pt x="216414" y="312051"/>
                  </a:lnTo>
                  <a:lnTo>
                    <a:pt x="223804" y="327938"/>
                  </a:lnTo>
                  <a:lnTo>
                    <a:pt x="238541" y="361903"/>
                  </a:lnTo>
                  <a:lnTo>
                    <a:pt x="244673" y="378301"/>
                  </a:lnTo>
                  <a:lnTo>
                    <a:pt x="249984" y="394128"/>
                  </a:lnTo>
                  <a:lnTo>
                    <a:pt x="254749" y="409573"/>
                  </a:lnTo>
                  <a:lnTo>
                    <a:pt x="259149" y="425987"/>
                  </a:lnTo>
                  <a:lnTo>
                    <a:pt x="263306" y="443047"/>
                  </a:lnTo>
                  <a:lnTo>
                    <a:pt x="267300" y="460538"/>
                  </a:lnTo>
                  <a:lnTo>
                    <a:pt x="269963" y="477093"/>
                  </a:lnTo>
                  <a:lnTo>
                    <a:pt x="271739" y="493023"/>
                  </a:lnTo>
                  <a:lnTo>
                    <a:pt x="272922" y="508538"/>
                  </a:lnTo>
                  <a:lnTo>
                    <a:pt x="273711" y="523775"/>
                  </a:lnTo>
                  <a:lnTo>
                    <a:pt x="274588" y="553755"/>
                  </a:lnTo>
                  <a:lnTo>
                    <a:pt x="275228" y="642298"/>
                  </a:lnTo>
                  <a:lnTo>
                    <a:pt x="274025" y="659441"/>
                  </a:lnTo>
                  <a:lnTo>
                    <a:pt x="271999" y="678211"/>
                  </a:lnTo>
                  <a:lnTo>
                    <a:pt x="269426" y="698066"/>
                  </a:lnTo>
                  <a:lnTo>
                    <a:pt x="266486" y="714973"/>
                  </a:lnTo>
                  <a:lnTo>
                    <a:pt x="263303" y="729914"/>
                  </a:lnTo>
                  <a:lnTo>
                    <a:pt x="259958" y="743546"/>
                  </a:lnTo>
                  <a:lnTo>
                    <a:pt x="252977" y="775006"/>
                  </a:lnTo>
                  <a:lnTo>
                    <a:pt x="249403" y="791960"/>
                  </a:lnTo>
                  <a:lnTo>
                    <a:pt x="245797" y="806933"/>
                  </a:lnTo>
                  <a:lnTo>
                    <a:pt x="242169" y="820585"/>
                  </a:lnTo>
                  <a:lnTo>
                    <a:pt x="231243" y="8589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573689" y="2708843"/>
              <a:ext cx="176052" cy="304577"/>
            </a:xfrm>
            <a:custGeom>
              <a:avLst/>
              <a:gdLst/>
              <a:ahLst/>
              <a:cxnLst/>
              <a:rect l="0" t="0" r="0" b="0"/>
              <a:pathLst>
                <a:path w="176052" h="304577">
                  <a:moveTo>
                    <a:pt x="10878" y="0"/>
                  </a:moveTo>
                  <a:lnTo>
                    <a:pt x="5032" y="23383"/>
                  </a:lnTo>
                  <a:lnTo>
                    <a:pt x="3310" y="36389"/>
                  </a:lnTo>
                  <a:lnTo>
                    <a:pt x="2162" y="51176"/>
                  </a:lnTo>
                  <a:lnTo>
                    <a:pt x="1397" y="67152"/>
                  </a:lnTo>
                  <a:lnTo>
                    <a:pt x="546" y="101217"/>
                  </a:lnTo>
                  <a:lnTo>
                    <a:pt x="0" y="178778"/>
                  </a:lnTo>
                  <a:lnTo>
                    <a:pt x="1179" y="197490"/>
                  </a:lnTo>
                  <a:lnTo>
                    <a:pt x="3188" y="214858"/>
                  </a:lnTo>
                  <a:lnTo>
                    <a:pt x="5751" y="231332"/>
                  </a:lnTo>
                  <a:lnTo>
                    <a:pt x="11131" y="245984"/>
                  </a:lnTo>
                  <a:lnTo>
                    <a:pt x="18387" y="259423"/>
                  </a:lnTo>
                  <a:lnTo>
                    <a:pt x="26896" y="272053"/>
                  </a:lnTo>
                  <a:lnTo>
                    <a:pt x="36238" y="281696"/>
                  </a:lnTo>
                  <a:lnTo>
                    <a:pt x="46137" y="289349"/>
                  </a:lnTo>
                  <a:lnTo>
                    <a:pt x="56407" y="295674"/>
                  </a:lnTo>
                  <a:lnTo>
                    <a:pt x="69371" y="299891"/>
                  </a:lnTo>
                  <a:lnTo>
                    <a:pt x="84132" y="302702"/>
                  </a:lnTo>
                  <a:lnTo>
                    <a:pt x="100089" y="304576"/>
                  </a:lnTo>
                  <a:lnTo>
                    <a:pt x="114398" y="303378"/>
                  </a:lnTo>
                  <a:lnTo>
                    <a:pt x="127608" y="300133"/>
                  </a:lnTo>
                  <a:lnTo>
                    <a:pt x="176051" y="2863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738728" y="2631763"/>
              <a:ext cx="22025" cy="517544"/>
            </a:xfrm>
            <a:custGeom>
              <a:avLst/>
              <a:gdLst/>
              <a:ahLst/>
              <a:cxnLst/>
              <a:rect l="0" t="0" r="0" b="0"/>
              <a:pathLst>
                <a:path w="22025" h="517544">
                  <a:moveTo>
                    <a:pt x="0" y="0"/>
                  </a:moveTo>
                  <a:lnTo>
                    <a:pt x="0" y="29228"/>
                  </a:lnTo>
                  <a:lnTo>
                    <a:pt x="1224" y="45179"/>
                  </a:lnTo>
                  <a:lnTo>
                    <a:pt x="3263" y="63154"/>
                  </a:lnTo>
                  <a:lnTo>
                    <a:pt x="5846" y="82478"/>
                  </a:lnTo>
                  <a:lnTo>
                    <a:pt x="7568" y="103926"/>
                  </a:lnTo>
                  <a:lnTo>
                    <a:pt x="8716" y="126788"/>
                  </a:lnTo>
                  <a:lnTo>
                    <a:pt x="9991" y="175030"/>
                  </a:lnTo>
                  <a:lnTo>
                    <a:pt x="11000" y="419752"/>
                  </a:lnTo>
                  <a:lnTo>
                    <a:pt x="12228" y="435220"/>
                  </a:lnTo>
                  <a:lnTo>
                    <a:pt x="14269" y="450426"/>
                  </a:lnTo>
                  <a:lnTo>
                    <a:pt x="22024" y="51754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607957" y="825867"/>
            <a:ext cx="2464472" cy="935983"/>
            <a:chOff x="5607957" y="825867"/>
            <a:chExt cx="2464472" cy="935983"/>
          </a:xfrm>
        </p:grpSpPr>
        <p:sp>
          <p:nvSpPr>
            <p:cNvPr id="80" name="Freeform 79"/>
            <p:cNvSpPr/>
            <p:nvPr/>
          </p:nvSpPr>
          <p:spPr>
            <a:xfrm>
              <a:off x="5607957" y="902947"/>
              <a:ext cx="317217" cy="318929"/>
            </a:xfrm>
            <a:custGeom>
              <a:avLst/>
              <a:gdLst/>
              <a:ahLst/>
              <a:cxnLst/>
              <a:rect l="0" t="0" r="0" b="0"/>
              <a:pathLst>
                <a:path w="317217" h="318929">
                  <a:moveTo>
                    <a:pt x="30916" y="0"/>
                  </a:moveTo>
                  <a:lnTo>
                    <a:pt x="25070" y="17537"/>
                  </a:lnTo>
                  <a:lnTo>
                    <a:pt x="22125" y="28821"/>
                  </a:lnTo>
                  <a:lnTo>
                    <a:pt x="15590" y="57671"/>
                  </a:lnTo>
                  <a:lnTo>
                    <a:pt x="5031" y="108307"/>
                  </a:lnTo>
                  <a:lnTo>
                    <a:pt x="2648" y="124816"/>
                  </a:lnTo>
                  <a:lnTo>
                    <a:pt x="1059" y="140716"/>
                  </a:lnTo>
                  <a:lnTo>
                    <a:pt x="0" y="156209"/>
                  </a:lnTo>
                  <a:lnTo>
                    <a:pt x="517" y="172656"/>
                  </a:lnTo>
                  <a:lnTo>
                    <a:pt x="2086" y="189738"/>
                  </a:lnTo>
                  <a:lnTo>
                    <a:pt x="4355" y="207244"/>
                  </a:lnTo>
                  <a:lnTo>
                    <a:pt x="7091" y="222585"/>
                  </a:lnTo>
                  <a:lnTo>
                    <a:pt x="10138" y="236482"/>
                  </a:lnTo>
                  <a:lnTo>
                    <a:pt x="13394" y="249418"/>
                  </a:lnTo>
                  <a:lnTo>
                    <a:pt x="18011" y="260489"/>
                  </a:lnTo>
                  <a:lnTo>
                    <a:pt x="23536" y="270316"/>
                  </a:lnTo>
                  <a:lnTo>
                    <a:pt x="29667" y="279315"/>
                  </a:lnTo>
                  <a:lnTo>
                    <a:pt x="37424" y="287761"/>
                  </a:lnTo>
                  <a:lnTo>
                    <a:pt x="46266" y="295839"/>
                  </a:lnTo>
                  <a:lnTo>
                    <a:pt x="55832" y="303671"/>
                  </a:lnTo>
                  <a:lnTo>
                    <a:pt x="67103" y="308893"/>
                  </a:lnTo>
                  <a:lnTo>
                    <a:pt x="79510" y="312374"/>
                  </a:lnTo>
                  <a:lnTo>
                    <a:pt x="92676" y="314694"/>
                  </a:lnTo>
                  <a:lnTo>
                    <a:pt x="107571" y="316242"/>
                  </a:lnTo>
                  <a:lnTo>
                    <a:pt x="123619" y="317273"/>
                  </a:lnTo>
                  <a:lnTo>
                    <a:pt x="156539" y="318419"/>
                  </a:lnTo>
                  <a:lnTo>
                    <a:pt x="187484" y="318928"/>
                  </a:lnTo>
                  <a:lnTo>
                    <a:pt x="201364" y="317841"/>
                  </a:lnTo>
                  <a:lnTo>
                    <a:pt x="214288" y="315892"/>
                  </a:lnTo>
                  <a:lnTo>
                    <a:pt x="226574" y="313369"/>
                  </a:lnTo>
                  <a:lnTo>
                    <a:pt x="253277" y="307304"/>
                  </a:lnTo>
                  <a:lnTo>
                    <a:pt x="317216" y="2863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5936185" y="880924"/>
              <a:ext cx="66070" cy="715753"/>
            </a:xfrm>
            <a:custGeom>
              <a:avLst/>
              <a:gdLst/>
              <a:ahLst/>
              <a:cxnLst/>
              <a:rect l="0" t="0" r="0" b="0"/>
              <a:pathLst>
                <a:path w="66070" h="715753">
                  <a:moveTo>
                    <a:pt x="0" y="0"/>
                  </a:moveTo>
                  <a:lnTo>
                    <a:pt x="0" y="109384"/>
                  </a:lnTo>
                  <a:lnTo>
                    <a:pt x="1223" y="127981"/>
                  </a:lnTo>
                  <a:lnTo>
                    <a:pt x="3262" y="147720"/>
                  </a:lnTo>
                  <a:lnTo>
                    <a:pt x="5846" y="168220"/>
                  </a:lnTo>
                  <a:lnTo>
                    <a:pt x="7568" y="189228"/>
                  </a:lnTo>
                  <a:lnTo>
                    <a:pt x="8716" y="210574"/>
                  </a:lnTo>
                  <a:lnTo>
                    <a:pt x="9991" y="253868"/>
                  </a:lnTo>
                  <a:lnTo>
                    <a:pt x="10922" y="385458"/>
                  </a:lnTo>
                  <a:lnTo>
                    <a:pt x="10972" y="429475"/>
                  </a:lnTo>
                  <a:lnTo>
                    <a:pt x="12209" y="450267"/>
                  </a:lnTo>
                  <a:lnTo>
                    <a:pt x="14256" y="470245"/>
                  </a:lnTo>
                  <a:lnTo>
                    <a:pt x="16845" y="489682"/>
                  </a:lnTo>
                  <a:lnTo>
                    <a:pt x="18571" y="508757"/>
                  </a:lnTo>
                  <a:lnTo>
                    <a:pt x="19722" y="527592"/>
                  </a:lnTo>
                  <a:lnTo>
                    <a:pt x="20489" y="546266"/>
                  </a:lnTo>
                  <a:lnTo>
                    <a:pt x="22224" y="563609"/>
                  </a:lnTo>
                  <a:lnTo>
                    <a:pt x="24604" y="580065"/>
                  </a:lnTo>
                  <a:lnTo>
                    <a:pt x="27414" y="595930"/>
                  </a:lnTo>
                  <a:lnTo>
                    <a:pt x="29288" y="611400"/>
                  </a:lnTo>
                  <a:lnTo>
                    <a:pt x="30537" y="626608"/>
                  </a:lnTo>
                  <a:lnTo>
                    <a:pt x="31370" y="641641"/>
                  </a:lnTo>
                  <a:lnTo>
                    <a:pt x="33148" y="655333"/>
                  </a:lnTo>
                  <a:lnTo>
                    <a:pt x="35557" y="668132"/>
                  </a:lnTo>
                  <a:lnTo>
                    <a:pt x="66069" y="71575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6323748" y="946994"/>
              <a:ext cx="350213" cy="263503"/>
            </a:xfrm>
            <a:custGeom>
              <a:avLst/>
              <a:gdLst/>
              <a:ahLst/>
              <a:cxnLst/>
              <a:rect l="0" t="0" r="0" b="0"/>
              <a:pathLst>
                <a:path w="350213" h="263503">
                  <a:moveTo>
                    <a:pt x="41888" y="0"/>
                  </a:moveTo>
                  <a:lnTo>
                    <a:pt x="26562" y="45979"/>
                  </a:lnTo>
                  <a:lnTo>
                    <a:pt x="23106" y="58794"/>
                  </a:lnTo>
                  <a:lnTo>
                    <a:pt x="19578" y="73454"/>
                  </a:lnTo>
                  <a:lnTo>
                    <a:pt x="8768" y="120052"/>
                  </a:lnTo>
                  <a:lnTo>
                    <a:pt x="5126" y="135093"/>
                  </a:lnTo>
                  <a:lnTo>
                    <a:pt x="2698" y="150014"/>
                  </a:lnTo>
                  <a:lnTo>
                    <a:pt x="1079" y="164855"/>
                  </a:lnTo>
                  <a:lnTo>
                    <a:pt x="0" y="179643"/>
                  </a:lnTo>
                  <a:lnTo>
                    <a:pt x="504" y="193172"/>
                  </a:lnTo>
                  <a:lnTo>
                    <a:pt x="2063" y="205862"/>
                  </a:lnTo>
                  <a:lnTo>
                    <a:pt x="4327" y="217993"/>
                  </a:lnTo>
                  <a:lnTo>
                    <a:pt x="9506" y="227303"/>
                  </a:lnTo>
                  <a:lnTo>
                    <a:pt x="16629" y="234734"/>
                  </a:lnTo>
                  <a:lnTo>
                    <a:pt x="25049" y="240911"/>
                  </a:lnTo>
                  <a:lnTo>
                    <a:pt x="34332" y="246253"/>
                  </a:lnTo>
                  <a:lnTo>
                    <a:pt x="44192" y="251037"/>
                  </a:lnTo>
                  <a:lnTo>
                    <a:pt x="54436" y="255451"/>
                  </a:lnTo>
                  <a:lnTo>
                    <a:pt x="67382" y="258393"/>
                  </a:lnTo>
                  <a:lnTo>
                    <a:pt x="82131" y="260354"/>
                  </a:lnTo>
                  <a:lnTo>
                    <a:pt x="98081" y="261662"/>
                  </a:lnTo>
                  <a:lnTo>
                    <a:pt x="113608" y="262534"/>
                  </a:lnTo>
                  <a:lnTo>
                    <a:pt x="143911" y="263502"/>
                  </a:lnTo>
                  <a:lnTo>
                    <a:pt x="160067" y="262537"/>
                  </a:lnTo>
                  <a:lnTo>
                    <a:pt x="176956" y="260670"/>
                  </a:lnTo>
                  <a:lnTo>
                    <a:pt x="194332" y="258202"/>
                  </a:lnTo>
                  <a:lnTo>
                    <a:pt x="210811" y="256557"/>
                  </a:lnTo>
                  <a:lnTo>
                    <a:pt x="226690" y="255460"/>
                  </a:lnTo>
                  <a:lnTo>
                    <a:pt x="242170" y="254728"/>
                  </a:lnTo>
                  <a:lnTo>
                    <a:pt x="275684" y="253916"/>
                  </a:lnTo>
                  <a:lnTo>
                    <a:pt x="350212" y="25326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6673960" y="935982"/>
              <a:ext cx="11012" cy="517545"/>
            </a:xfrm>
            <a:custGeom>
              <a:avLst/>
              <a:gdLst/>
              <a:ahLst/>
              <a:cxnLst/>
              <a:rect l="0" t="0" r="0" b="0"/>
              <a:pathLst>
                <a:path w="11012" h="517545">
                  <a:moveTo>
                    <a:pt x="11011" y="0"/>
                  </a:moveTo>
                  <a:lnTo>
                    <a:pt x="5166" y="17537"/>
                  </a:lnTo>
                  <a:lnTo>
                    <a:pt x="3444" y="27597"/>
                  </a:lnTo>
                  <a:lnTo>
                    <a:pt x="2296" y="39198"/>
                  </a:lnTo>
                  <a:lnTo>
                    <a:pt x="1530" y="51826"/>
                  </a:lnTo>
                  <a:lnTo>
                    <a:pt x="680" y="85432"/>
                  </a:lnTo>
                  <a:lnTo>
                    <a:pt x="0" y="51754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6178590" y="825867"/>
              <a:ext cx="131990" cy="803844"/>
            </a:xfrm>
            <a:custGeom>
              <a:avLst/>
              <a:gdLst/>
              <a:ahLst/>
              <a:cxnLst/>
              <a:rect l="0" t="0" r="0" b="0"/>
              <a:pathLst>
                <a:path w="131990" h="803844">
                  <a:moveTo>
                    <a:pt x="131989" y="0"/>
                  </a:moveTo>
                  <a:lnTo>
                    <a:pt x="120297" y="11691"/>
                  </a:lnTo>
                  <a:lnTo>
                    <a:pt x="114406" y="18805"/>
                  </a:lnTo>
                  <a:lnTo>
                    <a:pt x="108032" y="27219"/>
                  </a:lnTo>
                  <a:lnTo>
                    <a:pt x="101335" y="36498"/>
                  </a:lnTo>
                  <a:lnTo>
                    <a:pt x="94424" y="48802"/>
                  </a:lnTo>
                  <a:lnTo>
                    <a:pt x="87369" y="63122"/>
                  </a:lnTo>
                  <a:lnTo>
                    <a:pt x="80219" y="78787"/>
                  </a:lnTo>
                  <a:lnTo>
                    <a:pt x="74229" y="92900"/>
                  </a:lnTo>
                  <a:lnTo>
                    <a:pt x="69012" y="105979"/>
                  </a:lnTo>
                  <a:lnTo>
                    <a:pt x="59953" y="130300"/>
                  </a:lnTo>
                  <a:lnTo>
                    <a:pt x="51848" y="153345"/>
                  </a:lnTo>
                  <a:lnTo>
                    <a:pt x="47974" y="165852"/>
                  </a:lnTo>
                  <a:lnTo>
                    <a:pt x="40407" y="192800"/>
                  </a:lnTo>
                  <a:lnTo>
                    <a:pt x="18218" y="279129"/>
                  </a:lnTo>
                  <a:lnTo>
                    <a:pt x="15766" y="293754"/>
                  </a:lnTo>
                  <a:lnTo>
                    <a:pt x="14131" y="308399"/>
                  </a:lnTo>
                  <a:lnTo>
                    <a:pt x="13041" y="323056"/>
                  </a:lnTo>
                  <a:lnTo>
                    <a:pt x="11091" y="337721"/>
                  </a:lnTo>
                  <a:lnTo>
                    <a:pt x="8568" y="352392"/>
                  </a:lnTo>
                  <a:lnTo>
                    <a:pt x="5661" y="367066"/>
                  </a:lnTo>
                  <a:lnTo>
                    <a:pt x="3724" y="381744"/>
                  </a:lnTo>
                  <a:lnTo>
                    <a:pt x="2432" y="396422"/>
                  </a:lnTo>
                  <a:lnTo>
                    <a:pt x="1571" y="411102"/>
                  </a:lnTo>
                  <a:lnTo>
                    <a:pt x="615" y="440464"/>
                  </a:lnTo>
                  <a:lnTo>
                    <a:pt x="0" y="499191"/>
                  </a:lnTo>
                  <a:lnTo>
                    <a:pt x="1173" y="517543"/>
                  </a:lnTo>
                  <a:lnTo>
                    <a:pt x="3179" y="538343"/>
                  </a:lnTo>
                  <a:lnTo>
                    <a:pt x="5740" y="560774"/>
                  </a:lnTo>
                  <a:lnTo>
                    <a:pt x="7447" y="580622"/>
                  </a:lnTo>
                  <a:lnTo>
                    <a:pt x="8585" y="598748"/>
                  </a:lnTo>
                  <a:lnTo>
                    <a:pt x="9344" y="615726"/>
                  </a:lnTo>
                  <a:lnTo>
                    <a:pt x="11073" y="630715"/>
                  </a:lnTo>
                  <a:lnTo>
                    <a:pt x="13449" y="644378"/>
                  </a:lnTo>
                  <a:lnTo>
                    <a:pt x="16257" y="657158"/>
                  </a:lnTo>
                  <a:lnTo>
                    <a:pt x="19352" y="669348"/>
                  </a:lnTo>
                  <a:lnTo>
                    <a:pt x="22639" y="681145"/>
                  </a:lnTo>
                  <a:lnTo>
                    <a:pt x="26054" y="692680"/>
                  </a:lnTo>
                  <a:lnTo>
                    <a:pt x="30778" y="706488"/>
                  </a:lnTo>
                  <a:lnTo>
                    <a:pt x="42552" y="738144"/>
                  </a:lnTo>
                  <a:lnTo>
                    <a:pt x="49117" y="751479"/>
                  </a:lnTo>
                  <a:lnTo>
                    <a:pt x="55942" y="762816"/>
                  </a:lnTo>
                  <a:lnTo>
                    <a:pt x="76930" y="80384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740029" y="825867"/>
              <a:ext cx="142506" cy="759798"/>
            </a:xfrm>
            <a:custGeom>
              <a:avLst/>
              <a:gdLst/>
              <a:ahLst/>
              <a:cxnLst/>
              <a:rect l="0" t="0" r="0" b="0"/>
              <a:pathLst>
                <a:path w="142506" h="759798">
                  <a:moveTo>
                    <a:pt x="44046" y="0"/>
                  </a:moveTo>
                  <a:lnTo>
                    <a:pt x="59373" y="61306"/>
                  </a:lnTo>
                  <a:lnTo>
                    <a:pt x="64052" y="72682"/>
                  </a:lnTo>
                  <a:lnTo>
                    <a:pt x="69618" y="82712"/>
                  </a:lnTo>
                  <a:lnTo>
                    <a:pt x="75777" y="91847"/>
                  </a:lnTo>
                  <a:lnTo>
                    <a:pt x="81105" y="101607"/>
                  </a:lnTo>
                  <a:lnTo>
                    <a:pt x="85882" y="111784"/>
                  </a:lnTo>
                  <a:lnTo>
                    <a:pt x="90289" y="122239"/>
                  </a:lnTo>
                  <a:lnTo>
                    <a:pt x="94451" y="132880"/>
                  </a:lnTo>
                  <a:lnTo>
                    <a:pt x="102338" y="154491"/>
                  </a:lnTo>
                  <a:lnTo>
                    <a:pt x="124759" y="220260"/>
                  </a:lnTo>
                  <a:lnTo>
                    <a:pt x="128443" y="232485"/>
                  </a:lnTo>
                  <a:lnTo>
                    <a:pt x="135798" y="259120"/>
                  </a:lnTo>
                  <a:lnTo>
                    <a:pt x="138248" y="276744"/>
                  </a:lnTo>
                  <a:lnTo>
                    <a:pt x="139882" y="297059"/>
                  </a:lnTo>
                  <a:lnTo>
                    <a:pt x="140971" y="319166"/>
                  </a:lnTo>
                  <a:lnTo>
                    <a:pt x="142182" y="366569"/>
                  </a:lnTo>
                  <a:lnTo>
                    <a:pt x="142505" y="391200"/>
                  </a:lnTo>
                  <a:lnTo>
                    <a:pt x="141496" y="411291"/>
                  </a:lnTo>
                  <a:lnTo>
                    <a:pt x="139601" y="428356"/>
                  </a:lnTo>
                  <a:lnTo>
                    <a:pt x="127768" y="499654"/>
                  </a:lnTo>
                  <a:lnTo>
                    <a:pt x="124331" y="516628"/>
                  </a:lnTo>
                  <a:lnTo>
                    <a:pt x="120816" y="531615"/>
                  </a:lnTo>
                  <a:lnTo>
                    <a:pt x="117250" y="545277"/>
                  </a:lnTo>
                  <a:lnTo>
                    <a:pt x="113648" y="558055"/>
                  </a:lnTo>
                  <a:lnTo>
                    <a:pt x="106384" y="582042"/>
                  </a:lnTo>
                  <a:lnTo>
                    <a:pt x="95415" y="616182"/>
                  </a:lnTo>
                  <a:lnTo>
                    <a:pt x="90527" y="626125"/>
                  </a:lnTo>
                  <a:lnTo>
                    <a:pt x="84822" y="635201"/>
                  </a:lnTo>
                  <a:lnTo>
                    <a:pt x="78571" y="643698"/>
                  </a:lnTo>
                  <a:lnTo>
                    <a:pt x="71957" y="654257"/>
                  </a:lnTo>
                  <a:lnTo>
                    <a:pt x="65100" y="666191"/>
                  </a:lnTo>
                  <a:lnTo>
                    <a:pt x="58082" y="679040"/>
                  </a:lnTo>
                  <a:lnTo>
                    <a:pt x="50957" y="691277"/>
                  </a:lnTo>
                  <a:lnTo>
                    <a:pt x="36514" y="714662"/>
                  </a:lnTo>
                  <a:lnTo>
                    <a:pt x="29237" y="724813"/>
                  </a:lnTo>
                  <a:lnTo>
                    <a:pt x="21938" y="734027"/>
                  </a:lnTo>
                  <a:lnTo>
                    <a:pt x="0" y="75979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7169480" y="1057109"/>
              <a:ext cx="44048" cy="286302"/>
            </a:xfrm>
            <a:custGeom>
              <a:avLst/>
              <a:gdLst/>
              <a:ahLst/>
              <a:cxnLst/>
              <a:rect l="0" t="0" r="0" b="0"/>
              <a:pathLst>
                <a:path w="44048" h="286302">
                  <a:moveTo>
                    <a:pt x="0" y="0"/>
                  </a:moveTo>
                  <a:lnTo>
                    <a:pt x="25884" y="103539"/>
                  </a:lnTo>
                  <a:lnTo>
                    <a:pt x="28268" y="117966"/>
                  </a:lnTo>
                  <a:lnTo>
                    <a:pt x="29857" y="132479"/>
                  </a:lnTo>
                  <a:lnTo>
                    <a:pt x="30916" y="147047"/>
                  </a:lnTo>
                  <a:lnTo>
                    <a:pt x="31623" y="161654"/>
                  </a:lnTo>
                  <a:lnTo>
                    <a:pt x="32406" y="190934"/>
                  </a:lnTo>
                  <a:lnTo>
                    <a:pt x="33840" y="204371"/>
                  </a:lnTo>
                  <a:lnTo>
                    <a:pt x="36018" y="216999"/>
                  </a:lnTo>
                  <a:lnTo>
                    <a:pt x="44047" y="2863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7081387" y="1200260"/>
              <a:ext cx="308325" cy="22024"/>
            </a:xfrm>
            <a:custGeom>
              <a:avLst/>
              <a:gdLst/>
              <a:ahLst/>
              <a:cxnLst/>
              <a:rect l="0" t="0" r="0" b="0"/>
              <a:pathLst>
                <a:path w="308325" h="22024">
                  <a:moveTo>
                    <a:pt x="0" y="22023"/>
                  </a:moveTo>
                  <a:lnTo>
                    <a:pt x="17537" y="16177"/>
                  </a:lnTo>
                  <a:lnTo>
                    <a:pt x="27598" y="14455"/>
                  </a:lnTo>
                  <a:lnTo>
                    <a:pt x="39198" y="13307"/>
                  </a:lnTo>
                  <a:lnTo>
                    <a:pt x="51826" y="12542"/>
                  </a:lnTo>
                  <a:lnTo>
                    <a:pt x="78908" y="11691"/>
                  </a:lnTo>
                  <a:lnTo>
                    <a:pt x="92981" y="11465"/>
                  </a:lnTo>
                  <a:lnTo>
                    <a:pt x="107257" y="10090"/>
                  </a:lnTo>
                  <a:lnTo>
                    <a:pt x="121668" y="7950"/>
                  </a:lnTo>
                  <a:lnTo>
                    <a:pt x="136170" y="5300"/>
                  </a:lnTo>
                  <a:lnTo>
                    <a:pt x="151955" y="3533"/>
                  </a:lnTo>
                  <a:lnTo>
                    <a:pt x="168597" y="2355"/>
                  </a:lnTo>
                  <a:lnTo>
                    <a:pt x="185808" y="1570"/>
                  </a:lnTo>
                  <a:lnTo>
                    <a:pt x="221246" y="698"/>
                  </a:lnTo>
                  <a:lnTo>
                    <a:pt x="30832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517437" y="890820"/>
              <a:ext cx="213627" cy="529672"/>
            </a:xfrm>
            <a:custGeom>
              <a:avLst/>
              <a:gdLst/>
              <a:ahLst/>
              <a:cxnLst/>
              <a:rect l="0" t="0" r="0" b="0"/>
              <a:pathLst>
                <a:path w="213627" h="529672">
                  <a:moveTo>
                    <a:pt x="191610" y="45162"/>
                  </a:moveTo>
                  <a:lnTo>
                    <a:pt x="185764" y="27625"/>
                  </a:lnTo>
                  <a:lnTo>
                    <a:pt x="180372" y="20012"/>
                  </a:lnTo>
                  <a:lnTo>
                    <a:pt x="173106" y="12490"/>
                  </a:lnTo>
                  <a:lnTo>
                    <a:pt x="164592" y="5028"/>
                  </a:lnTo>
                  <a:lnTo>
                    <a:pt x="152798" y="1277"/>
                  </a:lnTo>
                  <a:lnTo>
                    <a:pt x="138818" y="0"/>
                  </a:lnTo>
                  <a:lnTo>
                    <a:pt x="123381" y="372"/>
                  </a:lnTo>
                  <a:lnTo>
                    <a:pt x="109419" y="3067"/>
                  </a:lnTo>
                  <a:lnTo>
                    <a:pt x="96440" y="7311"/>
                  </a:lnTo>
                  <a:lnTo>
                    <a:pt x="84117" y="12587"/>
                  </a:lnTo>
                  <a:lnTo>
                    <a:pt x="73454" y="19775"/>
                  </a:lnTo>
                  <a:lnTo>
                    <a:pt x="63900" y="28237"/>
                  </a:lnTo>
                  <a:lnTo>
                    <a:pt x="38760" y="54422"/>
                  </a:lnTo>
                  <a:lnTo>
                    <a:pt x="30982" y="62347"/>
                  </a:lnTo>
                  <a:lnTo>
                    <a:pt x="24572" y="71301"/>
                  </a:lnTo>
                  <a:lnTo>
                    <a:pt x="19076" y="80940"/>
                  </a:lnTo>
                  <a:lnTo>
                    <a:pt x="14188" y="91037"/>
                  </a:lnTo>
                  <a:lnTo>
                    <a:pt x="9706" y="102663"/>
                  </a:lnTo>
                  <a:lnTo>
                    <a:pt x="5495" y="115307"/>
                  </a:lnTo>
                  <a:lnTo>
                    <a:pt x="1464" y="128631"/>
                  </a:lnTo>
                  <a:lnTo>
                    <a:pt x="0" y="142407"/>
                  </a:lnTo>
                  <a:lnTo>
                    <a:pt x="247" y="156485"/>
                  </a:lnTo>
                  <a:lnTo>
                    <a:pt x="1635" y="170765"/>
                  </a:lnTo>
                  <a:lnTo>
                    <a:pt x="3785" y="183955"/>
                  </a:lnTo>
                  <a:lnTo>
                    <a:pt x="6441" y="196419"/>
                  </a:lnTo>
                  <a:lnTo>
                    <a:pt x="9436" y="208399"/>
                  </a:lnTo>
                  <a:lnTo>
                    <a:pt x="15102" y="217609"/>
                  </a:lnTo>
                  <a:lnTo>
                    <a:pt x="22551" y="224973"/>
                  </a:lnTo>
                  <a:lnTo>
                    <a:pt x="31187" y="231105"/>
                  </a:lnTo>
                  <a:lnTo>
                    <a:pt x="43062" y="233970"/>
                  </a:lnTo>
                  <a:lnTo>
                    <a:pt x="57096" y="234656"/>
                  </a:lnTo>
                  <a:lnTo>
                    <a:pt x="72570" y="233891"/>
                  </a:lnTo>
                  <a:lnTo>
                    <a:pt x="86556" y="232156"/>
                  </a:lnTo>
                  <a:lnTo>
                    <a:pt x="99551" y="229777"/>
                  </a:lnTo>
                  <a:lnTo>
                    <a:pt x="111884" y="226967"/>
                  </a:lnTo>
                  <a:lnTo>
                    <a:pt x="122554" y="221423"/>
                  </a:lnTo>
                  <a:lnTo>
                    <a:pt x="132114" y="214057"/>
                  </a:lnTo>
                  <a:lnTo>
                    <a:pt x="140934" y="205475"/>
                  </a:lnTo>
                  <a:lnTo>
                    <a:pt x="149261" y="196084"/>
                  </a:lnTo>
                  <a:lnTo>
                    <a:pt x="157260" y="186152"/>
                  </a:lnTo>
                  <a:lnTo>
                    <a:pt x="165039" y="175861"/>
                  </a:lnTo>
                  <a:lnTo>
                    <a:pt x="180208" y="154638"/>
                  </a:lnTo>
                  <a:lnTo>
                    <a:pt x="187679" y="143840"/>
                  </a:lnTo>
                  <a:lnTo>
                    <a:pt x="193883" y="130523"/>
                  </a:lnTo>
                  <a:lnTo>
                    <a:pt x="199242" y="115528"/>
                  </a:lnTo>
                  <a:lnTo>
                    <a:pt x="204039" y="99414"/>
                  </a:lnTo>
                  <a:lnTo>
                    <a:pt x="207237" y="83777"/>
                  </a:lnTo>
                  <a:lnTo>
                    <a:pt x="209368" y="68458"/>
                  </a:lnTo>
                  <a:lnTo>
                    <a:pt x="210790" y="53352"/>
                  </a:lnTo>
                  <a:lnTo>
                    <a:pt x="211737" y="49398"/>
                  </a:lnTo>
                  <a:lnTo>
                    <a:pt x="212791" y="61319"/>
                  </a:lnTo>
                  <a:lnTo>
                    <a:pt x="213258" y="83746"/>
                  </a:lnTo>
                  <a:lnTo>
                    <a:pt x="213626" y="266325"/>
                  </a:lnTo>
                  <a:lnTo>
                    <a:pt x="212405" y="284367"/>
                  </a:lnTo>
                  <a:lnTo>
                    <a:pt x="210367" y="300066"/>
                  </a:lnTo>
                  <a:lnTo>
                    <a:pt x="207785" y="314202"/>
                  </a:lnTo>
                  <a:lnTo>
                    <a:pt x="206063" y="330967"/>
                  </a:lnTo>
                  <a:lnTo>
                    <a:pt x="204916" y="349485"/>
                  </a:lnTo>
                  <a:lnTo>
                    <a:pt x="203641" y="388413"/>
                  </a:lnTo>
                  <a:lnTo>
                    <a:pt x="203074" y="426106"/>
                  </a:lnTo>
                  <a:lnTo>
                    <a:pt x="201699" y="444722"/>
                  </a:lnTo>
                  <a:lnTo>
                    <a:pt x="191610" y="5296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7852197" y="1189248"/>
              <a:ext cx="99105" cy="286302"/>
            </a:xfrm>
            <a:custGeom>
              <a:avLst/>
              <a:gdLst/>
              <a:ahLst/>
              <a:cxnLst/>
              <a:rect l="0" t="0" r="0" b="0"/>
              <a:pathLst>
                <a:path w="99105" h="286302">
                  <a:moveTo>
                    <a:pt x="0" y="0"/>
                  </a:moveTo>
                  <a:lnTo>
                    <a:pt x="0" y="23383"/>
                  </a:lnTo>
                  <a:lnTo>
                    <a:pt x="1223" y="36388"/>
                  </a:lnTo>
                  <a:lnTo>
                    <a:pt x="3263" y="51176"/>
                  </a:lnTo>
                  <a:lnTo>
                    <a:pt x="5845" y="67152"/>
                  </a:lnTo>
                  <a:lnTo>
                    <a:pt x="8791" y="82697"/>
                  </a:lnTo>
                  <a:lnTo>
                    <a:pt x="15327" y="113019"/>
                  </a:lnTo>
                  <a:lnTo>
                    <a:pt x="25884" y="157605"/>
                  </a:lnTo>
                  <a:lnTo>
                    <a:pt x="30715" y="171140"/>
                  </a:lnTo>
                  <a:lnTo>
                    <a:pt x="36382" y="183833"/>
                  </a:lnTo>
                  <a:lnTo>
                    <a:pt x="42607" y="195966"/>
                  </a:lnTo>
                  <a:lnTo>
                    <a:pt x="47981" y="207725"/>
                  </a:lnTo>
                  <a:lnTo>
                    <a:pt x="52787" y="219235"/>
                  </a:lnTo>
                  <a:lnTo>
                    <a:pt x="57214" y="230578"/>
                  </a:lnTo>
                  <a:lnTo>
                    <a:pt x="62612" y="240588"/>
                  </a:lnTo>
                  <a:lnTo>
                    <a:pt x="68659" y="249708"/>
                  </a:lnTo>
                  <a:lnTo>
                    <a:pt x="99104" y="2863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7896243" y="1156213"/>
              <a:ext cx="176186" cy="605637"/>
            </a:xfrm>
            <a:custGeom>
              <a:avLst/>
              <a:gdLst/>
              <a:ahLst/>
              <a:cxnLst/>
              <a:rect l="0" t="0" r="0" b="0"/>
              <a:pathLst>
                <a:path w="176186" h="605637">
                  <a:moveTo>
                    <a:pt x="176185" y="0"/>
                  </a:moveTo>
                  <a:lnTo>
                    <a:pt x="176185" y="29229"/>
                  </a:lnTo>
                  <a:lnTo>
                    <a:pt x="174961" y="41509"/>
                  </a:lnTo>
                  <a:lnTo>
                    <a:pt x="172922" y="53366"/>
                  </a:lnTo>
                  <a:lnTo>
                    <a:pt x="167394" y="77553"/>
                  </a:lnTo>
                  <a:lnTo>
                    <a:pt x="160859" y="104616"/>
                  </a:lnTo>
                  <a:lnTo>
                    <a:pt x="157403" y="117461"/>
                  </a:lnTo>
                  <a:lnTo>
                    <a:pt x="150300" y="141521"/>
                  </a:lnTo>
                  <a:lnTo>
                    <a:pt x="145470" y="154299"/>
                  </a:lnTo>
                  <a:lnTo>
                    <a:pt x="139802" y="167712"/>
                  </a:lnTo>
                  <a:lnTo>
                    <a:pt x="133578" y="181548"/>
                  </a:lnTo>
                  <a:lnTo>
                    <a:pt x="128204" y="194443"/>
                  </a:lnTo>
                  <a:lnTo>
                    <a:pt x="123398" y="206710"/>
                  </a:lnTo>
                  <a:lnTo>
                    <a:pt x="118970" y="218558"/>
                  </a:lnTo>
                  <a:lnTo>
                    <a:pt x="114795" y="231351"/>
                  </a:lnTo>
                  <a:lnTo>
                    <a:pt x="110788" y="244773"/>
                  </a:lnTo>
                  <a:lnTo>
                    <a:pt x="103074" y="271515"/>
                  </a:lnTo>
                  <a:lnTo>
                    <a:pt x="95566" y="295635"/>
                  </a:lnTo>
                  <a:lnTo>
                    <a:pt x="90628" y="307206"/>
                  </a:lnTo>
                  <a:lnTo>
                    <a:pt x="84889" y="318590"/>
                  </a:lnTo>
                  <a:lnTo>
                    <a:pt x="78615" y="329850"/>
                  </a:lnTo>
                  <a:lnTo>
                    <a:pt x="73210" y="342251"/>
                  </a:lnTo>
                  <a:lnTo>
                    <a:pt x="68384" y="355412"/>
                  </a:lnTo>
                  <a:lnTo>
                    <a:pt x="7345" y="539555"/>
                  </a:lnTo>
                  <a:lnTo>
                    <a:pt x="6120" y="550570"/>
                  </a:lnTo>
                  <a:lnTo>
                    <a:pt x="6527" y="561585"/>
                  </a:lnTo>
                  <a:lnTo>
                    <a:pt x="0" y="6056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8259625" y="920520"/>
            <a:ext cx="1321388" cy="444914"/>
            <a:chOff x="8259625" y="920520"/>
            <a:chExt cx="1321388" cy="444914"/>
          </a:xfrm>
        </p:grpSpPr>
        <p:sp>
          <p:nvSpPr>
            <p:cNvPr id="92" name="Freeform 91"/>
            <p:cNvSpPr/>
            <p:nvPr/>
          </p:nvSpPr>
          <p:spPr>
            <a:xfrm>
              <a:off x="8259625" y="1101156"/>
              <a:ext cx="319336" cy="33035"/>
            </a:xfrm>
            <a:custGeom>
              <a:avLst/>
              <a:gdLst/>
              <a:ahLst/>
              <a:cxnLst/>
              <a:rect l="0" t="0" r="0" b="0"/>
              <a:pathLst>
                <a:path w="319336" h="33035">
                  <a:moveTo>
                    <a:pt x="0" y="33034"/>
                  </a:moveTo>
                  <a:lnTo>
                    <a:pt x="35074" y="27189"/>
                  </a:lnTo>
                  <a:lnTo>
                    <a:pt x="52746" y="25467"/>
                  </a:lnTo>
                  <a:lnTo>
                    <a:pt x="71869" y="24319"/>
                  </a:lnTo>
                  <a:lnTo>
                    <a:pt x="91959" y="23553"/>
                  </a:lnTo>
                  <a:lnTo>
                    <a:pt x="109022" y="21820"/>
                  </a:lnTo>
                  <a:lnTo>
                    <a:pt x="124069" y="19440"/>
                  </a:lnTo>
                  <a:lnTo>
                    <a:pt x="137770" y="16631"/>
                  </a:lnTo>
                  <a:lnTo>
                    <a:pt x="192128" y="6831"/>
                  </a:lnTo>
                  <a:lnTo>
                    <a:pt x="211283" y="4554"/>
                  </a:lnTo>
                  <a:lnTo>
                    <a:pt x="230172" y="3036"/>
                  </a:lnTo>
                  <a:lnTo>
                    <a:pt x="31933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358729" y="1277341"/>
              <a:ext cx="286301" cy="11012"/>
            </a:xfrm>
            <a:custGeom>
              <a:avLst/>
              <a:gdLst/>
              <a:ahLst/>
              <a:cxnLst/>
              <a:rect l="0" t="0" r="0" b="0"/>
              <a:pathLst>
                <a:path w="286301" h="11012">
                  <a:moveTo>
                    <a:pt x="0" y="11011"/>
                  </a:moveTo>
                  <a:lnTo>
                    <a:pt x="82478" y="11011"/>
                  </a:lnTo>
                  <a:lnTo>
                    <a:pt x="101478" y="9788"/>
                  </a:lnTo>
                  <a:lnTo>
                    <a:pt x="120263" y="7748"/>
                  </a:lnTo>
                  <a:lnTo>
                    <a:pt x="138904" y="5165"/>
                  </a:lnTo>
                  <a:lnTo>
                    <a:pt x="157448" y="3444"/>
                  </a:lnTo>
                  <a:lnTo>
                    <a:pt x="175929" y="2296"/>
                  </a:lnTo>
                  <a:lnTo>
                    <a:pt x="212776" y="1020"/>
                  </a:lnTo>
                  <a:lnTo>
                    <a:pt x="2863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8821214" y="1200260"/>
              <a:ext cx="242256" cy="11012"/>
            </a:xfrm>
            <a:custGeom>
              <a:avLst/>
              <a:gdLst/>
              <a:ahLst/>
              <a:cxnLst/>
              <a:rect l="0" t="0" r="0" b="0"/>
              <a:pathLst>
                <a:path w="242256" h="11012">
                  <a:moveTo>
                    <a:pt x="0" y="11011"/>
                  </a:moveTo>
                  <a:lnTo>
                    <a:pt x="103539" y="11011"/>
                  </a:lnTo>
                  <a:lnTo>
                    <a:pt x="116743" y="9788"/>
                  </a:lnTo>
                  <a:lnTo>
                    <a:pt x="129216" y="7749"/>
                  </a:lnTo>
                  <a:lnTo>
                    <a:pt x="141202" y="5166"/>
                  </a:lnTo>
                  <a:lnTo>
                    <a:pt x="155310" y="3444"/>
                  </a:lnTo>
                  <a:lnTo>
                    <a:pt x="170833" y="2296"/>
                  </a:lnTo>
                  <a:lnTo>
                    <a:pt x="24225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9173584" y="920520"/>
              <a:ext cx="407429" cy="444914"/>
            </a:xfrm>
            <a:custGeom>
              <a:avLst/>
              <a:gdLst/>
              <a:ahLst/>
              <a:cxnLst/>
              <a:rect l="0" t="0" r="0" b="0"/>
              <a:pathLst>
                <a:path w="407429" h="444914">
                  <a:moveTo>
                    <a:pt x="0" y="70520"/>
                  </a:moveTo>
                  <a:lnTo>
                    <a:pt x="5845" y="52983"/>
                  </a:lnTo>
                  <a:lnTo>
                    <a:pt x="11238" y="45370"/>
                  </a:lnTo>
                  <a:lnTo>
                    <a:pt x="18503" y="37848"/>
                  </a:lnTo>
                  <a:lnTo>
                    <a:pt x="27018" y="30386"/>
                  </a:lnTo>
                  <a:lnTo>
                    <a:pt x="37588" y="24188"/>
                  </a:lnTo>
                  <a:lnTo>
                    <a:pt x="49529" y="18832"/>
                  </a:lnTo>
                  <a:lnTo>
                    <a:pt x="62384" y="14038"/>
                  </a:lnTo>
                  <a:lnTo>
                    <a:pt x="75848" y="9619"/>
                  </a:lnTo>
                  <a:lnTo>
                    <a:pt x="89718" y="5449"/>
                  </a:lnTo>
                  <a:lnTo>
                    <a:pt x="103859" y="1446"/>
                  </a:lnTo>
                  <a:lnTo>
                    <a:pt x="120626" y="0"/>
                  </a:lnTo>
                  <a:lnTo>
                    <a:pt x="139146" y="260"/>
                  </a:lnTo>
                  <a:lnTo>
                    <a:pt x="158833" y="1657"/>
                  </a:lnTo>
                  <a:lnTo>
                    <a:pt x="176853" y="5035"/>
                  </a:lnTo>
                  <a:lnTo>
                    <a:pt x="193760" y="9734"/>
                  </a:lnTo>
                  <a:lnTo>
                    <a:pt x="209925" y="15314"/>
                  </a:lnTo>
                  <a:lnTo>
                    <a:pt x="223148" y="21481"/>
                  </a:lnTo>
                  <a:lnTo>
                    <a:pt x="234411" y="28039"/>
                  </a:lnTo>
                  <a:lnTo>
                    <a:pt x="244366" y="34858"/>
                  </a:lnTo>
                  <a:lnTo>
                    <a:pt x="253450" y="41852"/>
                  </a:lnTo>
                  <a:lnTo>
                    <a:pt x="261954" y="48961"/>
                  </a:lnTo>
                  <a:lnTo>
                    <a:pt x="270069" y="56147"/>
                  </a:lnTo>
                  <a:lnTo>
                    <a:pt x="277927" y="65832"/>
                  </a:lnTo>
                  <a:lnTo>
                    <a:pt x="285612" y="77183"/>
                  </a:lnTo>
                  <a:lnTo>
                    <a:pt x="293183" y="89644"/>
                  </a:lnTo>
                  <a:lnTo>
                    <a:pt x="298230" y="104069"/>
                  </a:lnTo>
                  <a:lnTo>
                    <a:pt x="301594" y="119803"/>
                  </a:lnTo>
                  <a:lnTo>
                    <a:pt x="303837" y="136410"/>
                  </a:lnTo>
                  <a:lnTo>
                    <a:pt x="302886" y="151152"/>
                  </a:lnTo>
                  <a:lnTo>
                    <a:pt x="299805" y="164650"/>
                  </a:lnTo>
                  <a:lnTo>
                    <a:pt x="283123" y="212688"/>
                  </a:lnTo>
                  <a:lnTo>
                    <a:pt x="278064" y="224027"/>
                  </a:lnTo>
                  <a:lnTo>
                    <a:pt x="272245" y="235257"/>
                  </a:lnTo>
                  <a:lnTo>
                    <a:pt x="265918" y="246414"/>
                  </a:lnTo>
                  <a:lnTo>
                    <a:pt x="259254" y="257522"/>
                  </a:lnTo>
                  <a:lnTo>
                    <a:pt x="245324" y="279653"/>
                  </a:lnTo>
                  <a:lnTo>
                    <a:pt x="238183" y="289470"/>
                  </a:lnTo>
                  <a:lnTo>
                    <a:pt x="230976" y="298462"/>
                  </a:lnTo>
                  <a:lnTo>
                    <a:pt x="223724" y="306903"/>
                  </a:lnTo>
                  <a:lnTo>
                    <a:pt x="215218" y="316201"/>
                  </a:lnTo>
                  <a:lnTo>
                    <a:pt x="195980" y="336321"/>
                  </a:lnTo>
                  <a:lnTo>
                    <a:pt x="170359" y="362438"/>
                  </a:lnTo>
                  <a:lnTo>
                    <a:pt x="161289" y="370353"/>
                  </a:lnTo>
                  <a:lnTo>
                    <a:pt x="151573" y="378077"/>
                  </a:lnTo>
                  <a:lnTo>
                    <a:pt x="141424" y="385674"/>
                  </a:lnTo>
                  <a:lnTo>
                    <a:pt x="130988" y="391962"/>
                  </a:lnTo>
                  <a:lnTo>
                    <a:pt x="120361" y="397377"/>
                  </a:lnTo>
                  <a:lnTo>
                    <a:pt x="109605" y="402211"/>
                  </a:lnTo>
                  <a:lnTo>
                    <a:pt x="81340" y="414107"/>
                  </a:lnTo>
                  <a:lnTo>
                    <a:pt x="65238" y="420705"/>
                  </a:lnTo>
                  <a:lnTo>
                    <a:pt x="50833" y="423880"/>
                  </a:lnTo>
                  <a:lnTo>
                    <a:pt x="37559" y="424774"/>
                  </a:lnTo>
                  <a:lnTo>
                    <a:pt x="25040" y="424146"/>
                  </a:lnTo>
                  <a:lnTo>
                    <a:pt x="19140" y="418833"/>
                  </a:lnTo>
                  <a:lnTo>
                    <a:pt x="17654" y="410397"/>
                  </a:lnTo>
                  <a:lnTo>
                    <a:pt x="19110" y="399880"/>
                  </a:lnTo>
                  <a:lnTo>
                    <a:pt x="23752" y="390421"/>
                  </a:lnTo>
                  <a:lnTo>
                    <a:pt x="30516" y="381668"/>
                  </a:lnTo>
                  <a:lnTo>
                    <a:pt x="38697" y="373385"/>
                  </a:lnTo>
                  <a:lnTo>
                    <a:pt x="47821" y="366640"/>
                  </a:lnTo>
                  <a:lnTo>
                    <a:pt x="57575" y="360920"/>
                  </a:lnTo>
                  <a:lnTo>
                    <a:pt x="67748" y="355883"/>
                  </a:lnTo>
                  <a:lnTo>
                    <a:pt x="79424" y="351301"/>
                  </a:lnTo>
                  <a:lnTo>
                    <a:pt x="92101" y="347024"/>
                  </a:lnTo>
                  <a:lnTo>
                    <a:pt x="105447" y="342948"/>
                  </a:lnTo>
                  <a:lnTo>
                    <a:pt x="121685" y="340231"/>
                  </a:lnTo>
                  <a:lnTo>
                    <a:pt x="139852" y="338420"/>
                  </a:lnTo>
                  <a:lnTo>
                    <a:pt x="159304" y="337213"/>
                  </a:lnTo>
                  <a:lnTo>
                    <a:pt x="179614" y="337631"/>
                  </a:lnTo>
                  <a:lnTo>
                    <a:pt x="200494" y="339134"/>
                  </a:lnTo>
                  <a:lnTo>
                    <a:pt x="221754" y="341359"/>
                  </a:lnTo>
                  <a:lnTo>
                    <a:pt x="242046" y="345289"/>
                  </a:lnTo>
                  <a:lnTo>
                    <a:pt x="261692" y="350356"/>
                  </a:lnTo>
                  <a:lnTo>
                    <a:pt x="280907" y="356182"/>
                  </a:lnTo>
                  <a:lnTo>
                    <a:pt x="297387" y="362512"/>
                  </a:lnTo>
                  <a:lnTo>
                    <a:pt x="312043" y="369179"/>
                  </a:lnTo>
                  <a:lnTo>
                    <a:pt x="325485" y="376071"/>
                  </a:lnTo>
                  <a:lnTo>
                    <a:pt x="336894" y="383113"/>
                  </a:lnTo>
                  <a:lnTo>
                    <a:pt x="346947" y="390255"/>
                  </a:lnTo>
                  <a:lnTo>
                    <a:pt x="356095" y="397463"/>
                  </a:lnTo>
                  <a:lnTo>
                    <a:pt x="364642" y="404715"/>
                  </a:lnTo>
                  <a:lnTo>
                    <a:pt x="372786" y="411997"/>
                  </a:lnTo>
                  <a:lnTo>
                    <a:pt x="407428" y="4449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737977" y="2653786"/>
            <a:ext cx="782484" cy="385405"/>
            <a:chOff x="5737977" y="2653786"/>
            <a:chExt cx="782484" cy="385405"/>
          </a:xfrm>
        </p:grpSpPr>
        <p:sp>
          <p:nvSpPr>
            <p:cNvPr id="97" name="Freeform 96"/>
            <p:cNvSpPr/>
            <p:nvPr/>
          </p:nvSpPr>
          <p:spPr>
            <a:xfrm>
              <a:off x="5737977" y="2818959"/>
              <a:ext cx="176186" cy="11013"/>
            </a:xfrm>
            <a:custGeom>
              <a:avLst/>
              <a:gdLst/>
              <a:ahLst/>
              <a:cxnLst/>
              <a:rect l="0" t="0" r="0" b="0"/>
              <a:pathLst>
                <a:path w="176186" h="11013">
                  <a:moveTo>
                    <a:pt x="0" y="11012"/>
                  </a:moveTo>
                  <a:lnTo>
                    <a:pt x="23383" y="5166"/>
                  </a:lnTo>
                  <a:lnTo>
                    <a:pt x="35165" y="3444"/>
                  </a:lnTo>
                  <a:lnTo>
                    <a:pt x="47913" y="2296"/>
                  </a:lnTo>
                  <a:lnTo>
                    <a:pt x="61306" y="1531"/>
                  </a:lnTo>
                  <a:lnTo>
                    <a:pt x="89238" y="680"/>
                  </a:lnTo>
                  <a:lnTo>
                    <a:pt x="17618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6079335" y="2675809"/>
              <a:ext cx="22025" cy="363382"/>
            </a:xfrm>
            <a:custGeom>
              <a:avLst/>
              <a:gdLst/>
              <a:ahLst/>
              <a:cxnLst/>
              <a:rect l="0" t="0" r="0" b="0"/>
              <a:pathLst>
                <a:path w="22025" h="363382">
                  <a:moveTo>
                    <a:pt x="22023" y="0"/>
                  </a:moveTo>
                  <a:lnTo>
                    <a:pt x="22024" y="118865"/>
                  </a:lnTo>
                  <a:lnTo>
                    <a:pt x="20800" y="134301"/>
                  </a:lnTo>
                  <a:lnTo>
                    <a:pt x="18761" y="148262"/>
                  </a:lnTo>
                  <a:lnTo>
                    <a:pt x="6697" y="208734"/>
                  </a:lnTo>
                  <a:lnTo>
                    <a:pt x="4465" y="226025"/>
                  </a:lnTo>
                  <a:lnTo>
                    <a:pt x="2977" y="243670"/>
                  </a:lnTo>
                  <a:lnTo>
                    <a:pt x="1984" y="261551"/>
                  </a:lnTo>
                  <a:lnTo>
                    <a:pt x="883" y="297731"/>
                  </a:lnTo>
                  <a:lnTo>
                    <a:pt x="0" y="3633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6299701" y="2653786"/>
              <a:ext cx="220760" cy="385405"/>
            </a:xfrm>
            <a:custGeom>
              <a:avLst/>
              <a:gdLst/>
              <a:ahLst/>
              <a:cxnLst/>
              <a:rect l="0" t="0" r="0" b="0"/>
              <a:pathLst>
                <a:path w="220760" h="385405">
                  <a:moveTo>
                    <a:pt x="10878" y="0"/>
                  </a:moveTo>
                  <a:lnTo>
                    <a:pt x="10878" y="29228"/>
                  </a:lnTo>
                  <a:lnTo>
                    <a:pt x="9654" y="42732"/>
                  </a:lnTo>
                  <a:lnTo>
                    <a:pt x="7615" y="56628"/>
                  </a:lnTo>
                  <a:lnTo>
                    <a:pt x="5032" y="70787"/>
                  </a:lnTo>
                  <a:lnTo>
                    <a:pt x="3310" y="87567"/>
                  </a:lnTo>
                  <a:lnTo>
                    <a:pt x="2162" y="106095"/>
                  </a:lnTo>
                  <a:lnTo>
                    <a:pt x="886" y="146257"/>
                  </a:lnTo>
                  <a:lnTo>
                    <a:pt x="0" y="247829"/>
                  </a:lnTo>
                  <a:lnTo>
                    <a:pt x="2402" y="264323"/>
                  </a:lnTo>
                  <a:lnTo>
                    <a:pt x="6451" y="278990"/>
                  </a:lnTo>
                  <a:lnTo>
                    <a:pt x="11597" y="292439"/>
                  </a:lnTo>
                  <a:lnTo>
                    <a:pt x="18698" y="303851"/>
                  </a:lnTo>
                  <a:lnTo>
                    <a:pt x="27103" y="313906"/>
                  </a:lnTo>
                  <a:lnTo>
                    <a:pt x="36376" y="323057"/>
                  </a:lnTo>
                  <a:lnTo>
                    <a:pt x="47453" y="330381"/>
                  </a:lnTo>
                  <a:lnTo>
                    <a:pt x="59731" y="336487"/>
                  </a:lnTo>
                  <a:lnTo>
                    <a:pt x="72811" y="341781"/>
                  </a:lnTo>
                  <a:lnTo>
                    <a:pt x="86425" y="342864"/>
                  </a:lnTo>
                  <a:lnTo>
                    <a:pt x="100394" y="341138"/>
                  </a:lnTo>
                  <a:lnTo>
                    <a:pt x="114602" y="337541"/>
                  </a:lnTo>
                  <a:lnTo>
                    <a:pt x="128967" y="332696"/>
                  </a:lnTo>
                  <a:lnTo>
                    <a:pt x="143438" y="327019"/>
                  </a:lnTo>
                  <a:lnTo>
                    <a:pt x="157979" y="320787"/>
                  </a:lnTo>
                  <a:lnTo>
                    <a:pt x="170121" y="312962"/>
                  </a:lnTo>
                  <a:lnTo>
                    <a:pt x="180661" y="304075"/>
                  </a:lnTo>
                  <a:lnTo>
                    <a:pt x="190136" y="294479"/>
                  </a:lnTo>
                  <a:lnTo>
                    <a:pt x="198900" y="284412"/>
                  </a:lnTo>
                  <a:lnTo>
                    <a:pt x="207189" y="274030"/>
                  </a:lnTo>
                  <a:lnTo>
                    <a:pt x="215162" y="263438"/>
                  </a:lnTo>
                  <a:lnTo>
                    <a:pt x="219254" y="252706"/>
                  </a:lnTo>
                  <a:lnTo>
                    <a:pt x="220759" y="241881"/>
                  </a:lnTo>
                  <a:lnTo>
                    <a:pt x="220538" y="230994"/>
                  </a:lnTo>
                  <a:lnTo>
                    <a:pt x="216720" y="224959"/>
                  </a:lnTo>
                  <a:lnTo>
                    <a:pt x="210505" y="222160"/>
                  </a:lnTo>
                  <a:lnTo>
                    <a:pt x="202691" y="221517"/>
                  </a:lnTo>
                  <a:lnTo>
                    <a:pt x="195034" y="224759"/>
                  </a:lnTo>
                  <a:lnTo>
                    <a:pt x="187483" y="230590"/>
                  </a:lnTo>
                  <a:lnTo>
                    <a:pt x="180001" y="238149"/>
                  </a:lnTo>
                  <a:lnTo>
                    <a:pt x="173791" y="246858"/>
                  </a:lnTo>
                  <a:lnTo>
                    <a:pt x="168426" y="256335"/>
                  </a:lnTo>
                  <a:lnTo>
                    <a:pt x="163626" y="266324"/>
                  </a:lnTo>
                  <a:lnTo>
                    <a:pt x="160427" y="277877"/>
                  </a:lnTo>
                  <a:lnTo>
                    <a:pt x="158294" y="290473"/>
                  </a:lnTo>
                  <a:lnTo>
                    <a:pt x="156872" y="303764"/>
                  </a:lnTo>
                  <a:lnTo>
                    <a:pt x="157147" y="318742"/>
                  </a:lnTo>
                  <a:lnTo>
                    <a:pt x="158554" y="334846"/>
                  </a:lnTo>
                  <a:lnTo>
                    <a:pt x="165039" y="38540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123382" y="1801445"/>
            <a:ext cx="3419118" cy="2955550"/>
            <a:chOff x="6123382" y="1801445"/>
            <a:chExt cx="3419118" cy="2955550"/>
          </a:xfrm>
        </p:grpSpPr>
        <p:sp>
          <p:nvSpPr>
            <p:cNvPr id="101" name="Freeform 100"/>
            <p:cNvSpPr/>
            <p:nvPr/>
          </p:nvSpPr>
          <p:spPr>
            <a:xfrm>
              <a:off x="6123382" y="1882976"/>
              <a:ext cx="43459" cy="572603"/>
            </a:xfrm>
            <a:custGeom>
              <a:avLst/>
              <a:gdLst/>
              <a:ahLst/>
              <a:cxnLst/>
              <a:rect l="0" t="0" r="0" b="0"/>
              <a:pathLst>
                <a:path w="43459" h="572603">
                  <a:moveTo>
                    <a:pt x="22023" y="0"/>
                  </a:moveTo>
                  <a:lnTo>
                    <a:pt x="27868" y="17537"/>
                  </a:lnTo>
                  <a:lnTo>
                    <a:pt x="30814" y="28821"/>
                  </a:lnTo>
                  <a:lnTo>
                    <a:pt x="37349" y="57671"/>
                  </a:lnTo>
                  <a:lnTo>
                    <a:pt x="39582" y="75153"/>
                  </a:lnTo>
                  <a:lnTo>
                    <a:pt x="41070" y="94148"/>
                  </a:lnTo>
                  <a:lnTo>
                    <a:pt x="42062" y="114153"/>
                  </a:lnTo>
                  <a:lnTo>
                    <a:pt x="43164" y="159219"/>
                  </a:lnTo>
                  <a:lnTo>
                    <a:pt x="43458" y="183227"/>
                  </a:lnTo>
                  <a:lnTo>
                    <a:pt x="42431" y="206574"/>
                  </a:lnTo>
                  <a:lnTo>
                    <a:pt x="40522" y="229479"/>
                  </a:lnTo>
                  <a:lnTo>
                    <a:pt x="38026" y="252090"/>
                  </a:lnTo>
                  <a:lnTo>
                    <a:pt x="36362" y="272058"/>
                  </a:lnTo>
                  <a:lnTo>
                    <a:pt x="35253" y="290264"/>
                  </a:lnTo>
                  <a:lnTo>
                    <a:pt x="34513" y="307296"/>
                  </a:lnTo>
                  <a:lnTo>
                    <a:pt x="32797" y="323544"/>
                  </a:lnTo>
                  <a:lnTo>
                    <a:pt x="30429" y="339270"/>
                  </a:lnTo>
                  <a:lnTo>
                    <a:pt x="7188" y="468819"/>
                  </a:lnTo>
                  <a:lnTo>
                    <a:pt x="4792" y="487507"/>
                  </a:lnTo>
                  <a:lnTo>
                    <a:pt x="3195" y="506084"/>
                  </a:lnTo>
                  <a:lnTo>
                    <a:pt x="0" y="5726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6389834" y="1905000"/>
              <a:ext cx="328525" cy="506532"/>
            </a:xfrm>
            <a:custGeom>
              <a:avLst/>
              <a:gdLst/>
              <a:ahLst/>
              <a:cxnLst/>
              <a:rect l="0" t="0" r="0" b="0"/>
              <a:pathLst>
                <a:path w="328525" h="506532">
                  <a:moveTo>
                    <a:pt x="63895" y="0"/>
                  </a:moveTo>
                  <a:lnTo>
                    <a:pt x="69740" y="17536"/>
                  </a:lnTo>
                  <a:lnTo>
                    <a:pt x="70239" y="27596"/>
                  </a:lnTo>
                  <a:lnTo>
                    <a:pt x="69348" y="39197"/>
                  </a:lnTo>
                  <a:lnTo>
                    <a:pt x="67530" y="51825"/>
                  </a:lnTo>
                  <a:lnTo>
                    <a:pt x="62248" y="82169"/>
                  </a:lnTo>
                  <a:lnTo>
                    <a:pt x="59127" y="98826"/>
                  </a:lnTo>
                  <a:lnTo>
                    <a:pt x="55822" y="113600"/>
                  </a:lnTo>
                  <a:lnTo>
                    <a:pt x="52396" y="127121"/>
                  </a:lnTo>
                  <a:lnTo>
                    <a:pt x="48888" y="139805"/>
                  </a:lnTo>
                  <a:lnTo>
                    <a:pt x="41727" y="163686"/>
                  </a:lnTo>
                  <a:lnTo>
                    <a:pt x="23500" y="220035"/>
                  </a:lnTo>
                  <a:lnTo>
                    <a:pt x="5164" y="275263"/>
                  </a:lnTo>
                  <a:lnTo>
                    <a:pt x="2718" y="289954"/>
                  </a:lnTo>
                  <a:lnTo>
                    <a:pt x="1087" y="307088"/>
                  </a:lnTo>
                  <a:lnTo>
                    <a:pt x="0" y="325852"/>
                  </a:lnTo>
                  <a:lnTo>
                    <a:pt x="498" y="344479"/>
                  </a:lnTo>
                  <a:lnTo>
                    <a:pt x="2054" y="363015"/>
                  </a:lnTo>
                  <a:lnTo>
                    <a:pt x="4315" y="381490"/>
                  </a:lnTo>
                  <a:lnTo>
                    <a:pt x="8270" y="398700"/>
                  </a:lnTo>
                  <a:lnTo>
                    <a:pt x="13352" y="415068"/>
                  </a:lnTo>
                  <a:lnTo>
                    <a:pt x="19188" y="430873"/>
                  </a:lnTo>
                  <a:lnTo>
                    <a:pt x="26749" y="443858"/>
                  </a:lnTo>
                  <a:lnTo>
                    <a:pt x="35460" y="454961"/>
                  </a:lnTo>
                  <a:lnTo>
                    <a:pt x="44938" y="464810"/>
                  </a:lnTo>
                  <a:lnTo>
                    <a:pt x="56151" y="472600"/>
                  </a:lnTo>
                  <a:lnTo>
                    <a:pt x="68520" y="479016"/>
                  </a:lnTo>
                  <a:lnTo>
                    <a:pt x="81660" y="484517"/>
                  </a:lnTo>
                  <a:lnTo>
                    <a:pt x="96538" y="488185"/>
                  </a:lnTo>
                  <a:lnTo>
                    <a:pt x="112574" y="490630"/>
                  </a:lnTo>
                  <a:lnTo>
                    <a:pt x="129382" y="492260"/>
                  </a:lnTo>
                  <a:lnTo>
                    <a:pt x="146705" y="490900"/>
                  </a:lnTo>
                  <a:lnTo>
                    <a:pt x="164372" y="487546"/>
                  </a:lnTo>
                  <a:lnTo>
                    <a:pt x="182267" y="482863"/>
                  </a:lnTo>
                  <a:lnTo>
                    <a:pt x="199090" y="477294"/>
                  </a:lnTo>
                  <a:lnTo>
                    <a:pt x="215201" y="471134"/>
                  </a:lnTo>
                  <a:lnTo>
                    <a:pt x="230835" y="464580"/>
                  </a:lnTo>
                  <a:lnTo>
                    <a:pt x="243705" y="457764"/>
                  </a:lnTo>
                  <a:lnTo>
                    <a:pt x="254731" y="450773"/>
                  </a:lnTo>
                  <a:lnTo>
                    <a:pt x="274732" y="436480"/>
                  </a:lnTo>
                  <a:lnTo>
                    <a:pt x="295857" y="421971"/>
                  </a:lnTo>
                  <a:lnTo>
                    <a:pt x="305405" y="413453"/>
                  </a:lnTo>
                  <a:lnTo>
                    <a:pt x="314218" y="404103"/>
                  </a:lnTo>
                  <a:lnTo>
                    <a:pt x="322540" y="394200"/>
                  </a:lnTo>
                  <a:lnTo>
                    <a:pt x="326864" y="383927"/>
                  </a:lnTo>
                  <a:lnTo>
                    <a:pt x="328524" y="373408"/>
                  </a:lnTo>
                  <a:lnTo>
                    <a:pt x="328407" y="362724"/>
                  </a:lnTo>
                  <a:lnTo>
                    <a:pt x="322211" y="358049"/>
                  </a:lnTo>
                  <a:lnTo>
                    <a:pt x="311963" y="357380"/>
                  </a:lnTo>
                  <a:lnTo>
                    <a:pt x="299013" y="359380"/>
                  </a:lnTo>
                  <a:lnTo>
                    <a:pt x="286710" y="363161"/>
                  </a:lnTo>
                  <a:lnTo>
                    <a:pt x="274836" y="368128"/>
                  </a:lnTo>
                  <a:lnTo>
                    <a:pt x="263251" y="373887"/>
                  </a:lnTo>
                  <a:lnTo>
                    <a:pt x="253080" y="380173"/>
                  </a:lnTo>
                  <a:lnTo>
                    <a:pt x="243853" y="386811"/>
                  </a:lnTo>
                  <a:lnTo>
                    <a:pt x="235254" y="393683"/>
                  </a:lnTo>
                  <a:lnTo>
                    <a:pt x="225851" y="400711"/>
                  </a:lnTo>
                  <a:lnTo>
                    <a:pt x="205615" y="415046"/>
                  </a:lnTo>
                  <a:lnTo>
                    <a:pt x="197527" y="424742"/>
                  </a:lnTo>
                  <a:lnTo>
                    <a:pt x="190911" y="436099"/>
                  </a:lnTo>
                  <a:lnTo>
                    <a:pt x="174010" y="5065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6993295" y="2136302"/>
              <a:ext cx="264279" cy="10953"/>
            </a:xfrm>
            <a:custGeom>
              <a:avLst/>
              <a:gdLst/>
              <a:ahLst/>
              <a:cxnLst/>
              <a:rect l="0" t="0" r="0" b="0"/>
              <a:pathLst>
                <a:path w="264279" h="10953">
                  <a:moveTo>
                    <a:pt x="0" y="10952"/>
                  </a:moveTo>
                  <a:lnTo>
                    <a:pt x="23383" y="5106"/>
                  </a:lnTo>
                  <a:lnTo>
                    <a:pt x="35165" y="3384"/>
                  </a:lnTo>
                  <a:lnTo>
                    <a:pt x="47913" y="2236"/>
                  </a:lnTo>
                  <a:lnTo>
                    <a:pt x="61306" y="1471"/>
                  </a:lnTo>
                  <a:lnTo>
                    <a:pt x="92501" y="621"/>
                  </a:lnTo>
                  <a:lnTo>
                    <a:pt x="189879" y="0"/>
                  </a:lnTo>
                  <a:lnTo>
                    <a:pt x="264278" y="1095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147457" y="1993092"/>
              <a:ext cx="22024" cy="308325"/>
            </a:xfrm>
            <a:custGeom>
              <a:avLst/>
              <a:gdLst/>
              <a:ahLst/>
              <a:cxnLst/>
              <a:rect l="0" t="0" r="0" b="0"/>
              <a:pathLst>
                <a:path w="22024" h="308325">
                  <a:moveTo>
                    <a:pt x="22023" y="0"/>
                  </a:moveTo>
                  <a:lnTo>
                    <a:pt x="22023" y="23383"/>
                  </a:lnTo>
                  <a:lnTo>
                    <a:pt x="20800" y="33941"/>
                  </a:lnTo>
                  <a:lnTo>
                    <a:pt x="18760" y="44651"/>
                  </a:lnTo>
                  <a:lnTo>
                    <a:pt x="16177" y="55461"/>
                  </a:lnTo>
                  <a:lnTo>
                    <a:pt x="14456" y="67561"/>
                  </a:lnTo>
                  <a:lnTo>
                    <a:pt x="13308" y="80523"/>
                  </a:lnTo>
                  <a:lnTo>
                    <a:pt x="12543" y="94058"/>
                  </a:lnTo>
                  <a:lnTo>
                    <a:pt x="11692" y="122147"/>
                  </a:lnTo>
                  <a:lnTo>
                    <a:pt x="11465" y="136489"/>
                  </a:lnTo>
                  <a:lnTo>
                    <a:pt x="10091" y="150945"/>
                  </a:lnTo>
                  <a:lnTo>
                    <a:pt x="7951" y="165476"/>
                  </a:lnTo>
                  <a:lnTo>
                    <a:pt x="5300" y="180057"/>
                  </a:lnTo>
                  <a:lnTo>
                    <a:pt x="3534" y="194672"/>
                  </a:lnTo>
                  <a:lnTo>
                    <a:pt x="2356" y="209309"/>
                  </a:lnTo>
                  <a:lnTo>
                    <a:pt x="1570" y="223962"/>
                  </a:lnTo>
                  <a:lnTo>
                    <a:pt x="698" y="253292"/>
                  </a:lnTo>
                  <a:lnTo>
                    <a:pt x="0" y="3083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7492107" y="1844096"/>
              <a:ext cx="305033" cy="413274"/>
            </a:xfrm>
            <a:custGeom>
              <a:avLst/>
              <a:gdLst/>
              <a:ahLst/>
              <a:cxnLst/>
              <a:rect l="0" t="0" r="0" b="0"/>
              <a:pathLst>
                <a:path w="305033" h="413274">
                  <a:moveTo>
                    <a:pt x="194916" y="5846"/>
                  </a:moveTo>
                  <a:lnTo>
                    <a:pt x="177379" y="0"/>
                  </a:lnTo>
                  <a:lnTo>
                    <a:pt x="167320" y="725"/>
                  </a:lnTo>
                  <a:lnTo>
                    <a:pt x="155719" y="3655"/>
                  </a:lnTo>
                  <a:lnTo>
                    <a:pt x="143091" y="8056"/>
                  </a:lnTo>
                  <a:lnTo>
                    <a:pt x="131002" y="14660"/>
                  </a:lnTo>
                  <a:lnTo>
                    <a:pt x="119272" y="22734"/>
                  </a:lnTo>
                  <a:lnTo>
                    <a:pt x="107781" y="31786"/>
                  </a:lnTo>
                  <a:lnTo>
                    <a:pt x="97674" y="40269"/>
                  </a:lnTo>
                  <a:lnTo>
                    <a:pt x="88489" y="48370"/>
                  </a:lnTo>
                  <a:lnTo>
                    <a:pt x="71758" y="63898"/>
                  </a:lnTo>
                  <a:lnTo>
                    <a:pt x="56165" y="78956"/>
                  </a:lnTo>
                  <a:lnTo>
                    <a:pt x="47358" y="88844"/>
                  </a:lnTo>
                  <a:lnTo>
                    <a:pt x="37816" y="100330"/>
                  </a:lnTo>
                  <a:lnTo>
                    <a:pt x="27784" y="112882"/>
                  </a:lnTo>
                  <a:lnTo>
                    <a:pt x="19872" y="124920"/>
                  </a:lnTo>
                  <a:lnTo>
                    <a:pt x="13375" y="136616"/>
                  </a:lnTo>
                  <a:lnTo>
                    <a:pt x="7819" y="148083"/>
                  </a:lnTo>
                  <a:lnTo>
                    <a:pt x="4116" y="160623"/>
                  </a:lnTo>
                  <a:lnTo>
                    <a:pt x="1646" y="173876"/>
                  </a:lnTo>
                  <a:lnTo>
                    <a:pt x="0" y="187606"/>
                  </a:lnTo>
                  <a:lnTo>
                    <a:pt x="127" y="200430"/>
                  </a:lnTo>
                  <a:lnTo>
                    <a:pt x="1434" y="212649"/>
                  </a:lnTo>
                  <a:lnTo>
                    <a:pt x="3530" y="224466"/>
                  </a:lnTo>
                  <a:lnTo>
                    <a:pt x="8597" y="234791"/>
                  </a:lnTo>
                  <a:lnTo>
                    <a:pt x="15646" y="244121"/>
                  </a:lnTo>
                  <a:lnTo>
                    <a:pt x="24015" y="252789"/>
                  </a:lnTo>
                  <a:lnTo>
                    <a:pt x="34489" y="258567"/>
                  </a:lnTo>
                  <a:lnTo>
                    <a:pt x="46366" y="262419"/>
                  </a:lnTo>
                  <a:lnTo>
                    <a:pt x="59177" y="264987"/>
                  </a:lnTo>
                  <a:lnTo>
                    <a:pt x="72612" y="265476"/>
                  </a:lnTo>
                  <a:lnTo>
                    <a:pt x="86463" y="264578"/>
                  </a:lnTo>
                  <a:lnTo>
                    <a:pt x="100591" y="262756"/>
                  </a:lnTo>
                  <a:lnTo>
                    <a:pt x="114903" y="259094"/>
                  </a:lnTo>
                  <a:lnTo>
                    <a:pt x="129340" y="254206"/>
                  </a:lnTo>
                  <a:lnTo>
                    <a:pt x="143857" y="248500"/>
                  </a:lnTo>
                  <a:lnTo>
                    <a:pt x="157207" y="239802"/>
                  </a:lnTo>
                  <a:lnTo>
                    <a:pt x="169777" y="229110"/>
                  </a:lnTo>
                  <a:lnTo>
                    <a:pt x="181827" y="217087"/>
                  </a:lnTo>
                  <a:lnTo>
                    <a:pt x="192308" y="205402"/>
                  </a:lnTo>
                  <a:lnTo>
                    <a:pt x="201741" y="193941"/>
                  </a:lnTo>
                  <a:lnTo>
                    <a:pt x="210478" y="182630"/>
                  </a:lnTo>
                  <a:lnTo>
                    <a:pt x="217526" y="171418"/>
                  </a:lnTo>
                  <a:lnTo>
                    <a:pt x="223448" y="160274"/>
                  </a:lnTo>
                  <a:lnTo>
                    <a:pt x="228619" y="149173"/>
                  </a:lnTo>
                  <a:lnTo>
                    <a:pt x="233291" y="138103"/>
                  </a:lnTo>
                  <a:lnTo>
                    <a:pt x="237628" y="127052"/>
                  </a:lnTo>
                  <a:lnTo>
                    <a:pt x="241744" y="116014"/>
                  </a:lnTo>
                  <a:lnTo>
                    <a:pt x="244487" y="103761"/>
                  </a:lnTo>
                  <a:lnTo>
                    <a:pt x="246316" y="90699"/>
                  </a:lnTo>
                  <a:lnTo>
                    <a:pt x="247536" y="77097"/>
                  </a:lnTo>
                  <a:lnTo>
                    <a:pt x="248349" y="72922"/>
                  </a:lnTo>
                  <a:lnTo>
                    <a:pt x="248891" y="75034"/>
                  </a:lnTo>
                  <a:lnTo>
                    <a:pt x="249252" y="81335"/>
                  </a:lnTo>
                  <a:lnTo>
                    <a:pt x="250716" y="90430"/>
                  </a:lnTo>
                  <a:lnTo>
                    <a:pt x="252916" y="101388"/>
                  </a:lnTo>
                  <a:lnTo>
                    <a:pt x="255606" y="113587"/>
                  </a:lnTo>
                  <a:lnTo>
                    <a:pt x="257399" y="127837"/>
                  </a:lnTo>
                  <a:lnTo>
                    <a:pt x="258595" y="143454"/>
                  </a:lnTo>
                  <a:lnTo>
                    <a:pt x="259391" y="159984"/>
                  </a:lnTo>
                  <a:lnTo>
                    <a:pt x="261146" y="177121"/>
                  </a:lnTo>
                  <a:lnTo>
                    <a:pt x="263540" y="194663"/>
                  </a:lnTo>
                  <a:lnTo>
                    <a:pt x="266359" y="212475"/>
                  </a:lnTo>
                  <a:lnTo>
                    <a:pt x="268239" y="229244"/>
                  </a:lnTo>
                  <a:lnTo>
                    <a:pt x="269492" y="245318"/>
                  </a:lnTo>
                  <a:lnTo>
                    <a:pt x="270326" y="260927"/>
                  </a:lnTo>
                  <a:lnTo>
                    <a:pt x="272107" y="275004"/>
                  </a:lnTo>
                  <a:lnTo>
                    <a:pt x="274517" y="288059"/>
                  </a:lnTo>
                  <a:lnTo>
                    <a:pt x="277348" y="300433"/>
                  </a:lnTo>
                  <a:lnTo>
                    <a:pt x="280458" y="312353"/>
                  </a:lnTo>
                  <a:lnTo>
                    <a:pt x="283756" y="323970"/>
                  </a:lnTo>
                  <a:lnTo>
                    <a:pt x="287177" y="335385"/>
                  </a:lnTo>
                  <a:lnTo>
                    <a:pt x="294242" y="361120"/>
                  </a:lnTo>
                  <a:lnTo>
                    <a:pt x="305032" y="41327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7907255" y="2037138"/>
              <a:ext cx="143151" cy="231244"/>
            </a:xfrm>
            <a:custGeom>
              <a:avLst/>
              <a:gdLst/>
              <a:ahLst/>
              <a:cxnLst/>
              <a:rect l="0" t="0" r="0" b="0"/>
              <a:pathLst>
                <a:path w="143151" h="231244">
                  <a:moveTo>
                    <a:pt x="0" y="0"/>
                  </a:moveTo>
                  <a:lnTo>
                    <a:pt x="5845" y="17537"/>
                  </a:lnTo>
                  <a:lnTo>
                    <a:pt x="8791" y="27597"/>
                  </a:lnTo>
                  <a:lnTo>
                    <a:pt x="15326" y="51826"/>
                  </a:lnTo>
                  <a:lnTo>
                    <a:pt x="20006" y="63915"/>
                  </a:lnTo>
                  <a:lnTo>
                    <a:pt x="25572" y="75645"/>
                  </a:lnTo>
                  <a:lnTo>
                    <a:pt x="38282" y="99689"/>
                  </a:lnTo>
                  <a:lnTo>
                    <a:pt x="52088" y="126689"/>
                  </a:lnTo>
                  <a:lnTo>
                    <a:pt x="57971" y="139517"/>
                  </a:lnTo>
                  <a:lnTo>
                    <a:pt x="63118" y="151740"/>
                  </a:lnTo>
                  <a:lnTo>
                    <a:pt x="67772" y="163559"/>
                  </a:lnTo>
                  <a:lnTo>
                    <a:pt x="73322" y="173885"/>
                  </a:lnTo>
                  <a:lnTo>
                    <a:pt x="79469" y="183217"/>
                  </a:lnTo>
                  <a:lnTo>
                    <a:pt x="86014" y="191884"/>
                  </a:lnTo>
                  <a:lnTo>
                    <a:pt x="92824" y="200110"/>
                  </a:lnTo>
                  <a:lnTo>
                    <a:pt x="99812" y="208041"/>
                  </a:lnTo>
                  <a:lnTo>
                    <a:pt x="143150" y="23124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8055502" y="1971069"/>
              <a:ext cx="94008" cy="473498"/>
            </a:xfrm>
            <a:custGeom>
              <a:avLst/>
              <a:gdLst/>
              <a:ahLst/>
              <a:cxnLst/>
              <a:rect l="0" t="0" r="0" b="0"/>
              <a:pathLst>
                <a:path w="94008" h="473498">
                  <a:moveTo>
                    <a:pt x="94007" y="0"/>
                  </a:moveTo>
                  <a:lnTo>
                    <a:pt x="82316" y="23382"/>
                  </a:lnTo>
                  <a:lnTo>
                    <a:pt x="77648" y="36388"/>
                  </a:lnTo>
                  <a:lnTo>
                    <a:pt x="73313" y="51176"/>
                  </a:lnTo>
                  <a:lnTo>
                    <a:pt x="69200" y="67152"/>
                  </a:lnTo>
                  <a:lnTo>
                    <a:pt x="65234" y="81473"/>
                  </a:lnTo>
                  <a:lnTo>
                    <a:pt x="57564" y="107174"/>
                  </a:lnTo>
                  <a:lnTo>
                    <a:pt x="42671" y="153581"/>
                  </a:lnTo>
                  <a:lnTo>
                    <a:pt x="35301" y="175927"/>
                  </a:lnTo>
                  <a:lnTo>
                    <a:pt x="31623" y="190695"/>
                  </a:lnTo>
                  <a:lnTo>
                    <a:pt x="27948" y="207881"/>
                  </a:lnTo>
                  <a:lnTo>
                    <a:pt x="13258" y="282366"/>
                  </a:lnTo>
                  <a:lnTo>
                    <a:pt x="10810" y="300806"/>
                  </a:lnTo>
                  <a:lnTo>
                    <a:pt x="9178" y="319218"/>
                  </a:lnTo>
                  <a:lnTo>
                    <a:pt x="8091" y="337610"/>
                  </a:lnTo>
                  <a:lnTo>
                    <a:pt x="6142" y="354765"/>
                  </a:lnTo>
                  <a:lnTo>
                    <a:pt x="3619" y="371095"/>
                  </a:lnTo>
                  <a:lnTo>
                    <a:pt x="714" y="386877"/>
                  </a:lnTo>
                  <a:lnTo>
                    <a:pt x="0" y="401068"/>
                  </a:lnTo>
                  <a:lnTo>
                    <a:pt x="748" y="414200"/>
                  </a:lnTo>
                  <a:lnTo>
                    <a:pt x="5915" y="47349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8358729" y="1927023"/>
              <a:ext cx="385405" cy="22024"/>
            </a:xfrm>
            <a:custGeom>
              <a:avLst/>
              <a:gdLst/>
              <a:ahLst/>
              <a:cxnLst/>
              <a:rect l="0" t="0" r="0" b="0"/>
              <a:pathLst>
                <a:path w="385405" h="22024">
                  <a:moveTo>
                    <a:pt x="0" y="0"/>
                  </a:moveTo>
                  <a:lnTo>
                    <a:pt x="231011" y="0"/>
                  </a:lnTo>
                  <a:lnTo>
                    <a:pt x="245771" y="1223"/>
                  </a:lnTo>
                  <a:lnTo>
                    <a:pt x="259280" y="3262"/>
                  </a:lnTo>
                  <a:lnTo>
                    <a:pt x="271958" y="5845"/>
                  </a:lnTo>
                  <a:lnTo>
                    <a:pt x="285303" y="7567"/>
                  </a:lnTo>
                  <a:lnTo>
                    <a:pt x="299094" y="8715"/>
                  </a:lnTo>
                  <a:lnTo>
                    <a:pt x="313182" y="9481"/>
                  </a:lnTo>
                  <a:lnTo>
                    <a:pt x="326244" y="11214"/>
                  </a:lnTo>
                  <a:lnTo>
                    <a:pt x="385404" y="220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8391763" y="2092196"/>
              <a:ext cx="319337" cy="22024"/>
            </a:xfrm>
            <a:custGeom>
              <a:avLst/>
              <a:gdLst/>
              <a:ahLst/>
              <a:cxnLst/>
              <a:rect l="0" t="0" r="0" b="0"/>
              <a:pathLst>
                <a:path w="319337" h="22024">
                  <a:moveTo>
                    <a:pt x="0" y="22023"/>
                  </a:moveTo>
                  <a:lnTo>
                    <a:pt x="72998" y="22023"/>
                  </a:lnTo>
                  <a:lnTo>
                    <a:pt x="91488" y="20800"/>
                  </a:lnTo>
                  <a:lnTo>
                    <a:pt x="109932" y="18761"/>
                  </a:lnTo>
                  <a:lnTo>
                    <a:pt x="128346" y="16178"/>
                  </a:lnTo>
                  <a:lnTo>
                    <a:pt x="147963" y="14456"/>
                  </a:lnTo>
                  <a:lnTo>
                    <a:pt x="168381" y="13308"/>
                  </a:lnTo>
                  <a:lnTo>
                    <a:pt x="189335" y="12542"/>
                  </a:lnTo>
                  <a:lnTo>
                    <a:pt x="206975" y="10808"/>
                  </a:lnTo>
                  <a:lnTo>
                    <a:pt x="222405" y="8429"/>
                  </a:lnTo>
                  <a:lnTo>
                    <a:pt x="236363" y="5619"/>
                  </a:lnTo>
                  <a:lnTo>
                    <a:pt x="250562" y="3746"/>
                  </a:lnTo>
                  <a:lnTo>
                    <a:pt x="264922" y="2498"/>
                  </a:lnTo>
                  <a:lnTo>
                    <a:pt x="31933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8953353" y="1982080"/>
              <a:ext cx="176186" cy="22025"/>
            </a:xfrm>
            <a:custGeom>
              <a:avLst/>
              <a:gdLst/>
              <a:ahLst/>
              <a:cxnLst/>
              <a:rect l="0" t="0" r="0" b="0"/>
              <a:pathLst>
                <a:path w="176186" h="22025">
                  <a:moveTo>
                    <a:pt x="0" y="0"/>
                  </a:moveTo>
                  <a:lnTo>
                    <a:pt x="11692" y="11692"/>
                  </a:lnTo>
                  <a:lnTo>
                    <a:pt x="21253" y="15136"/>
                  </a:lnTo>
                  <a:lnTo>
                    <a:pt x="33744" y="17432"/>
                  </a:lnTo>
                  <a:lnTo>
                    <a:pt x="48190" y="18962"/>
                  </a:lnTo>
                  <a:lnTo>
                    <a:pt x="62714" y="19983"/>
                  </a:lnTo>
                  <a:lnTo>
                    <a:pt x="77291" y="20663"/>
                  </a:lnTo>
                  <a:lnTo>
                    <a:pt x="106538" y="21419"/>
                  </a:lnTo>
                  <a:lnTo>
                    <a:pt x="176185" y="220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9190759" y="1801445"/>
              <a:ext cx="335196" cy="499972"/>
            </a:xfrm>
            <a:custGeom>
              <a:avLst/>
              <a:gdLst/>
              <a:ahLst/>
              <a:cxnLst/>
              <a:rect l="0" t="0" r="0" b="0"/>
              <a:pathLst>
                <a:path w="335196" h="499972">
                  <a:moveTo>
                    <a:pt x="15860" y="70520"/>
                  </a:moveTo>
                  <a:lnTo>
                    <a:pt x="27551" y="52983"/>
                  </a:lnTo>
                  <a:lnTo>
                    <a:pt x="33442" y="45370"/>
                  </a:lnTo>
                  <a:lnTo>
                    <a:pt x="39817" y="37848"/>
                  </a:lnTo>
                  <a:lnTo>
                    <a:pt x="46513" y="30386"/>
                  </a:lnTo>
                  <a:lnTo>
                    <a:pt x="55871" y="24188"/>
                  </a:lnTo>
                  <a:lnTo>
                    <a:pt x="67004" y="18832"/>
                  </a:lnTo>
                  <a:lnTo>
                    <a:pt x="79320" y="14038"/>
                  </a:lnTo>
                  <a:lnTo>
                    <a:pt x="93648" y="9619"/>
                  </a:lnTo>
                  <a:lnTo>
                    <a:pt x="109319" y="5449"/>
                  </a:lnTo>
                  <a:lnTo>
                    <a:pt x="125882" y="1446"/>
                  </a:lnTo>
                  <a:lnTo>
                    <a:pt x="143042" y="0"/>
                  </a:lnTo>
                  <a:lnTo>
                    <a:pt x="160600" y="260"/>
                  </a:lnTo>
                  <a:lnTo>
                    <a:pt x="178423" y="1657"/>
                  </a:lnTo>
                  <a:lnTo>
                    <a:pt x="195199" y="5035"/>
                  </a:lnTo>
                  <a:lnTo>
                    <a:pt x="211276" y="9734"/>
                  </a:lnTo>
                  <a:lnTo>
                    <a:pt x="226889" y="15314"/>
                  </a:lnTo>
                  <a:lnTo>
                    <a:pt x="239744" y="22704"/>
                  </a:lnTo>
                  <a:lnTo>
                    <a:pt x="250762" y="31302"/>
                  </a:lnTo>
                  <a:lnTo>
                    <a:pt x="260554" y="40704"/>
                  </a:lnTo>
                  <a:lnTo>
                    <a:pt x="268305" y="51866"/>
                  </a:lnTo>
                  <a:lnTo>
                    <a:pt x="274696" y="64201"/>
                  </a:lnTo>
                  <a:lnTo>
                    <a:pt x="280180" y="77319"/>
                  </a:lnTo>
                  <a:lnTo>
                    <a:pt x="283837" y="92182"/>
                  </a:lnTo>
                  <a:lnTo>
                    <a:pt x="286274" y="108208"/>
                  </a:lnTo>
                  <a:lnTo>
                    <a:pt x="287898" y="125009"/>
                  </a:lnTo>
                  <a:lnTo>
                    <a:pt x="286535" y="142328"/>
                  </a:lnTo>
                  <a:lnTo>
                    <a:pt x="283179" y="159991"/>
                  </a:lnTo>
                  <a:lnTo>
                    <a:pt x="278494" y="177884"/>
                  </a:lnTo>
                  <a:lnTo>
                    <a:pt x="271701" y="194707"/>
                  </a:lnTo>
                  <a:lnTo>
                    <a:pt x="263501" y="210816"/>
                  </a:lnTo>
                  <a:lnTo>
                    <a:pt x="254365" y="226450"/>
                  </a:lnTo>
                  <a:lnTo>
                    <a:pt x="237687" y="253608"/>
                  </a:lnTo>
                  <a:lnTo>
                    <a:pt x="229814" y="265989"/>
                  </a:lnTo>
                  <a:lnTo>
                    <a:pt x="222118" y="276690"/>
                  </a:lnTo>
                  <a:lnTo>
                    <a:pt x="214541" y="286271"/>
                  </a:lnTo>
                  <a:lnTo>
                    <a:pt x="207042" y="295106"/>
                  </a:lnTo>
                  <a:lnTo>
                    <a:pt x="198373" y="303442"/>
                  </a:lnTo>
                  <a:lnTo>
                    <a:pt x="188922" y="311447"/>
                  </a:lnTo>
                  <a:lnTo>
                    <a:pt x="178952" y="319230"/>
                  </a:lnTo>
                  <a:lnTo>
                    <a:pt x="169858" y="326866"/>
                  </a:lnTo>
                  <a:lnTo>
                    <a:pt x="161348" y="334404"/>
                  </a:lnTo>
                  <a:lnTo>
                    <a:pt x="153228" y="341876"/>
                  </a:lnTo>
                  <a:lnTo>
                    <a:pt x="144144" y="348081"/>
                  </a:lnTo>
                  <a:lnTo>
                    <a:pt x="134417" y="353441"/>
                  </a:lnTo>
                  <a:lnTo>
                    <a:pt x="112598" y="363883"/>
                  </a:lnTo>
                  <a:lnTo>
                    <a:pt x="86587" y="376681"/>
                  </a:lnTo>
                  <a:lnTo>
                    <a:pt x="72800" y="382296"/>
                  </a:lnTo>
                  <a:lnTo>
                    <a:pt x="58713" y="387262"/>
                  </a:lnTo>
                  <a:lnTo>
                    <a:pt x="44429" y="391797"/>
                  </a:lnTo>
                  <a:lnTo>
                    <a:pt x="31236" y="393597"/>
                  </a:lnTo>
                  <a:lnTo>
                    <a:pt x="18769" y="393573"/>
                  </a:lnTo>
                  <a:lnTo>
                    <a:pt x="6788" y="392334"/>
                  </a:lnTo>
                  <a:lnTo>
                    <a:pt x="1247" y="389061"/>
                  </a:lnTo>
                  <a:lnTo>
                    <a:pt x="0" y="384431"/>
                  </a:lnTo>
                  <a:lnTo>
                    <a:pt x="1616" y="378898"/>
                  </a:lnTo>
                  <a:lnTo>
                    <a:pt x="6364" y="373986"/>
                  </a:lnTo>
                  <a:lnTo>
                    <a:pt x="13200" y="369488"/>
                  </a:lnTo>
                  <a:lnTo>
                    <a:pt x="21427" y="365265"/>
                  </a:lnTo>
                  <a:lnTo>
                    <a:pt x="31806" y="361227"/>
                  </a:lnTo>
                  <a:lnTo>
                    <a:pt x="43619" y="357311"/>
                  </a:lnTo>
                  <a:lnTo>
                    <a:pt x="56390" y="353477"/>
                  </a:lnTo>
                  <a:lnTo>
                    <a:pt x="71020" y="352144"/>
                  </a:lnTo>
                  <a:lnTo>
                    <a:pt x="86891" y="352480"/>
                  </a:lnTo>
                  <a:lnTo>
                    <a:pt x="103590" y="353926"/>
                  </a:lnTo>
                  <a:lnTo>
                    <a:pt x="118392" y="356115"/>
                  </a:lnTo>
                  <a:lnTo>
                    <a:pt x="131932" y="358797"/>
                  </a:lnTo>
                  <a:lnTo>
                    <a:pt x="144629" y="361809"/>
                  </a:lnTo>
                  <a:lnTo>
                    <a:pt x="155540" y="366263"/>
                  </a:lnTo>
                  <a:lnTo>
                    <a:pt x="165262" y="371680"/>
                  </a:lnTo>
                  <a:lnTo>
                    <a:pt x="174189" y="377739"/>
                  </a:lnTo>
                  <a:lnTo>
                    <a:pt x="183812" y="383001"/>
                  </a:lnTo>
                  <a:lnTo>
                    <a:pt x="193897" y="387733"/>
                  </a:lnTo>
                  <a:lnTo>
                    <a:pt x="204291" y="392111"/>
                  </a:lnTo>
                  <a:lnTo>
                    <a:pt x="214891" y="397476"/>
                  </a:lnTo>
                  <a:lnTo>
                    <a:pt x="225629" y="403501"/>
                  </a:lnTo>
                  <a:lnTo>
                    <a:pt x="236457" y="409964"/>
                  </a:lnTo>
                  <a:lnTo>
                    <a:pt x="248570" y="417943"/>
                  </a:lnTo>
                  <a:lnTo>
                    <a:pt x="275080" y="436597"/>
                  </a:lnTo>
                  <a:lnTo>
                    <a:pt x="286553" y="445486"/>
                  </a:lnTo>
                  <a:lnTo>
                    <a:pt x="296650" y="453860"/>
                  </a:lnTo>
                  <a:lnTo>
                    <a:pt x="335195" y="4999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8645029" y="2620751"/>
              <a:ext cx="308325" cy="22024"/>
            </a:xfrm>
            <a:custGeom>
              <a:avLst/>
              <a:gdLst/>
              <a:ahLst/>
              <a:cxnLst/>
              <a:rect l="0" t="0" r="0" b="0"/>
              <a:pathLst>
                <a:path w="308325" h="22024">
                  <a:moveTo>
                    <a:pt x="0" y="0"/>
                  </a:moveTo>
                  <a:lnTo>
                    <a:pt x="29229" y="5846"/>
                  </a:lnTo>
                  <a:lnTo>
                    <a:pt x="42732" y="7568"/>
                  </a:lnTo>
                  <a:lnTo>
                    <a:pt x="56629" y="8716"/>
                  </a:lnTo>
                  <a:lnTo>
                    <a:pt x="70787" y="9481"/>
                  </a:lnTo>
                  <a:lnTo>
                    <a:pt x="102833" y="10331"/>
                  </a:lnTo>
                  <a:lnTo>
                    <a:pt x="119942" y="10558"/>
                  </a:lnTo>
                  <a:lnTo>
                    <a:pt x="137466" y="11933"/>
                  </a:lnTo>
                  <a:lnTo>
                    <a:pt x="155267" y="14073"/>
                  </a:lnTo>
                  <a:lnTo>
                    <a:pt x="173252" y="16723"/>
                  </a:lnTo>
                  <a:lnTo>
                    <a:pt x="190135" y="18490"/>
                  </a:lnTo>
                  <a:lnTo>
                    <a:pt x="206284" y="19667"/>
                  </a:lnTo>
                  <a:lnTo>
                    <a:pt x="221946" y="20453"/>
                  </a:lnTo>
                  <a:lnTo>
                    <a:pt x="252396" y="21325"/>
                  </a:lnTo>
                  <a:lnTo>
                    <a:pt x="308324" y="220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9085491" y="2444566"/>
              <a:ext cx="44048" cy="308325"/>
            </a:xfrm>
            <a:custGeom>
              <a:avLst/>
              <a:gdLst/>
              <a:ahLst/>
              <a:cxnLst/>
              <a:rect l="0" t="0" r="0" b="0"/>
              <a:pathLst>
                <a:path w="44048" h="308325">
                  <a:moveTo>
                    <a:pt x="0" y="0"/>
                  </a:moveTo>
                  <a:lnTo>
                    <a:pt x="5846" y="23383"/>
                  </a:lnTo>
                  <a:lnTo>
                    <a:pt x="7568" y="35165"/>
                  </a:lnTo>
                  <a:lnTo>
                    <a:pt x="8716" y="47913"/>
                  </a:lnTo>
                  <a:lnTo>
                    <a:pt x="9482" y="61306"/>
                  </a:lnTo>
                  <a:lnTo>
                    <a:pt x="11215" y="75129"/>
                  </a:lnTo>
                  <a:lnTo>
                    <a:pt x="13595" y="89238"/>
                  </a:lnTo>
                  <a:lnTo>
                    <a:pt x="16404" y="103538"/>
                  </a:lnTo>
                  <a:lnTo>
                    <a:pt x="18278" y="119189"/>
                  </a:lnTo>
                  <a:lnTo>
                    <a:pt x="19526" y="135741"/>
                  </a:lnTo>
                  <a:lnTo>
                    <a:pt x="20358" y="152893"/>
                  </a:lnTo>
                  <a:lnTo>
                    <a:pt x="22137" y="169221"/>
                  </a:lnTo>
                  <a:lnTo>
                    <a:pt x="24546" y="185001"/>
                  </a:lnTo>
                  <a:lnTo>
                    <a:pt x="27376" y="200415"/>
                  </a:lnTo>
                  <a:lnTo>
                    <a:pt x="29262" y="215585"/>
                  </a:lnTo>
                  <a:lnTo>
                    <a:pt x="30520" y="230592"/>
                  </a:lnTo>
                  <a:lnTo>
                    <a:pt x="31358" y="245491"/>
                  </a:lnTo>
                  <a:lnTo>
                    <a:pt x="33141" y="259094"/>
                  </a:lnTo>
                  <a:lnTo>
                    <a:pt x="35553" y="271834"/>
                  </a:lnTo>
                  <a:lnTo>
                    <a:pt x="44047" y="3083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9350357" y="2389508"/>
              <a:ext cx="192143" cy="352371"/>
            </a:xfrm>
            <a:custGeom>
              <a:avLst/>
              <a:gdLst/>
              <a:ahLst/>
              <a:cxnLst/>
              <a:rect l="0" t="0" r="0" b="0"/>
              <a:pathLst>
                <a:path w="192143" h="352371">
                  <a:moveTo>
                    <a:pt x="21436" y="0"/>
                  </a:moveTo>
                  <a:lnTo>
                    <a:pt x="15590" y="23383"/>
                  </a:lnTo>
                  <a:lnTo>
                    <a:pt x="9457" y="51176"/>
                  </a:lnTo>
                  <a:lnTo>
                    <a:pt x="6109" y="67152"/>
                  </a:lnTo>
                  <a:lnTo>
                    <a:pt x="3876" y="83920"/>
                  </a:lnTo>
                  <a:lnTo>
                    <a:pt x="2389" y="101217"/>
                  </a:lnTo>
                  <a:lnTo>
                    <a:pt x="1396" y="118865"/>
                  </a:lnTo>
                  <a:lnTo>
                    <a:pt x="293" y="158051"/>
                  </a:lnTo>
                  <a:lnTo>
                    <a:pt x="0" y="178778"/>
                  </a:lnTo>
                  <a:lnTo>
                    <a:pt x="1028" y="197490"/>
                  </a:lnTo>
                  <a:lnTo>
                    <a:pt x="2936" y="214858"/>
                  </a:lnTo>
                  <a:lnTo>
                    <a:pt x="5432" y="231332"/>
                  </a:lnTo>
                  <a:lnTo>
                    <a:pt x="8319" y="247208"/>
                  </a:lnTo>
                  <a:lnTo>
                    <a:pt x="11468" y="262686"/>
                  </a:lnTo>
                  <a:lnTo>
                    <a:pt x="14791" y="277898"/>
                  </a:lnTo>
                  <a:lnTo>
                    <a:pt x="20676" y="290487"/>
                  </a:lnTo>
                  <a:lnTo>
                    <a:pt x="28270" y="301327"/>
                  </a:lnTo>
                  <a:lnTo>
                    <a:pt x="37004" y="311000"/>
                  </a:lnTo>
                  <a:lnTo>
                    <a:pt x="47719" y="318673"/>
                  </a:lnTo>
                  <a:lnTo>
                    <a:pt x="59757" y="325011"/>
                  </a:lnTo>
                  <a:lnTo>
                    <a:pt x="72677" y="330460"/>
                  </a:lnTo>
                  <a:lnTo>
                    <a:pt x="84960" y="331646"/>
                  </a:lnTo>
                  <a:lnTo>
                    <a:pt x="96820" y="329990"/>
                  </a:lnTo>
                  <a:lnTo>
                    <a:pt x="108397" y="326438"/>
                  </a:lnTo>
                  <a:lnTo>
                    <a:pt x="121009" y="321624"/>
                  </a:lnTo>
                  <a:lnTo>
                    <a:pt x="134311" y="315967"/>
                  </a:lnTo>
                  <a:lnTo>
                    <a:pt x="148073" y="309749"/>
                  </a:lnTo>
                  <a:lnTo>
                    <a:pt x="159695" y="300709"/>
                  </a:lnTo>
                  <a:lnTo>
                    <a:pt x="169889" y="289789"/>
                  </a:lnTo>
                  <a:lnTo>
                    <a:pt x="179133" y="277615"/>
                  </a:lnTo>
                  <a:lnTo>
                    <a:pt x="185295" y="264604"/>
                  </a:lnTo>
                  <a:lnTo>
                    <a:pt x="189404" y="251037"/>
                  </a:lnTo>
                  <a:lnTo>
                    <a:pt x="192142" y="237098"/>
                  </a:lnTo>
                  <a:lnTo>
                    <a:pt x="191521" y="225358"/>
                  </a:lnTo>
                  <a:lnTo>
                    <a:pt x="188660" y="215085"/>
                  </a:lnTo>
                  <a:lnTo>
                    <a:pt x="184305" y="205789"/>
                  </a:lnTo>
                  <a:lnTo>
                    <a:pt x="177732" y="200815"/>
                  </a:lnTo>
                  <a:lnTo>
                    <a:pt x="169679" y="198722"/>
                  </a:lnTo>
                  <a:lnTo>
                    <a:pt x="160640" y="198551"/>
                  </a:lnTo>
                  <a:lnTo>
                    <a:pt x="152167" y="200884"/>
                  </a:lnTo>
                  <a:lnTo>
                    <a:pt x="144072" y="204886"/>
                  </a:lnTo>
                  <a:lnTo>
                    <a:pt x="136228" y="210001"/>
                  </a:lnTo>
                  <a:lnTo>
                    <a:pt x="128552" y="215858"/>
                  </a:lnTo>
                  <a:lnTo>
                    <a:pt x="120987" y="222210"/>
                  </a:lnTo>
                  <a:lnTo>
                    <a:pt x="113497" y="228892"/>
                  </a:lnTo>
                  <a:lnTo>
                    <a:pt x="106056" y="238240"/>
                  </a:lnTo>
                  <a:lnTo>
                    <a:pt x="98649" y="249366"/>
                  </a:lnTo>
                  <a:lnTo>
                    <a:pt x="91263" y="261678"/>
                  </a:lnTo>
                  <a:lnTo>
                    <a:pt x="86339" y="276003"/>
                  </a:lnTo>
                  <a:lnTo>
                    <a:pt x="83057" y="291671"/>
                  </a:lnTo>
                  <a:lnTo>
                    <a:pt x="76493" y="3523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7558175" y="2851994"/>
              <a:ext cx="216942" cy="440463"/>
            </a:xfrm>
            <a:custGeom>
              <a:avLst/>
              <a:gdLst/>
              <a:ahLst/>
              <a:cxnLst/>
              <a:rect l="0" t="0" r="0" b="0"/>
              <a:pathLst>
                <a:path w="216942" h="440463">
                  <a:moveTo>
                    <a:pt x="194918" y="0"/>
                  </a:moveTo>
                  <a:lnTo>
                    <a:pt x="171536" y="0"/>
                  </a:lnTo>
                  <a:lnTo>
                    <a:pt x="160977" y="1223"/>
                  </a:lnTo>
                  <a:lnTo>
                    <a:pt x="150268" y="3263"/>
                  </a:lnTo>
                  <a:lnTo>
                    <a:pt x="139457" y="5846"/>
                  </a:lnTo>
                  <a:lnTo>
                    <a:pt x="128580" y="10015"/>
                  </a:lnTo>
                  <a:lnTo>
                    <a:pt x="117658" y="15241"/>
                  </a:lnTo>
                  <a:lnTo>
                    <a:pt x="106705" y="21172"/>
                  </a:lnTo>
                  <a:lnTo>
                    <a:pt x="96957" y="27573"/>
                  </a:lnTo>
                  <a:lnTo>
                    <a:pt x="88011" y="34288"/>
                  </a:lnTo>
                  <a:lnTo>
                    <a:pt x="79600" y="41211"/>
                  </a:lnTo>
                  <a:lnTo>
                    <a:pt x="71546" y="48274"/>
                  </a:lnTo>
                  <a:lnTo>
                    <a:pt x="63730" y="55429"/>
                  </a:lnTo>
                  <a:lnTo>
                    <a:pt x="56071" y="62646"/>
                  </a:lnTo>
                  <a:lnTo>
                    <a:pt x="47296" y="72352"/>
                  </a:lnTo>
                  <a:lnTo>
                    <a:pt x="37775" y="83716"/>
                  </a:lnTo>
                  <a:lnTo>
                    <a:pt x="27757" y="96186"/>
                  </a:lnTo>
                  <a:lnTo>
                    <a:pt x="19855" y="110617"/>
                  </a:lnTo>
                  <a:lnTo>
                    <a:pt x="13364" y="126356"/>
                  </a:lnTo>
                  <a:lnTo>
                    <a:pt x="7812" y="142965"/>
                  </a:lnTo>
                  <a:lnTo>
                    <a:pt x="4112" y="158933"/>
                  </a:lnTo>
                  <a:lnTo>
                    <a:pt x="1644" y="174471"/>
                  </a:lnTo>
                  <a:lnTo>
                    <a:pt x="0" y="189724"/>
                  </a:lnTo>
                  <a:lnTo>
                    <a:pt x="1350" y="203564"/>
                  </a:lnTo>
                  <a:lnTo>
                    <a:pt x="4697" y="216461"/>
                  </a:lnTo>
                  <a:lnTo>
                    <a:pt x="9376" y="228729"/>
                  </a:lnTo>
                  <a:lnTo>
                    <a:pt x="17388" y="238131"/>
                  </a:lnTo>
                  <a:lnTo>
                    <a:pt x="27624" y="245623"/>
                  </a:lnTo>
                  <a:lnTo>
                    <a:pt x="39342" y="251841"/>
                  </a:lnTo>
                  <a:lnTo>
                    <a:pt x="50825" y="254763"/>
                  </a:lnTo>
                  <a:lnTo>
                    <a:pt x="62151" y="255488"/>
                  </a:lnTo>
                  <a:lnTo>
                    <a:pt x="73372" y="254747"/>
                  </a:lnTo>
                  <a:lnTo>
                    <a:pt x="84523" y="250583"/>
                  </a:lnTo>
                  <a:lnTo>
                    <a:pt x="95628" y="244136"/>
                  </a:lnTo>
                  <a:lnTo>
                    <a:pt x="106702" y="236168"/>
                  </a:lnTo>
                  <a:lnTo>
                    <a:pt x="117754" y="225961"/>
                  </a:lnTo>
                  <a:lnTo>
                    <a:pt x="128793" y="214263"/>
                  </a:lnTo>
                  <a:lnTo>
                    <a:pt x="139823" y="201570"/>
                  </a:lnTo>
                  <a:lnTo>
                    <a:pt x="149623" y="186991"/>
                  </a:lnTo>
                  <a:lnTo>
                    <a:pt x="158603" y="171154"/>
                  </a:lnTo>
                  <a:lnTo>
                    <a:pt x="167037" y="154478"/>
                  </a:lnTo>
                  <a:lnTo>
                    <a:pt x="173884" y="139691"/>
                  </a:lnTo>
                  <a:lnTo>
                    <a:pt x="179672" y="126162"/>
                  </a:lnTo>
                  <a:lnTo>
                    <a:pt x="184754" y="113472"/>
                  </a:lnTo>
                  <a:lnTo>
                    <a:pt x="189366" y="100118"/>
                  </a:lnTo>
                  <a:lnTo>
                    <a:pt x="193664" y="86321"/>
                  </a:lnTo>
                  <a:lnTo>
                    <a:pt x="197752" y="72230"/>
                  </a:lnTo>
                  <a:lnTo>
                    <a:pt x="199254" y="67729"/>
                  </a:lnTo>
                  <a:lnTo>
                    <a:pt x="197661" y="75779"/>
                  </a:lnTo>
                  <a:lnTo>
                    <a:pt x="196746" y="84778"/>
                  </a:lnTo>
                  <a:lnTo>
                    <a:pt x="196137" y="95671"/>
                  </a:lnTo>
                  <a:lnTo>
                    <a:pt x="195731" y="107827"/>
                  </a:lnTo>
                  <a:lnTo>
                    <a:pt x="194237" y="123272"/>
                  </a:lnTo>
                  <a:lnTo>
                    <a:pt x="192017" y="140909"/>
                  </a:lnTo>
                  <a:lnTo>
                    <a:pt x="189314" y="160009"/>
                  </a:lnTo>
                  <a:lnTo>
                    <a:pt x="187511" y="180083"/>
                  </a:lnTo>
                  <a:lnTo>
                    <a:pt x="186310" y="200807"/>
                  </a:lnTo>
                  <a:lnTo>
                    <a:pt x="184974" y="243409"/>
                  </a:lnTo>
                  <a:lnTo>
                    <a:pt x="184381" y="286814"/>
                  </a:lnTo>
                  <a:lnTo>
                    <a:pt x="185446" y="306219"/>
                  </a:lnTo>
                  <a:lnTo>
                    <a:pt x="187380" y="324049"/>
                  </a:lnTo>
                  <a:lnTo>
                    <a:pt x="189893" y="340831"/>
                  </a:lnTo>
                  <a:lnTo>
                    <a:pt x="195947" y="375790"/>
                  </a:lnTo>
                  <a:lnTo>
                    <a:pt x="216941" y="44046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7863209" y="3149306"/>
              <a:ext cx="154163" cy="154163"/>
            </a:xfrm>
            <a:custGeom>
              <a:avLst/>
              <a:gdLst/>
              <a:ahLst/>
              <a:cxnLst/>
              <a:rect l="0" t="0" r="0" b="0"/>
              <a:pathLst>
                <a:path w="154163" h="154163">
                  <a:moveTo>
                    <a:pt x="0" y="0"/>
                  </a:moveTo>
                  <a:lnTo>
                    <a:pt x="11690" y="23383"/>
                  </a:lnTo>
                  <a:lnTo>
                    <a:pt x="18805" y="33941"/>
                  </a:lnTo>
                  <a:lnTo>
                    <a:pt x="27218" y="44650"/>
                  </a:lnTo>
                  <a:lnTo>
                    <a:pt x="36497" y="55461"/>
                  </a:lnTo>
                  <a:lnTo>
                    <a:pt x="45131" y="66338"/>
                  </a:lnTo>
                  <a:lnTo>
                    <a:pt x="53334" y="77260"/>
                  </a:lnTo>
                  <a:lnTo>
                    <a:pt x="61249" y="88212"/>
                  </a:lnTo>
                  <a:lnTo>
                    <a:pt x="68974" y="97960"/>
                  </a:lnTo>
                  <a:lnTo>
                    <a:pt x="76569" y="106906"/>
                  </a:lnTo>
                  <a:lnTo>
                    <a:pt x="84081" y="115317"/>
                  </a:lnTo>
                  <a:lnTo>
                    <a:pt x="92759" y="123371"/>
                  </a:lnTo>
                  <a:lnTo>
                    <a:pt x="102215" y="131188"/>
                  </a:lnTo>
                  <a:lnTo>
                    <a:pt x="154162" y="15416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8041213" y="3072225"/>
              <a:ext cx="31216" cy="418440"/>
            </a:xfrm>
            <a:custGeom>
              <a:avLst/>
              <a:gdLst/>
              <a:ahLst/>
              <a:cxnLst/>
              <a:rect l="0" t="0" r="0" b="0"/>
              <a:pathLst>
                <a:path w="31216" h="418440">
                  <a:moveTo>
                    <a:pt x="31215" y="0"/>
                  </a:moveTo>
                  <a:lnTo>
                    <a:pt x="19523" y="17537"/>
                  </a:lnTo>
                  <a:lnTo>
                    <a:pt x="16080" y="30044"/>
                  </a:lnTo>
                  <a:lnTo>
                    <a:pt x="13783" y="45723"/>
                  </a:lnTo>
                  <a:lnTo>
                    <a:pt x="12253" y="63517"/>
                  </a:lnTo>
                  <a:lnTo>
                    <a:pt x="11233" y="82720"/>
                  </a:lnTo>
                  <a:lnTo>
                    <a:pt x="10099" y="123634"/>
                  </a:lnTo>
                  <a:lnTo>
                    <a:pt x="9461" y="187939"/>
                  </a:lnTo>
                  <a:lnTo>
                    <a:pt x="8148" y="209715"/>
                  </a:lnTo>
                  <a:lnTo>
                    <a:pt x="6049" y="231573"/>
                  </a:lnTo>
                  <a:lnTo>
                    <a:pt x="3426" y="253486"/>
                  </a:lnTo>
                  <a:lnTo>
                    <a:pt x="2901" y="271765"/>
                  </a:lnTo>
                  <a:lnTo>
                    <a:pt x="3775" y="287622"/>
                  </a:lnTo>
                  <a:lnTo>
                    <a:pt x="5580" y="301864"/>
                  </a:lnTo>
                  <a:lnTo>
                    <a:pt x="5560" y="316252"/>
                  </a:lnTo>
                  <a:lnTo>
                    <a:pt x="4324" y="330738"/>
                  </a:lnTo>
                  <a:lnTo>
                    <a:pt x="2276" y="345290"/>
                  </a:lnTo>
                  <a:lnTo>
                    <a:pt x="910" y="359885"/>
                  </a:lnTo>
                  <a:lnTo>
                    <a:pt x="0" y="374509"/>
                  </a:lnTo>
                  <a:lnTo>
                    <a:pt x="20204" y="4184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226590" y="3138294"/>
              <a:ext cx="121128" cy="22024"/>
            </a:xfrm>
            <a:custGeom>
              <a:avLst/>
              <a:gdLst/>
              <a:ahLst/>
              <a:cxnLst/>
              <a:rect l="0" t="0" r="0" b="0"/>
              <a:pathLst>
                <a:path w="121128" h="22024">
                  <a:moveTo>
                    <a:pt x="0" y="0"/>
                  </a:moveTo>
                  <a:lnTo>
                    <a:pt x="17537" y="5846"/>
                  </a:lnTo>
                  <a:lnTo>
                    <a:pt x="27597" y="8792"/>
                  </a:lnTo>
                  <a:lnTo>
                    <a:pt x="51825" y="15327"/>
                  </a:lnTo>
                  <a:lnTo>
                    <a:pt x="65138" y="17559"/>
                  </a:lnTo>
                  <a:lnTo>
                    <a:pt x="78907" y="19047"/>
                  </a:lnTo>
                  <a:lnTo>
                    <a:pt x="121127" y="220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8292659" y="3242066"/>
              <a:ext cx="231244" cy="6345"/>
            </a:xfrm>
            <a:custGeom>
              <a:avLst/>
              <a:gdLst/>
              <a:ahLst/>
              <a:cxnLst/>
              <a:rect l="0" t="0" r="0" b="0"/>
              <a:pathLst>
                <a:path w="231244" h="6345">
                  <a:moveTo>
                    <a:pt x="0" y="6344"/>
                  </a:moveTo>
                  <a:lnTo>
                    <a:pt x="61307" y="6344"/>
                  </a:lnTo>
                  <a:lnTo>
                    <a:pt x="77576" y="5121"/>
                  </a:lnTo>
                  <a:lnTo>
                    <a:pt x="95763" y="3081"/>
                  </a:lnTo>
                  <a:lnTo>
                    <a:pt x="115230" y="498"/>
                  </a:lnTo>
                  <a:lnTo>
                    <a:pt x="134325" y="0"/>
                  </a:lnTo>
                  <a:lnTo>
                    <a:pt x="153172" y="891"/>
                  </a:lnTo>
                  <a:lnTo>
                    <a:pt x="231243" y="634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8744133" y="2543670"/>
              <a:ext cx="44047" cy="264278"/>
            </a:xfrm>
            <a:custGeom>
              <a:avLst/>
              <a:gdLst/>
              <a:ahLst/>
              <a:cxnLst/>
              <a:rect l="0" t="0" r="0" b="0"/>
              <a:pathLst>
                <a:path w="44047" h="264278">
                  <a:moveTo>
                    <a:pt x="0" y="0"/>
                  </a:moveTo>
                  <a:lnTo>
                    <a:pt x="15326" y="45980"/>
                  </a:lnTo>
                  <a:lnTo>
                    <a:pt x="17559" y="57570"/>
                  </a:lnTo>
                  <a:lnTo>
                    <a:pt x="19047" y="70191"/>
                  </a:lnTo>
                  <a:lnTo>
                    <a:pt x="20039" y="83500"/>
                  </a:lnTo>
                  <a:lnTo>
                    <a:pt x="21924" y="98489"/>
                  </a:lnTo>
                  <a:lnTo>
                    <a:pt x="24404" y="114600"/>
                  </a:lnTo>
                  <a:lnTo>
                    <a:pt x="27281" y="131458"/>
                  </a:lnTo>
                  <a:lnTo>
                    <a:pt x="29199" y="147590"/>
                  </a:lnTo>
                  <a:lnTo>
                    <a:pt x="30478" y="163239"/>
                  </a:lnTo>
                  <a:lnTo>
                    <a:pt x="31330" y="178566"/>
                  </a:lnTo>
                  <a:lnTo>
                    <a:pt x="33122" y="192455"/>
                  </a:lnTo>
                  <a:lnTo>
                    <a:pt x="35540" y="205384"/>
                  </a:lnTo>
                  <a:lnTo>
                    <a:pt x="44046" y="26427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8887283" y="2499624"/>
              <a:ext cx="55059" cy="11012"/>
            </a:xfrm>
            <a:custGeom>
              <a:avLst/>
              <a:gdLst/>
              <a:ahLst/>
              <a:cxnLst/>
              <a:rect l="0" t="0" r="0" b="0"/>
              <a:pathLst>
                <a:path w="55059" h="11012">
                  <a:moveTo>
                    <a:pt x="0" y="11011"/>
                  </a:moveTo>
                  <a:lnTo>
                    <a:pt x="13051" y="11011"/>
                  </a:lnTo>
                  <a:lnTo>
                    <a:pt x="5505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8722110" y="3195648"/>
              <a:ext cx="242256" cy="8717"/>
            </a:xfrm>
            <a:custGeom>
              <a:avLst/>
              <a:gdLst/>
              <a:ahLst/>
              <a:cxnLst/>
              <a:rect l="0" t="0" r="0" b="0"/>
              <a:pathLst>
                <a:path w="242256" h="8717">
                  <a:moveTo>
                    <a:pt x="0" y="8716"/>
                  </a:moveTo>
                  <a:lnTo>
                    <a:pt x="103539" y="8716"/>
                  </a:lnTo>
                  <a:lnTo>
                    <a:pt x="116743" y="7492"/>
                  </a:lnTo>
                  <a:lnTo>
                    <a:pt x="129216" y="5453"/>
                  </a:lnTo>
                  <a:lnTo>
                    <a:pt x="141201" y="2870"/>
                  </a:lnTo>
                  <a:lnTo>
                    <a:pt x="155310" y="1148"/>
                  </a:lnTo>
                  <a:lnTo>
                    <a:pt x="170833" y="0"/>
                  </a:lnTo>
                  <a:lnTo>
                    <a:pt x="242255" y="871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9030568" y="2973121"/>
              <a:ext cx="10878" cy="462486"/>
            </a:xfrm>
            <a:custGeom>
              <a:avLst/>
              <a:gdLst/>
              <a:ahLst/>
              <a:cxnLst/>
              <a:rect l="0" t="0" r="0" b="0"/>
              <a:pathLst>
                <a:path w="10878" h="462486">
                  <a:moveTo>
                    <a:pt x="10877" y="0"/>
                  </a:moveTo>
                  <a:lnTo>
                    <a:pt x="10877" y="29228"/>
                  </a:lnTo>
                  <a:lnTo>
                    <a:pt x="9653" y="43956"/>
                  </a:lnTo>
                  <a:lnTo>
                    <a:pt x="7615" y="59892"/>
                  </a:lnTo>
                  <a:lnTo>
                    <a:pt x="5032" y="76633"/>
                  </a:lnTo>
                  <a:lnTo>
                    <a:pt x="3310" y="95135"/>
                  </a:lnTo>
                  <a:lnTo>
                    <a:pt x="2161" y="114811"/>
                  </a:lnTo>
                  <a:lnTo>
                    <a:pt x="886" y="156249"/>
                  </a:lnTo>
                  <a:lnTo>
                    <a:pt x="0" y="264552"/>
                  </a:lnTo>
                  <a:lnTo>
                    <a:pt x="1178" y="285260"/>
                  </a:lnTo>
                  <a:lnTo>
                    <a:pt x="3188" y="305183"/>
                  </a:lnTo>
                  <a:lnTo>
                    <a:pt x="5751" y="324583"/>
                  </a:lnTo>
                  <a:lnTo>
                    <a:pt x="7460" y="342409"/>
                  </a:lnTo>
                  <a:lnTo>
                    <a:pt x="8598" y="359188"/>
                  </a:lnTo>
                  <a:lnTo>
                    <a:pt x="9358" y="375268"/>
                  </a:lnTo>
                  <a:lnTo>
                    <a:pt x="10202" y="406185"/>
                  </a:lnTo>
                  <a:lnTo>
                    <a:pt x="10877" y="46248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9184695" y="2918063"/>
              <a:ext cx="177754" cy="438381"/>
            </a:xfrm>
            <a:custGeom>
              <a:avLst/>
              <a:gdLst/>
              <a:ahLst/>
              <a:cxnLst/>
              <a:rect l="0" t="0" r="0" b="0"/>
              <a:pathLst>
                <a:path w="177754" h="438381">
                  <a:moveTo>
                    <a:pt x="154062" y="55058"/>
                  </a:moveTo>
                  <a:lnTo>
                    <a:pt x="148217" y="72595"/>
                  </a:lnTo>
                  <a:lnTo>
                    <a:pt x="145271" y="82655"/>
                  </a:lnTo>
                  <a:lnTo>
                    <a:pt x="138736" y="106883"/>
                  </a:lnTo>
                  <a:lnTo>
                    <a:pt x="134057" y="121419"/>
                  </a:lnTo>
                  <a:lnTo>
                    <a:pt x="128490" y="137228"/>
                  </a:lnTo>
                  <a:lnTo>
                    <a:pt x="122333" y="153884"/>
                  </a:lnTo>
                  <a:lnTo>
                    <a:pt x="115780" y="168659"/>
                  </a:lnTo>
                  <a:lnTo>
                    <a:pt x="108965" y="182179"/>
                  </a:lnTo>
                  <a:lnTo>
                    <a:pt x="101974" y="194863"/>
                  </a:lnTo>
                  <a:lnTo>
                    <a:pt x="96091" y="206990"/>
                  </a:lnTo>
                  <a:lnTo>
                    <a:pt x="90945" y="218745"/>
                  </a:lnTo>
                  <a:lnTo>
                    <a:pt x="86291" y="230252"/>
                  </a:lnTo>
                  <a:lnTo>
                    <a:pt x="80740" y="241594"/>
                  </a:lnTo>
                  <a:lnTo>
                    <a:pt x="74594" y="252826"/>
                  </a:lnTo>
                  <a:lnTo>
                    <a:pt x="68048" y="263984"/>
                  </a:lnTo>
                  <a:lnTo>
                    <a:pt x="62461" y="275093"/>
                  </a:lnTo>
                  <a:lnTo>
                    <a:pt x="57513" y="286170"/>
                  </a:lnTo>
                  <a:lnTo>
                    <a:pt x="52991" y="297225"/>
                  </a:lnTo>
                  <a:lnTo>
                    <a:pt x="48753" y="310713"/>
                  </a:lnTo>
                  <a:lnTo>
                    <a:pt x="44704" y="325822"/>
                  </a:lnTo>
                  <a:lnTo>
                    <a:pt x="40781" y="342013"/>
                  </a:lnTo>
                  <a:lnTo>
                    <a:pt x="39390" y="357700"/>
                  </a:lnTo>
                  <a:lnTo>
                    <a:pt x="39685" y="373052"/>
                  </a:lnTo>
                  <a:lnTo>
                    <a:pt x="41105" y="388182"/>
                  </a:lnTo>
                  <a:lnTo>
                    <a:pt x="44499" y="401938"/>
                  </a:lnTo>
                  <a:lnTo>
                    <a:pt x="49209" y="414780"/>
                  </a:lnTo>
                  <a:lnTo>
                    <a:pt x="54796" y="427011"/>
                  </a:lnTo>
                  <a:lnTo>
                    <a:pt x="64638" y="433942"/>
                  </a:lnTo>
                  <a:lnTo>
                    <a:pt x="77317" y="437339"/>
                  </a:lnTo>
                  <a:lnTo>
                    <a:pt x="91888" y="438380"/>
                  </a:lnTo>
                  <a:lnTo>
                    <a:pt x="105272" y="436627"/>
                  </a:lnTo>
                  <a:lnTo>
                    <a:pt x="117865" y="433011"/>
                  </a:lnTo>
                  <a:lnTo>
                    <a:pt x="129931" y="428154"/>
                  </a:lnTo>
                  <a:lnTo>
                    <a:pt x="140422" y="420022"/>
                  </a:lnTo>
                  <a:lnTo>
                    <a:pt x="149863" y="409707"/>
                  </a:lnTo>
                  <a:lnTo>
                    <a:pt x="158604" y="397935"/>
                  </a:lnTo>
                  <a:lnTo>
                    <a:pt x="165655" y="383971"/>
                  </a:lnTo>
                  <a:lnTo>
                    <a:pt x="171579" y="368543"/>
                  </a:lnTo>
                  <a:lnTo>
                    <a:pt x="176752" y="352140"/>
                  </a:lnTo>
                  <a:lnTo>
                    <a:pt x="177753" y="335088"/>
                  </a:lnTo>
                  <a:lnTo>
                    <a:pt x="175974" y="317602"/>
                  </a:lnTo>
                  <a:lnTo>
                    <a:pt x="172340" y="299827"/>
                  </a:lnTo>
                  <a:lnTo>
                    <a:pt x="167472" y="285530"/>
                  </a:lnTo>
                  <a:lnTo>
                    <a:pt x="161778" y="273552"/>
                  </a:lnTo>
                  <a:lnTo>
                    <a:pt x="155536" y="263120"/>
                  </a:lnTo>
                  <a:lnTo>
                    <a:pt x="150151" y="252494"/>
                  </a:lnTo>
                  <a:lnTo>
                    <a:pt x="145337" y="241740"/>
                  </a:lnTo>
                  <a:lnTo>
                    <a:pt x="140904" y="230900"/>
                  </a:lnTo>
                  <a:lnTo>
                    <a:pt x="134279" y="221226"/>
                  </a:lnTo>
                  <a:lnTo>
                    <a:pt x="126191" y="212330"/>
                  </a:lnTo>
                  <a:lnTo>
                    <a:pt x="108640" y="195920"/>
                  </a:lnTo>
                  <a:lnTo>
                    <a:pt x="92684" y="180470"/>
                  </a:lnTo>
                  <a:lnTo>
                    <a:pt x="85003" y="171701"/>
                  </a:lnTo>
                  <a:lnTo>
                    <a:pt x="77434" y="162184"/>
                  </a:lnTo>
                  <a:lnTo>
                    <a:pt x="69943" y="152169"/>
                  </a:lnTo>
                  <a:lnTo>
                    <a:pt x="60054" y="141822"/>
                  </a:lnTo>
                  <a:lnTo>
                    <a:pt x="48567" y="131253"/>
                  </a:lnTo>
                  <a:lnTo>
                    <a:pt x="36015" y="120537"/>
                  </a:lnTo>
                  <a:lnTo>
                    <a:pt x="25200" y="109722"/>
                  </a:lnTo>
                  <a:lnTo>
                    <a:pt x="15544" y="98842"/>
                  </a:lnTo>
                  <a:lnTo>
                    <a:pt x="6659" y="87918"/>
                  </a:lnTo>
                  <a:lnTo>
                    <a:pt x="1959" y="76965"/>
                  </a:lnTo>
                  <a:lnTo>
                    <a:pt x="49" y="65992"/>
                  </a:lnTo>
                  <a:lnTo>
                    <a:pt x="0" y="55006"/>
                  </a:lnTo>
                  <a:lnTo>
                    <a:pt x="3637" y="45235"/>
                  </a:lnTo>
                  <a:lnTo>
                    <a:pt x="9732" y="36275"/>
                  </a:lnTo>
                  <a:lnTo>
                    <a:pt x="17467" y="27854"/>
                  </a:lnTo>
                  <a:lnTo>
                    <a:pt x="27517" y="21016"/>
                  </a:lnTo>
                  <a:lnTo>
                    <a:pt x="39111" y="15234"/>
                  </a:lnTo>
                  <a:lnTo>
                    <a:pt x="51735" y="10156"/>
                  </a:lnTo>
                  <a:lnTo>
                    <a:pt x="65045" y="6771"/>
                  </a:lnTo>
                  <a:lnTo>
                    <a:pt x="78812" y="4514"/>
                  </a:lnTo>
                  <a:lnTo>
                    <a:pt x="12102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7676012" y="3556734"/>
              <a:ext cx="704741" cy="55058"/>
            </a:xfrm>
            <a:custGeom>
              <a:avLst/>
              <a:gdLst/>
              <a:ahLst/>
              <a:cxnLst/>
              <a:rect l="0" t="0" r="0" b="0"/>
              <a:pathLst>
                <a:path w="704741" h="55058">
                  <a:moveTo>
                    <a:pt x="0" y="55057"/>
                  </a:moveTo>
                  <a:lnTo>
                    <a:pt x="61306" y="39731"/>
                  </a:lnTo>
                  <a:lnTo>
                    <a:pt x="78799" y="37499"/>
                  </a:lnTo>
                  <a:lnTo>
                    <a:pt x="99026" y="36011"/>
                  </a:lnTo>
                  <a:lnTo>
                    <a:pt x="121075" y="35018"/>
                  </a:lnTo>
                  <a:lnTo>
                    <a:pt x="140669" y="33134"/>
                  </a:lnTo>
                  <a:lnTo>
                    <a:pt x="158625" y="30654"/>
                  </a:lnTo>
                  <a:lnTo>
                    <a:pt x="175490" y="27777"/>
                  </a:lnTo>
                  <a:lnTo>
                    <a:pt x="191627" y="25858"/>
                  </a:lnTo>
                  <a:lnTo>
                    <a:pt x="207279" y="24580"/>
                  </a:lnTo>
                  <a:lnTo>
                    <a:pt x="222608" y="23728"/>
                  </a:lnTo>
                  <a:lnTo>
                    <a:pt x="252691" y="22780"/>
                  </a:lnTo>
                  <a:lnTo>
                    <a:pt x="317726" y="22173"/>
                  </a:lnTo>
                  <a:lnTo>
                    <a:pt x="335392" y="20899"/>
                  </a:lnTo>
                  <a:lnTo>
                    <a:pt x="353286" y="18827"/>
                  </a:lnTo>
                  <a:lnTo>
                    <a:pt x="371333" y="16221"/>
                  </a:lnTo>
                  <a:lnTo>
                    <a:pt x="389482" y="14485"/>
                  </a:lnTo>
                  <a:lnTo>
                    <a:pt x="407699" y="13327"/>
                  </a:lnTo>
                  <a:lnTo>
                    <a:pt x="444253" y="12040"/>
                  </a:lnTo>
                  <a:lnTo>
                    <a:pt x="520830" y="11214"/>
                  </a:lnTo>
                  <a:lnTo>
                    <a:pt x="600440" y="11051"/>
                  </a:lnTo>
                  <a:lnTo>
                    <a:pt x="620524" y="9814"/>
                  </a:lnTo>
                  <a:lnTo>
                    <a:pt x="641255" y="7766"/>
                  </a:lnTo>
                  <a:lnTo>
                    <a:pt x="70474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953353" y="3512691"/>
              <a:ext cx="484509" cy="11009"/>
            </a:xfrm>
            <a:custGeom>
              <a:avLst/>
              <a:gdLst/>
              <a:ahLst/>
              <a:cxnLst/>
              <a:rect l="0" t="0" r="0" b="0"/>
              <a:pathLst>
                <a:path w="484509" h="11009">
                  <a:moveTo>
                    <a:pt x="0" y="11008"/>
                  </a:moveTo>
                  <a:lnTo>
                    <a:pt x="29228" y="5162"/>
                  </a:lnTo>
                  <a:lnTo>
                    <a:pt x="45179" y="3440"/>
                  </a:lnTo>
                  <a:lnTo>
                    <a:pt x="63154" y="2292"/>
                  </a:lnTo>
                  <a:lnTo>
                    <a:pt x="82478" y="1527"/>
                  </a:lnTo>
                  <a:lnTo>
                    <a:pt x="126788" y="677"/>
                  </a:lnTo>
                  <a:lnTo>
                    <a:pt x="344888" y="0"/>
                  </a:lnTo>
                  <a:lnTo>
                    <a:pt x="359617" y="1222"/>
                  </a:lnTo>
                  <a:lnTo>
                    <a:pt x="374331" y="3261"/>
                  </a:lnTo>
                  <a:lnTo>
                    <a:pt x="389034" y="5843"/>
                  </a:lnTo>
                  <a:lnTo>
                    <a:pt x="403730" y="7565"/>
                  </a:lnTo>
                  <a:lnTo>
                    <a:pt x="418421" y="8713"/>
                  </a:lnTo>
                  <a:lnTo>
                    <a:pt x="484508" y="1100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037743" y="3693540"/>
              <a:ext cx="232894" cy="358715"/>
            </a:xfrm>
            <a:custGeom>
              <a:avLst/>
              <a:gdLst/>
              <a:ahLst/>
              <a:cxnLst/>
              <a:rect l="0" t="0" r="0" b="0"/>
              <a:pathLst>
                <a:path w="232894" h="358715">
                  <a:moveTo>
                    <a:pt x="199858" y="6344"/>
                  </a:moveTo>
                  <a:lnTo>
                    <a:pt x="176476" y="498"/>
                  </a:lnTo>
                  <a:lnTo>
                    <a:pt x="163471" y="0"/>
                  </a:lnTo>
                  <a:lnTo>
                    <a:pt x="148682" y="891"/>
                  </a:lnTo>
                  <a:lnTo>
                    <a:pt x="132707" y="2709"/>
                  </a:lnTo>
                  <a:lnTo>
                    <a:pt x="117162" y="6367"/>
                  </a:lnTo>
                  <a:lnTo>
                    <a:pt x="101905" y="11254"/>
                  </a:lnTo>
                  <a:lnTo>
                    <a:pt x="86839" y="16958"/>
                  </a:lnTo>
                  <a:lnTo>
                    <a:pt x="73125" y="24432"/>
                  </a:lnTo>
                  <a:lnTo>
                    <a:pt x="60312" y="33084"/>
                  </a:lnTo>
                  <a:lnTo>
                    <a:pt x="48099" y="42523"/>
                  </a:lnTo>
                  <a:lnTo>
                    <a:pt x="37510" y="52487"/>
                  </a:lnTo>
                  <a:lnTo>
                    <a:pt x="28004" y="62799"/>
                  </a:lnTo>
                  <a:lnTo>
                    <a:pt x="19219" y="73345"/>
                  </a:lnTo>
                  <a:lnTo>
                    <a:pt x="12140" y="85270"/>
                  </a:lnTo>
                  <a:lnTo>
                    <a:pt x="6197" y="98113"/>
                  </a:lnTo>
                  <a:lnTo>
                    <a:pt x="1010" y="111570"/>
                  </a:lnTo>
                  <a:lnTo>
                    <a:pt x="0" y="124211"/>
                  </a:lnTo>
                  <a:lnTo>
                    <a:pt x="1774" y="136309"/>
                  </a:lnTo>
                  <a:lnTo>
                    <a:pt x="5404" y="148046"/>
                  </a:lnTo>
                  <a:lnTo>
                    <a:pt x="11493" y="158316"/>
                  </a:lnTo>
                  <a:lnTo>
                    <a:pt x="19224" y="167611"/>
                  </a:lnTo>
                  <a:lnTo>
                    <a:pt x="28048" y="176254"/>
                  </a:lnTo>
                  <a:lnTo>
                    <a:pt x="37602" y="180792"/>
                  </a:lnTo>
                  <a:lnTo>
                    <a:pt x="47641" y="182595"/>
                  </a:lnTo>
                  <a:lnTo>
                    <a:pt x="58005" y="182573"/>
                  </a:lnTo>
                  <a:lnTo>
                    <a:pt x="69808" y="181335"/>
                  </a:lnTo>
                  <a:lnTo>
                    <a:pt x="82570" y="179286"/>
                  </a:lnTo>
                  <a:lnTo>
                    <a:pt x="95973" y="176697"/>
                  </a:lnTo>
                  <a:lnTo>
                    <a:pt x="108579" y="171300"/>
                  </a:lnTo>
                  <a:lnTo>
                    <a:pt x="120652" y="164031"/>
                  </a:lnTo>
                  <a:lnTo>
                    <a:pt x="132373" y="155515"/>
                  </a:lnTo>
                  <a:lnTo>
                    <a:pt x="142633" y="146167"/>
                  </a:lnTo>
                  <a:lnTo>
                    <a:pt x="151920" y="136264"/>
                  </a:lnTo>
                  <a:lnTo>
                    <a:pt x="160558" y="125993"/>
                  </a:lnTo>
                  <a:lnTo>
                    <a:pt x="168765" y="115474"/>
                  </a:lnTo>
                  <a:lnTo>
                    <a:pt x="176682" y="104791"/>
                  </a:lnTo>
                  <a:lnTo>
                    <a:pt x="184407" y="93998"/>
                  </a:lnTo>
                  <a:lnTo>
                    <a:pt x="190781" y="83133"/>
                  </a:lnTo>
                  <a:lnTo>
                    <a:pt x="196254" y="72219"/>
                  </a:lnTo>
                  <a:lnTo>
                    <a:pt x="201126" y="61272"/>
                  </a:lnTo>
                  <a:lnTo>
                    <a:pt x="204374" y="58868"/>
                  </a:lnTo>
                  <a:lnTo>
                    <a:pt x="206539" y="62160"/>
                  </a:lnTo>
                  <a:lnTo>
                    <a:pt x="207983" y="69248"/>
                  </a:lnTo>
                  <a:lnTo>
                    <a:pt x="208945" y="78868"/>
                  </a:lnTo>
                  <a:lnTo>
                    <a:pt x="209587" y="90175"/>
                  </a:lnTo>
                  <a:lnTo>
                    <a:pt x="210014" y="102607"/>
                  </a:lnTo>
                  <a:lnTo>
                    <a:pt x="210617" y="149332"/>
                  </a:lnTo>
                  <a:lnTo>
                    <a:pt x="211924" y="166515"/>
                  </a:lnTo>
                  <a:lnTo>
                    <a:pt x="214020" y="184088"/>
                  </a:lnTo>
                  <a:lnTo>
                    <a:pt x="216641" y="201921"/>
                  </a:lnTo>
                  <a:lnTo>
                    <a:pt x="218387" y="219927"/>
                  </a:lnTo>
                  <a:lnTo>
                    <a:pt x="219552" y="238049"/>
                  </a:lnTo>
                  <a:lnTo>
                    <a:pt x="220329" y="256247"/>
                  </a:lnTo>
                  <a:lnTo>
                    <a:pt x="222070" y="273274"/>
                  </a:lnTo>
                  <a:lnTo>
                    <a:pt x="224454" y="289519"/>
                  </a:lnTo>
                  <a:lnTo>
                    <a:pt x="232893" y="3587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9062041" y="3641414"/>
              <a:ext cx="254695" cy="322748"/>
            </a:xfrm>
            <a:custGeom>
              <a:avLst/>
              <a:gdLst/>
              <a:ahLst/>
              <a:cxnLst/>
              <a:rect l="0" t="0" r="0" b="0"/>
              <a:pathLst>
                <a:path w="254695" h="322748">
                  <a:moveTo>
                    <a:pt x="254694" y="36447"/>
                  </a:moveTo>
                  <a:lnTo>
                    <a:pt x="248848" y="18910"/>
                  </a:lnTo>
                  <a:lnTo>
                    <a:pt x="242232" y="12520"/>
                  </a:lnTo>
                  <a:lnTo>
                    <a:pt x="232928" y="7037"/>
                  </a:lnTo>
                  <a:lnTo>
                    <a:pt x="221831" y="2158"/>
                  </a:lnTo>
                  <a:lnTo>
                    <a:pt x="209538" y="130"/>
                  </a:lnTo>
                  <a:lnTo>
                    <a:pt x="196449" y="0"/>
                  </a:lnTo>
                  <a:lnTo>
                    <a:pt x="182830" y="1138"/>
                  </a:lnTo>
                  <a:lnTo>
                    <a:pt x="167632" y="1896"/>
                  </a:lnTo>
                  <a:lnTo>
                    <a:pt x="134432" y="2738"/>
                  </a:lnTo>
                  <a:lnTo>
                    <a:pt x="119462" y="4186"/>
                  </a:lnTo>
                  <a:lnTo>
                    <a:pt x="105811" y="6375"/>
                  </a:lnTo>
                  <a:lnTo>
                    <a:pt x="79631" y="12070"/>
                  </a:lnTo>
                  <a:lnTo>
                    <a:pt x="51682" y="18680"/>
                  </a:lnTo>
                  <a:lnTo>
                    <a:pt x="39825" y="23378"/>
                  </a:lnTo>
                  <a:lnTo>
                    <a:pt x="29473" y="28958"/>
                  </a:lnTo>
                  <a:lnTo>
                    <a:pt x="20124" y="35125"/>
                  </a:lnTo>
                  <a:lnTo>
                    <a:pt x="12669" y="42906"/>
                  </a:lnTo>
                  <a:lnTo>
                    <a:pt x="6475" y="51765"/>
                  </a:lnTo>
                  <a:lnTo>
                    <a:pt x="1122" y="61341"/>
                  </a:lnTo>
                  <a:lnTo>
                    <a:pt x="0" y="70172"/>
                  </a:lnTo>
                  <a:lnTo>
                    <a:pt x="1700" y="78506"/>
                  </a:lnTo>
                  <a:lnTo>
                    <a:pt x="5279" y="86510"/>
                  </a:lnTo>
                  <a:lnTo>
                    <a:pt x="12560" y="93068"/>
                  </a:lnTo>
                  <a:lnTo>
                    <a:pt x="22307" y="98665"/>
                  </a:lnTo>
                  <a:lnTo>
                    <a:pt x="33700" y="103619"/>
                  </a:lnTo>
                  <a:lnTo>
                    <a:pt x="47413" y="106922"/>
                  </a:lnTo>
                  <a:lnTo>
                    <a:pt x="62672" y="109124"/>
                  </a:lnTo>
                  <a:lnTo>
                    <a:pt x="78963" y="110592"/>
                  </a:lnTo>
                  <a:lnTo>
                    <a:pt x="94717" y="110347"/>
                  </a:lnTo>
                  <a:lnTo>
                    <a:pt x="110114" y="108960"/>
                  </a:lnTo>
                  <a:lnTo>
                    <a:pt x="125273" y="106812"/>
                  </a:lnTo>
                  <a:lnTo>
                    <a:pt x="139049" y="102933"/>
                  </a:lnTo>
                  <a:lnTo>
                    <a:pt x="151904" y="97900"/>
                  </a:lnTo>
                  <a:lnTo>
                    <a:pt x="164143" y="92098"/>
                  </a:lnTo>
                  <a:lnTo>
                    <a:pt x="173527" y="84559"/>
                  </a:lnTo>
                  <a:lnTo>
                    <a:pt x="181007" y="75862"/>
                  </a:lnTo>
                  <a:lnTo>
                    <a:pt x="187216" y="66394"/>
                  </a:lnTo>
                  <a:lnTo>
                    <a:pt x="192580" y="56412"/>
                  </a:lnTo>
                  <a:lnTo>
                    <a:pt x="197379" y="46086"/>
                  </a:lnTo>
                  <a:lnTo>
                    <a:pt x="201802" y="35532"/>
                  </a:lnTo>
                  <a:lnTo>
                    <a:pt x="205973" y="33390"/>
                  </a:lnTo>
                  <a:lnTo>
                    <a:pt x="209979" y="36856"/>
                  </a:lnTo>
                  <a:lnTo>
                    <a:pt x="213871" y="44061"/>
                  </a:lnTo>
                  <a:lnTo>
                    <a:pt x="216467" y="53758"/>
                  </a:lnTo>
                  <a:lnTo>
                    <a:pt x="218197" y="65117"/>
                  </a:lnTo>
                  <a:lnTo>
                    <a:pt x="219351" y="77583"/>
                  </a:lnTo>
                  <a:lnTo>
                    <a:pt x="221344" y="90788"/>
                  </a:lnTo>
                  <a:lnTo>
                    <a:pt x="223896" y="104486"/>
                  </a:lnTo>
                  <a:lnTo>
                    <a:pt x="226821" y="118511"/>
                  </a:lnTo>
                  <a:lnTo>
                    <a:pt x="228770" y="132756"/>
                  </a:lnTo>
                  <a:lnTo>
                    <a:pt x="230070" y="147146"/>
                  </a:lnTo>
                  <a:lnTo>
                    <a:pt x="230937" y="161634"/>
                  </a:lnTo>
                  <a:lnTo>
                    <a:pt x="232738" y="174962"/>
                  </a:lnTo>
                  <a:lnTo>
                    <a:pt x="235162" y="187519"/>
                  </a:lnTo>
                  <a:lnTo>
                    <a:pt x="238002" y="199560"/>
                  </a:lnTo>
                  <a:lnTo>
                    <a:pt x="239896" y="213706"/>
                  </a:lnTo>
                  <a:lnTo>
                    <a:pt x="241158" y="229253"/>
                  </a:lnTo>
                  <a:lnTo>
                    <a:pt x="241999" y="245736"/>
                  </a:lnTo>
                  <a:lnTo>
                    <a:pt x="241336" y="260395"/>
                  </a:lnTo>
                  <a:lnTo>
                    <a:pt x="239671" y="273838"/>
                  </a:lnTo>
                  <a:lnTo>
                    <a:pt x="232670" y="3227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8149509" y="4283497"/>
              <a:ext cx="154163" cy="275290"/>
            </a:xfrm>
            <a:custGeom>
              <a:avLst/>
              <a:gdLst/>
              <a:ahLst/>
              <a:cxnLst/>
              <a:rect l="0" t="0" r="0" b="0"/>
              <a:pathLst>
                <a:path w="154163" h="275290">
                  <a:moveTo>
                    <a:pt x="0" y="0"/>
                  </a:moveTo>
                  <a:lnTo>
                    <a:pt x="15326" y="76632"/>
                  </a:lnTo>
                  <a:lnTo>
                    <a:pt x="21229" y="92688"/>
                  </a:lnTo>
                  <a:lnTo>
                    <a:pt x="28835" y="108285"/>
                  </a:lnTo>
                  <a:lnTo>
                    <a:pt x="37576" y="123577"/>
                  </a:lnTo>
                  <a:lnTo>
                    <a:pt x="44627" y="137442"/>
                  </a:lnTo>
                  <a:lnTo>
                    <a:pt x="50551" y="150357"/>
                  </a:lnTo>
                  <a:lnTo>
                    <a:pt x="55724" y="162637"/>
                  </a:lnTo>
                  <a:lnTo>
                    <a:pt x="61620" y="175717"/>
                  </a:lnTo>
                  <a:lnTo>
                    <a:pt x="74695" y="203302"/>
                  </a:lnTo>
                  <a:lnTo>
                    <a:pt x="82831" y="216286"/>
                  </a:lnTo>
                  <a:lnTo>
                    <a:pt x="91925" y="228613"/>
                  </a:lnTo>
                  <a:lnTo>
                    <a:pt x="101660" y="240501"/>
                  </a:lnTo>
                  <a:lnTo>
                    <a:pt x="111820" y="249650"/>
                  </a:lnTo>
                  <a:lnTo>
                    <a:pt x="122263" y="256973"/>
                  </a:lnTo>
                  <a:lnTo>
                    <a:pt x="154162" y="2752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8292659" y="4305520"/>
              <a:ext cx="33036" cy="451475"/>
            </a:xfrm>
            <a:custGeom>
              <a:avLst/>
              <a:gdLst/>
              <a:ahLst/>
              <a:cxnLst/>
              <a:rect l="0" t="0" r="0" b="0"/>
              <a:pathLst>
                <a:path w="33036" h="451475">
                  <a:moveTo>
                    <a:pt x="33035" y="0"/>
                  </a:moveTo>
                  <a:lnTo>
                    <a:pt x="27189" y="23382"/>
                  </a:lnTo>
                  <a:lnTo>
                    <a:pt x="25467" y="35164"/>
                  </a:lnTo>
                  <a:lnTo>
                    <a:pt x="24319" y="47913"/>
                  </a:lnTo>
                  <a:lnTo>
                    <a:pt x="23554" y="61306"/>
                  </a:lnTo>
                  <a:lnTo>
                    <a:pt x="21821" y="73906"/>
                  </a:lnTo>
                  <a:lnTo>
                    <a:pt x="19441" y="85975"/>
                  </a:lnTo>
                  <a:lnTo>
                    <a:pt x="16631" y="97693"/>
                  </a:lnTo>
                  <a:lnTo>
                    <a:pt x="13535" y="114069"/>
                  </a:lnTo>
                  <a:lnTo>
                    <a:pt x="6831" y="155103"/>
                  </a:lnTo>
                  <a:lnTo>
                    <a:pt x="4554" y="174365"/>
                  </a:lnTo>
                  <a:lnTo>
                    <a:pt x="3036" y="192101"/>
                  </a:lnTo>
                  <a:lnTo>
                    <a:pt x="2024" y="208819"/>
                  </a:lnTo>
                  <a:lnTo>
                    <a:pt x="899" y="250233"/>
                  </a:lnTo>
                  <a:lnTo>
                    <a:pt x="0" y="45147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8490867" y="4283497"/>
              <a:ext cx="132140" cy="11012"/>
            </a:xfrm>
            <a:custGeom>
              <a:avLst/>
              <a:gdLst/>
              <a:ahLst/>
              <a:cxnLst/>
              <a:rect l="0" t="0" r="0" b="0"/>
              <a:pathLst>
                <a:path w="132140" h="11012">
                  <a:moveTo>
                    <a:pt x="0" y="11011"/>
                  </a:moveTo>
                  <a:lnTo>
                    <a:pt x="29229" y="11011"/>
                  </a:lnTo>
                  <a:lnTo>
                    <a:pt x="41509" y="9788"/>
                  </a:lnTo>
                  <a:lnTo>
                    <a:pt x="53366" y="7749"/>
                  </a:lnTo>
                  <a:lnTo>
                    <a:pt x="64942" y="5166"/>
                  </a:lnTo>
                  <a:lnTo>
                    <a:pt x="77553" y="3444"/>
                  </a:lnTo>
                  <a:lnTo>
                    <a:pt x="90854" y="2296"/>
                  </a:lnTo>
                  <a:lnTo>
                    <a:pt x="13213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490867" y="4327543"/>
              <a:ext cx="176187" cy="11012"/>
            </a:xfrm>
            <a:custGeom>
              <a:avLst/>
              <a:gdLst/>
              <a:ahLst/>
              <a:cxnLst/>
              <a:rect l="0" t="0" r="0" b="0"/>
              <a:pathLst>
                <a:path w="176187" h="11012">
                  <a:moveTo>
                    <a:pt x="0" y="0"/>
                  </a:moveTo>
                  <a:lnTo>
                    <a:pt x="17537" y="5845"/>
                  </a:lnTo>
                  <a:lnTo>
                    <a:pt x="27597" y="7567"/>
                  </a:lnTo>
                  <a:lnTo>
                    <a:pt x="39198" y="8715"/>
                  </a:lnTo>
                  <a:lnTo>
                    <a:pt x="51826" y="9481"/>
                  </a:lnTo>
                  <a:lnTo>
                    <a:pt x="78907" y="10331"/>
                  </a:lnTo>
                  <a:lnTo>
                    <a:pt x="176186" y="110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931330" y="4360578"/>
              <a:ext cx="99105" cy="1"/>
            </a:xfrm>
            <a:custGeom>
              <a:avLst/>
              <a:gdLst/>
              <a:ahLst/>
              <a:cxnLst/>
              <a:rect l="0" t="0" r="0" b="0"/>
              <a:pathLst>
                <a:path w="99105" h="1">
                  <a:moveTo>
                    <a:pt x="0" y="0"/>
                  </a:moveTo>
                  <a:lnTo>
                    <a:pt x="9910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9074480" y="4231501"/>
              <a:ext cx="286302" cy="261216"/>
            </a:xfrm>
            <a:custGeom>
              <a:avLst/>
              <a:gdLst/>
              <a:ahLst/>
              <a:cxnLst/>
              <a:rect l="0" t="0" r="0" b="0"/>
              <a:pathLst>
                <a:path w="286302" h="261216">
                  <a:moveTo>
                    <a:pt x="0" y="18961"/>
                  </a:moveTo>
                  <a:lnTo>
                    <a:pt x="11691" y="7270"/>
                  </a:lnTo>
                  <a:lnTo>
                    <a:pt x="20029" y="3826"/>
                  </a:lnTo>
                  <a:lnTo>
                    <a:pt x="30482" y="1530"/>
                  </a:lnTo>
                  <a:lnTo>
                    <a:pt x="42344" y="0"/>
                  </a:lnTo>
                  <a:lnTo>
                    <a:pt x="55147" y="203"/>
                  </a:lnTo>
                  <a:lnTo>
                    <a:pt x="68575" y="1561"/>
                  </a:lnTo>
                  <a:lnTo>
                    <a:pt x="82422" y="3691"/>
                  </a:lnTo>
                  <a:lnTo>
                    <a:pt x="95323" y="7557"/>
                  </a:lnTo>
                  <a:lnTo>
                    <a:pt x="107595" y="12582"/>
                  </a:lnTo>
                  <a:lnTo>
                    <a:pt x="119447" y="18379"/>
                  </a:lnTo>
                  <a:lnTo>
                    <a:pt x="129796" y="25914"/>
                  </a:lnTo>
                  <a:lnTo>
                    <a:pt x="139141" y="34608"/>
                  </a:lnTo>
                  <a:lnTo>
                    <a:pt x="147819" y="44074"/>
                  </a:lnTo>
                  <a:lnTo>
                    <a:pt x="154827" y="55279"/>
                  </a:lnTo>
                  <a:lnTo>
                    <a:pt x="160723" y="67643"/>
                  </a:lnTo>
                  <a:lnTo>
                    <a:pt x="165877" y="80780"/>
                  </a:lnTo>
                  <a:lnTo>
                    <a:pt x="169313" y="94432"/>
                  </a:lnTo>
                  <a:lnTo>
                    <a:pt x="171604" y="108427"/>
                  </a:lnTo>
                  <a:lnTo>
                    <a:pt x="173131" y="122651"/>
                  </a:lnTo>
                  <a:lnTo>
                    <a:pt x="172926" y="135805"/>
                  </a:lnTo>
                  <a:lnTo>
                    <a:pt x="171565" y="148244"/>
                  </a:lnTo>
                  <a:lnTo>
                    <a:pt x="169434" y="160208"/>
                  </a:lnTo>
                  <a:lnTo>
                    <a:pt x="165567" y="170630"/>
                  </a:lnTo>
                  <a:lnTo>
                    <a:pt x="160543" y="180026"/>
                  </a:lnTo>
                  <a:lnTo>
                    <a:pt x="154745" y="188736"/>
                  </a:lnTo>
                  <a:lnTo>
                    <a:pt x="148433" y="196990"/>
                  </a:lnTo>
                  <a:lnTo>
                    <a:pt x="141779" y="204940"/>
                  </a:lnTo>
                  <a:lnTo>
                    <a:pt x="134895" y="212687"/>
                  </a:lnTo>
                  <a:lnTo>
                    <a:pt x="126635" y="219075"/>
                  </a:lnTo>
                  <a:lnTo>
                    <a:pt x="117458" y="224557"/>
                  </a:lnTo>
                  <a:lnTo>
                    <a:pt x="107670" y="229436"/>
                  </a:lnTo>
                  <a:lnTo>
                    <a:pt x="96250" y="232688"/>
                  </a:lnTo>
                  <a:lnTo>
                    <a:pt x="83743" y="234856"/>
                  </a:lnTo>
                  <a:lnTo>
                    <a:pt x="70511" y="236301"/>
                  </a:lnTo>
                  <a:lnTo>
                    <a:pt x="58019" y="234818"/>
                  </a:lnTo>
                  <a:lnTo>
                    <a:pt x="46020" y="231382"/>
                  </a:lnTo>
                  <a:lnTo>
                    <a:pt x="34351" y="226645"/>
                  </a:lnTo>
                  <a:lnTo>
                    <a:pt x="25348" y="219816"/>
                  </a:lnTo>
                  <a:lnTo>
                    <a:pt x="18121" y="211592"/>
                  </a:lnTo>
                  <a:lnTo>
                    <a:pt x="12081" y="202440"/>
                  </a:lnTo>
                  <a:lnTo>
                    <a:pt x="12948" y="195114"/>
                  </a:lnTo>
                  <a:lnTo>
                    <a:pt x="18420" y="189008"/>
                  </a:lnTo>
                  <a:lnTo>
                    <a:pt x="26962" y="183713"/>
                  </a:lnTo>
                  <a:lnTo>
                    <a:pt x="38774" y="180183"/>
                  </a:lnTo>
                  <a:lnTo>
                    <a:pt x="52767" y="177830"/>
                  </a:lnTo>
                  <a:lnTo>
                    <a:pt x="68213" y="176261"/>
                  </a:lnTo>
                  <a:lnTo>
                    <a:pt x="84627" y="177662"/>
                  </a:lnTo>
                  <a:lnTo>
                    <a:pt x="101688" y="181043"/>
                  </a:lnTo>
                  <a:lnTo>
                    <a:pt x="119179" y="185744"/>
                  </a:lnTo>
                  <a:lnTo>
                    <a:pt x="148402" y="194230"/>
                  </a:lnTo>
                  <a:lnTo>
                    <a:pt x="161333" y="198206"/>
                  </a:lnTo>
                  <a:lnTo>
                    <a:pt x="174849" y="203303"/>
                  </a:lnTo>
                  <a:lnTo>
                    <a:pt x="188753" y="209149"/>
                  </a:lnTo>
                  <a:lnTo>
                    <a:pt x="202916" y="215493"/>
                  </a:lnTo>
                  <a:lnTo>
                    <a:pt x="216029" y="222169"/>
                  </a:lnTo>
                  <a:lnTo>
                    <a:pt x="286301" y="2612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003006" y="2587716"/>
            <a:ext cx="374394" cy="249256"/>
            <a:chOff x="1003006" y="2587716"/>
            <a:chExt cx="374394" cy="249256"/>
          </a:xfrm>
        </p:grpSpPr>
        <p:sp>
          <p:nvSpPr>
            <p:cNvPr id="136" name="Freeform 135"/>
            <p:cNvSpPr/>
            <p:nvPr/>
          </p:nvSpPr>
          <p:spPr>
            <a:xfrm>
              <a:off x="1003006" y="2763901"/>
              <a:ext cx="99105" cy="44047"/>
            </a:xfrm>
            <a:custGeom>
              <a:avLst/>
              <a:gdLst/>
              <a:ahLst/>
              <a:cxnLst/>
              <a:rect l="0" t="0" r="0" b="0"/>
              <a:pathLst>
                <a:path w="99105" h="44047">
                  <a:moveTo>
                    <a:pt x="0" y="44046"/>
                  </a:moveTo>
                  <a:lnTo>
                    <a:pt x="11691" y="26510"/>
                  </a:lnTo>
                  <a:lnTo>
                    <a:pt x="20029" y="20120"/>
                  </a:lnTo>
                  <a:lnTo>
                    <a:pt x="30482" y="14637"/>
                  </a:lnTo>
                  <a:lnTo>
                    <a:pt x="9910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1168179" y="2587716"/>
              <a:ext cx="209221" cy="249256"/>
            </a:xfrm>
            <a:custGeom>
              <a:avLst/>
              <a:gdLst/>
              <a:ahLst/>
              <a:cxnLst/>
              <a:rect l="0" t="0" r="0" b="0"/>
              <a:pathLst>
                <a:path w="209221" h="249256">
                  <a:moveTo>
                    <a:pt x="0" y="0"/>
                  </a:moveTo>
                  <a:lnTo>
                    <a:pt x="23383" y="0"/>
                  </a:lnTo>
                  <a:lnTo>
                    <a:pt x="32718" y="2447"/>
                  </a:lnTo>
                  <a:lnTo>
                    <a:pt x="41388" y="6526"/>
                  </a:lnTo>
                  <a:lnTo>
                    <a:pt x="49615" y="11692"/>
                  </a:lnTo>
                  <a:lnTo>
                    <a:pt x="57547" y="18806"/>
                  </a:lnTo>
                  <a:lnTo>
                    <a:pt x="65282" y="27219"/>
                  </a:lnTo>
                  <a:lnTo>
                    <a:pt x="72886" y="36499"/>
                  </a:lnTo>
                  <a:lnTo>
                    <a:pt x="79178" y="46356"/>
                  </a:lnTo>
                  <a:lnTo>
                    <a:pt x="84597" y="56598"/>
                  </a:lnTo>
                  <a:lnTo>
                    <a:pt x="89433" y="67096"/>
                  </a:lnTo>
                  <a:lnTo>
                    <a:pt x="92657" y="78989"/>
                  </a:lnTo>
                  <a:lnTo>
                    <a:pt x="94806" y="91812"/>
                  </a:lnTo>
                  <a:lnTo>
                    <a:pt x="96239" y="105254"/>
                  </a:lnTo>
                  <a:lnTo>
                    <a:pt x="95970" y="119110"/>
                  </a:lnTo>
                  <a:lnTo>
                    <a:pt x="94568" y="133241"/>
                  </a:lnTo>
                  <a:lnTo>
                    <a:pt x="92410" y="147556"/>
                  </a:lnTo>
                  <a:lnTo>
                    <a:pt x="88524" y="160769"/>
                  </a:lnTo>
                  <a:lnTo>
                    <a:pt x="83486" y="173249"/>
                  </a:lnTo>
                  <a:lnTo>
                    <a:pt x="77681" y="185239"/>
                  </a:lnTo>
                  <a:lnTo>
                    <a:pt x="71363" y="196903"/>
                  </a:lnTo>
                  <a:lnTo>
                    <a:pt x="64705" y="208350"/>
                  </a:lnTo>
                  <a:lnTo>
                    <a:pt x="57819" y="219652"/>
                  </a:lnTo>
                  <a:lnTo>
                    <a:pt x="49557" y="229633"/>
                  </a:lnTo>
                  <a:lnTo>
                    <a:pt x="40379" y="238734"/>
                  </a:lnTo>
                  <a:lnTo>
                    <a:pt x="30590" y="247249"/>
                  </a:lnTo>
                  <a:lnTo>
                    <a:pt x="25288" y="249255"/>
                  </a:lnTo>
                  <a:lnTo>
                    <a:pt x="22976" y="246921"/>
                  </a:lnTo>
                  <a:lnTo>
                    <a:pt x="22659" y="241695"/>
                  </a:lnTo>
                  <a:lnTo>
                    <a:pt x="24894" y="234541"/>
                  </a:lnTo>
                  <a:lnTo>
                    <a:pt x="28831" y="226100"/>
                  </a:lnTo>
                  <a:lnTo>
                    <a:pt x="33903" y="216803"/>
                  </a:lnTo>
                  <a:lnTo>
                    <a:pt x="40955" y="209381"/>
                  </a:lnTo>
                  <a:lnTo>
                    <a:pt x="49326" y="203210"/>
                  </a:lnTo>
                  <a:lnTo>
                    <a:pt x="58578" y="197872"/>
                  </a:lnTo>
                  <a:lnTo>
                    <a:pt x="69640" y="194314"/>
                  </a:lnTo>
                  <a:lnTo>
                    <a:pt x="81908" y="191941"/>
                  </a:lnTo>
                  <a:lnTo>
                    <a:pt x="94981" y="190360"/>
                  </a:lnTo>
                  <a:lnTo>
                    <a:pt x="108591" y="190529"/>
                  </a:lnTo>
                  <a:lnTo>
                    <a:pt x="122558" y="191865"/>
                  </a:lnTo>
                  <a:lnTo>
                    <a:pt x="136763" y="193980"/>
                  </a:lnTo>
                  <a:lnTo>
                    <a:pt x="148680" y="197836"/>
                  </a:lnTo>
                  <a:lnTo>
                    <a:pt x="159072" y="202854"/>
                  </a:lnTo>
                  <a:lnTo>
                    <a:pt x="209220" y="23124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Freeform 138"/>
          <p:cNvSpPr/>
          <p:nvPr/>
        </p:nvSpPr>
        <p:spPr>
          <a:xfrm>
            <a:off x="7887655" y="4041948"/>
            <a:ext cx="1653666" cy="965942"/>
          </a:xfrm>
          <a:custGeom>
            <a:avLst/>
            <a:gdLst/>
            <a:ahLst/>
            <a:cxnLst/>
            <a:rect l="0" t="0" r="0" b="0"/>
            <a:pathLst>
              <a:path w="1653666" h="965942">
                <a:moveTo>
                  <a:pt x="515120" y="10306"/>
                </a:moveTo>
                <a:lnTo>
                  <a:pt x="503428" y="21997"/>
                </a:lnTo>
                <a:lnTo>
                  <a:pt x="484637" y="31000"/>
                </a:lnTo>
                <a:lnTo>
                  <a:pt x="462420" y="40303"/>
                </a:lnTo>
                <a:lnTo>
                  <a:pt x="424956" y="62951"/>
                </a:lnTo>
                <a:lnTo>
                  <a:pt x="376726" y="85415"/>
                </a:lnTo>
                <a:lnTo>
                  <a:pt x="327639" y="114639"/>
                </a:lnTo>
                <a:lnTo>
                  <a:pt x="286376" y="142771"/>
                </a:lnTo>
                <a:lnTo>
                  <a:pt x="243154" y="168371"/>
                </a:lnTo>
                <a:lnTo>
                  <a:pt x="213983" y="188226"/>
                </a:lnTo>
                <a:lnTo>
                  <a:pt x="170045" y="220040"/>
                </a:lnTo>
                <a:lnTo>
                  <a:pt x="143969" y="241777"/>
                </a:lnTo>
                <a:lnTo>
                  <a:pt x="120144" y="263673"/>
                </a:lnTo>
                <a:lnTo>
                  <a:pt x="86096" y="296637"/>
                </a:lnTo>
                <a:lnTo>
                  <a:pt x="63835" y="318643"/>
                </a:lnTo>
                <a:lnTo>
                  <a:pt x="44970" y="343921"/>
                </a:lnTo>
                <a:lnTo>
                  <a:pt x="29652" y="371470"/>
                </a:lnTo>
                <a:lnTo>
                  <a:pt x="18765" y="400027"/>
                </a:lnTo>
                <a:lnTo>
                  <a:pt x="9848" y="429032"/>
                </a:lnTo>
                <a:lnTo>
                  <a:pt x="3030" y="458237"/>
                </a:lnTo>
                <a:lnTo>
                  <a:pt x="0" y="487530"/>
                </a:lnTo>
                <a:lnTo>
                  <a:pt x="1916" y="516863"/>
                </a:lnTo>
                <a:lnTo>
                  <a:pt x="8070" y="546213"/>
                </a:lnTo>
                <a:lnTo>
                  <a:pt x="18961" y="575571"/>
                </a:lnTo>
                <a:lnTo>
                  <a:pt x="31958" y="604932"/>
                </a:lnTo>
                <a:lnTo>
                  <a:pt x="53033" y="648977"/>
                </a:lnTo>
                <a:lnTo>
                  <a:pt x="69941" y="678341"/>
                </a:lnTo>
                <a:lnTo>
                  <a:pt x="93768" y="707705"/>
                </a:lnTo>
                <a:lnTo>
                  <a:pt x="120672" y="737069"/>
                </a:lnTo>
                <a:lnTo>
                  <a:pt x="150166" y="765210"/>
                </a:lnTo>
                <a:lnTo>
                  <a:pt x="183667" y="789952"/>
                </a:lnTo>
                <a:lnTo>
                  <a:pt x="218947" y="813183"/>
                </a:lnTo>
                <a:lnTo>
                  <a:pt x="273203" y="846898"/>
                </a:lnTo>
                <a:lnTo>
                  <a:pt x="310944" y="867857"/>
                </a:lnTo>
                <a:lnTo>
                  <a:pt x="352188" y="885329"/>
                </a:lnTo>
                <a:lnTo>
                  <a:pt x="410834" y="908922"/>
                </a:lnTo>
                <a:lnTo>
                  <a:pt x="451642" y="923972"/>
                </a:lnTo>
                <a:lnTo>
                  <a:pt x="494248" y="937593"/>
                </a:lnTo>
                <a:lnTo>
                  <a:pt x="537655" y="947726"/>
                </a:lnTo>
                <a:lnTo>
                  <a:pt x="581417" y="956308"/>
                </a:lnTo>
                <a:lnTo>
                  <a:pt x="625337" y="962977"/>
                </a:lnTo>
                <a:lnTo>
                  <a:pt x="669327" y="965941"/>
                </a:lnTo>
                <a:lnTo>
                  <a:pt x="713348" y="963996"/>
                </a:lnTo>
                <a:lnTo>
                  <a:pt x="757383" y="960276"/>
                </a:lnTo>
                <a:lnTo>
                  <a:pt x="801424" y="958623"/>
                </a:lnTo>
                <a:lnTo>
                  <a:pt x="848731" y="954626"/>
                </a:lnTo>
                <a:lnTo>
                  <a:pt x="897081" y="947547"/>
                </a:lnTo>
                <a:lnTo>
                  <a:pt x="965573" y="931028"/>
                </a:lnTo>
                <a:lnTo>
                  <a:pt x="1010187" y="921969"/>
                </a:lnTo>
                <a:lnTo>
                  <a:pt x="1057748" y="910602"/>
                </a:lnTo>
                <a:lnTo>
                  <a:pt x="1106211" y="897393"/>
                </a:lnTo>
                <a:lnTo>
                  <a:pt x="1152220" y="883366"/>
                </a:lnTo>
                <a:lnTo>
                  <a:pt x="1193876" y="868975"/>
                </a:lnTo>
                <a:lnTo>
                  <a:pt x="1234005" y="853198"/>
                </a:lnTo>
                <a:lnTo>
                  <a:pt x="1316320" y="816425"/>
                </a:lnTo>
                <a:lnTo>
                  <a:pt x="1354494" y="798032"/>
                </a:lnTo>
                <a:lnTo>
                  <a:pt x="1391853" y="773544"/>
                </a:lnTo>
                <a:lnTo>
                  <a:pt x="1425585" y="749609"/>
                </a:lnTo>
                <a:lnTo>
                  <a:pt x="1458114" y="725514"/>
                </a:lnTo>
                <a:lnTo>
                  <a:pt x="1492963" y="698490"/>
                </a:lnTo>
                <a:lnTo>
                  <a:pt x="1522318" y="673430"/>
                </a:lnTo>
                <a:lnTo>
                  <a:pt x="1548824" y="648833"/>
                </a:lnTo>
                <a:lnTo>
                  <a:pt x="1576917" y="621587"/>
                </a:lnTo>
                <a:lnTo>
                  <a:pt x="1599191" y="593165"/>
                </a:lnTo>
                <a:lnTo>
                  <a:pt x="1616023" y="564220"/>
                </a:lnTo>
                <a:lnTo>
                  <a:pt x="1627583" y="535042"/>
                </a:lnTo>
                <a:lnTo>
                  <a:pt x="1632379" y="519185"/>
                </a:lnTo>
                <a:lnTo>
                  <a:pt x="1636799" y="502497"/>
                </a:lnTo>
                <a:lnTo>
                  <a:pt x="1640969" y="485254"/>
                </a:lnTo>
                <a:lnTo>
                  <a:pt x="1648866" y="456308"/>
                </a:lnTo>
                <a:lnTo>
                  <a:pt x="1652685" y="443449"/>
                </a:lnTo>
                <a:lnTo>
                  <a:pt x="1653665" y="416112"/>
                </a:lnTo>
                <a:lnTo>
                  <a:pt x="1651246" y="387649"/>
                </a:lnTo>
                <a:lnTo>
                  <a:pt x="1650171" y="358685"/>
                </a:lnTo>
                <a:lnTo>
                  <a:pt x="1643167" y="329499"/>
                </a:lnTo>
                <a:lnTo>
                  <a:pt x="1631898" y="300214"/>
                </a:lnTo>
                <a:lnTo>
                  <a:pt x="1618733" y="270885"/>
                </a:lnTo>
                <a:lnTo>
                  <a:pt x="1597564" y="226858"/>
                </a:lnTo>
                <a:lnTo>
                  <a:pt x="1576556" y="200762"/>
                </a:lnTo>
                <a:lnTo>
                  <a:pt x="1529038" y="154100"/>
                </a:lnTo>
                <a:lnTo>
                  <a:pt x="1500015" y="131719"/>
                </a:lnTo>
                <a:lnTo>
                  <a:pt x="1466724" y="109537"/>
                </a:lnTo>
                <a:lnTo>
                  <a:pt x="1431536" y="87443"/>
                </a:lnTo>
                <a:lnTo>
                  <a:pt x="1395505" y="68651"/>
                </a:lnTo>
                <a:lnTo>
                  <a:pt x="1359099" y="52143"/>
                </a:lnTo>
                <a:lnTo>
                  <a:pt x="1322527" y="36649"/>
                </a:lnTo>
                <a:lnTo>
                  <a:pt x="1282619" y="24869"/>
                </a:lnTo>
                <a:lnTo>
                  <a:pt x="1239188" y="15555"/>
                </a:lnTo>
                <a:lnTo>
                  <a:pt x="1191337" y="7337"/>
                </a:lnTo>
                <a:lnTo>
                  <a:pt x="1148046" y="2869"/>
                </a:lnTo>
                <a:lnTo>
                  <a:pt x="1105968" y="883"/>
                </a:lnTo>
                <a:lnTo>
                  <a:pt x="1058718" y="0"/>
                </a:lnTo>
                <a:lnTo>
                  <a:pt x="1012431" y="2871"/>
                </a:lnTo>
                <a:lnTo>
                  <a:pt x="969837" y="8225"/>
                </a:lnTo>
                <a:lnTo>
                  <a:pt x="918343" y="18118"/>
                </a:lnTo>
                <a:lnTo>
                  <a:pt x="856478" y="323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Group 156"/>
          <p:cNvGrpSpPr/>
          <p:nvPr/>
        </p:nvGrpSpPr>
        <p:grpSpPr>
          <a:xfrm>
            <a:off x="4185347" y="3732919"/>
            <a:ext cx="3361117" cy="693729"/>
            <a:chOff x="4185347" y="3732919"/>
            <a:chExt cx="3361117" cy="693729"/>
          </a:xfrm>
        </p:grpSpPr>
        <p:sp>
          <p:nvSpPr>
            <p:cNvPr id="140" name="Freeform 139"/>
            <p:cNvSpPr/>
            <p:nvPr/>
          </p:nvSpPr>
          <p:spPr>
            <a:xfrm>
              <a:off x="4185347" y="3843034"/>
              <a:ext cx="55059" cy="528556"/>
            </a:xfrm>
            <a:custGeom>
              <a:avLst/>
              <a:gdLst/>
              <a:ahLst/>
              <a:cxnLst/>
              <a:rect l="0" t="0" r="0" b="0"/>
              <a:pathLst>
                <a:path w="55059" h="528556">
                  <a:moveTo>
                    <a:pt x="55058" y="0"/>
                  </a:moveTo>
                  <a:lnTo>
                    <a:pt x="49212" y="17537"/>
                  </a:lnTo>
                  <a:lnTo>
                    <a:pt x="46267" y="27597"/>
                  </a:lnTo>
                  <a:lnTo>
                    <a:pt x="39731" y="51825"/>
                  </a:lnTo>
                  <a:lnTo>
                    <a:pt x="37499" y="65138"/>
                  </a:lnTo>
                  <a:lnTo>
                    <a:pt x="36011" y="78907"/>
                  </a:lnTo>
                  <a:lnTo>
                    <a:pt x="35019" y="92980"/>
                  </a:lnTo>
                  <a:lnTo>
                    <a:pt x="33134" y="109704"/>
                  </a:lnTo>
                  <a:lnTo>
                    <a:pt x="27777" y="147861"/>
                  </a:lnTo>
                  <a:lnTo>
                    <a:pt x="25859" y="167090"/>
                  </a:lnTo>
                  <a:lnTo>
                    <a:pt x="24580" y="186028"/>
                  </a:lnTo>
                  <a:lnTo>
                    <a:pt x="23728" y="204770"/>
                  </a:lnTo>
                  <a:lnTo>
                    <a:pt x="22781" y="245171"/>
                  </a:lnTo>
                  <a:lnTo>
                    <a:pt x="22528" y="266222"/>
                  </a:lnTo>
                  <a:lnTo>
                    <a:pt x="21136" y="286374"/>
                  </a:lnTo>
                  <a:lnTo>
                    <a:pt x="18985" y="305925"/>
                  </a:lnTo>
                  <a:lnTo>
                    <a:pt x="16327" y="325077"/>
                  </a:lnTo>
                  <a:lnTo>
                    <a:pt x="14555" y="345187"/>
                  </a:lnTo>
                  <a:lnTo>
                    <a:pt x="13374" y="365934"/>
                  </a:lnTo>
                  <a:lnTo>
                    <a:pt x="12587" y="387106"/>
                  </a:lnTo>
                  <a:lnTo>
                    <a:pt x="10838" y="406115"/>
                  </a:lnTo>
                  <a:lnTo>
                    <a:pt x="8449" y="423682"/>
                  </a:lnTo>
                  <a:lnTo>
                    <a:pt x="5633" y="440287"/>
                  </a:lnTo>
                  <a:lnTo>
                    <a:pt x="3755" y="456251"/>
                  </a:lnTo>
                  <a:lnTo>
                    <a:pt x="2503" y="471788"/>
                  </a:lnTo>
                  <a:lnTo>
                    <a:pt x="0" y="52855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4361532" y="3832023"/>
              <a:ext cx="66070" cy="528556"/>
            </a:xfrm>
            <a:custGeom>
              <a:avLst/>
              <a:gdLst/>
              <a:ahLst/>
              <a:cxnLst/>
              <a:rect l="0" t="0" r="0" b="0"/>
              <a:pathLst>
                <a:path w="66070" h="528556">
                  <a:moveTo>
                    <a:pt x="0" y="0"/>
                  </a:moveTo>
                  <a:lnTo>
                    <a:pt x="5846" y="29228"/>
                  </a:lnTo>
                  <a:lnTo>
                    <a:pt x="7568" y="43955"/>
                  </a:lnTo>
                  <a:lnTo>
                    <a:pt x="8716" y="59891"/>
                  </a:lnTo>
                  <a:lnTo>
                    <a:pt x="9991" y="92687"/>
                  </a:lnTo>
                  <a:lnTo>
                    <a:pt x="10558" y="123577"/>
                  </a:lnTo>
                  <a:lnTo>
                    <a:pt x="11933" y="139889"/>
                  </a:lnTo>
                  <a:lnTo>
                    <a:pt x="14073" y="156882"/>
                  </a:lnTo>
                  <a:lnTo>
                    <a:pt x="16723" y="174328"/>
                  </a:lnTo>
                  <a:lnTo>
                    <a:pt x="18490" y="192076"/>
                  </a:lnTo>
                  <a:lnTo>
                    <a:pt x="19668" y="210026"/>
                  </a:lnTo>
                  <a:lnTo>
                    <a:pt x="20976" y="245059"/>
                  </a:lnTo>
                  <a:lnTo>
                    <a:pt x="21713" y="292297"/>
                  </a:lnTo>
                  <a:lnTo>
                    <a:pt x="21885" y="322408"/>
                  </a:lnTo>
                  <a:lnTo>
                    <a:pt x="23155" y="337289"/>
                  </a:lnTo>
                  <a:lnTo>
                    <a:pt x="25225" y="352104"/>
                  </a:lnTo>
                  <a:lnTo>
                    <a:pt x="27828" y="366875"/>
                  </a:lnTo>
                  <a:lnTo>
                    <a:pt x="30787" y="381616"/>
                  </a:lnTo>
                  <a:lnTo>
                    <a:pt x="37337" y="411046"/>
                  </a:lnTo>
                  <a:lnTo>
                    <a:pt x="39574" y="425745"/>
                  </a:lnTo>
                  <a:lnTo>
                    <a:pt x="41065" y="440439"/>
                  </a:lnTo>
                  <a:lnTo>
                    <a:pt x="42058" y="455129"/>
                  </a:lnTo>
                  <a:lnTo>
                    <a:pt x="43945" y="468592"/>
                  </a:lnTo>
                  <a:lnTo>
                    <a:pt x="46426" y="481239"/>
                  </a:lnTo>
                  <a:lnTo>
                    <a:pt x="66069" y="52855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4681321" y="3865057"/>
              <a:ext cx="219778" cy="264279"/>
            </a:xfrm>
            <a:custGeom>
              <a:avLst/>
              <a:gdLst/>
              <a:ahLst/>
              <a:cxnLst/>
              <a:rect l="0" t="0" r="0" b="0"/>
              <a:pathLst>
                <a:path w="219778" h="264279">
                  <a:moveTo>
                    <a:pt x="10558" y="0"/>
                  </a:moveTo>
                  <a:lnTo>
                    <a:pt x="4712" y="17537"/>
                  </a:lnTo>
                  <a:lnTo>
                    <a:pt x="2990" y="27598"/>
                  </a:lnTo>
                  <a:lnTo>
                    <a:pt x="1842" y="39198"/>
                  </a:lnTo>
                  <a:lnTo>
                    <a:pt x="1077" y="51826"/>
                  </a:lnTo>
                  <a:lnTo>
                    <a:pt x="227" y="82170"/>
                  </a:lnTo>
                  <a:lnTo>
                    <a:pt x="0" y="98827"/>
                  </a:lnTo>
                  <a:lnTo>
                    <a:pt x="1072" y="114825"/>
                  </a:lnTo>
                  <a:lnTo>
                    <a:pt x="3010" y="130384"/>
                  </a:lnTo>
                  <a:lnTo>
                    <a:pt x="5526" y="145651"/>
                  </a:lnTo>
                  <a:lnTo>
                    <a:pt x="8427" y="159500"/>
                  </a:lnTo>
                  <a:lnTo>
                    <a:pt x="11584" y="172403"/>
                  </a:lnTo>
                  <a:lnTo>
                    <a:pt x="14912" y="184675"/>
                  </a:lnTo>
                  <a:lnTo>
                    <a:pt x="19578" y="195304"/>
                  </a:lnTo>
                  <a:lnTo>
                    <a:pt x="25136" y="204837"/>
                  </a:lnTo>
                  <a:lnTo>
                    <a:pt x="31288" y="213639"/>
                  </a:lnTo>
                  <a:lnTo>
                    <a:pt x="39060" y="220731"/>
                  </a:lnTo>
                  <a:lnTo>
                    <a:pt x="47912" y="226682"/>
                  </a:lnTo>
                  <a:lnTo>
                    <a:pt x="57484" y="231873"/>
                  </a:lnTo>
                  <a:lnTo>
                    <a:pt x="67536" y="236557"/>
                  </a:lnTo>
                  <a:lnTo>
                    <a:pt x="77907" y="240903"/>
                  </a:lnTo>
                  <a:lnTo>
                    <a:pt x="88492" y="245024"/>
                  </a:lnTo>
                  <a:lnTo>
                    <a:pt x="100442" y="247771"/>
                  </a:lnTo>
                  <a:lnTo>
                    <a:pt x="113304" y="249603"/>
                  </a:lnTo>
                  <a:lnTo>
                    <a:pt x="126772" y="250824"/>
                  </a:lnTo>
                  <a:lnTo>
                    <a:pt x="139421" y="252862"/>
                  </a:lnTo>
                  <a:lnTo>
                    <a:pt x="151524" y="255443"/>
                  </a:lnTo>
                  <a:lnTo>
                    <a:pt x="219777" y="2642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4879075" y="3887080"/>
              <a:ext cx="55059" cy="418441"/>
            </a:xfrm>
            <a:custGeom>
              <a:avLst/>
              <a:gdLst/>
              <a:ahLst/>
              <a:cxnLst/>
              <a:rect l="0" t="0" r="0" b="0"/>
              <a:pathLst>
                <a:path w="55059" h="418441">
                  <a:moveTo>
                    <a:pt x="0" y="0"/>
                  </a:moveTo>
                  <a:lnTo>
                    <a:pt x="0" y="29229"/>
                  </a:lnTo>
                  <a:lnTo>
                    <a:pt x="1224" y="43956"/>
                  </a:lnTo>
                  <a:lnTo>
                    <a:pt x="3263" y="59892"/>
                  </a:lnTo>
                  <a:lnTo>
                    <a:pt x="5846" y="76633"/>
                  </a:lnTo>
                  <a:lnTo>
                    <a:pt x="7568" y="93912"/>
                  </a:lnTo>
                  <a:lnTo>
                    <a:pt x="8716" y="111548"/>
                  </a:lnTo>
                  <a:lnTo>
                    <a:pt x="9482" y="129424"/>
                  </a:lnTo>
                  <a:lnTo>
                    <a:pt x="11215" y="145011"/>
                  </a:lnTo>
                  <a:lnTo>
                    <a:pt x="13594" y="159073"/>
                  </a:lnTo>
                  <a:lnTo>
                    <a:pt x="16404" y="172118"/>
                  </a:lnTo>
                  <a:lnTo>
                    <a:pt x="18277" y="186932"/>
                  </a:lnTo>
                  <a:lnTo>
                    <a:pt x="19526" y="202926"/>
                  </a:lnTo>
                  <a:lnTo>
                    <a:pt x="20358" y="219706"/>
                  </a:lnTo>
                  <a:lnTo>
                    <a:pt x="22137" y="234563"/>
                  </a:lnTo>
                  <a:lnTo>
                    <a:pt x="24546" y="248139"/>
                  </a:lnTo>
                  <a:lnTo>
                    <a:pt x="33783" y="291307"/>
                  </a:lnTo>
                  <a:lnTo>
                    <a:pt x="37204" y="307991"/>
                  </a:lnTo>
                  <a:lnTo>
                    <a:pt x="39485" y="324008"/>
                  </a:lnTo>
                  <a:lnTo>
                    <a:pt x="41005" y="339580"/>
                  </a:lnTo>
                  <a:lnTo>
                    <a:pt x="42019" y="354855"/>
                  </a:lnTo>
                  <a:lnTo>
                    <a:pt x="43918" y="368709"/>
                  </a:lnTo>
                  <a:lnTo>
                    <a:pt x="46408" y="381616"/>
                  </a:lnTo>
                  <a:lnTo>
                    <a:pt x="55058" y="4184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4559793" y="3732919"/>
              <a:ext cx="77029" cy="627660"/>
            </a:xfrm>
            <a:custGeom>
              <a:avLst/>
              <a:gdLst/>
              <a:ahLst/>
              <a:cxnLst/>
              <a:rect l="0" t="0" r="0" b="0"/>
              <a:pathLst>
                <a:path w="77029" h="627660">
                  <a:moveTo>
                    <a:pt x="55005" y="0"/>
                  </a:moveTo>
                  <a:lnTo>
                    <a:pt x="49159" y="17536"/>
                  </a:lnTo>
                  <a:lnTo>
                    <a:pt x="46214" y="27597"/>
                  </a:lnTo>
                  <a:lnTo>
                    <a:pt x="36222" y="63914"/>
                  </a:lnTo>
                  <a:lnTo>
                    <a:pt x="29120" y="87134"/>
                  </a:lnTo>
                  <a:lnTo>
                    <a:pt x="26737" y="100912"/>
                  </a:lnTo>
                  <a:lnTo>
                    <a:pt x="25148" y="116215"/>
                  </a:lnTo>
                  <a:lnTo>
                    <a:pt x="24089" y="132534"/>
                  </a:lnTo>
                  <a:lnTo>
                    <a:pt x="22159" y="148308"/>
                  </a:lnTo>
                  <a:lnTo>
                    <a:pt x="19649" y="163718"/>
                  </a:lnTo>
                  <a:lnTo>
                    <a:pt x="13598" y="196338"/>
                  </a:lnTo>
                  <a:lnTo>
                    <a:pt x="6830" y="235305"/>
                  </a:lnTo>
                  <a:lnTo>
                    <a:pt x="4536" y="253527"/>
                  </a:lnTo>
                  <a:lnTo>
                    <a:pt x="3006" y="270569"/>
                  </a:lnTo>
                  <a:lnTo>
                    <a:pt x="1987" y="286824"/>
                  </a:lnTo>
                  <a:lnTo>
                    <a:pt x="854" y="324462"/>
                  </a:lnTo>
                  <a:lnTo>
                    <a:pt x="0" y="448989"/>
                  </a:lnTo>
                  <a:lnTo>
                    <a:pt x="1206" y="464499"/>
                  </a:lnTo>
                  <a:lnTo>
                    <a:pt x="3233" y="478510"/>
                  </a:lnTo>
                  <a:lnTo>
                    <a:pt x="5808" y="491521"/>
                  </a:lnTo>
                  <a:lnTo>
                    <a:pt x="11932" y="519029"/>
                  </a:lnTo>
                  <a:lnTo>
                    <a:pt x="15278" y="533215"/>
                  </a:lnTo>
                  <a:lnTo>
                    <a:pt x="19956" y="547568"/>
                  </a:lnTo>
                  <a:lnTo>
                    <a:pt x="25522" y="562029"/>
                  </a:lnTo>
                  <a:lnTo>
                    <a:pt x="31679" y="576565"/>
                  </a:lnTo>
                  <a:lnTo>
                    <a:pt x="38230" y="588702"/>
                  </a:lnTo>
                  <a:lnTo>
                    <a:pt x="45046" y="599240"/>
                  </a:lnTo>
                  <a:lnTo>
                    <a:pt x="77028" y="6276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4956156" y="3743930"/>
              <a:ext cx="142507" cy="682718"/>
            </a:xfrm>
            <a:custGeom>
              <a:avLst/>
              <a:gdLst/>
              <a:ahLst/>
              <a:cxnLst/>
              <a:rect l="0" t="0" r="0" b="0"/>
              <a:pathLst>
                <a:path w="142507" h="682718">
                  <a:moveTo>
                    <a:pt x="0" y="0"/>
                  </a:moveTo>
                  <a:lnTo>
                    <a:pt x="5846" y="17537"/>
                  </a:lnTo>
                  <a:lnTo>
                    <a:pt x="10015" y="27597"/>
                  </a:lnTo>
                  <a:lnTo>
                    <a:pt x="15241" y="39198"/>
                  </a:lnTo>
                  <a:lnTo>
                    <a:pt x="21173" y="51826"/>
                  </a:lnTo>
                  <a:lnTo>
                    <a:pt x="34288" y="82170"/>
                  </a:lnTo>
                  <a:lnTo>
                    <a:pt x="41211" y="98826"/>
                  </a:lnTo>
                  <a:lnTo>
                    <a:pt x="48274" y="113601"/>
                  </a:lnTo>
                  <a:lnTo>
                    <a:pt x="55429" y="127122"/>
                  </a:lnTo>
                  <a:lnTo>
                    <a:pt x="62647" y="139805"/>
                  </a:lnTo>
                  <a:lnTo>
                    <a:pt x="68682" y="153156"/>
                  </a:lnTo>
                  <a:lnTo>
                    <a:pt x="73929" y="166950"/>
                  </a:lnTo>
                  <a:lnTo>
                    <a:pt x="91140" y="218407"/>
                  </a:lnTo>
                  <a:lnTo>
                    <a:pt x="95019" y="231251"/>
                  </a:lnTo>
                  <a:lnTo>
                    <a:pt x="106322" y="271485"/>
                  </a:lnTo>
                  <a:lnTo>
                    <a:pt x="117421" y="308420"/>
                  </a:lnTo>
                  <a:lnTo>
                    <a:pt x="128458" y="348592"/>
                  </a:lnTo>
                  <a:lnTo>
                    <a:pt x="135805" y="372714"/>
                  </a:lnTo>
                  <a:lnTo>
                    <a:pt x="138253" y="387956"/>
                  </a:lnTo>
                  <a:lnTo>
                    <a:pt x="139886" y="405458"/>
                  </a:lnTo>
                  <a:lnTo>
                    <a:pt x="140974" y="424467"/>
                  </a:lnTo>
                  <a:lnTo>
                    <a:pt x="142183" y="465165"/>
                  </a:lnTo>
                  <a:lnTo>
                    <a:pt x="142506" y="486295"/>
                  </a:lnTo>
                  <a:lnTo>
                    <a:pt x="140274" y="506499"/>
                  </a:lnTo>
                  <a:lnTo>
                    <a:pt x="136338" y="526086"/>
                  </a:lnTo>
                  <a:lnTo>
                    <a:pt x="131268" y="545262"/>
                  </a:lnTo>
                  <a:lnTo>
                    <a:pt x="122372" y="576356"/>
                  </a:lnTo>
                  <a:lnTo>
                    <a:pt x="118286" y="589786"/>
                  </a:lnTo>
                  <a:lnTo>
                    <a:pt x="113116" y="602411"/>
                  </a:lnTo>
                  <a:lnTo>
                    <a:pt x="107222" y="614497"/>
                  </a:lnTo>
                  <a:lnTo>
                    <a:pt x="100846" y="626226"/>
                  </a:lnTo>
                  <a:lnTo>
                    <a:pt x="94148" y="636492"/>
                  </a:lnTo>
                  <a:lnTo>
                    <a:pt x="87235" y="645783"/>
                  </a:lnTo>
                  <a:lnTo>
                    <a:pt x="55058" y="68271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5462688" y="3953150"/>
              <a:ext cx="22024" cy="231244"/>
            </a:xfrm>
            <a:custGeom>
              <a:avLst/>
              <a:gdLst/>
              <a:ahLst/>
              <a:cxnLst/>
              <a:rect l="0" t="0" r="0" b="0"/>
              <a:pathLst>
                <a:path w="22024" h="231244">
                  <a:moveTo>
                    <a:pt x="0" y="0"/>
                  </a:moveTo>
                  <a:lnTo>
                    <a:pt x="0" y="23383"/>
                  </a:lnTo>
                  <a:lnTo>
                    <a:pt x="1224" y="35165"/>
                  </a:lnTo>
                  <a:lnTo>
                    <a:pt x="3263" y="47913"/>
                  </a:lnTo>
                  <a:lnTo>
                    <a:pt x="5846" y="61306"/>
                  </a:lnTo>
                  <a:lnTo>
                    <a:pt x="7568" y="76352"/>
                  </a:lnTo>
                  <a:lnTo>
                    <a:pt x="8716" y="92501"/>
                  </a:lnTo>
                  <a:lnTo>
                    <a:pt x="9481" y="109384"/>
                  </a:lnTo>
                  <a:lnTo>
                    <a:pt x="10331" y="144456"/>
                  </a:lnTo>
                  <a:lnTo>
                    <a:pt x="10558" y="162373"/>
                  </a:lnTo>
                  <a:lnTo>
                    <a:pt x="11933" y="177989"/>
                  </a:lnTo>
                  <a:lnTo>
                    <a:pt x="14073" y="192070"/>
                  </a:lnTo>
                  <a:lnTo>
                    <a:pt x="22023" y="23124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5385607" y="4074277"/>
              <a:ext cx="165174" cy="33036"/>
            </a:xfrm>
            <a:custGeom>
              <a:avLst/>
              <a:gdLst/>
              <a:ahLst/>
              <a:cxnLst/>
              <a:rect l="0" t="0" r="0" b="0"/>
              <a:pathLst>
                <a:path w="165174" h="33036">
                  <a:moveTo>
                    <a:pt x="0" y="0"/>
                  </a:moveTo>
                  <a:lnTo>
                    <a:pt x="61306" y="15327"/>
                  </a:lnTo>
                  <a:lnTo>
                    <a:pt x="75129" y="17559"/>
                  </a:lnTo>
                  <a:lnTo>
                    <a:pt x="89238" y="19047"/>
                  </a:lnTo>
                  <a:lnTo>
                    <a:pt x="103538" y="20039"/>
                  </a:lnTo>
                  <a:lnTo>
                    <a:pt x="116743" y="21924"/>
                  </a:lnTo>
                  <a:lnTo>
                    <a:pt x="129216" y="24404"/>
                  </a:lnTo>
                  <a:lnTo>
                    <a:pt x="165173" y="330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5769869" y="3798988"/>
              <a:ext cx="298456" cy="451475"/>
            </a:xfrm>
            <a:custGeom>
              <a:avLst/>
              <a:gdLst/>
              <a:ahLst/>
              <a:cxnLst/>
              <a:rect l="0" t="0" r="0" b="0"/>
              <a:pathLst>
                <a:path w="298456" h="451475">
                  <a:moveTo>
                    <a:pt x="133281" y="0"/>
                  </a:moveTo>
                  <a:lnTo>
                    <a:pt x="109899" y="0"/>
                  </a:lnTo>
                  <a:lnTo>
                    <a:pt x="99340" y="1224"/>
                  </a:lnTo>
                  <a:lnTo>
                    <a:pt x="88631" y="3263"/>
                  </a:lnTo>
                  <a:lnTo>
                    <a:pt x="77821" y="5846"/>
                  </a:lnTo>
                  <a:lnTo>
                    <a:pt x="68167" y="11238"/>
                  </a:lnTo>
                  <a:lnTo>
                    <a:pt x="59284" y="18504"/>
                  </a:lnTo>
                  <a:lnTo>
                    <a:pt x="50916" y="27018"/>
                  </a:lnTo>
                  <a:lnTo>
                    <a:pt x="42889" y="36365"/>
                  </a:lnTo>
                  <a:lnTo>
                    <a:pt x="35091" y="46266"/>
                  </a:lnTo>
                  <a:lnTo>
                    <a:pt x="27445" y="56538"/>
                  </a:lnTo>
                  <a:lnTo>
                    <a:pt x="19901" y="68280"/>
                  </a:lnTo>
                  <a:lnTo>
                    <a:pt x="12425" y="81001"/>
                  </a:lnTo>
                  <a:lnTo>
                    <a:pt x="4994" y="94377"/>
                  </a:lnTo>
                  <a:lnTo>
                    <a:pt x="1263" y="108187"/>
                  </a:lnTo>
                  <a:lnTo>
                    <a:pt x="0" y="122289"/>
                  </a:lnTo>
                  <a:lnTo>
                    <a:pt x="381" y="136584"/>
                  </a:lnTo>
                  <a:lnTo>
                    <a:pt x="1858" y="149784"/>
                  </a:lnTo>
                  <a:lnTo>
                    <a:pt x="4067" y="162255"/>
                  </a:lnTo>
                  <a:lnTo>
                    <a:pt x="6762" y="174240"/>
                  </a:lnTo>
                  <a:lnTo>
                    <a:pt x="11007" y="185900"/>
                  </a:lnTo>
                  <a:lnTo>
                    <a:pt x="16284" y="197343"/>
                  </a:lnTo>
                  <a:lnTo>
                    <a:pt x="22248" y="208643"/>
                  </a:lnTo>
                  <a:lnTo>
                    <a:pt x="31119" y="218623"/>
                  </a:lnTo>
                  <a:lnTo>
                    <a:pt x="41926" y="227724"/>
                  </a:lnTo>
                  <a:lnTo>
                    <a:pt x="54025" y="236238"/>
                  </a:lnTo>
                  <a:lnTo>
                    <a:pt x="66985" y="241914"/>
                  </a:lnTo>
                  <a:lnTo>
                    <a:pt x="80519" y="245698"/>
                  </a:lnTo>
                  <a:lnTo>
                    <a:pt x="94437" y="248221"/>
                  </a:lnTo>
                  <a:lnTo>
                    <a:pt x="108609" y="248679"/>
                  </a:lnTo>
                  <a:lnTo>
                    <a:pt x="122951" y="247761"/>
                  </a:lnTo>
                  <a:lnTo>
                    <a:pt x="137406" y="245925"/>
                  </a:lnTo>
                  <a:lnTo>
                    <a:pt x="149489" y="242255"/>
                  </a:lnTo>
                  <a:lnTo>
                    <a:pt x="159992" y="237360"/>
                  </a:lnTo>
                  <a:lnTo>
                    <a:pt x="169441" y="231651"/>
                  </a:lnTo>
                  <a:lnTo>
                    <a:pt x="178188" y="224174"/>
                  </a:lnTo>
                  <a:lnTo>
                    <a:pt x="186466" y="215518"/>
                  </a:lnTo>
                  <a:lnTo>
                    <a:pt x="194431" y="206078"/>
                  </a:lnTo>
                  <a:lnTo>
                    <a:pt x="202188" y="196113"/>
                  </a:lnTo>
                  <a:lnTo>
                    <a:pt x="209807" y="185800"/>
                  </a:lnTo>
                  <a:lnTo>
                    <a:pt x="217333" y="175254"/>
                  </a:lnTo>
                  <a:lnTo>
                    <a:pt x="223574" y="164553"/>
                  </a:lnTo>
                  <a:lnTo>
                    <a:pt x="228958" y="153749"/>
                  </a:lnTo>
                  <a:lnTo>
                    <a:pt x="233771" y="142875"/>
                  </a:lnTo>
                  <a:lnTo>
                    <a:pt x="238203" y="131955"/>
                  </a:lnTo>
                  <a:lnTo>
                    <a:pt x="242382" y="121004"/>
                  </a:lnTo>
                  <a:lnTo>
                    <a:pt x="246390" y="110034"/>
                  </a:lnTo>
                  <a:lnTo>
                    <a:pt x="249063" y="97826"/>
                  </a:lnTo>
                  <a:lnTo>
                    <a:pt x="250845" y="84793"/>
                  </a:lnTo>
                  <a:lnTo>
                    <a:pt x="252033" y="71211"/>
                  </a:lnTo>
                  <a:lnTo>
                    <a:pt x="252825" y="67050"/>
                  </a:lnTo>
                  <a:lnTo>
                    <a:pt x="253353" y="69170"/>
                  </a:lnTo>
                  <a:lnTo>
                    <a:pt x="253705" y="75478"/>
                  </a:lnTo>
                  <a:lnTo>
                    <a:pt x="254096" y="95537"/>
                  </a:lnTo>
                  <a:lnTo>
                    <a:pt x="254200" y="107737"/>
                  </a:lnTo>
                  <a:lnTo>
                    <a:pt x="255493" y="120765"/>
                  </a:lnTo>
                  <a:lnTo>
                    <a:pt x="257578" y="134345"/>
                  </a:lnTo>
                  <a:lnTo>
                    <a:pt x="260193" y="148291"/>
                  </a:lnTo>
                  <a:lnTo>
                    <a:pt x="261935" y="163707"/>
                  </a:lnTo>
                  <a:lnTo>
                    <a:pt x="263097" y="180101"/>
                  </a:lnTo>
                  <a:lnTo>
                    <a:pt x="263872" y="197149"/>
                  </a:lnTo>
                  <a:lnTo>
                    <a:pt x="265611" y="214631"/>
                  </a:lnTo>
                  <a:lnTo>
                    <a:pt x="267995" y="232403"/>
                  </a:lnTo>
                  <a:lnTo>
                    <a:pt x="270807" y="250369"/>
                  </a:lnTo>
                  <a:lnTo>
                    <a:pt x="272682" y="268464"/>
                  </a:lnTo>
                  <a:lnTo>
                    <a:pt x="273933" y="286644"/>
                  </a:lnTo>
                  <a:lnTo>
                    <a:pt x="274766" y="304882"/>
                  </a:lnTo>
                  <a:lnTo>
                    <a:pt x="276545" y="321935"/>
                  </a:lnTo>
                  <a:lnTo>
                    <a:pt x="278954" y="338197"/>
                  </a:lnTo>
                  <a:lnTo>
                    <a:pt x="281784" y="353933"/>
                  </a:lnTo>
                  <a:lnTo>
                    <a:pt x="284894" y="368094"/>
                  </a:lnTo>
                  <a:lnTo>
                    <a:pt x="288191" y="381205"/>
                  </a:lnTo>
                  <a:lnTo>
                    <a:pt x="298455" y="45147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6211474" y="4107312"/>
              <a:ext cx="121128" cy="22024"/>
            </a:xfrm>
            <a:custGeom>
              <a:avLst/>
              <a:gdLst/>
              <a:ahLst/>
              <a:cxnLst/>
              <a:rect l="0" t="0" r="0" b="0"/>
              <a:pathLst>
                <a:path w="121128" h="22024">
                  <a:moveTo>
                    <a:pt x="0" y="0"/>
                  </a:moveTo>
                  <a:lnTo>
                    <a:pt x="17538" y="5845"/>
                  </a:lnTo>
                  <a:lnTo>
                    <a:pt x="28821" y="7567"/>
                  </a:lnTo>
                  <a:lnTo>
                    <a:pt x="42460" y="8715"/>
                  </a:lnTo>
                  <a:lnTo>
                    <a:pt x="57671" y="9481"/>
                  </a:lnTo>
                  <a:lnTo>
                    <a:pt x="71482" y="11214"/>
                  </a:lnTo>
                  <a:lnTo>
                    <a:pt x="84360" y="13594"/>
                  </a:lnTo>
                  <a:lnTo>
                    <a:pt x="121127" y="220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6387659" y="3946007"/>
              <a:ext cx="198209" cy="264414"/>
            </a:xfrm>
            <a:custGeom>
              <a:avLst/>
              <a:gdLst/>
              <a:ahLst/>
              <a:cxnLst/>
              <a:rect l="0" t="0" r="0" b="0"/>
              <a:pathLst>
                <a:path w="198209" h="264414">
                  <a:moveTo>
                    <a:pt x="0" y="40177"/>
                  </a:moveTo>
                  <a:lnTo>
                    <a:pt x="30653" y="9524"/>
                  </a:lnTo>
                  <a:lnTo>
                    <a:pt x="41235" y="5060"/>
                  </a:lnTo>
                  <a:lnTo>
                    <a:pt x="54407" y="2084"/>
                  </a:lnTo>
                  <a:lnTo>
                    <a:pt x="69306" y="99"/>
                  </a:lnTo>
                  <a:lnTo>
                    <a:pt x="84133" y="0"/>
                  </a:lnTo>
                  <a:lnTo>
                    <a:pt x="98911" y="1158"/>
                  </a:lnTo>
                  <a:lnTo>
                    <a:pt x="113657" y="3153"/>
                  </a:lnTo>
                  <a:lnTo>
                    <a:pt x="125935" y="6930"/>
                  </a:lnTo>
                  <a:lnTo>
                    <a:pt x="136568" y="11895"/>
                  </a:lnTo>
                  <a:lnTo>
                    <a:pt x="146103" y="17652"/>
                  </a:lnTo>
                  <a:lnTo>
                    <a:pt x="154907" y="23937"/>
                  </a:lnTo>
                  <a:lnTo>
                    <a:pt x="163224" y="30574"/>
                  </a:lnTo>
                  <a:lnTo>
                    <a:pt x="171215" y="37446"/>
                  </a:lnTo>
                  <a:lnTo>
                    <a:pt x="176541" y="48144"/>
                  </a:lnTo>
                  <a:lnTo>
                    <a:pt x="180093" y="61395"/>
                  </a:lnTo>
                  <a:lnTo>
                    <a:pt x="182461" y="76345"/>
                  </a:lnTo>
                  <a:lnTo>
                    <a:pt x="182816" y="89983"/>
                  </a:lnTo>
                  <a:lnTo>
                    <a:pt x="181829" y="102745"/>
                  </a:lnTo>
                  <a:lnTo>
                    <a:pt x="179947" y="114924"/>
                  </a:lnTo>
                  <a:lnTo>
                    <a:pt x="176246" y="127937"/>
                  </a:lnTo>
                  <a:lnTo>
                    <a:pt x="171332" y="141507"/>
                  </a:lnTo>
                  <a:lnTo>
                    <a:pt x="165609" y="155447"/>
                  </a:lnTo>
                  <a:lnTo>
                    <a:pt x="159346" y="168412"/>
                  </a:lnTo>
                  <a:lnTo>
                    <a:pt x="152724" y="180725"/>
                  </a:lnTo>
                  <a:lnTo>
                    <a:pt x="145863" y="192604"/>
                  </a:lnTo>
                  <a:lnTo>
                    <a:pt x="131713" y="215591"/>
                  </a:lnTo>
                  <a:lnTo>
                    <a:pt x="124514" y="226860"/>
                  </a:lnTo>
                  <a:lnTo>
                    <a:pt x="116044" y="235596"/>
                  </a:lnTo>
                  <a:lnTo>
                    <a:pt x="106727" y="242643"/>
                  </a:lnTo>
                  <a:lnTo>
                    <a:pt x="96845" y="248565"/>
                  </a:lnTo>
                  <a:lnTo>
                    <a:pt x="86586" y="253737"/>
                  </a:lnTo>
                  <a:lnTo>
                    <a:pt x="76077" y="258408"/>
                  </a:lnTo>
                  <a:lnTo>
                    <a:pt x="65400" y="262745"/>
                  </a:lnTo>
                  <a:lnTo>
                    <a:pt x="54612" y="264413"/>
                  </a:lnTo>
                  <a:lnTo>
                    <a:pt x="43749" y="264302"/>
                  </a:lnTo>
                  <a:lnTo>
                    <a:pt x="32837" y="263004"/>
                  </a:lnTo>
                  <a:lnTo>
                    <a:pt x="26785" y="257245"/>
                  </a:lnTo>
                  <a:lnTo>
                    <a:pt x="23975" y="248511"/>
                  </a:lnTo>
                  <a:lnTo>
                    <a:pt x="23324" y="237795"/>
                  </a:lnTo>
                  <a:lnTo>
                    <a:pt x="27785" y="230651"/>
                  </a:lnTo>
                  <a:lnTo>
                    <a:pt x="35652" y="225888"/>
                  </a:lnTo>
                  <a:lnTo>
                    <a:pt x="45791" y="222713"/>
                  </a:lnTo>
                  <a:lnTo>
                    <a:pt x="57445" y="220596"/>
                  </a:lnTo>
                  <a:lnTo>
                    <a:pt x="70108" y="219185"/>
                  </a:lnTo>
                  <a:lnTo>
                    <a:pt x="83444" y="218244"/>
                  </a:lnTo>
                  <a:lnTo>
                    <a:pt x="98452" y="218840"/>
                  </a:lnTo>
                  <a:lnTo>
                    <a:pt x="114575" y="220461"/>
                  </a:lnTo>
                  <a:lnTo>
                    <a:pt x="131441" y="222766"/>
                  </a:lnTo>
                  <a:lnTo>
                    <a:pt x="146356" y="226749"/>
                  </a:lnTo>
                  <a:lnTo>
                    <a:pt x="159970" y="231851"/>
                  </a:lnTo>
                  <a:lnTo>
                    <a:pt x="198208" y="24939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6179085" y="3776965"/>
              <a:ext cx="98459" cy="484509"/>
            </a:xfrm>
            <a:custGeom>
              <a:avLst/>
              <a:gdLst/>
              <a:ahLst/>
              <a:cxnLst/>
              <a:rect l="0" t="0" r="0" b="0"/>
              <a:pathLst>
                <a:path w="98459" h="484509">
                  <a:moveTo>
                    <a:pt x="98458" y="0"/>
                  </a:moveTo>
                  <a:lnTo>
                    <a:pt x="67806" y="45979"/>
                  </a:lnTo>
                  <a:lnTo>
                    <a:pt x="62118" y="57570"/>
                  </a:lnTo>
                  <a:lnTo>
                    <a:pt x="57102" y="70191"/>
                  </a:lnTo>
                  <a:lnTo>
                    <a:pt x="52535" y="83499"/>
                  </a:lnTo>
                  <a:lnTo>
                    <a:pt x="48267" y="97265"/>
                  </a:lnTo>
                  <a:lnTo>
                    <a:pt x="32626" y="151261"/>
                  </a:lnTo>
                  <a:lnTo>
                    <a:pt x="28876" y="163239"/>
                  </a:lnTo>
                  <a:lnTo>
                    <a:pt x="25153" y="177343"/>
                  </a:lnTo>
                  <a:lnTo>
                    <a:pt x="17754" y="209326"/>
                  </a:lnTo>
                  <a:lnTo>
                    <a:pt x="6709" y="261726"/>
                  </a:lnTo>
                  <a:lnTo>
                    <a:pt x="4258" y="278482"/>
                  </a:lnTo>
                  <a:lnTo>
                    <a:pt x="2623" y="294547"/>
                  </a:lnTo>
                  <a:lnTo>
                    <a:pt x="1533" y="310151"/>
                  </a:lnTo>
                  <a:lnTo>
                    <a:pt x="807" y="325447"/>
                  </a:lnTo>
                  <a:lnTo>
                    <a:pt x="0" y="355494"/>
                  </a:lnTo>
                  <a:lnTo>
                    <a:pt x="1008" y="369135"/>
                  </a:lnTo>
                  <a:lnTo>
                    <a:pt x="2904" y="381899"/>
                  </a:lnTo>
                  <a:lnTo>
                    <a:pt x="5391" y="394079"/>
                  </a:lnTo>
                  <a:lnTo>
                    <a:pt x="8273" y="405870"/>
                  </a:lnTo>
                  <a:lnTo>
                    <a:pt x="11418" y="417401"/>
                  </a:lnTo>
                  <a:lnTo>
                    <a:pt x="14738" y="428758"/>
                  </a:lnTo>
                  <a:lnTo>
                    <a:pt x="19398" y="440001"/>
                  </a:lnTo>
                  <a:lnTo>
                    <a:pt x="24952" y="451166"/>
                  </a:lnTo>
                  <a:lnTo>
                    <a:pt x="54412" y="48450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6640925" y="3843034"/>
              <a:ext cx="76387" cy="506533"/>
            </a:xfrm>
            <a:custGeom>
              <a:avLst/>
              <a:gdLst/>
              <a:ahLst/>
              <a:cxnLst/>
              <a:rect l="0" t="0" r="0" b="0"/>
              <a:pathLst>
                <a:path w="76387" h="506533">
                  <a:moveTo>
                    <a:pt x="0" y="0"/>
                  </a:moveTo>
                  <a:lnTo>
                    <a:pt x="5846" y="17537"/>
                  </a:lnTo>
                  <a:lnTo>
                    <a:pt x="10015" y="27597"/>
                  </a:lnTo>
                  <a:lnTo>
                    <a:pt x="15241" y="39198"/>
                  </a:lnTo>
                  <a:lnTo>
                    <a:pt x="21173" y="51825"/>
                  </a:lnTo>
                  <a:lnTo>
                    <a:pt x="34288" y="82170"/>
                  </a:lnTo>
                  <a:lnTo>
                    <a:pt x="41212" y="98826"/>
                  </a:lnTo>
                  <a:lnTo>
                    <a:pt x="47051" y="116048"/>
                  </a:lnTo>
                  <a:lnTo>
                    <a:pt x="52167" y="133647"/>
                  </a:lnTo>
                  <a:lnTo>
                    <a:pt x="56801" y="151497"/>
                  </a:lnTo>
                  <a:lnTo>
                    <a:pt x="65212" y="187644"/>
                  </a:lnTo>
                  <a:lnTo>
                    <a:pt x="69169" y="205847"/>
                  </a:lnTo>
                  <a:lnTo>
                    <a:pt x="71806" y="222877"/>
                  </a:lnTo>
                  <a:lnTo>
                    <a:pt x="73564" y="239124"/>
                  </a:lnTo>
                  <a:lnTo>
                    <a:pt x="74737" y="254850"/>
                  </a:lnTo>
                  <a:lnTo>
                    <a:pt x="75518" y="271451"/>
                  </a:lnTo>
                  <a:lnTo>
                    <a:pt x="76386" y="306210"/>
                  </a:lnTo>
                  <a:lnTo>
                    <a:pt x="75395" y="322821"/>
                  </a:lnTo>
                  <a:lnTo>
                    <a:pt x="73510" y="338788"/>
                  </a:lnTo>
                  <a:lnTo>
                    <a:pt x="71030" y="354327"/>
                  </a:lnTo>
                  <a:lnTo>
                    <a:pt x="68153" y="369580"/>
                  </a:lnTo>
                  <a:lnTo>
                    <a:pt x="61693" y="399579"/>
                  </a:lnTo>
                  <a:lnTo>
                    <a:pt x="57035" y="411984"/>
                  </a:lnTo>
                  <a:lnTo>
                    <a:pt x="51482" y="422700"/>
                  </a:lnTo>
                  <a:lnTo>
                    <a:pt x="45333" y="432292"/>
                  </a:lnTo>
                  <a:lnTo>
                    <a:pt x="40010" y="442357"/>
                  </a:lnTo>
                  <a:lnTo>
                    <a:pt x="35238" y="452737"/>
                  </a:lnTo>
                  <a:lnTo>
                    <a:pt x="30832" y="463327"/>
                  </a:lnTo>
                  <a:lnTo>
                    <a:pt x="25449" y="472835"/>
                  </a:lnTo>
                  <a:lnTo>
                    <a:pt x="19413" y="481621"/>
                  </a:lnTo>
                  <a:lnTo>
                    <a:pt x="0" y="50653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6828121" y="4052254"/>
              <a:ext cx="143152" cy="11012"/>
            </a:xfrm>
            <a:custGeom>
              <a:avLst/>
              <a:gdLst/>
              <a:ahLst/>
              <a:cxnLst/>
              <a:rect l="0" t="0" r="0" b="0"/>
              <a:pathLst>
                <a:path w="143152" h="11012">
                  <a:moveTo>
                    <a:pt x="0" y="11011"/>
                  </a:moveTo>
                  <a:lnTo>
                    <a:pt x="17537" y="5166"/>
                  </a:lnTo>
                  <a:lnTo>
                    <a:pt x="27598" y="3444"/>
                  </a:lnTo>
                  <a:lnTo>
                    <a:pt x="39198" y="2296"/>
                  </a:lnTo>
                  <a:lnTo>
                    <a:pt x="51826" y="1531"/>
                  </a:lnTo>
                  <a:lnTo>
                    <a:pt x="78908" y="681"/>
                  </a:lnTo>
                  <a:lnTo>
                    <a:pt x="14315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6883179" y="4162369"/>
              <a:ext cx="121129" cy="22025"/>
            </a:xfrm>
            <a:custGeom>
              <a:avLst/>
              <a:gdLst/>
              <a:ahLst/>
              <a:cxnLst/>
              <a:rect l="0" t="0" r="0" b="0"/>
              <a:pathLst>
                <a:path w="121129" h="22025">
                  <a:moveTo>
                    <a:pt x="0" y="0"/>
                  </a:moveTo>
                  <a:lnTo>
                    <a:pt x="23383" y="5846"/>
                  </a:lnTo>
                  <a:lnTo>
                    <a:pt x="35164" y="7568"/>
                  </a:lnTo>
                  <a:lnTo>
                    <a:pt x="47913" y="8716"/>
                  </a:lnTo>
                  <a:lnTo>
                    <a:pt x="61306" y="9482"/>
                  </a:lnTo>
                  <a:lnTo>
                    <a:pt x="73906" y="11215"/>
                  </a:lnTo>
                  <a:lnTo>
                    <a:pt x="85976" y="13594"/>
                  </a:lnTo>
                  <a:lnTo>
                    <a:pt x="121128" y="220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7089445" y="3988622"/>
              <a:ext cx="292676" cy="338922"/>
            </a:xfrm>
            <a:custGeom>
              <a:avLst/>
              <a:gdLst/>
              <a:ahLst/>
              <a:cxnLst/>
              <a:rect l="0" t="0" r="0" b="0"/>
              <a:pathLst>
                <a:path w="292676" h="338922">
                  <a:moveTo>
                    <a:pt x="113070" y="30597"/>
                  </a:moveTo>
                  <a:lnTo>
                    <a:pt x="124761" y="18906"/>
                  </a:lnTo>
                  <a:lnTo>
                    <a:pt x="131876" y="14239"/>
                  </a:lnTo>
                  <a:lnTo>
                    <a:pt x="140289" y="9904"/>
                  </a:lnTo>
                  <a:lnTo>
                    <a:pt x="149568" y="5790"/>
                  </a:lnTo>
                  <a:lnTo>
                    <a:pt x="160649" y="3047"/>
                  </a:lnTo>
                  <a:lnTo>
                    <a:pt x="172930" y="1219"/>
                  </a:lnTo>
                  <a:lnTo>
                    <a:pt x="186011" y="0"/>
                  </a:lnTo>
                  <a:lnTo>
                    <a:pt x="198403" y="411"/>
                  </a:lnTo>
                  <a:lnTo>
                    <a:pt x="210335" y="1909"/>
                  </a:lnTo>
                  <a:lnTo>
                    <a:pt x="221959" y="4131"/>
                  </a:lnTo>
                  <a:lnTo>
                    <a:pt x="232156" y="8059"/>
                  </a:lnTo>
                  <a:lnTo>
                    <a:pt x="241401" y="13125"/>
                  </a:lnTo>
                  <a:lnTo>
                    <a:pt x="250011" y="18949"/>
                  </a:lnTo>
                  <a:lnTo>
                    <a:pt x="258198" y="26502"/>
                  </a:lnTo>
                  <a:lnTo>
                    <a:pt x="266103" y="35208"/>
                  </a:lnTo>
                  <a:lnTo>
                    <a:pt x="273821" y="44683"/>
                  </a:lnTo>
                  <a:lnTo>
                    <a:pt x="280188" y="55893"/>
                  </a:lnTo>
                  <a:lnTo>
                    <a:pt x="285658" y="68261"/>
                  </a:lnTo>
                  <a:lnTo>
                    <a:pt x="290527" y="81400"/>
                  </a:lnTo>
                  <a:lnTo>
                    <a:pt x="292550" y="95053"/>
                  </a:lnTo>
                  <a:lnTo>
                    <a:pt x="292675" y="109050"/>
                  </a:lnTo>
                  <a:lnTo>
                    <a:pt x="291535" y="123275"/>
                  </a:lnTo>
                  <a:lnTo>
                    <a:pt x="287104" y="137652"/>
                  </a:lnTo>
                  <a:lnTo>
                    <a:pt x="280480" y="152131"/>
                  </a:lnTo>
                  <a:lnTo>
                    <a:pt x="272394" y="166677"/>
                  </a:lnTo>
                  <a:lnTo>
                    <a:pt x="263332" y="181269"/>
                  </a:lnTo>
                  <a:lnTo>
                    <a:pt x="253620" y="195891"/>
                  </a:lnTo>
                  <a:lnTo>
                    <a:pt x="243476" y="210533"/>
                  </a:lnTo>
                  <a:lnTo>
                    <a:pt x="233042" y="223965"/>
                  </a:lnTo>
                  <a:lnTo>
                    <a:pt x="222415" y="236590"/>
                  </a:lnTo>
                  <a:lnTo>
                    <a:pt x="211660" y="248677"/>
                  </a:lnTo>
                  <a:lnTo>
                    <a:pt x="189922" y="271895"/>
                  </a:lnTo>
                  <a:lnTo>
                    <a:pt x="178987" y="283226"/>
                  </a:lnTo>
                  <a:lnTo>
                    <a:pt x="166802" y="292003"/>
                  </a:lnTo>
                  <a:lnTo>
                    <a:pt x="153786" y="299077"/>
                  </a:lnTo>
                  <a:lnTo>
                    <a:pt x="140214" y="305018"/>
                  </a:lnTo>
                  <a:lnTo>
                    <a:pt x="126271" y="310201"/>
                  </a:lnTo>
                  <a:lnTo>
                    <a:pt x="112083" y="314880"/>
                  </a:lnTo>
                  <a:lnTo>
                    <a:pt x="97730" y="319223"/>
                  </a:lnTo>
                  <a:lnTo>
                    <a:pt x="83267" y="322119"/>
                  </a:lnTo>
                  <a:lnTo>
                    <a:pt x="68732" y="324049"/>
                  </a:lnTo>
                  <a:lnTo>
                    <a:pt x="54146" y="325335"/>
                  </a:lnTo>
                  <a:lnTo>
                    <a:pt x="41977" y="323746"/>
                  </a:lnTo>
                  <a:lnTo>
                    <a:pt x="31416" y="320240"/>
                  </a:lnTo>
                  <a:lnTo>
                    <a:pt x="21929" y="315455"/>
                  </a:lnTo>
                  <a:lnTo>
                    <a:pt x="14381" y="308595"/>
                  </a:lnTo>
                  <a:lnTo>
                    <a:pt x="8124" y="300351"/>
                  </a:lnTo>
                  <a:lnTo>
                    <a:pt x="2730" y="291184"/>
                  </a:lnTo>
                  <a:lnTo>
                    <a:pt x="358" y="281403"/>
                  </a:lnTo>
                  <a:lnTo>
                    <a:pt x="0" y="271212"/>
                  </a:lnTo>
                  <a:lnTo>
                    <a:pt x="984" y="260747"/>
                  </a:lnTo>
                  <a:lnTo>
                    <a:pt x="6535" y="252547"/>
                  </a:lnTo>
                  <a:lnTo>
                    <a:pt x="15129" y="245856"/>
                  </a:lnTo>
                  <a:lnTo>
                    <a:pt x="25754" y="240173"/>
                  </a:lnTo>
                  <a:lnTo>
                    <a:pt x="37730" y="236384"/>
                  </a:lnTo>
                  <a:lnTo>
                    <a:pt x="50608" y="233858"/>
                  </a:lnTo>
                  <a:lnTo>
                    <a:pt x="64088" y="232174"/>
                  </a:lnTo>
                  <a:lnTo>
                    <a:pt x="79191" y="232275"/>
                  </a:lnTo>
                  <a:lnTo>
                    <a:pt x="95378" y="233565"/>
                  </a:lnTo>
                  <a:lnTo>
                    <a:pt x="112287" y="235649"/>
                  </a:lnTo>
                  <a:lnTo>
                    <a:pt x="127230" y="239485"/>
                  </a:lnTo>
                  <a:lnTo>
                    <a:pt x="140863" y="244490"/>
                  </a:lnTo>
                  <a:lnTo>
                    <a:pt x="153622" y="250273"/>
                  </a:lnTo>
                  <a:lnTo>
                    <a:pt x="165798" y="256576"/>
                  </a:lnTo>
                  <a:lnTo>
                    <a:pt x="177586" y="263225"/>
                  </a:lnTo>
                  <a:lnTo>
                    <a:pt x="189115" y="270104"/>
                  </a:lnTo>
                  <a:lnTo>
                    <a:pt x="196801" y="279585"/>
                  </a:lnTo>
                  <a:lnTo>
                    <a:pt x="201926" y="290799"/>
                  </a:lnTo>
                  <a:lnTo>
                    <a:pt x="212174" y="3389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7417130" y="3964161"/>
              <a:ext cx="129334" cy="332610"/>
            </a:xfrm>
            <a:custGeom>
              <a:avLst/>
              <a:gdLst/>
              <a:ahLst/>
              <a:cxnLst/>
              <a:rect l="0" t="0" r="0" b="0"/>
              <a:pathLst>
                <a:path w="129334" h="332610">
                  <a:moveTo>
                    <a:pt x="60674" y="0"/>
                  </a:moveTo>
                  <a:lnTo>
                    <a:pt x="45347" y="45980"/>
                  </a:lnTo>
                  <a:lnTo>
                    <a:pt x="41892" y="57571"/>
                  </a:lnTo>
                  <a:lnTo>
                    <a:pt x="34789" y="83500"/>
                  </a:lnTo>
                  <a:lnTo>
                    <a:pt x="29958" y="98490"/>
                  </a:lnTo>
                  <a:lnTo>
                    <a:pt x="24291" y="114600"/>
                  </a:lnTo>
                  <a:lnTo>
                    <a:pt x="18066" y="131458"/>
                  </a:lnTo>
                  <a:lnTo>
                    <a:pt x="13916" y="147591"/>
                  </a:lnTo>
                  <a:lnTo>
                    <a:pt x="11149" y="163240"/>
                  </a:lnTo>
                  <a:lnTo>
                    <a:pt x="9305" y="178567"/>
                  </a:lnTo>
                  <a:lnTo>
                    <a:pt x="6851" y="193679"/>
                  </a:lnTo>
                  <a:lnTo>
                    <a:pt x="3992" y="208647"/>
                  </a:lnTo>
                  <a:lnTo>
                    <a:pt x="863" y="223520"/>
                  </a:lnTo>
                  <a:lnTo>
                    <a:pt x="0" y="238330"/>
                  </a:lnTo>
                  <a:lnTo>
                    <a:pt x="649" y="253097"/>
                  </a:lnTo>
                  <a:lnTo>
                    <a:pt x="2304" y="267835"/>
                  </a:lnTo>
                  <a:lnTo>
                    <a:pt x="5855" y="281332"/>
                  </a:lnTo>
                  <a:lnTo>
                    <a:pt x="10670" y="294000"/>
                  </a:lnTo>
                  <a:lnTo>
                    <a:pt x="16326" y="306115"/>
                  </a:lnTo>
                  <a:lnTo>
                    <a:pt x="23767" y="315416"/>
                  </a:lnTo>
                  <a:lnTo>
                    <a:pt x="32399" y="322840"/>
                  </a:lnTo>
                  <a:lnTo>
                    <a:pt x="41824" y="329013"/>
                  </a:lnTo>
                  <a:lnTo>
                    <a:pt x="51778" y="331905"/>
                  </a:lnTo>
                  <a:lnTo>
                    <a:pt x="62084" y="332609"/>
                  </a:lnTo>
                  <a:lnTo>
                    <a:pt x="72626" y="331855"/>
                  </a:lnTo>
                  <a:lnTo>
                    <a:pt x="83324" y="328906"/>
                  </a:lnTo>
                  <a:lnTo>
                    <a:pt x="94127" y="324492"/>
                  </a:lnTo>
                  <a:lnTo>
                    <a:pt x="104999" y="319103"/>
                  </a:lnTo>
                  <a:lnTo>
                    <a:pt x="113470" y="311840"/>
                  </a:lnTo>
                  <a:lnTo>
                    <a:pt x="120341" y="303326"/>
                  </a:lnTo>
                  <a:lnTo>
                    <a:pt x="126146" y="293981"/>
                  </a:lnTo>
                  <a:lnTo>
                    <a:pt x="128792" y="284080"/>
                  </a:lnTo>
                  <a:lnTo>
                    <a:pt x="129333" y="273809"/>
                  </a:lnTo>
                  <a:lnTo>
                    <a:pt x="128469" y="263291"/>
                  </a:lnTo>
                  <a:lnTo>
                    <a:pt x="123000" y="257502"/>
                  </a:lnTo>
                  <a:lnTo>
                    <a:pt x="114459" y="254867"/>
                  </a:lnTo>
                  <a:lnTo>
                    <a:pt x="103872" y="254333"/>
                  </a:lnTo>
                  <a:lnTo>
                    <a:pt x="94367" y="256425"/>
                  </a:lnTo>
                  <a:lnTo>
                    <a:pt x="85583" y="260266"/>
                  </a:lnTo>
                  <a:lnTo>
                    <a:pt x="77279" y="265274"/>
                  </a:lnTo>
                  <a:lnTo>
                    <a:pt x="70521" y="272283"/>
                  </a:lnTo>
                  <a:lnTo>
                    <a:pt x="64791" y="280626"/>
                  </a:lnTo>
                  <a:lnTo>
                    <a:pt x="49662" y="3193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Freeform 157"/>
          <p:cNvSpPr/>
          <p:nvPr/>
        </p:nvSpPr>
        <p:spPr>
          <a:xfrm>
            <a:off x="8496835" y="2609740"/>
            <a:ext cx="403446" cy="42019"/>
          </a:xfrm>
          <a:custGeom>
            <a:avLst/>
            <a:gdLst/>
            <a:ahLst/>
            <a:cxnLst/>
            <a:rect l="0" t="0" r="0" b="0"/>
            <a:pathLst>
              <a:path w="403446" h="42019">
                <a:moveTo>
                  <a:pt x="291344" y="11011"/>
                </a:moveTo>
                <a:lnTo>
                  <a:pt x="267962" y="11011"/>
                </a:lnTo>
                <a:lnTo>
                  <a:pt x="256180" y="9787"/>
                </a:lnTo>
                <a:lnTo>
                  <a:pt x="243432" y="7748"/>
                </a:lnTo>
                <a:lnTo>
                  <a:pt x="230039" y="5165"/>
                </a:lnTo>
                <a:lnTo>
                  <a:pt x="212545" y="3443"/>
                </a:lnTo>
                <a:lnTo>
                  <a:pt x="192318" y="2295"/>
                </a:lnTo>
                <a:lnTo>
                  <a:pt x="150675" y="1020"/>
                </a:lnTo>
                <a:lnTo>
                  <a:pt x="77540" y="201"/>
                </a:lnTo>
                <a:lnTo>
                  <a:pt x="0" y="26"/>
                </a:lnTo>
                <a:lnTo>
                  <a:pt x="86959" y="0"/>
                </a:lnTo>
                <a:lnTo>
                  <a:pt x="102477" y="1224"/>
                </a:lnTo>
                <a:lnTo>
                  <a:pt x="118939" y="3263"/>
                </a:lnTo>
                <a:lnTo>
                  <a:pt x="136032" y="5845"/>
                </a:lnTo>
                <a:lnTo>
                  <a:pt x="153545" y="7567"/>
                </a:lnTo>
                <a:lnTo>
                  <a:pt x="171338" y="8715"/>
                </a:lnTo>
                <a:lnTo>
                  <a:pt x="189316" y="9480"/>
                </a:lnTo>
                <a:lnTo>
                  <a:pt x="207420" y="11214"/>
                </a:lnTo>
                <a:lnTo>
                  <a:pt x="225607" y="13593"/>
                </a:lnTo>
                <a:lnTo>
                  <a:pt x="243849" y="16403"/>
                </a:lnTo>
                <a:lnTo>
                  <a:pt x="262128" y="18276"/>
                </a:lnTo>
                <a:lnTo>
                  <a:pt x="280431" y="19525"/>
                </a:lnTo>
                <a:lnTo>
                  <a:pt x="298751" y="20357"/>
                </a:lnTo>
                <a:lnTo>
                  <a:pt x="314634" y="22136"/>
                </a:lnTo>
                <a:lnTo>
                  <a:pt x="328894" y="24545"/>
                </a:lnTo>
                <a:lnTo>
                  <a:pt x="355751" y="30485"/>
                </a:lnTo>
                <a:lnTo>
                  <a:pt x="384000" y="37203"/>
                </a:lnTo>
                <a:lnTo>
                  <a:pt x="388597" y="39484"/>
                </a:lnTo>
                <a:lnTo>
                  <a:pt x="386767" y="41005"/>
                </a:lnTo>
                <a:lnTo>
                  <a:pt x="380654" y="42018"/>
                </a:lnTo>
                <a:lnTo>
                  <a:pt x="372907" y="41471"/>
                </a:lnTo>
                <a:lnTo>
                  <a:pt x="364072" y="39882"/>
                </a:lnTo>
                <a:lnTo>
                  <a:pt x="354512" y="37599"/>
                </a:lnTo>
                <a:lnTo>
                  <a:pt x="343244" y="36078"/>
                </a:lnTo>
                <a:lnTo>
                  <a:pt x="330838" y="35063"/>
                </a:lnTo>
                <a:lnTo>
                  <a:pt x="317673" y="34387"/>
                </a:lnTo>
                <a:lnTo>
                  <a:pt x="289996" y="33635"/>
                </a:lnTo>
                <a:lnTo>
                  <a:pt x="94625" y="33037"/>
                </a:lnTo>
                <a:lnTo>
                  <a:pt x="89234" y="31813"/>
                </a:lnTo>
                <a:lnTo>
                  <a:pt x="91759" y="29773"/>
                </a:lnTo>
                <a:lnTo>
                  <a:pt x="99559" y="27189"/>
                </a:lnTo>
                <a:lnTo>
                  <a:pt x="109653" y="25467"/>
                </a:lnTo>
                <a:lnTo>
                  <a:pt x="121277" y="24319"/>
                </a:lnTo>
                <a:lnTo>
                  <a:pt x="133920" y="23553"/>
                </a:lnTo>
                <a:lnTo>
                  <a:pt x="164282" y="22703"/>
                </a:lnTo>
                <a:lnTo>
                  <a:pt x="180942" y="22476"/>
                </a:lnTo>
                <a:lnTo>
                  <a:pt x="198167" y="23548"/>
                </a:lnTo>
                <a:lnTo>
                  <a:pt x="215768" y="25487"/>
                </a:lnTo>
                <a:lnTo>
                  <a:pt x="233619" y="28003"/>
                </a:lnTo>
                <a:lnTo>
                  <a:pt x="250414" y="29680"/>
                </a:lnTo>
                <a:lnTo>
                  <a:pt x="266504" y="30798"/>
                </a:lnTo>
                <a:lnTo>
                  <a:pt x="282126" y="31543"/>
                </a:lnTo>
                <a:lnTo>
                  <a:pt x="312533" y="32371"/>
                </a:lnTo>
                <a:lnTo>
                  <a:pt x="327493" y="32592"/>
                </a:lnTo>
                <a:lnTo>
                  <a:pt x="341137" y="33963"/>
                </a:lnTo>
                <a:lnTo>
                  <a:pt x="353903" y="36100"/>
                </a:lnTo>
                <a:lnTo>
                  <a:pt x="366085" y="38749"/>
                </a:lnTo>
                <a:lnTo>
                  <a:pt x="377877" y="39291"/>
                </a:lnTo>
                <a:lnTo>
                  <a:pt x="389409" y="38429"/>
                </a:lnTo>
                <a:lnTo>
                  <a:pt x="400767" y="36631"/>
                </a:lnTo>
                <a:lnTo>
                  <a:pt x="403445" y="35432"/>
                </a:lnTo>
                <a:lnTo>
                  <a:pt x="400336" y="34633"/>
                </a:lnTo>
                <a:lnTo>
                  <a:pt x="393370" y="34100"/>
                </a:lnTo>
                <a:lnTo>
                  <a:pt x="385055" y="32521"/>
                </a:lnTo>
                <a:lnTo>
                  <a:pt x="375842" y="30245"/>
                </a:lnTo>
                <a:lnTo>
                  <a:pt x="366028" y="27504"/>
                </a:lnTo>
                <a:lnTo>
                  <a:pt x="353368" y="25677"/>
                </a:lnTo>
                <a:lnTo>
                  <a:pt x="338811" y="24459"/>
                </a:lnTo>
                <a:lnTo>
                  <a:pt x="322989" y="23647"/>
                </a:lnTo>
                <a:lnTo>
                  <a:pt x="306323" y="21882"/>
                </a:lnTo>
                <a:lnTo>
                  <a:pt x="289095" y="19482"/>
                </a:lnTo>
                <a:lnTo>
                  <a:pt x="271492" y="16658"/>
                </a:lnTo>
                <a:lnTo>
                  <a:pt x="253640" y="14776"/>
                </a:lnTo>
                <a:lnTo>
                  <a:pt x="235621" y="13521"/>
                </a:lnTo>
                <a:lnTo>
                  <a:pt x="217490" y="12684"/>
                </a:lnTo>
                <a:lnTo>
                  <a:pt x="181032" y="11755"/>
                </a:lnTo>
                <a:lnTo>
                  <a:pt x="56385" y="11055"/>
                </a:lnTo>
                <a:lnTo>
                  <a:pt x="47836" y="9816"/>
                </a:lnTo>
                <a:lnTo>
                  <a:pt x="47031" y="7768"/>
                </a:lnTo>
                <a:lnTo>
                  <a:pt x="51388" y="5178"/>
                </a:lnTo>
                <a:lnTo>
                  <a:pt x="59186" y="3452"/>
                </a:lnTo>
                <a:lnTo>
                  <a:pt x="69280" y="2301"/>
                </a:lnTo>
                <a:lnTo>
                  <a:pt x="80902" y="1534"/>
                </a:lnTo>
                <a:lnTo>
                  <a:pt x="94768" y="1022"/>
                </a:lnTo>
                <a:lnTo>
                  <a:pt x="143512" y="303"/>
                </a:lnTo>
                <a:lnTo>
                  <a:pt x="232967" y="39"/>
                </a:lnTo>
                <a:lnTo>
                  <a:pt x="249979" y="1250"/>
                </a:lnTo>
                <a:lnTo>
                  <a:pt x="266214" y="3280"/>
                </a:lnTo>
                <a:lnTo>
                  <a:pt x="339127" y="15330"/>
                </a:lnTo>
                <a:lnTo>
                  <a:pt x="346446" y="16337"/>
                </a:lnTo>
                <a:lnTo>
                  <a:pt x="345208" y="15785"/>
                </a:lnTo>
                <a:lnTo>
                  <a:pt x="338265" y="14194"/>
                </a:lnTo>
                <a:lnTo>
                  <a:pt x="328742" y="13133"/>
                </a:lnTo>
                <a:lnTo>
                  <a:pt x="317500" y="12426"/>
                </a:lnTo>
                <a:lnTo>
                  <a:pt x="305111" y="11954"/>
                </a:lnTo>
                <a:lnTo>
                  <a:pt x="264292" y="11290"/>
                </a:lnTo>
                <a:lnTo>
                  <a:pt x="113437" y="11018"/>
                </a:lnTo>
                <a:lnTo>
                  <a:pt x="99330" y="12239"/>
                </a:lnTo>
                <a:lnTo>
                  <a:pt x="86253" y="14277"/>
                </a:lnTo>
                <a:lnTo>
                  <a:pt x="73865" y="16859"/>
                </a:lnTo>
                <a:lnTo>
                  <a:pt x="60713" y="18580"/>
                </a:lnTo>
                <a:lnTo>
                  <a:pt x="47051" y="19728"/>
                </a:lnTo>
                <a:lnTo>
                  <a:pt x="33048" y="20493"/>
                </a:lnTo>
                <a:lnTo>
                  <a:pt x="29832" y="19779"/>
                </a:lnTo>
                <a:lnTo>
                  <a:pt x="33803" y="18080"/>
                </a:lnTo>
                <a:lnTo>
                  <a:pt x="42570" y="15723"/>
                </a:lnTo>
                <a:lnTo>
                  <a:pt x="58202" y="14153"/>
                </a:lnTo>
                <a:lnTo>
                  <a:pt x="78411" y="13105"/>
                </a:lnTo>
                <a:lnTo>
                  <a:pt x="101672" y="12407"/>
                </a:lnTo>
                <a:lnTo>
                  <a:pt x="123297" y="13165"/>
                </a:lnTo>
                <a:lnTo>
                  <a:pt x="143831" y="14894"/>
                </a:lnTo>
                <a:lnTo>
                  <a:pt x="163638" y="17270"/>
                </a:lnTo>
                <a:lnTo>
                  <a:pt x="181737" y="18854"/>
                </a:lnTo>
                <a:lnTo>
                  <a:pt x="198697" y="19911"/>
                </a:lnTo>
                <a:lnTo>
                  <a:pt x="214897" y="20614"/>
                </a:lnTo>
                <a:lnTo>
                  <a:pt x="233039" y="22307"/>
                </a:lnTo>
                <a:lnTo>
                  <a:pt x="252474" y="24659"/>
                </a:lnTo>
                <a:lnTo>
                  <a:pt x="272772" y="27451"/>
                </a:lnTo>
                <a:lnTo>
                  <a:pt x="291198" y="29312"/>
                </a:lnTo>
                <a:lnTo>
                  <a:pt x="308376" y="30553"/>
                </a:lnTo>
                <a:lnTo>
                  <a:pt x="324722" y="31380"/>
                </a:lnTo>
                <a:lnTo>
                  <a:pt x="340513" y="33155"/>
                </a:lnTo>
                <a:lnTo>
                  <a:pt x="355935" y="35562"/>
                </a:lnTo>
                <a:lnTo>
                  <a:pt x="371110" y="38390"/>
                </a:lnTo>
                <a:lnTo>
                  <a:pt x="376333" y="39052"/>
                </a:lnTo>
                <a:lnTo>
                  <a:pt x="374921" y="38269"/>
                </a:lnTo>
                <a:lnTo>
                  <a:pt x="369085" y="36524"/>
                </a:lnTo>
                <a:lnTo>
                  <a:pt x="360301" y="35361"/>
                </a:lnTo>
                <a:lnTo>
                  <a:pt x="349550" y="34585"/>
                </a:lnTo>
                <a:lnTo>
                  <a:pt x="337490" y="34068"/>
                </a:lnTo>
                <a:lnTo>
                  <a:pt x="324555" y="32500"/>
                </a:lnTo>
                <a:lnTo>
                  <a:pt x="311038" y="30231"/>
                </a:lnTo>
                <a:lnTo>
                  <a:pt x="297132" y="27495"/>
                </a:lnTo>
                <a:lnTo>
                  <a:pt x="282968" y="25671"/>
                </a:lnTo>
                <a:lnTo>
                  <a:pt x="268631" y="24455"/>
                </a:lnTo>
                <a:lnTo>
                  <a:pt x="254179" y="23644"/>
                </a:lnTo>
                <a:lnTo>
                  <a:pt x="239650" y="21880"/>
                </a:lnTo>
                <a:lnTo>
                  <a:pt x="225070" y="19480"/>
                </a:lnTo>
                <a:lnTo>
                  <a:pt x="210456" y="16657"/>
                </a:lnTo>
                <a:lnTo>
                  <a:pt x="195819" y="14775"/>
                </a:lnTo>
                <a:lnTo>
                  <a:pt x="181168" y="13520"/>
                </a:lnTo>
                <a:lnTo>
                  <a:pt x="166506" y="12684"/>
                </a:lnTo>
                <a:lnTo>
                  <a:pt x="149390" y="13350"/>
                </a:lnTo>
                <a:lnTo>
                  <a:pt x="49090" y="2202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Group 171"/>
          <p:cNvGrpSpPr/>
          <p:nvPr/>
        </p:nvGrpSpPr>
        <p:grpSpPr>
          <a:xfrm>
            <a:off x="4422669" y="4514739"/>
            <a:ext cx="2978286" cy="594626"/>
            <a:chOff x="4422669" y="4514739"/>
            <a:chExt cx="2978286" cy="594626"/>
          </a:xfrm>
        </p:grpSpPr>
        <p:sp>
          <p:nvSpPr>
            <p:cNvPr id="159" name="Freeform 158"/>
            <p:cNvSpPr/>
            <p:nvPr/>
          </p:nvSpPr>
          <p:spPr>
            <a:xfrm>
              <a:off x="4422669" y="4514739"/>
              <a:ext cx="247188" cy="297314"/>
            </a:xfrm>
            <a:custGeom>
              <a:avLst/>
              <a:gdLst/>
              <a:ahLst/>
              <a:cxnLst/>
              <a:rect l="0" t="0" r="0" b="0"/>
              <a:pathLst>
                <a:path w="247188" h="297314">
                  <a:moveTo>
                    <a:pt x="37967" y="0"/>
                  </a:moveTo>
                  <a:lnTo>
                    <a:pt x="32121" y="23383"/>
                  </a:lnTo>
                  <a:lnTo>
                    <a:pt x="29176" y="33941"/>
                  </a:lnTo>
                  <a:lnTo>
                    <a:pt x="22641" y="55461"/>
                  </a:lnTo>
                  <a:lnTo>
                    <a:pt x="19185" y="68785"/>
                  </a:lnTo>
                  <a:lnTo>
                    <a:pt x="12083" y="99904"/>
                  </a:lnTo>
                  <a:lnTo>
                    <a:pt x="8476" y="114319"/>
                  </a:lnTo>
                  <a:lnTo>
                    <a:pt x="4847" y="127600"/>
                  </a:lnTo>
                  <a:lnTo>
                    <a:pt x="1205" y="140125"/>
                  </a:lnTo>
                  <a:lnTo>
                    <a:pt x="0" y="153369"/>
                  </a:lnTo>
                  <a:lnTo>
                    <a:pt x="421" y="167092"/>
                  </a:lnTo>
                  <a:lnTo>
                    <a:pt x="1925" y="181135"/>
                  </a:lnTo>
                  <a:lnTo>
                    <a:pt x="4151" y="194167"/>
                  </a:lnTo>
                  <a:lnTo>
                    <a:pt x="6858" y="206526"/>
                  </a:lnTo>
                  <a:lnTo>
                    <a:pt x="9887" y="218436"/>
                  </a:lnTo>
                  <a:lnTo>
                    <a:pt x="14353" y="228822"/>
                  </a:lnTo>
                  <a:lnTo>
                    <a:pt x="19777" y="238194"/>
                  </a:lnTo>
                  <a:lnTo>
                    <a:pt x="25841" y="246888"/>
                  </a:lnTo>
                  <a:lnTo>
                    <a:pt x="33553" y="253909"/>
                  </a:lnTo>
                  <a:lnTo>
                    <a:pt x="42365" y="259812"/>
                  </a:lnTo>
                  <a:lnTo>
                    <a:pt x="51911" y="264971"/>
                  </a:lnTo>
                  <a:lnTo>
                    <a:pt x="63168" y="269634"/>
                  </a:lnTo>
                  <a:lnTo>
                    <a:pt x="75568" y="273966"/>
                  </a:lnTo>
                  <a:lnTo>
                    <a:pt x="124786" y="289710"/>
                  </a:lnTo>
                  <a:lnTo>
                    <a:pt x="137446" y="292245"/>
                  </a:lnTo>
                  <a:lnTo>
                    <a:pt x="150780" y="293934"/>
                  </a:lnTo>
                  <a:lnTo>
                    <a:pt x="164563" y="295060"/>
                  </a:lnTo>
                  <a:lnTo>
                    <a:pt x="178645" y="295811"/>
                  </a:lnTo>
                  <a:lnTo>
                    <a:pt x="192928" y="296311"/>
                  </a:lnTo>
                  <a:lnTo>
                    <a:pt x="247187" y="2973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4658844" y="4591820"/>
              <a:ext cx="33036" cy="429452"/>
            </a:xfrm>
            <a:custGeom>
              <a:avLst/>
              <a:gdLst/>
              <a:ahLst/>
              <a:cxnLst/>
              <a:rect l="0" t="0" r="0" b="0"/>
              <a:pathLst>
                <a:path w="33036" h="429452">
                  <a:moveTo>
                    <a:pt x="0" y="0"/>
                  </a:moveTo>
                  <a:lnTo>
                    <a:pt x="0" y="29229"/>
                  </a:lnTo>
                  <a:lnTo>
                    <a:pt x="1224" y="42733"/>
                  </a:lnTo>
                  <a:lnTo>
                    <a:pt x="3263" y="56629"/>
                  </a:lnTo>
                  <a:lnTo>
                    <a:pt x="5846" y="70788"/>
                  </a:lnTo>
                  <a:lnTo>
                    <a:pt x="7568" y="86344"/>
                  </a:lnTo>
                  <a:lnTo>
                    <a:pt x="8716" y="102833"/>
                  </a:lnTo>
                  <a:lnTo>
                    <a:pt x="9481" y="119943"/>
                  </a:lnTo>
                  <a:lnTo>
                    <a:pt x="11215" y="138690"/>
                  </a:lnTo>
                  <a:lnTo>
                    <a:pt x="13594" y="158530"/>
                  </a:lnTo>
                  <a:lnTo>
                    <a:pt x="16403" y="179097"/>
                  </a:lnTo>
                  <a:lnTo>
                    <a:pt x="18277" y="198926"/>
                  </a:lnTo>
                  <a:lnTo>
                    <a:pt x="19526" y="218263"/>
                  </a:lnTo>
                  <a:lnTo>
                    <a:pt x="20358" y="237272"/>
                  </a:lnTo>
                  <a:lnTo>
                    <a:pt x="21283" y="274706"/>
                  </a:lnTo>
                  <a:lnTo>
                    <a:pt x="21877" y="342739"/>
                  </a:lnTo>
                  <a:lnTo>
                    <a:pt x="23149" y="356961"/>
                  </a:lnTo>
                  <a:lnTo>
                    <a:pt x="25221" y="370113"/>
                  </a:lnTo>
                  <a:lnTo>
                    <a:pt x="33035" y="42945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4801994" y="4657890"/>
              <a:ext cx="264279" cy="272899"/>
            </a:xfrm>
            <a:custGeom>
              <a:avLst/>
              <a:gdLst/>
              <a:ahLst/>
              <a:cxnLst/>
              <a:rect l="0" t="0" r="0" b="0"/>
              <a:pathLst>
                <a:path w="264279" h="272899">
                  <a:moveTo>
                    <a:pt x="0" y="0"/>
                  </a:moveTo>
                  <a:lnTo>
                    <a:pt x="5846" y="17537"/>
                  </a:lnTo>
                  <a:lnTo>
                    <a:pt x="8792" y="28820"/>
                  </a:lnTo>
                  <a:lnTo>
                    <a:pt x="15327" y="57671"/>
                  </a:lnTo>
                  <a:lnTo>
                    <a:pt x="16336" y="71482"/>
                  </a:lnTo>
                  <a:lnTo>
                    <a:pt x="15784" y="84360"/>
                  </a:lnTo>
                  <a:lnTo>
                    <a:pt x="14194" y="96615"/>
                  </a:lnTo>
                  <a:lnTo>
                    <a:pt x="14356" y="110903"/>
                  </a:lnTo>
                  <a:lnTo>
                    <a:pt x="15689" y="126546"/>
                  </a:lnTo>
                  <a:lnTo>
                    <a:pt x="17800" y="143092"/>
                  </a:lnTo>
                  <a:lnTo>
                    <a:pt x="20432" y="157793"/>
                  </a:lnTo>
                  <a:lnTo>
                    <a:pt x="23409" y="171265"/>
                  </a:lnTo>
                  <a:lnTo>
                    <a:pt x="26618" y="183916"/>
                  </a:lnTo>
                  <a:lnTo>
                    <a:pt x="31204" y="194798"/>
                  </a:lnTo>
                  <a:lnTo>
                    <a:pt x="36708" y="204499"/>
                  </a:lnTo>
                  <a:lnTo>
                    <a:pt x="42825" y="213414"/>
                  </a:lnTo>
                  <a:lnTo>
                    <a:pt x="50573" y="221804"/>
                  </a:lnTo>
                  <a:lnTo>
                    <a:pt x="59410" y="229844"/>
                  </a:lnTo>
                  <a:lnTo>
                    <a:pt x="68971" y="237651"/>
                  </a:lnTo>
                  <a:lnTo>
                    <a:pt x="80239" y="244079"/>
                  </a:lnTo>
                  <a:lnTo>
                    <a:pt x="92645" y="249588"/>
                  </a:lnTo>
                  <a:lnTo>
                    <a:pt x="105810" y="254485"/>
                  </a:lnTo>
                  <a:lnTo>
                    <a:pt x="119480" y="258972"/>
                  </a:lnTo>
                  <a:lnTo>
                    <a:pt x="133488" y="263187"/>
                  </a:lnTo>
                  <a:lnTo>
                    <a:pt x="147720" y="267221"/>
                  </a:lnTo>
                  <a:lnTo>
                    <a:pt x="162103" y="269910"/>
                  </a:lnTo>
                  <a:lnTo>
                    <a:pt x="176585" y="271703"/>
                  </a:lnTo>
                  <a:lnTo>
                    <a:pt x="191134" y="272898"/>
                  </a:lnTo>
                  <a:lnTo>
                    <a:pt x="204504" y="272472"/>
                  </a:lnTo>
                  <a:lnTo>
                    <a:pt x="217087" y="270964"/>
                  </a:lnTo>
                  <a:lnTo>
                    <a:pt x="264278" y="26427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5044249" y="4723959"/>
              <a:ext cx="55058" cy="385406"/>
            </a:xfrm>
            <a:custGeom>
              <a:avLst/>
              <a:gdLst/>
              <a:ahLst/>
              <a:cxnLst/>
              <a:rect l="0" t="0" r="0" b="0"/>
              <a:pathLst>
                <a:path w="55058" h="385406">
                  <a:moveTo>
                    <a:pt x="0" y="0"/>
                  </a:moveTo>
                  <a:lnTo>
                    <a:pt x="5845" y="29229"/>
                  </a:lnTo>
                  <a:lnTo>
                    <a:pt x="7567" y="42732"/>
                  </a:lnTo>
                  <a:lnTo>
                    <a:pt x="8715" y="56629"/>
                  </a:lnTo>
                  <a:lnTo>
                    <a:pt x="9481" y="70787"/>
                  </a:lnTo>
                  <a:lnTo>
                    <a:pt x="11214" y="83897"/>
                  </a:lnTo>
                  <a:lnTo>
                    <a:pt x="13594" y="96307"/>
                  </a:lnTo>
                  <a:lnTo>
                    <a:pt x="16404" y="108251"/>
                  </a:lnTo>
                  <a:lnTo>
                    <a:pt x="26203" y="154289"/>
                  </a:lnTo>
                  <a:lnTo>
                    <a:pt x="29704" y="168929"/>
                  </a:lnTo>
                  <a:lnTo>
                    <a:pt x="33261" y="182359"/>
                  </a:lnTo>
                  <a:lnTo>
                    <a:pt x="36856" y="194983"/>
                  </a:lnTo>
                  <a:lnTo>
                    <a:pt x="39253" y="209517"/>
                  </a:lnTo>
                  <a:lnTo>
                    <a:pt x="40851" y="225323"/>
                  </a:lnTo>
                  <a:lnTo>
                    <a:pt x="41916" y="241978"/>
                  </a:lnTo>
                  <a:lnTo>
                    <a:pt x="43850" y="257976"/>
                  </a:lnTo>
                  <a:lnTo>
                    <a:pt x="46362" y="273535"/>
                  </a:lnTo>
                  <a:lnTo>
                    <a:pt x="49261" y="288802"/>
                  </a:lnTo>
                  <a:lnTo>
                    <a:pt x="51193" y="303874"/>
                  </a:lnTo>
                  <a:lnTo>
                    <a:pt x="52481" y="318816"/>
                  </a:lnTo>
                  <a:lnTo>
                    <a:pt x="55057" y="3854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5407630" y="4712947"/>
              <a:ext cx="77082" cy="264279"/>
            </a:xfrm>
            <a:custGeom>
              <a:avLst/>
              <a:gdLst/>
              <a:ahLst/>
              <a:cxnLst/>
              <a:rect l="0" t="0" r="0" b="0"/>
              <a:pathLst>
                <a:path w="77082" h="264279">
                  <a:moveTo>
                    <a:pt x="0" y="0"/>
                  </a:moveTo>
                  <a:lnTo>
                    <a:pt x="5846" y="17537"/>
                  </a:lnTo>
                  <a:lnTo>
                    <a:pt x="8792" y="27597"/>
                  </a:lnTo>
                  <a:lnTo>
                    <a:pt x="15327" y="51826"/>
                  </a:lnTo>
                  <a:lnTo>
                    <a:pt x="20006" y="65138"/>
                  </a:lnTo>
                  <a:lnTo>
                    <a:pt x="25572" y="78907"/>
                  </a:lnTo>
                  <a:lnTo>
                    <a:pt x="31731" y="92981"/>
                  </a:lnTo>
                  <a:lnTo>
                    <a:pt x="37059" y="106034"/>
                  </a:lnTo>
                  <a:lnTo>
                    <a:pt x="41835" y="118406"/>
                  </a:lnTo>
                  <a:lnTo>
                    <a:pt x="46243" y="130325"/>
                  </a:lnTo>
                  <a:lnTo>
                    <a:pt x="50405" y="143165"/>
                  </a:lnTo>
                  <a:lnTo>
                    <a:pt x="54403" y="156618"/>
                  </a:lnTo>
                  <a:lnTo>
                    <a:pt x="62108" y="183395"/>
                  </a:lnTo>
                  <a:lnTo>
                    <a:pt x="65876" y="195673"/>
                  </a:lnTo>
                  <a:lnTo>
                    <a:pt x="77081" y="2642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5319538" y="4823063"/>
              <a:ext cx="198209" cy="44047"/>
            </a:xfrm>
            <a:custGeom>
              <a:avLst/>
              <a:gdLst/>
              <a:ahLst/>
              <a:cxnLst/>
              <a:rect l="0" t="0" r="0" b="0"/>
              <a:pathLst>
                <a:path w="198209" h="44047">
                  <a:moveTo>
                    <a:pt x="0" y="0"/>
                  </a:moveTo>
                  <a:lnTo>
                    <a:pt x="29228" y="5846"/>
                  </a:lnTo>
                  <a:lnTo>
                    <a:pt x="42732" y="7568"/>
                  </a:lnTo>
                  <a:lnTo>
                    <a:pt x="56628" y="8716"/>
                  </a:lnTo>
                  <a:lnTo>
                    <a:pt x="70787" y="9481"/>
                  </a:lnTo>
                  <a:lnTo>
                    <a:pt x="85120" y="11215"/>
                  </a:lnTo>
                  <a:lnTo>
                    <a:pt x="99569" y="13594"/>
                  </a:lnTo>
                  <a:lnTo>
                    <a:pt x="114097" y="16404"/>
                  </a:lnTo>
                  <a:lnTo>
                    <a:pt x="127452" y="19501"/>
                  </a:lnTo>
                  <a:lnTo>
                    <a:pt x="140025" y="22788"/>
                  </a:lnTo>
                  <a:lnTo>
                    <a:pt x="198208" y="440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5804046" y="4756994"/>
              <a:ext cx="187198" cy="22024"/>
            </a:xfrm>
            <a:custGeom>
              <a:avLst/>
              <a:gdLst/>
              <a:ahLst/>
              <a:cxnLst/>
              <a:rect l="0" t="0" r="0" b="0"/>
              <a:pathLst>
                <a:path w="187198" h="22024">
                  <a:moveTo>
                    <a:pt x="0" y="0"/>
                  </a:moveTo>
                  <a:lnTo>
                    <a:pt x="61307" y="0"/>
                  </a:lnTo>
                  <a:lnTo>
                    <a:pt x="75130" y="1224"/>
                  </a:lnTo>
                  <a:lnTo>
                    <a:pt x="89239" y="3263"/>
                  </a:lnTo>
                  <a:lnTo>
                    <a:pt x="103539" y="5846"/>
                  </a:lnTo>
                  <a:lnTo>
                    <a:pt x="117966" y="8791"/>
                  </a:lnTo>
                  <a:lnTo>
                    <a:pt x="132479" y="11978"/>
                  </a:lnTo>
                  <a:lnTo>
                    <a:pt x="187197" y="220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6128049" y="4602832"/>
              <a:ext cx="17357" cy="341359"/>
            </a:xfrm>
            <a:custGeom>
              <a:avLst/>
              <a:gdLst/>
              <a:ahLst/>
              <a:cxnLst/>
              <a:rect l="0" t="0" r="0" b="0"/>
              <a:pathLst>
                <a:path w="17357" h="341359">
                  <a:moveTo>
                    <a:pt x="6344" y="0"/>
                  </a:moveTo>
                  <a:lnTo>
                    <a:pt x="499" y="17537"/>
                  </a:lnTo>
                  <a:lnTo>
                    <a:pt x="0" y="26373"/>
                  </a:lnTo>
                  <a:lnTo>
                    <a:pt x="891" y="35935"/>
                  </a:lnTo>
                  <a:lnTo>
                    <a:pt x="2709" y="45980"/>
                  </a:lnTo>
                  <a:lnTo>
                    <a:pt x="3920" y="58794"/>
                  </a:lnTo>
                  <a:lnTo>
                    <a:pt x="4728" y="73454"/>
                  </a:lnTo>
                  <a:lnTo>
                    <a:pt x="5267" y="89345"/>
                  </a:lnTo>
                  <a:lnTo>
                    <a:pt x="6849" y="104833"/>
                  </a:lnTo>
                  <a:lnTo>
                    <a:pt x="9128" y="120053"/>
                  </a:lnTo>
                  <a:lnTo>
                    <a:pt x="11871" y="135093"/>
                  </a:lnTo>
                  <a:lnTo>
                    <a:pt x="13699" y="151237"/>
                  </a:lnTo>
                  <a:lnTo>
                    <a:pt x="14918" y="168118"/>
                  </a:lnTo>
                  <a:lnTo>
                    <a:pt x="16272" y="201964"/>
                  </a:lnTo>
                  <a:lnTo>
                    <a:pt x="17035" y="248533"/>
                  </a:lnTo>
                  <a:lnTo>
                    <a:pt x="17356" y="341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6288075" y="4569797"/>
              <a:ext cx="165655" cy="410406"/>
            </a:xfrm>
            <a:custGeom>
              <a:avLst/>
              <a:gdLst/>
              <a:ahLst/>
              <a:cxnLst/>
              <a:rect l="0" t="0" r="0" b="0"/>
              <a:pathLst>
                <a:path w="165655" h="410406">
                  <a:moveTo>
                    <a:pt x="165654" y="0"/>
                  </a:moveTo>
                  <a:lnTo>
                    <a:pt x="150327" y="61306"/>
                  </a:lnTo>
                  <a:lnTo>
                    <a:pt x="145648" y="75129"/>
                  </a:lnTo>
                  <a:lnTo>
                    <a:pt x="140081" y="89238"/>
                  </a:lnTo>
                  <a:lnTo>
                    <a:pt x="133923" y="103539"/>
                  </a:lnTo>
                  <a:lnTo>
                    <a:pt x="127371" y="116742"/>
                  </a:lnTo>
                  <a:lnTo>
                    <a:pt x="120556" y="129216"/>
                  </a:lnTo>
                  <a:lnTo>
                    <a:pt x="113565" y="141201"/>
                  </a:lnTo>
                  <a:lnTo>
                    <a:pt x="106458" y="155310"/>
                  </a:lnTo>
                  <a:lnTo>
                    <a:pt x="99273" y="170833"/>
                  </a:lnTo>
                  <a:lnTo>
                    <a:pt x="92035" y="187299"/>
                  </a:lnTo>
                  <a:lnTo>
                    <a:pt x="84764" y="200724"/>
                  </a:lnTo>
                  <a:lnTo>
                    <a:pt x="77469" y="212120"/>
                  </a:lnTo>
                  <a:lnTo>
                    <a:pt x="70158" y="222165"/>
                  </a:lnTo>
                  <a:lnTo>
                    <a:pt x="62838" y="231309"/>
                  </a:lnTo>
                  <a:lnTo>
                    <a:pt x="55511" y="239851"/>
                  </a:lnTo>
                  <a:lnTo>
                    <a:pt x="48178" y="247993"/>
                  </a:lnTo>
                  <a:lnTo>
                    <a:pt x="42067" y="257092"/>
                  </a:lnTo>
                  <a:lnTo>
                    <a:pt x="36770" y="266828"/>
                  </a:lnTo>
                  <a:lnTo>
                    <a:pt x="32014" y="276990"/>
                  </a:lnTo>
                  <a:lnTo>
                    <a:pt x="27621" y="288658"/>
                  </a:lnTo>
                  <a:lnTo>
                    <a:pt x="23468" y="301331"/>
                  </a:lnTo>
                  <a:lnTo>
                    <a:pt x="19476" y="314673"/>
                  </a:lnTo>
                  <a:lnTo>
                    <a:pt x="16814" y="328462"/>
                  </a:lnTo>
                  <a:lnTo>
                    <a:pt x="15040" y="342549"/>
                  </a:lnTo>
                  <a:lnTo>
                    <a:pt x="13857" y="356835"/>
                  </a:lnTo>
                  <a:lnTo>
                    <a:pt x="15516" y="368805"/>
                  </a:lnTo>
                  <a:lnTo>
                    <a:pt x="19068" y="379232"/>
                  </a:lnTo>
                  <a:lnTo>
                    <a:pt x="23884" y="388631"/>
                  </a:lnTo>
                  <a:lnTo>
                    <a:pt x="30765" y="396120"/>
                  </a:lnTo>
                  <a:lnTo>
                    <a:pt x="39022" y="402337"/>
                  </a:lnTo>
                  <a:lnTo>
                    <a:pt x="48198" y="407704"/>
                  </a:lnTo>
                  <a:lnTo>
                    <a:pt x="57986" y="410059"/>
                  </a:lnTo>
                  <a:lnTo>
                    <a:pt x="68181" y="410405"/>
                  </a:lnTo>
                  <a:lnTo>
                    <a:pt x="78649" y="409413"/>
                  </a:lnTo>
                  <a:lnTo>
                    <a:pt x="88074" y="406305"/>
                  </a:lnTo>
                  <a:lnTo>
                    <a:pt x="96805" y="401785"/>
                  </a:lnTo>
                  <a:lnTo>
                    <a:pt x="105073" y="396325"/>
                  </a:lnTo>
                  <a:lnTo>
                    <a:pt x="113031" y="389015"/>
                  </a:lnTo>
                  <a:lnTo>
                    <a:pt x="120784" y="380470"/>
                  </a:lnTo>
                  <a:lnTo>
                    <a:pt x="128400" y="371104"/>
                  </a:lnTo>
                  <a:lnTo>
                    <a:pt x="132253" y="357518"/>
                  </a:lnTo>
                  <a:lnTo>
                    <a:pt x="133598" y="341120"/>
                  </a:lnTo>
                  <a:lnTo>
                    <a:pt x="133272" y="322847"/>
                  </a:lnTo>
                  <a:lnTo>
                    <a:pt x="129384" y="305771"/>
                  </a:lnTo>
                  <a:lnTo>
                    <a:pt x="123121" y="289493"/>
                  </a:lnTo>
                  <a:lnTo>
                    <a:pt x="115276" y="273747"/>
                  </a:lnTo>
                  <a:lnTo>
                    <a:pt x="106375" y="258355"/>
                  </a:lnTo>
                  <a:lnTo>
                    <a:pt x="96770" y="243200"/>
                  </a:lnTo>
                  <a:lnTo>
                    <a:pt x="86697" y="228203"/>
                  </a:lnTo>
                  <a:lnTo>
                    <a:pt x="77534" y="215758"/>
                  </a:lnTo>
                  <a:lnTo>
                    <a:pt x="68979" y="205014"/>
                  </a:lnTo>
                  <a:lnTo>
                    <a:pt x="60828" y="195404"/>
                  </a:lnTo>
                  <a:lnTo>
                    <a:pt x="51724" y="185327"/>
                  </a:lnTo>
                  <a:lnTo>
                    <a:pt x="31820" y="164343"/>
                  </a:lnTo>
                  <a:lnTo>
                    <a:pt x="22597" y="153608"/>
                  </a:lnTo>
                  <a:lnTo>
                    <a:pt x="14001" y="142782"/>
                  </a:lnTo>
                  <a:lnTo>
                    <a:pt x="5824" y="131893"/>
                  </a:lnTo>
                  <a:lnTo>
                    <a:pt x="1596" y="120963"/>
                  </a:lnTo>
                  <a:lnTo>
                    <a:pt x="0" y="110006"/>
                  </a:lnTo>
                  <a:lnTo>
                    <a:pt x="160" y="99031"/>
                  </a:lnTo>
                  <a:lnTo>
                    <a:pt x="3938" y="90491"/>
                  </a:lnTo>
                  <a:lnTo>
                    <a:pt x="10126" y="83574"/>
                  </a:lnTo>
                  <a:lnTo>
                    <a:pt x="17923" y="77739"/>
                  </a:lnTo>
                  <a:lnTo>
                    <a:pt x="28014" y="73849"/>
                  </a:lnTo>
                  <a:lnTo>
                    <a:pt x="39636" y="71256"/>
                  </a:lnTo>
                  <a:lnTo>
                    <a:pt x="52277" y="69527"/>
                  </a:lnTo>
                  <a:lnTo>
                    <a:pt x="65599" y="68374"/>
                  </a:lnTo>
                  <a:lnTo>
                    <a:pt x="79375" y="67606"/>
                  </a:lnTo>
                  <a:lnTo>
                    <a:pt x="132619" y="660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6585867" y="4712947"/>
              <a:ext cx="99105" cy="22025"/>
            </a:xfrm>
            <a:custGeom>
              <a:avLst/>
              <a:gdLst/>
              <a:ahLst/>
              <a:cxnLst/>
              <a:rect l="0" t="0" r="0" b="0"/>
              <a:pathLst>
                <a:path w="99105" h="22025">
                  <a:moveTo>
                    <a:pt x="0" y="0"/>
                  </a:moveTo>
                  <a:lnTo>
                    <a:pt x="17537" y="5846"/>
                  </a:lnTo>
                  <a:lnTo>
                    <a:pt x="28820" y="8792"/>
                  </a:lnTo>
                  <a:lnTo>
                    <a:pt x="42460" y="11979"/>
                  </a:lnTo>
                  <a:lnTo>
                    <a:pt x="99104" y="220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6629913" y="4790028"/>
              <a:ext cx="121129" cy="11013"/>
            </a:xfrm>
            <a:custGeom>
              <a:avLst/>
              <a:gdLst/>
              <a:ahLst/>
              <a:cxnLst/>
              <a:rect l="0" t="0" r="0" b="0"/>
              <a:pathLst>
                <a:path w="121129" h="11013">
                  <a:moveTo>
                    <a:pt x="0" y="0"/>
                  </a:moveTo>
                  <a:lnTo>
                    <a:pt x="23383" y="0"/>
                  </a:lnTo>
                  <a:lnTo>
                    <a:pt x="36388" y="1224"/>
                  </a:lnTo>
                  <a:lnTo>
                    <a:pt x="51176" y="3263"/>
                  </a:lnTo>
                  <a:lnTo>
                    <a:pt x="121128" y="110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6975306" y="4660951"/>
              <a:ext cx="196657" cy="246029"/>
            </a:xfrm>
            <a:custGeom>
              <a:avLst/>
              <a:gdLst/>
              <a:ahLst/>
              <a:cxnLst/>
              <a:rect l="0" t="0" r="0" b="0"/>
              <a:pathLst>
                <a:path w="196657" h="246029">
                  <a:moveTo>
                    <a:pt x="6977" y="18962"/>
                  </a:moveTo>
                  <a:lnTo>
                    <a:pt x="24514" y="7271"/>
                  </a:lnTo>
                  <a:lnTo>
                    <a:pt x="34574" y="3827"/>
                  </a:lnTo>
                  <a:lnTo>
                    <a:pt x="46175" y="1531"/>
                  </a:lnTo>
                  <a:lnTo>
                    <a:pt x="58803" y="0"/>
                  </a:lnTo>
                  <a:lnTo>
                    <a:pt x="72115" y="203"/>
                  </a:lnTo>
                  <a:lnTo>
                    <a:pt x="85884" y="1562"/>
                  </a:lnTo>
                  <a:lnTo>
                    <a:pt x="99958" y="3691"/>
                  </a:lnTo>
                  <a:lnTo>
                    <a:pt x="113010" y="7558"/>
                  </a:lnTo>
                  <a:lnTo>
                    <a:pt x="125383" y="12583"/>
                  </a:lnTo>
                  <a:lnTo>
                    <a:pt x="137302" y="18380"/>
                  </a:lnTo>
                  <a:lnTo>
                    <a:pt x="148918" y="25915"/>
                  </a:lnTo>
                  <a:lnTo>
                    <a:pt x="160333" y="34609"/>
                  </a:lnTo>
                  <a:lnTo>
                    <a:pt x="171613" y="44075"/>
                  </a:lnTo>
                  <a:lnTo>
                    <a:pt x="180357" y="54057"/>
                  </a:lnTo>
                  <a:lnTo>
                    <a:pt x="187410" y="64382"/>
                  </a:lnTo>
                  <a:lnTo>
                    <a:pt x="193335" y="74935"/>
                  </a:lnTo>
                  <a:lnTo>
                    <a:pt x="196061" y="88089"/>
                  </a:lnTo>
                  <a:lnTo>
                    <a:pt x="196656" y="102975"/>
                  </a:lnTo>
                  <a:lnTo>
                    <a:pt x="195828" y="119017"/>
                  </a:lnTo>
                  <a:lnTo>
                    <a:pt x="192830" y="133382"/>
                  </a:lnTo>
                  <a:lnTo>
                    <a:pt x="188383" y="146629"/>
                  </a:lnTo>
                  <a:lnTo>
                    <a:pt x="182973" y="159131"/>
                  </a:lnTo>
                  <a:lnTo>
                    <a:pt x="176918" y="169913"/>
                  </a:lnTo>
                  <a:lnTo>
                    <a:pt x="170436" y="179548"/>
                  </a:lnTo>
                  <a:lnTo>
                    <a:pt x="163666" y="188418"/>
                  </a:lnTo>
                  <a:lnTo>
                    <a:pt x="156706" y="196779"/>
                  </a:lnTo>
                  <a:lnTo>
                    <a:pt x="149620" y="204800"/>
                  </a:lnTo>
                  <a:lnTo>
                    <a:pt x="142448" y="212593"/>
                  </a:lnTo>
                  <a:lnTo>
                    <a:pt x="133996" y="220237"/>
                  </a:lnTo>
                  <a:lnTo>
                    <a:pt x="124691" y="227779"/>
                  </a:lnTo>
                  <a:lnTo>
                    <a:pt x="114817" y="235254"/>
                  </a:lnTo>
                  <a:lnTo>
                    <a:pt x="103341" y="240237"/>
                  </a:lnTo>
                  <a:lnTo>
                    <a:pt x="90796" y="243560"/>
                  </a:lnTo>
                  <a:lnTo>
                    <a:pt x="77538" y="245775"/>
                  </a:lnTo>
                  <a:lnTo>
                    <a:pt x="63806" y="246028"/>
                  </a:lnTo>
                  <a:lnTo>
                    <a:pt x="49757" y="244973"/>
                  </a:lnTo>
                  <a:lnTo>
                    <a:pt x="35497" y="243046"/>
                  </a:lnTo>
                  <a:lnTo>
                    <a:pt x="24767" y="238091"/>
                  </a:lnTo>
                  <a:lnTo>
                    <a:pt x="16390" y="231117"/>
                  </a:lnTo>
                  <a:lnTo>
                    <a:pt x="9582" y="222798"/>
                  </a:lnTo>
                  <a:lnTo>
                    <a:pt x="5043" y="212357"/>
                  </a:lnTo>
                  <a:lnTo>
                    <a:pt x="2017" y="200503"/>
                  </a:lnTo>
                  <a:lnTo>
                    <a:pt x="0" y="187706"/>
                  </a:lnTo>
                  <a:lnTo>
                    <a:pt x="1103" y="176728"/>
                  </a:lnTo>
                  <a:lnTo>
                    <a:pt x="4284" y="166962"/>
                  </a:lnTo>
                  <a:lnTo>
                    <a:pt x="8852" y="158004"/>
                  </a:lnTo>
                  <a:lnTo>
                    <a:pt x="16792" y="150809"/>
                  </a:lnTo>
                  <a:lnTo>
                    <a:pt x="26979" y="144788"/>
                  </a:lnTo>
                  <a:lnTo>
                    <a:pt x="38665" y="139552"/>
                  </a:lnTo>
                  <a:lnTo>
                    <a:pt x="50125" y="137284"/>
                  </a:lnTo>
                  <a:lnTo>
                    <a:pt x="61436" y="136996"/>
                  </a:lnTo>
                  <a:lnTo>
                    <a:pt x="72647" y="138027"/>
                  </a:lnTo>
                  <a:lnTo>
                    <a:pt x="83792" y="141161"/>
                  </a:lnTo>
                  <a:lnTo>
                    <a:pt x="94893" y="145698"/>
                  </a:lnTo>
                  <a:lnTo>
                    <a:pt x="105964" y="151169"/>
                  </a:lnTo>
                  <a:lnTo>
                    <a:pt x="115791" y="157264"/>
                  </a:lnTo>
                  <a:lnTo>
                    <a:pt x="124790" y="163774"/>
                  </a:lnTo>
                  <a:lnTo>
                    <a:pt x="133236" y="170561"/>
                  </a:lnTo>
                  <a:lnTo>
                    <a:pt x="142537" y="176309"/>
                  </a:lnTo>
                  <a:lnTo>
                    <a:pt x="152408" y="181365"/>
                  </a:lnTo>
                  <a:lnTo>
                    <a:pt x="194174" y="2061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7241656" y="4613843"/>
              <a:ext cx="159299" cy="341360"/>
            </a:xfrm>
            <a:custGeom>
              <a:avLst/>
              <a:gdLst/>
              <a:ahLst/>
              <a:cxnLst/>
              <a:rect l="0" t="0" r="0" b="0"/>
              <a:pathLst>
                <a:path w="159299" h="341360">
                  <a:moveTo>
                    <a:pt x="48951" y="0"/>
                  </a:moveTo>
                  <a:lnTo>
                    <a:pt x="43105" y="17538"/>
                  </a:lnTo>
                  <a:lnTo>
                    <a:pt x="40159" y="27598"/>
                  </a:lnTo>
                  <a:lnTo>
                    <a:pt x="33624" y="51826"/>
                  </a:lnTo>
                  <a:lnTo>
                    <a:pt x="26641" y="82170"/>
                  </a:lnTo>
                  <a:lnTo>
                    <a:pt x="19460" y="114825"/>
                  </a:lnTo>
                  <a:lnTo>
                    <a:pt x="8537" y="161947"/>
                  </a:lnTo>
                  <a:lnTo>
                    <a:pt x="1218" y="196367"/>
                  </a:lnTo>
                  <a:lnTo>
                    <a:pt x="0" y="212886"/>
                  </a:lnTo>
                  <a:lnTo>
                    <a:pt x="412" y="228793"/>
                  </a:lnTo>
                  <a:lnTo>
                    <a:pt x="1909" y="244292"/>
                  </a:lnTo>
                  <a:lnTo>
                    <a:pt x="4131" y="258295"/>
                  </a:lnTo>
                  <a:lnTo>
                    <a:pt x="6836" y="271301"/>
                  </a:lnTo>
                  <a:lnTo>
                    <a:pt x="9863" y="283642"/>
                  </a:lnTo>
                  <a:lnTo>
                    <a:pt x="14328" y="295540"/>
                  </a:lnTo>
                  <a:lnTo>
                    <a:pt x="19751" y="307142"/>
                  </a:lnTo>
                  <a:lnTo>
                    <a:pt x="25814" y="318548"/>
                  </a:lnTo>
                  <a:lnTo>
                    <a:pt x="34750" y="326151"/>
                  </a:lnTo>
                  <a:lnTo>
                    <a:pt x="45601" y="331221"/>
                  </a:lnTo>
                  <a:lnTo>
                    <a:pt x="57729" y="334600"/>
                  </a:lnTo>
                  <a:lnTo>
                    <a:pt x="69485" y="335630"/>
                  </a:lnTo>
                  <a:lnTo>
                    <a:pt x="80993" y="335092"/>
                  </a:lnTo>
                  <a:lnTo>
                    <a:pt x="92336" y="333511"/>
                  </a:lnTo>
                  <a:lnTo>
                    <a:pt x="103568" y="330009"/>
                  </a:lnTo>
                  <a:lnTo>
                    <a:pt x="114727" y="325228"/>
                  </a:lnTo>
                  <a:lnTo>
                    <a:pt x="125836" y="319593"/>
                  </a:lnTo>
                  <a:lnTo>
                    <a:pt x="135690" y="313390"/>
                  </a:lnTo>
                  <a:lnTo>
                    <a:pt x="144705" y="306807"/>
                  </a:lnTo>
                  <a:lnTo>
                    <a:pt x="153163" y="299972"/>
                  </a:lnTo>
                  <a:lnTo>
                    <a:pt x="157578" y="291745"/>
                  </a:lnTo>
                  <a:lnTo>
                    <a:pt x="159298" y="282589"/>
                  </a:lnTo>
                  <a:lnTo>
                    <a:pt x="159221" y="272815"/>
                  </a:lnTo>
                  <a:lnTo>
                    <a:pt x="155499" y="267522"/>
                  </a:lnTo>
                  <a:lnTo>
                    <a:pt x="149347" y="265217"/>
                  </a:lnTo>
                  <a:lnTo>
                    <a:pt x="141576" y="264904"/>
                  </a:lnTo>
                  <a:lnTo>
                    <a:pt x="133948" y="267142"/>
                  </a:lnTo>
                  <a:lnTo>
                    <a:pt x="126415" y="271082"/>
                  </a:lnTo>
                  <a:lnTo>
                    <a:pt x="118946" y="276155"/>
                  </a:lnTo>
                  <a:lnTo>
                    <a:pt x="111520" y="283208"/>
                  </a:lnTo>
                  <a:lnTo>
                    <a:pt x="104122" y="291580"/>
                  </a:lnTo>
                  <a:lnTo>
                    <a:pt x="81986" y="3413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3249364" y="3843034"/>
            <a:ext cx="627660" cy="946995"/>
            <a:chOff x="3249364" y="3843034"/>
            <a:chExt cx="627660" cy="946995"/>
          </a:xfrm>
        </p:grpSpPr>
        <p:sp>
          <p:nvSpPr>
            <p:cNvPr id="173" name="Freeform 172"/>
            <p:cNvSpPr/>
            <p:nvPr/>
          </p:nvSpPr>
          <p:spPr>
            <a:xfrm>
              <a:off x="3331112" y="3843034"/>
              <a:ext cx="171519" cy="309113"/>
            </a:xfrm>
            <a:custGeom>
              <a:avLst/>
              <a:gdLst/>
              <a:ahLst/>
              <a:cxnLst/>
              <a:rect l="0" t="0" r="0" b="0"/>
              <a:pathLst>
                <a:path w="171519" h="309113">
                  <a:moveTo>
                    <a:pt x="6345" y="0"/>
                  </a:moveTo>
                  <a:lnTo>
                    <a:pt x="6345" y="23383"/>
                  </a:lnTo>
                  <a:lnTo>
                    <a:pt x="5121" y="35165"/>
                  </a:lnTo>
                  <a:lnTo>
                    <a:pt x="3082" y="47913"/>
                  </a:lnTo>
                  <a:lnTo>
                    <a:pt x="499" y="61306"/>
                  </a:lnTo>
                  <a:lnTo>
                    <a:pt x="0" y="76353"/>
                  </a:lnTo>
                  <a:lnTo>
                    <a:pt x="892" y="92501"/>
                  </a:lnTo>
                  <a:lnTo>
                    <a:pt x="2710" y="109384"/>
                  </a:lnTo>
                  <a:lnTo>
                    <a:pt x="3921" y="125534"/>
                  </a:lnTo>
                  <a:lnTo>
                    <a:pt x="4729" y="141194"/>
                  </a:lnTo>
                  <a:lnTo>
                    <a:pt x="5268" y="156528"/>
                  </a:lnTo>
                  <a:lnTo>
                    <a:pt x="6850" y="172868"/>
                  </a:lnTo>
                  <a:lnTo>
                    <a:pt x="9129" y="189880"/>
                  </a:lnTo>
                  <a:lnTo>
                    <a:pt x="11871" y="207338"/>
                  </a:lnTo>
                  <a:lnTo>
                    <a:pt x="14923" y="222647"/>
                  </a:lnTo>
                  <a:lnTo>
                    <a:pt x="18182" y="236524"/>
                  </a:lnTo>
                  <a:lnTo>
                    <a:pt x="21577" y="249446"/>
                  </a:lnTo>
                  <a:lnTo>
                    <a:pt x="26288" y="260507"/>
                  </a:lnTo>
                  <a:lnTo>
                    <a:pt x="31875" y="270328"/>
                  </a:lnTo>
                  <a:lnTo>
                    <a:pt x="38047" y="279323"/>
                  </a:lnTo>
                  <a:lnTo>
                    <a:pt x="45833" y="287766"/>
                  </a:lnTo>
                  <a:lnTo>
                    <a:pt x="54693" y="295843"/>
                  </a:lnTo>
                  <a:lnTo>
                    <a:pt x="64271" y="303674"/>
                  </a:lnTo>
                  <a:lnTo>
                    <a:pt x="74326" y="307671"/>
                  </a:lnTo>
                  <a:lnTo>
                    <a:pt x="84700" y="309112"/>
                  </a:lnTo>
                  <a:lnTo>
                    <a:pt x="95287" y="308849"/>
                  </a:lnTo>
                  <a:lnTo>
                    <a:pt x="107239" y="307451"/>
                  </a:lnTo>
                  <a:lnTo>
                    <a:pt x="120101" y="305295"/>
                  </a:lnTo>
                  <a:lnTo>
                    <a:pt x="171518" y="2863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3584379" y="3898092"/>
              <a:ext cx="61402" cy="418440"/>
            </a:xfrm>
            <a:custGeom>
              <a:avLst/>
              <a:gdLst/>
              <a:ahLst/>
              <a:cxnLst/>
              <a:rect l="0" t="0" r="0" b="0"/>
              <a:pathLst>
                <a:path w="61402" h="418440">
                  <a:moveTo>
                    <a:pt x="6344" y="0"/>
                  </a:moveTo>
                  <a:lnTo>
                    <a:pt x="498" y="23383"/>
                  </a:lnTo>
                  <a:lnTo>
                    <a:pt x="0" y="36388"/>
                  </a:lnTo>
                  <a:lnTo>
                    <a:pt x="891" y="51176"/>
                  </a:lnTo>
                  <a:lnTo>
                    <a:pt x="2709" y="67152"/>
                  </a:lnTo>
                  <a:lnTo>
                    <a:pt x="5144" y="83920"/>
                  </a:lnTo>
                  <a:lnTo>
                    <a:pt x="35772" y="263566"/>
                  </a:lnTo>
                  <a:lnTo>
                    <a:pt x="43078" y="302706"/>
                  </a:lnTo>
                  <a:lnTo>
                    <a:pt x="45515" y="320484"/>
                  </a:lnTo>
                  <a:lnTo>
                    <a:pt x="47140" y="337230"/>
                  </a:lnTo>
                  <a:lnTo>
                    <a:pt x="48224" y="353288"/>
                  </a:lnTo>
                  <a:lnTo>
                    <a:pt x="50169" y="367664"/>
                  </a:lnTo>
                  <a:lnTo>
                    <a:pt x="52690" y="380919"/>
                  </a:lnTo>
                  <a:lnTo>
                    <a:pt x="61401" y="4184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3639437" y="3964161"/>
              <a:ext cx="149495" cy="185843"/>
            </a:xfrm>
            <a:custGeom>
              <a:avLst/>
              <a:gdLst/>
              <a:ahLst/>
              <a:cxnLst/>
              <a:rect l="0" t="0" r="0" b="0"/>
              <a:pathLst>
                <a:path w="149495" h="185843">
                  <a:moveTo>
                    <a:pt x="6343" y="0"/>
                  </a:moveTo>
                  <a:lnTo>
                    <a:pt x="498" y="17537"/>
                  </a:lnTo>
                  <a:lnTo>
                    <a:pt x="0" y="26374"/>
                  </a:lnTo>
                  <a:lnTo>
                    <a:pt x="891" y="35935"/>
                  </a:lnTo>
                  <a:lnTo>
                    <a:pt x="2708" y="45980"/>
                  </a:lnTo>
                  <a:lnTo>
                    <a:pt x="5144" y="56347"/>
                  </a:lnTo>
                  <a:lnTo>
                    <a:pt x="7991" y="66929"/>
                  </a:lnTo>
                  <a:lnTo>
                    <a:pt x="14417" y="88475"/>
                  </a:lnTo>
                  <a:lnTo>
                    <a:pt x="32133" y="143201"/>
                  </a:lnTo>
                  <a:lnTo>
                    <a:pt x="36995" y="154196"/>
                  </a:lnTo>
                  <a:lnTo>
                    <a:pt x="42683" y="165197"/>
                  </a:lnTo>
                  <a:lnTo>
                    <a:pt x="48923" y="176201"/>
                  </a:lnTo>
                  <a:lnTo>
                    <a:pt x="57976" y="182313"/>
                  </a:lnTo>
                  <a:lnTo>
                    <a:pt x="68906" y="185165"/>
                  </a:lnTo>
                  <a:lnTo>
                    <a:pt x="81087" y="185842"/>
                  </a:lnTo>
                  <a:lnTo>
                    <a:pt x="91654" y="183847"/>
                  </a:lnTo>
                  <a:lnTo>
                    <a:pt x="101145" y="180070"/>
                  </a:lnTo>
                  <a:lnTo>
                    <a:pt x="149494" y="15416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3788931" y="3909104"/>
              <a:ext cx="55059" cy="297313"/>
            </a:xfrm>
            <a:custGeom>
              <a:avLst/>
              <a:gdLst/>
              <a:ahLst/>
              <a:cxnLst/>
              <a:rect l="0" t="0" r="0" b="0"/>
              <a:pathLst>
                <a:path w="55059" h="297313">
                  <a:moveTo>
                    <a:pt x="0" y="0"/>
                  </a:moveTo>
                  <a:lnTo>
                    <a:pt x="0" y="23382"/>
                  </a:lnTo>
                  <a:lnTo>
                    <a:pt x="1223" y="35164"/>
                  </a:lnTo>
                  <a:lnTo>
                    <a:pt x="3263" y="47913"/>
                  </a:lnTo>
                  <a:lnTo>
                    <a:pt x="5845" y="61306"/>
                  </a:lnTo>
                  <a:lnTo>
                    <a:pt x="7567" y="76352"/>
                  </a:lnTo>
                  <a:lnTo>
                    <a:pt x="8715" y="92501"/>
                  </a:lnTo>
                  <a:lnTo>
                    <a:pt x="9481" y="109384"/>
                  </a:lnTo>
                  <a:lnTo>
                    <a:pt x="11214" y="125533"/>
                  </a:lnTo>
                  <a:lnTo>
                    <a:pt x="13594" y="141194"/>
                  </a:lnTo>
                  <a:lnTo>
                    <a:pt x="16404" y="156528"/>
                  </a:lnTo>
                  <a:lnTo>
                    <a:pt x="19500" y="170421"/>
                  </a:lnTo>
                  <a:lnTo>
                    <a:pt x="22788" y="183354"/>
                  </a:lnTo>
                  <a:lnTo>
                    <a:pt x="26203" y="195647"/>
                  </a:lnTo>
                  <a:lnTo>
                    <a:pt x="33261" y="219092"/>
                  </a:lnTo>
                  <a:lnTo>
                    <a:pt x="44113" y="252928"/>
                  </a:lnTo>
                  <a:lnTo>
                    <a:pt x="55058" y="2973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3568700" y="4382601"/>
              <a:ext cx="11012" cy="297313"/>
            </a:xfrm>
            <a:custGeom>
              <a:avLst/>
              <a:gdLst/>
              <a:ahLst/>
              <a:cxnLst/>
              <a:rect l="0" t="0" r="0" b="0"/>
              <a:pathLst>
                <a:path w="11012" h="297313">
                  <a:moveTo>
                    <a:pt x="0" y="0"/>
                  </a:moveTo>
                  <a:lnTo>
                    <a:pt x="0" y="147046"/>
                  </a:lnTo>
                  <a:lnTo>
                    <a:pt x="1223" y="161653"/>
                  </a:lnTo>
                  <a:lnTo>
                    <a:pt x="3262" y="176285"/>
                  </a:lnTo>
                  <a:lnTo>
                    <a:pt x="5845" y="190934"/>
                  </a:lnTo>
                  <a:lnTo>
                    <a:pt x="7567" y="205594"/>
                  </a:lnTo>
                  <a:lnTo>
                    <a:pt x="8715" y="220261"/>
                  </a:lnTo>
                  <a:lnTo>
                    <a:pt x="11011" y="2973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3735132" y="4360578"/>
              <a:ext cx="141892" cy="253195"/>
            </a:xfrm>
            <a:custGeom>
              <a:avLst/>
              <a:gdLst/>
              <a:ahLst/>
              <a:cxnLst/>
              <a:rect l="0" t="0" r="0" b="0"/>
              <a:pathLst>
                <a:path w="141892" h="253195">
                  <a:moveTo>
                    <a:pt x="119868" y="0"/>
                  </a:moveTo>
                  <a:lnTo>
                    <a:pt x="114022" y="17536"/>
                  </a:lnTo>
                  <a:lnTo>
                    <a:pt x="112300" y="27597"/>
                  </a:lnTo>
                  <a:lnTo>
                    <a:pt x="111152" y="39197"/>
                  </a:lnTo>
                  <a:lnTo>
                    <a:pt x="110387" y="51825"/>
                  </a:lnTo>
                  <a:lnTo>
                    <a:pt x="107430" y="65137"/>
                  </a:lnTo>
                  <a:lnTo>
                    <a:pt x="103012" y="78906"/>
                  </a:lnTo>
                  <a:lnTo>
                    <a:pt x="92800" y="106033"/>
                  </a:lnTo>
                  <a:lnTo>
                    <a:pt x="84184" y="130324"/>
                  </a:lnTo>
                  <a:lnTo>
                    <a:pt x="78949" y="143164"/>
                  </a:lnTo>
                  <a:lnTo>
                    <a:pt x="73013" y="156617"/>
                  </a:lnTo>
                  <a:lnTo>
                    <a:pt x="66608" y="170481"/>
                  </a:lnTo>
                  <a:lnTo>
                    <a:pt x="61115" y="183394"/>
                  </a:lnTo>
                  <a:lnTo>
                    <a:pt x="56229" y="195672"/>
                  </a:lnTo>
                  <a:lnTo>
                    <a:pt x="51749" y="207529"/>
                  </a:lnTo>
                  <a:lnTo>
                    <a:pt x="48762" y="220328"/>
                  </a:lnTo>
                  <a:lnTo>
                    <a:pt x="46770" y="233754"/>
                  </a:lnTo>
                  <a:lnTo>
                    <a:pt x="45443" y="247599"/>
                  </a:lnTo>
                  <a:lnTo>
                    <a:pt x="45781" y="253158"/>
                  </a:lnTo>
                  <a:lnTo>
                    <a:pt x="47230" y="253194"/>
                  </a:lnTo>
                  <a:lnTo>
                    <a:pt x="49420" y="249547"/>
                  </a:lnTo>
                  <a:lnTo>
                    <a:pt x="50879" y="240999"/>
                  </a:lnTo>
                  <a:lnTo>
                    <a:pt x="51853" y="229182"/>
                  </a:lnTo>
                  <a:lnTo>
                    <a:pt x="52501" y="215187"/>
                  </a:lnTo>
                  <a:lnTo>
                    <a:pt x="53222" y="186586"/>
                  </a:lnTo>
                  <a:lnTo>
                    <a:pt x="53414" y="172107"/>
                  </a:lnTo>
                  <a:lnTo>
                    <a:pt x="52319" y="157561"/>
                  </a:lnTo>
                  <a:lnTo>
                    <a:pt x="50365" y="142969"/>
                  </a:lnTo>
                  <a:lnTo>
                    <a:pt x="47839" y="128347"/>
                  </a:lnTo>
                  <a:lnTo>
                    <a:pt x="43709" y="114929"/>
                  </a:lnTo>
                  <a:lnTo>
                    <a:pt x="38507" y="102313"/>
                  </a:lnTo>
                  <a:lnTo>
                    <a:pt x="32593" y="90232"/>
                  </a:lnTo>
                  <a:lnTo>
                    <a:pt x="27427" y="78507"/>
                  </a:lnTo>
                  <a:lnTo>
                    <a:pt x="22759" y="67020"/>
                  </a:lnTo>
                  <a:lnTo>
                    <a:pt x="18423" y="55691"/>
                  </a:lnTo>
                  <a:lnTo>
                    <a:pt x="13086" y="45692"/>
                  </a:lnTo>
                  <a:lnTo>
                    <a:pt x="7081" y="36579"/>
                  </a:lnTo>
                  <a:lnTo>
                    <a:pt x="630" y="28056"/>
                  </a:lnTo>
                  <a:lnTo>
                    <a:pt x="0" y="21151"/>
                  </a:lnTo>
                  <a:lnTo>
                    <a:pt x="3251" y="15324"/>
                  </a:lnTo>
                  <a:lnTo>
                    <a:pt x="9089" y="10216"/>
                  </a:lnTo>
                  <a:lnTo>
                    <a:pt x="17875" y="8034"/>
                  </a:lnTo>
                  <a:lnTo>
                    <a:pt x="28626" y="7803"/>
                  </a:lnTo>
                  <a:lnTo>
                    <a:pt x="40687" y="8872"/>
                  </a:lnTo>
                  <a:lnTo>
                    <a:pt x="54846" y="9585"/>
                  </a:lnTo>
                  <a:lnTo>
                    <a:pt x="70403" y="10061"/>
                  </a:lnTo>
                  <a:lnTo>
                    <a:pt x="141891" y="110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3249364" y="4536763"/>
              <a:ext cx="66071" cy="11012"/>
            </a:xfrm>
            <a:custGeom>
              <a:avLst/>
              <a:gdLst/>
              <a:ahLst/>
              <a:cxnLst/>
              <a:rect l="0" t="0" r="0" b="0"/>
              <a:pathLst>
                <a:path w="66071" h="11012">
                  <a:moveTo>
                    <a:pt x="0" y="11011"/>
                  </a:moveTo>
                  <a:lnTo>
                    <a:pt x="9789" y="7748"/>
                  </a:lnTo>
                  <a:lnTo>
                    <a:pt x="6607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3348468" y="4768057"/>
              <a:ext cx="484510" cy="21972"/>
            </a:xfrm>
            <a:custGeom>
              <a:avLst/>
              <a:gdLst/>
              <a:ahLst/>
              <a:cxnLst/>
              <a:rect l="0" t="0" r="0" b="0"/>
              <a:pathLst>
                <a:path w="484510" h="21972">
                  <a:moveTo>
                    <a:pt x="0" y="21971"/>
                  </a:moveTo>
                  <a:lnTo>
                    <a:pt x="17537" y="16126"/>
                  </a:lnTo>
                  <a:lnTo>
                    <a:pt x="28821" y="13181"/>
                  </a:lnTo>
                  <a:lnTo>
                    <a:pt x="57671" y="6645"/>
                  </a:lnTo>
                  <a:lnTo>
                    <a:pt x="75153" y="4413"/>
                  </a:lnTo>
                  <a:lnTo>
                    <a:pt x="94148" y="2925"/>
                  </a:lnTo>
                  <a:lnTo>
                    <a:pt x="132383" y="1271"/>
                  </a:lnTo>
                  <a:lnTo>
                    <a:pt x="165690" y="536"/>
                  </a:lnTo>
                  <a:lnTo>
                    <a:pt x="275622" y="0"/>
                  </a:lnTo>
                  <a:lnTo>
                    <a:pt x="290193" y="1206"/>
                  </a:lnTo>
                  <a:lnTo>
                    <a:pt x="303578" y="3234"/>
                  </a:lnTo>
                  <a:lnTo>
                    <a:pt x="316171" y="5809"/>
                  </a:lnTo>
                  <a:lnTo>
                    <a:pt x="329461" y="7526"/>
                  </a:lnTo>
                  <a:lnTo>
                    <a:pt x="343215" y="8671"/>
                  </a:lnTo>
                  <a:lnTo>
                    <a:pt x="357279" y="9434"/>
                  </a:lnTo>
                  <a:lnTo>
                    <a:pt x="370325" y="11166"/>
                  </a:lnTo>
                  <a:lnTo>
                    <a:pt x="382693" y="13544"/>
                  </a:lnTo>
                  <a:lnTo>
                    <a:pt x="394608" y="16354"/>
                  </a:lnTo>
                  <a:lnTo>
                    <a:pt x="408670" y="18226"/>
                  </a:lnTo>
                  <a:lnTo>
                    <a:pt x="424161" y="19475"/>
                  </a:lnTo>
                  <a:lnTo>
                    <a:pt x="484509" y="219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Freeform 181"/>
          <p:cNvSpPr/>
          <p:nvPr/>
        </p:nvSpPr>
        <p:spPr>
          <a:xfrm>
            <a:off x="5262783" y="4491878"/>
            <a:ext cx="205311" cy="119357"/>
          </a:xfrm>
          <a:custGeom>
            <a:avLst/>
            <a:gdLst/>
            <a:ahLst/>
            <a:cxnLst/>
            <a:rect l="0" t="0" r="0" b="0"/>
            <a:pathLst>
              <a:path w="205311" h="119357">
                <a:moveTo>
                  <a:pt x="45743" y="99942"/>
                </a:moveTo>
                <a:lnTo>
                  <a:pt x="192790" y="99942"/>
                </a:lnTo>
                <a:lnTo>
                  <a:pt x="198833" y="98719"/>
                </a:lnTo>
                <a:lnTo>
                  <a:pt x="199190" y="96680"/>
                </a:lnTo>
                <a:lnTo>
                  <a:pt x="195758" y="94097"/>
                </a:lnTo>
                <a:lnTo>
                  <a:pt x="188576" y="92375"/>
                </a:lnTo>
                <a:lnTo>
                  <a:pt x="178894" y="91227"/>
                </a:lnTo>
                <a:lnTo>
                  <a:pt x="167545" y="90462"/>
                </a:lnTo>
                <a:lnTo>
                  <a:pt x="156309" y="88728"/>
                </a:lnTo>
                <a:lnTo>
                  <a:pt x="145147" y="86349"/>
                </a:lnTo>
                <a:lnTo>
                  <a:pt x="134036" y="83539"/>
                </a:lnTo>
                <a:lnTo>
                  <a:pt x="121734" y="81666"/>
                </a:lnTo>
                <a:lnTo>
                  <a:pt x="108639" y="80417"/>
                </a:lnTo>
                <a:lnTo>
                  <a:pt x="95014" y="79584"/>
                </a:lnTo>
                <a:lnTo>
                  <a:pt x="66826" y="78660"/>
                </a:lnTo>
                <a:lnTo>
                  <a:pt x="8852" y="78065"/>
                </a:lnTo>
                <a:lnTo>
                  <a:pt x="2797" y="79240"/>
                </a:lnTo>
                <a:lnTo>
                  <a:pt x="2430" y="81247"/>
                </a:lnTo>
                <a:lnTo>
                  <a:pt x="5857" y="83808"/>
                </a:lnTo>
                <a:lnTo>
                  <a:pt x="13034" y="85516"/>
                </a:lnTo>
                <a:lnTo>
                  <a:pt x="22714" y="86654"/>
                </a:lnTo>
                <a:lnTo>
                  <a:pt x="34061" y="87413"/>
                </a:lnTo>
                <a:lnTo>
                  <a:pt x="45296" y="86696"/>
                </a:lnTo>
                <a:lnTo>
                  <a:pt x="56457" y="84994"/>
                </a:lnTo>
                <a:lnTo>
                  <a:pt x="67567" y="82636"/>
                </a:lnTo>
                <a:lnTo>
                  <a:pt x="78646" y="79840"/>
                </a:lnTo>
                <a:lnTo>
                  <a:pt x="89701" y="76753"/>
                </a:lnTo>
                <a:lnTo>
                  <a:pt x="100742" y="73471"/>
                </a:lnTo>
                <a:lnTo>
                  <a:pt x="110550" y="68836"/>
                </a:lnTo>
                <a:lnTo>
                  <a:pt x="119535" y="63299"/>
                </a:lnTo>
                <a:lnTo>
                  <a:pt x="127973" y="57161"/>
                </a:lnTo>
                <a:lnTo>
                  <a:pt x="131150" y="50622"/>
                </a:lnTo>
                <a:lnTo>
                  <a:pt x="130822" y="43815"/>
                </a:lnTo>
                <a:lnTo>
                  <a:pt x="128156" y="36831"/>
                </a:lnTo>
                <a:lnTo>
                  <a:pt x="121485" y="32174"/>
                </a:lnTo>
                <a:lnTo>
                  <a:pt x="112143" y="29070"/>
                </a:lnTo>
                <a:lnTo>
                  <a:pt x="101022" y="27000"/>
                </a:lnTo>
                <a:lnTo>
                  <a:pt x="89937" y="26844"/>
                </a:lnTo>
                <a:lnTo>
                  <a:pt x="78876" y="27964"/>
                </a:lnTo>
                <a:lnTo>
                  <a:pt x="67832" y="29933"/>
                </a:lnTo>
                <a:lnTo>
                  <a:pt x="56798" y="33694"/>
                </a:lnTo>
                <a:lnTo>
                  <a:pt x="45772" y="38648"/>
                </a:lnTo>
                <a:lnTo>
                  <a:pt x="34751" y="44397"/>
                </a:lnTo>
                <a:lnTo>
                  <a:pt x="28627" y="53124"/>
                </a:lnTo>
                <a:lnTo>
                  <a:pt x="25768" y="63836"/>
                </a:lnTo>
                <a:lnTo>
                  <a:pt x="25085" y="75872"/>
                </a:lnTo>
                <a:lnTo>
                  <a:pt x="28301" y="85119"/>
                </a:lnTo>
                <a:lnTo>
                  <a:pt x="34115" y="92507"/>
                </a:lnTo>
                <a:lnTo>
                  <a:pt x="41661" y="98656"/>
                </a:lnTo>
                <a:lnTo>
                  <a:pt x="51587" y="103979"/>
                </a:lnTo>
                <a:lnTo>
                  <a:pt x="63098" y="108751"/>
                </a:lnTo>
                <a:lnTo>
                  <a:pt x="75665" y="113156"/>
                </a:lnTo>
                <a:lnTo>
                  <a:pt x="88938" y="116093"/>
                </a:lnTo>
                <a:lnTo>
                  <a:pt x="102680" y="118050"/>
                </a:lnTo>
                <a:lnTo>
                  <a:pt x="116736" y="119356"/>
                </a:lnTo>
                <a:lnTo>
                  <a:pt x="131000" y="117779"/>
                </a:lnTo>
                <a:lnTo>
                  <a:pt x="145404" y="114280"/>
                </a:lnTo>
                <a:lnTo>
                  <a:pt x="159901" y="109501"/>
                </a:lnTo>
                <a:lnTo>
                  <a:pt x="172012" y="103868"/>
                </a:lnTo>
                <a:lnTo>
                  <a:pt x="182533" y="97665"/>
                </a:lnTo>
                <a:lnTo>
                  <a:pt x="191994" y="91083"/>
                </a:lnTo>
                <a:lnTo>
                  <a:pt x="198302" y="81801"/>
                </a:lnTo>
                <a:lnTo>
                  <a:pt x="202507" y="70719"/>
                </a:lnTo>
                <a:lnTo>
                  <a:pt x="205310" y="58437"/>
                </a:lnTo>
                <a:lnTo>
                  <a:pt x="203508" y="47802"/>
                </a:lnTo>
                <a:lnTo>
                  <a:pt x="198637" y="38265"/>
                </a:lnTo>
                <a:lnTo>
                  <a:pt x="191718" y="29460"/>
                </a:lnTo>
                <a:lnTo>
                  <a:pt x="182212" y="21143"/>
                </a:lnTo>
                <a:lnTo>
                  <a:pt x="170981" y="13151"/>
                </a:lnTo>
                <a:lnTo>
                  <a:pt x="158599" y="5376"/>
                </a:lnTo>
                <a:lnTo>
                  <a:pt x="146674" y="1417"/>
                </a:lnTo>
                <a:lnTo>
                  <a:pt x="135054" y="0"/>
                </a:lnTo>
                <a:lnTo>
                  <a:pt x="123636" y="280"/>
                </a:lnTo>
                <a:lnTo>
                  <a:pt x="111130" y="1689"/>
                </a:lnTo>
                <a:lnTo>
                  <a:pt x="97899" y="3853"/>
                </a:lnTo>
                <a:lnTo>
                  <a:pt x="84185" y="6519"/>
                </a:lnTo>
                <a:lnTo>
                  <a:pt x="71371" y="9519"/>
                </a:lnTo>
                <a:lnTo>
                  <a:pt x="59158" y="12743"/>
                </a:lnTo>
                <a:lnTo>
                  <a:pt x="47345" y="16116"/>
                </a:lnTo>
                <a:lnTo>
                  <a:pt x="37023" y="20811"/>
                </a:lnTo>
                <a:lnTo>
                  <a:pt x="27695" y="26389"/>
                </a:lnTo>
                <a:lnTo>
                  <a:pt x="19029" y="32554"/>
                </a:lnTo>
                <a:lnTo>
                  <a:pt x="12028" y="40335"/>
                </a:lnTo>
                <a:lnTo>
                  <a:pt x="6138" y="49192"/>
                </a:lnTo>
                <a:lnTo>
                  <a:pt x="987" y="58768"/>
                </a:lnTo>
                <a:lnTo>
                  <a:pt x="0" y="68823"/>
                </a:lnTo>
                <a:lnTo>
                  <a:pt x="1789" y="79196"/>
                </a:lnTo>
                <a:lnTo>
                  <a:pt x="5429" y="89782"/>
                </a:lnTo>
                <a:lnTo>
                  <a:pt x="11526" y="98063"/>
                </a:lnTo>
                <a:lnTo>
                  <a:pt x="19261" y="104807"/>
                </a:lnTo>
                <a:lnTo>
                  <a:pt x="28089" y="110527"/>
                </a:lnTo>
                <a:lnTo>
                  <a:pt x="38867" y="114340"/>
                </a:lnTo>
                <a:lnTo>
                  <a:pt x="50947" y="116882"/>
                </a:lnTo>
                <a:lnTo>
                  <a:pt x="63894" y="118577"/>
                </a:lnTo>
                <a:lnTo>
                  <a:pt x="77420" y="118483"/>
                </a:lnTo>
                <a:lnTo>
                  <a:pt x="91332" y="117197"/>
                </a:lnTo>
                <a:lnTo>
                  <a:pt x="105499" y="115116"/>
                </a:lnTo>
                <a:lnTo>
                  <a:pt x="119839" y="111282"/>
                </a:lnTo>
                <a:lnTo>
                  <a:pt x="134293" y="106278"/>
                </a:lnTo>
                <a:lnTo>
                  <a:pt x="148823" y="100496"/>
                </a:lnTo>
                <a:lnTo>
                  <a:pt x="160956" y="92970"/>
                </a:lnTo>
                <a:lnTo>
                  <a:pt x="171492" y="84283"/>
                </a:lnTo>
                <a:lnTo>
                  <a:pt x="180963" y="74821"/>
                </a:lnTo>
                <a:lnTo>
                  <a:pt x="183607" y="64842"/>
                </a:lnTo>
                <a:lnTo>
                  <a:pt x="181698" y="54519"/>
                </a:lnTo>
                <a:lnTo>
                  <a:pt x="176756" y="43966"/>
                </a:lnTo>
                <a:lnTo>
                  <a:pt x="169790" y="35708"/>
                </a:lnTo>
                <a:lnTo>
                  <a:pt x="161476" y="28979"/>
                </a:lnTo>
                <a:lnTo>
                  <a:pt x="152262" y="23269"/>
                </a:lnTo>
                <a:lnTo>
                  <a:pt x="140003" y="20686"/>
                </a:lnTo>
                <a:lnTo>
                  <a:pt x="125712" y="20188"/>
                </a:lnTo>
                <a:lnTo>
                  <a:pt x="110067" y="21079"/>
                </a:lnTo>
                <a:lnTo>
                  <a:pt x="95967" y="22897"/>
                </a:lnTo>
                <a:lnTo>
                  <a:pt x="82896" y="25332"/>
                </a:lnTo>
                <a:lnTo>
                  <a:pt x="70512" y="28179"/>
                </a:lnTo>
                <a:lnTo>
                  <a:pt x="59809" y="32524"/>
                </a:lnTo>
                <a:lnTo>
                  <a:pt x="50226" y="37868"/>
                </a:lnTo>
                <a:lnTo>
                  <a:pt x="41391" y="43877"/>
                </a:lnTo>
                <a:lnTo>
                  <a:pt x="36724" y="52777"/>
                </a:lnTo>
                <a:lnTo>
                  <a:pt x="34837" y="63605"/>
                </a:lnTo>
                <a:lnTo>
                  <a:pt x="34802" y="75718"/>
                </a:lnTo>
                <a:lnTo>
                  <a:pt x="38449" y="85016"/>
                </a:lnTo>
                <a:lnTo>
                  <a:pt x="44551" y="92439"/>
                </a:lnTo>
                <a:lnTo>
                  <a:pt x="52289" y="98611"/>
                </a:lnTo>
                <a:lnTo>
                  <a:pt x="63566" y="102725"/>
                </a:lnTo>
                <a:lnTo>
                  <a:pt x="77201" y="105468"/>
                </a:lnTo>
                <a:lnTo>
                  <a:pt x="92409" y="107297"/>
                </a:lnTo>
                <a:lnTo>
                  <a:pt x="104994" y="106069"/>
                </a:lnTo>
                <a:lnTo>
                  <a:pt x="115832" y="102803"/>
                </a:lnTo>
                <a:lnTo>
                  <a:pt x="125503" y="98179"/>
                </a:lnTo>
                <a:lnTo>
                  <a:pt x="133175" y="91426"/>
                </a:lnTo>
                <a:lnTo>
                  <a:pt x="139513" y="83253"/>
                </a:lnTo>
                <a:lnTo>
                  <a:pt x="144962" y="74134"/>
                </a:lnTo>
                <a:lnTo>
                  <a:pt x="144924" y="69278"/>
                </a:lnTo>
                <a:lnTo>
                  <a:pt x="141227" y="67265"/>
                </a:lnTo>
                <a:lnTo>
                  <a:pt x="135093" y="67146"/>
                </a:lnTo>
                <a:lnTo>
                  <a:pt x="129780" y="70737"/>
                </a:lnTo>
                <a:lnTo>
                  <a:pt x="125014" y="76802"/>
                </a:lnTo>
                <a:lnTo>
                  <a:pt x="111812" y="9994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" name="Group 185"/>
          <p:cNvGrpSpPr/>
          <p:nvPr/>
        </p:nvGrpSpPr>
        <p:grpSpPr>
          <a:xfrm>
            <a:off x="3128237" y="3688872"/>
            <a:ext cx="528556" cy="484510"/>
            <a:chOff x="3128237" y="3688872"/>
            <a:chExt cx="528556" cy="484510"/>
          </a:xfrm>
        </p:grpSpPr>
        <p:sp>
          <p:nvSpPr>
            <p:cNvPr id="183" name="Freeform 182"/>
            <p:cNvSpPr/>
            <p:nvPr/>
          </p:nvSpPr>
          <p:spPr>
            <a:xfrm>
              <a:off x="3634769" y="3688872"/>
              <a:ext cx="22024" cy="176186"/>
            </a:xfrm>
            <a:custGeom>
              <a:avLst/>
              <a:gdLst/>
              <a:ahLst/>
              <a:cxnLst/>
              <a:rect l="0" t="0" r="0" b="0"/>
              <a:pathLst>
                <a:path w="22024" h="176186">
                  <a:moveTo>
                    <a:pt x="0" y="0"/>
                  </a:moveTo>
                  <a:lnTo>
                    <a:pt x="0" y="23383"/>
                  </a:lnTo>
                  <a:lnTo>
                    <a:pt x="1224" y="33941"/>
                  </a:lnTo>
                  <a:lnTo>
                    <a:pt x="3263" y="44651"/>
                  </a:lnTo>
                  <a:lnTo>
                    <a:pt x="5845" y="55461"/>
                  </a:lnTo>
                  <a:lnTo>
                    <a:pt x="8791" y="66338"/>
                  </a:lnTo>
                  <a:lnTo>
                    <a:pt x="15327" y="88212"/>
                  </a:lnTo>
                  <a:lnTo>
                    <a:pt x="16336" y="99184"/>
                  </a:lnTo>
                  <a:lnTo>
                    <a:pt x="15784" y="110169"/>
                  </a:lnTo>
                  <a:lnTo>
                    <a:pt x="14193" y="121163"/>
                  </a:lnTo>
                  <a:lnTo>
                    <a:pt x="14356" y="132162"/>
                  </a:lnTo>
                  <a:lnTo>
                    <a:pt x="15688" y="143166"/>
                  </a:lnTo>
                  <a:lnTo>
                    <a:pt x="22023" y="17618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3128237" y="3743930"/>
              <a:ext cx="140732" cy="264279"/>
            </a:xfrm>
            <a:custGeom>
              <a:avLst/>
              <a:gdLst/>
              <a:ahLst/>
              <a:cxnLst/>
              <a:rect l="0" t="0" r="0" b="0"/>
              <a:pathLst>
                <a:path w="140732" h="264279">
                  <a:moveTo>
                    <a:pt x="33035" y="0"/>
                  </a:moveTo>
                  <a:lnTo>
                    <a:pt x="56417" y="5846"/>
                  </a:lnTo>
                  <a:lnTo>
                    <a:pt x="62082" y="12462"/>
                  </a:lnTo>
                  <a:lnTo>
                    <a:pt x="64634" y="21767"/>
                  </a:lnTo>
                  <a:lnTo>
                    <a:pt x="65113" y="32864"/>
                  </a:lnTo>
                  <a:lnTo>
                    <a:pt x="62985" y="42709"/>
                  </a:lnTo>
                  <a:lnTo>
                    <a:pt x="59119" y="51719"/>
                  </a:lnTo>
                  <a:lnTo>
                    <a:pt x="54095" y="60173"/>
                  </a:lnTo>
                  <a:lnTo>
                    <a:pt x="53192" y="68256"/>
                  </a:lnTo>
                  <a:lnTo>
                    <a:pt x="55038" y="76092"/>
                  </a:lnTo>
                  <a:lnTo>
                    <a:pt x="58715" y="83763"/>
                  </a:lnTo>
                  <a:lnTo>
                    <a:pt x="64837" y="91323"/>
                  </a:lnTo>
                  <a:lnTo>
                    <a:pt x="72589" y="98811"/>
                  </a:lnTo>
                  <a:lnTo>
                    <a:pt x="81427" y="106250"/>
                  </a:lnTo>
                  <a:lnTo>
                    <a:pt x="90990" y="113656"/>
                  </a:lnTo>
                  <a:lnTo>
                    <a:pt x="101036" y="121041"/>
                  </a:lnTo>
                  <a:lnTo>
                    <a:pt x="111404" y="128410"/>
                  </a:lnTo>
                  <a:lnTo>
                    <a:pt x="120762" y="136994"/>
                  </a:lnTo>
                  <a:lnTo>
                    <a:pt x="129449" y="146387"/>
                  </a:lnTo>
                  <a:lnTo>
                    <a:pt x="137686" y="156320"/>
                  </a:lnTo>
                  <a:lnTo>
                    <a:pt x="140731" y="165389"/>
                  </a:lnTo>
                  <a:lnTo>
                    <a:pt x="140314" y="173882"/>
                  </a:lnTo>
                  <a:lnTo>
                    <a:pt x="137589" y="181990"/>
                  </a:lnTo>
                  <a:lnTo>
                    <a:pt x="133325" y="189843"/>
                  </a:lnTo>
                  <a:lnTo>
                    <a:pt x="128036" y="197526"/>
                  </a:lnTo>
                  <a:lnTo>
                    <a:pt x="122062" y="205094"/>
                  </a:lnTo>
                  <a:lnTo>
                    <a:pt x="114410" y="211363"/>
                  </a:lnTo>
                  <a:lnTo>
                    <a:pt x="105637" y="216767"/>
                  </a:lnTo>
                  <a:lnTo>
                    <a:pt x="96119" y="221592"/>
                  </a:lnTo>
                  <a:lnTo>
                    <a:pt x="86102" y="226033"/>
                  </a:lnTo>
                  <a:lnTo>
                    <a:pt x="75754" y="230216"/>
                  </a:lnTo>
                  <a:lnTo>
                    <a:pt x="65185" y="234229"/>
                  </a:lnTo>
                  <a:lnTo>
                    <a:pt x="53245" y="239351"/>
                  </a:lnTo>
                  <a:lnTo>
                    <a:pt x="0" y="2642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3337457" y="3832023"/>
              <a:ext cx="187197" cy="341359"/>
            </a:xfrm>
            <a:custGeom>
              <a:avLst/>
              <a:gdLst/>
              <a:ahLst/>
              <a:cxnLst/>
              <a:rect l="0" t="0" r="0" b="0"/>
              <a:pathLst>
                <a:path w="187197" h="341359">
                  <a:moveTo>
                    <a:pt x="187196" y="0"/>
                  </a:moveTo>
                  <a:lnTo>
                    <a:pt x="181351" y="23382"/>
                  </a:lnTo>
                  <a:lnTo>
                    <a:pt x="177181" y="35164"/>
                  </a:lnTo>
                  <a:lnTo>
                    <a:pt x="171955" y="47913"/>
                  </a:lnTo>
                  <a:lnTo>
                    <a:pt x="166024" y="61306"/>
                  </a:lnTo>
                  <a:lnTo>
                    <a:pt x="152908" y="89238"/>
                  </a:lnTo>
                  <a:lnTo>
                    <a:pt x="145985" y="103538"/>
                  </a:lnTo>
                  <a:lnTo>
                    <a:pt x="140146" y="116742"/>
                  </a:lnTo>
                  <a:lnTo>
                    <a:pt x="135030" y="129215"/>
                  </a:lnTo>
                  <a:lnTo>
                    <a:pt x="130396" y="141201"/>
                  </a:lnTo>
                  <a:lnTo>
                    <a:pt x="124859" y="151639"/>
                  </a:lnTo>
                  <a:lnTo>
                    <a:pt x="118721" y="161044"/>
                  </a:lnTo>
                  <a:lnTo>
                    <a:pt x="112182" y="169762"/>
                  </a:lnTo>
                  <a:lnTo>
                    <a:pt x="106599" y="179244"/>
                  </a:lnTo>
                  <a:lnTo>
                    <a:pt x="101654" y="189236"/>
                  </a:lnTo>
                  <a:lnTo>
                    <a:pt x="97133" y="199568"/>
                  </a:lnTo>
                  <a:lnTo>
                    <a:pt x="91672" y="208902"/>
                  </a:lnTo>
                  <a:lnTo>
                    <a:pt x="85585" y="217573"/>
                  </a:lnTo>
                  <a:lnTo>
                    <a:pt x="79080" y="225800"/>
                  </a:lnTo>
                  <a:lnTo>
                    <a:pt x="72296" y="236179"/>
                  </a:lnTo>
                  <a:lnTo>
                    <a:pt x="65326" y="247992"/>
                  </a:lnTo>
                  <a:lnTo>
                    <a:pt x="58233" y="260761"/>
                  </a:lnTo>
                  <a:lnTo>
                    <a:pt x="51057" y="272945"/>
                  </a:lnTo>
                  <a:lnTo>
                    <a:pt x="36559" y="296270"/>
                  </a:lnTo>
                  <a:lnTo>
                    <a:pt x="29266" y="306406"/>
                  </a:lnTo>
                  <a:lnTo>
                    <a:pt x="21958" y="315609"/>
                  </a:lnTo>
                  <a:lnTo>
                    <a:pt x="0" y="341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3436561" y="4878121"/>
            <a:ext cx="418127" cy="289936"/>
            <a:chOff x="3436561" y="4878121"/>
            <a:chExt cx="418127" cy="289936"/>
          </a:xfrm>
        </p:grpSpPr>
        <p:sp>
          <p:nvSpPr>
            <p:cNvPr id="187" name="Freeform 186"/>
            <p:cNvSpPr/>
            <p:nvPr/>
          </p:nvSpPr>
          <p:spPr>
            <a:xfrm>
              <a:off x="3692317" y="4878121"/>
              <a:ext cx="162371" cy="289936"/>
            </a:xfrm>
            <a:custGeom>
              <a:avLst/>
              <a:gdLst/>
              <a:ahLst/>
              <a:cxnLst/>
              <a:rect l="0" t="0" r="0" b="0"/>
              <a:pathLst>
                <a:path w="162371" h="289936">
                  <a:moveTo>
                    <a:pt x="96614" y="0"/>
                  </a:moveTo>
                  <a:lnTo>
                    <a:pt x="84922" y="23382"/>
                  </a:lnTo>
                  <a:lnTo>
                    <a:pt x="79031" y="33941"/>
                  </a:lnTo>
                  <a:lnTo>
                    <a:pt x="72657" y="44651"/>
                  </a:lnTo>
                  <a:lnTo>
                    <a:pt x="65960" y="55461"/>
                  </a:lnTo>
                  <a:lnTo>
                    <a:pt x="57826" y="66338"/>
                  </a:lnTo>
                  <a:lnTo>
                    <a:pt x="48732" y="77260"/>
                  </a:lnTo>
                  <a:lnTo>
                    <a:pt x="38999" y="88212"/>
                  </a:lnTo>
                  <a:lnTo>
                    <a:pt x="31287" y="99184"/>
                  </a:lnTo>
                  <a:lnTo>
                    <a:pt x="24922" y="110169"/>
                  </a:lnTo>
                  <a:lnTo>
                    <a:pt x="19455" y="121162"/>
                  </a:lnTo>
                  <a:lnTo>
                    <a:pt x="14587" y="133386"/>
                  </a:lnTo>
                  <a:lnTo>
                    <a:pt x="10118" y="146429"/>
                  </a:lnTo>
                  <a:lnTo>
                    <a:pt x="5915" y="160018"/>
                  </a:lnTo>
                  <a:lnTo>
                    <a:pt x="3114" y="173971"/>
                  </a:lnTo>
                  <a:lnTo>
                    <a:pt x="1245" y="188168"/>
                  </a:lnTo>
                  <a:lnTo>
                    <a:pt x="0" y="202526"/>
                  </a:lnTo>
                  <a:lnTo>
                    <a:pt x="394" y="216992"/>
                  </a:lnTo>
                  <a:lnTo>
                    <a:pt x="1879" y="231531"/>
                  </a:lnTo>
                  <a:lnTo>
                    <a:pt x="4093" y="246116"/>
                  </a:lnTo>
                  <a:lnTo>
                    <a:pt x="9240" y="257064"/>
                  </a:lnTo>
                  <a:lnTo>
                    <a:pt x="16341" y="265586"/>
                  </a:lnTo>
                  <a:lnTo>
                    <a:pt x="24746" y="272491"/>
                  </a:lnTo>
                  <a:lnTo>
                    <a:pt x="35244" y="278318"/>
                  </a:lnTo>
                  <a:lnTo>
                    <a:pt x="47136" y="283425"/>
                  </a:lnTo>
                  <a:lnTo>
                    <a:pt x="59958" y="288055"/>
                  </a:lnTo>
                  <a:lnTo>
                    <a:pt x="72177" y="289917"/>
                  </a:lnTo>
                  <a:lnTo>
                    <a:pt x="83993" y="289935"/>
                  </a:lnTo>
                  <a:lnTo>
                    <a:pt x="95541" y="288723"/>
                  </a:lnTo>
                  <a:lnTo>
                    <a:pt x="108134" y="286692"/>
                  </a:lnTo>
                  <a:lnTo>
                    <a:pt x="121423" y="284115"/>
                  </a:lnTo>
                  <a:lnTo>
                    <a:pt x="135176" y="281173"/>
                  </a:lnTo>
                  <a:lnTo>
                    <a:pt x="145569" y="275541"/>
                  </a:lnTo>
                  <a:lnTo>
                    <a:pt x="153721" y="268116"/>
                  </a:lnTo>
                  <a:lnTo>
                    <a:pt x="160379" y="259496"/>
                  </a:lnTo>
                  <a:lnTo>
                    <a:pt x="162370" y="251301"/>
                  </a:lnTo>
                  <a:lnTo>
                    <a:pt x="161251" y="243391"/>
                  </a:lnTo>
                  <a:lnTo>
                    <a:pt x="158058" y="235671"/>
                  </a:lnTo>
                  <a:lnTo>
                    <a:pt x="149812" y="230525"/>
                  </a:lnTo>
                  <a:lnTo>
                    <a:pt x="138196" y="227094"/>
                  </a:lnTo>
                  <a:lnTo>
                    <a:pt x="124336" y="224806"/>
                  </a:lnTo>
                  <a:lnTo>
                    <a:pt x="112648" y="225728"/>
                  </a:lnTo>
                  <a:lnTo>
                    <a:pt x="102409" y="228790"/>
                  </a:lnTo>
                  <a:lnTo>
                    <a:pt x="63579" y="25326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3436561" y="4912686"/>
              <a:ext cx="187158" cy="174656"/>
            </a:xfrm>
            <a:custGeom>
              <a:avLst/>
              <a:gdLst/>
              <a:ahLst/>
              <a:cxnLst/>
              <a:rect l="0" t="0" r="0" b="0"/>
              <a:pathLst>
                <a:path w="187158" h="174656">
                  <a:moveTo>
                    <a:pt x="0" y="9481"/>
                  </a:moveTo>
                  <a:lnTo>
                    <a:pt x="23382" y="3636"/>
                  </a:lnTo>
                  <a:lnTo>
                    <a:pt x="36388" y="1914"/>
                  </a:lnTo>
                  <a:lnTo>
                    <a:pt x="51176" y="766"/>
                  </a:lnTo>
                  <a:lnTo>
                    <a:pt x="67152" y="0"/>
                  </a:lnTo>
                  <a:lnTo>
                    <a:pt x="82697" y="1937"/>
                  </a:lnTo>
                  <a:lnTo>
                    <a:pt x="97954" y="5675"/>
                  </a:lnTo>
                  <a:lnTo>
                    <a:pt x="113020" y="10614"/>
                  </a:lnTo>
                  <a:lnTo>
                    <a:pt x="126733" y="16354"/>
                  </a:lnTo>
                  <a:lnTo>
                    <a:pt x="139547" y="22628"/>
                  </a:lnTo>
                  <a:lnTo>
                    <a:pt x="151759" y="29257"/>
                  </a:lnTo>
                  <a:lnTo>
                    <a:pt x="162348" y="37347"/>
                  </a:lnTo>
                  <a:lnTo>
                    <a:pt x="171855" y="46411"/>
                  </a:lnTo>
                  <a:lnTo>
                    <a:pt x="180639" y="56125"/>
                  </a:lnTo>
                  <a:lnTo>
                    <a:pt x="185272" y="68717"/>
                  </a:lnTo>
                  <a:lnTo>
                    <a:pt x="187137" y="83230"/>
                  </a:lnTo>
                  <a:lnTo>
                    <a:pt x="187157" y="99023"/>
                  </a:lnTo>
                  <a:lnTo>
                    <a:pt x="183499" y="110775"/>
                  </a:lnTo>
                  <a:lnTo>
                    <a:pt x="177390" y="119833"/>
                  </a:lnTo>
                  <a:lnTo>
                    <a:pt x="169647" y="127095"/>
                  </a:lnTo>
                  <a:lnTo>
                    <a:pt x="159591" y="133161"/>
                  </a:lnTo>
                  <a:lnTo>
                    <a:pt x="147993" y="138427"/>
                  </a:lnTo>
                  <a:lnTo>
                    <a:pt x="135367" y="143162"/>
                  </a:lnTo>
                  <a:lnTo>
                    <a:pt x="122056" y="146319"/>
                  </a:lnTo>
                  <a:lnTo>
                    <a:pt x="108288" y="148423"/>
                  </a:lnTo>
                  <a:lnTo>
                    <a:pt x="94215" y="149826"/>
                  </a:lnTo>
                  <a:lnTo>
                    <a:pt x="81163" y="149537"/>
                  </a:lnTo>
                  <a:lnTo>
                    <a:pt x="68790" y="148122"/>
                  </a:lnTo>
                  <a:lnTo>
                    <a:pt x="56872" y="145955"/>
                  </a:lnTo>
                  <a:lnTo>
                    <a:pt x="53820" y="144510"/>
                  </a:lnTo>
                  <a:lnTo>
                    <a:pt x="56680" y="143546"/>
                  </a:lnTo>
                  <a:lnTo>
                    <a:pt x="63480" y="142904"/>
                  </a:lnTo>
                  <a:lnTo>
                    <a:pt x="72908" y="143700"/>
                  </a:lnTo>
                  <a:lnTo>
                    <a:pt x="84087" y="145453"/>
                  </a:lnTo>
                  <a:lnTo>
                    <a:pt x="96434" y="147846"/>
                  </a:lnTo>
                  <a:lnTo>
                    <a:pt x="123203" y="153767"/>
                  </a:lnTo>
                  <a:lnTo>
                    <a:pt x="176185" y="17465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578568" y="5090964"/>
            <a:ext cx="2488726" cy="903438"/>
            <a:chOff x="5578568" y="5090964"/>
            <a:chExt cx="2488726" cy="903438"/>
          </a:xfrm>
        </p:grpSpPr>
        <p:sp>
          <p:nvSpPr>
            <p:cNvPr id="190" name="Freeform 189"/>
            <p:cNvSpPr/>
            <p:nvPr/>
          </p:nvSpPr>
          <p:spPr>
            <a:xfrm>
              <a:off x="5578568" y="5159098"/>
              <a:ext cx="390653" cy="346683"/>
            </a:xfrm>
            <a:custGeom>
              <a:avLst/>
              <a:gdLst/>
              <a:ahLst/>
              <a:cxnLst/>
              <a:rect l="0" t="0" r="0" b="0"/>
              <a:pathLst>
                <a:path w="390653" h="346683">
                  <a:moveTo>
                    <a:pt x="5247" y="16335"/>
                  </a:moveTo>
                  <a:lnTo>
                    <a:pt x="51227" y="1009"/>
                  </a:lnTo>
                  <a:lnTo>
                    <a:pt x="66488" y="0"/>
                  </a:lnTo>
                  <a:lnTo>
                    <a:pt x="85227" y="551"/>
                  </a:lnTo>
                  <a:lnTo>
                    <a:pt x="106284" y="2142"/>
                  </a:lnTo>
                  <a:lnTo>
                    <a:pt x="123992" y="4426"/>
                  </a:lnTo>
                  <a:lnTo>
                    <a:pt x="139469" y="7172"/>
                  </a:lnTo>
                  <a:lnTo>
                    <a:pt x="167676" y="13486"/>
                  </a:lnTo>
                  <a:lnTo>
                    <a:pt x="196526" y="20371"/>
                  </a:lnTo>
                  <a:lnTo>
                    <a:pt x="209847" y="23920"/>
                  </a:lnTo>
                  <a:lnTo>
                    <a:pt x="234437" y="31125"/>
                  </a:lnTo>
                  <a:lnTo>
                    <a:pt x="246133" y="35983"/>
                  </a:lnTo>
                  <a:lnTo>
                    <a:pt x="257601" y="41669"/>
                  </a:lnTo>
                  <a:lnTo>
                    <a:pt x="268917" y="47907"/>
                  </a:lnTo>
                  <a:lnTo>
                    <a:pt x="280131" y="55735"/>
                  </a:lnTo>
                  <a:lnTo>
                    <a:pt x="291277" y="64625"/>
                  </a:lnTo>
                  <a:lnTo>
                    <a:pt x="302379" y="74222"/>
                  </a:lnTo>
                  <a:lnTo>
                    <a:pt x="312227" y="83067"/>
                  </a:lnTo>
                  <a:lnTo>
                    <a:pt x="329695" y="99420"/>
                  </a:lnTo>
                  <a:lnTo>
                    <a:pt x="336555" y="110878"/>
                  </a:lnTo>
                  <a:lnTo>
                    <a:pt x="342352" y="124633"/>
                  </a:lnTo>
                  <a:lnTo>
                    <a:pt x="347441" y="139921"/>
                  </a:lnTo>
                  <a:lnTo>
                    <a:pt x="350833" y="155007"/>
                  </a:lnTo>
                  <a:lnTo>
                    <a:pt x="353094" y="169958"/>
                  </a:lnTo>
                  <a:lnTo>
                    <a:pt x="354602" y="184820"/>
                  </a:lnTo>
                  <a:lnTo>
                    <a:pt x="351937" y="199622"/>
                  </a:lnTo>
                  <a:lnTo>
                    <a:pt x="346488" y="214384"/>
                  </a:lnTo>
                  <a:lnTo>
                    <a:pt x="339187" y="229119"/>
                  </a:lnTo>
                  <a:lnTo>
                    <a:pt x="331872" y="242613"/>
                  </a:lnTo>
                  <a:lnTo>
                    <a:pt x="324548" y="255280"/>
                  </a:lnTo>
                  <a:lnTo>
                    <a:pt x="317219" y="267394"/>
                  </a:lnTo>
                  <a:lnTo>
                    <a:pt x="307438" y="277918"/>
                  </a:lnTo>
                  <a:lnTo>
                    <a:pt x="296024" y="287381"/>
                  </a:lnTo>
                  <a:lnTo>
                    <a:pt x="283521" y="296136"/>
                  </a:lnTo>
                  <a:lnTo>
                    <a:pt x="270291" y="304420"/>
                  </a:lnTo>
                  <a:lnTo>
                    <a:pt x="256577" y="312390"/>
                  </a:lnTo>
                  <a:lnTo>
                    <a:pt x="242541" y="320150"/>
                  </a:lnTo>
                  <a:lnTo>
                    <a:pt x="227065" y="325324"/>
                  </a:lnTo>
                  <a:lnTo>
                    <a:pt x="210630" y="328773"/>
                  </a:lnTo>
                  <a:lnTo>
                    <a:pt x="193557" y="331072"/>
                  </a:lnTo>
                  <a:lnTo>
                    <a:pt x="176057" y="330158"/>
                  </a:lnTo>
                  <a:lnTo>
                    <a:pt x="158272" y="327102"/>
                  </a:lnTo>
                  <a:lnTo>
                    <a:pt x="140299" y="322617"/>
                  </a:lnTo>
                  <a:lnTo>
                    <a:pt x="122199" y="317180"/>
                  </a:lnTo>
                  <a:lnTo>
                    <a:pt x="104014" y="311108"/>
                  </a:lnTo>
                  <a:lnTo>
                    <a:pt x="85774" y="304613"/>
                  </a:lnTo>
                  <a:lnTo>
                    <a:pt x="68720" y="296613"/>
                  </a:lnTo>
                  <a:lnTo>
                    <a:pt x="52456" y="287609"/>
                  </a:lnTo>
                  <a:lnTo>
                    <a:pt x="36720" y="277936"/>
                  </a:lnTo>
                  <a:lnTo>
                    <a:pt x="23782" y="267817"/>
                  </a:lnTo>
                  <a:lnTo>
                    <a:pt x="12710" y="257400"/>
                  </a:lnTo>
                  <a:lnTo>
                    <a:pt x="2882" y="246785"/>
                  </a:lnTo>
                  <a:lnTo>
                    <a:pt x="0" y="237261"/>
                  </a:lnTo>
                  <a:lnTo>
                    <a:pt x="1749" y="228465"/>
                  </a:lnTo>
                  <a:lnTo>
                    <a:pt x="6586" y="220154"/>
                  </a:lnTo>
                  <a:lnTo>
                    <a:pt x="18375" y="215837"/>
                  </a:lnTo>
                  <a:lnTo>
                    <a:pt x="34799" y="214182"/>
                  </a:lnTo>
                  <a:lnTo>
                    <a:pt x="54312" y="214303"/>
                  </a:lnTo>
                  <a:lnTo>
                    <a:pt x="72215" y="215606"/>
                  </a:lnTo>
                  <a:lnTo>
                    <a:pt x="89045" y="217699"/>
                  </a:lnTo>
                  <a:lnTo>
                    <a:pt x="105159" y="220318"/>
                  </a:lnTo>
                  <a:lnTo>
                    <a:pt x="120795" y="223287"/>
                  </a:lnTo>
                  <a:lnTo>
                    <a:pt x="151220" y="229849"/>
                  </a:lnTo>
                  <a:lnTo>
                    <a:pt x="166185" y="234535"/>
                  </a:lnTo>
                  <a:lnTo>
                    <a:pt x="181055" y="240106"/>
                  </a:lnTo>
                  <a:lnTo>
                    <a:pt x="195863" y="246267"/>
                  </a:lnTo>
                  <a:lnTo>
                    <a:pt x="209405" y="251598"/>
                  </a:lnTo>
                  <a:lnTo>
                    <a:pt x="234241" y="260784"/>
                  </a:lnTo>
                  <a:lnTo>
                    <a:pt x="247226" y="266170"/>
                  </a:lnTo>
                  <a:lnTo>
                    <a:pt x="260776" y="272208"/>
                  </a:lnTo>
                  <a:lnTo>
                    <a:pt x="274704" y="278680"/>
                  </a:lnTo>
                  <a:lnTo>
                    <a:pt x="287659" y="285442"/>
                  </a:lnTo>
                  <a:lnTo>
                    <a:pt x="299967" y="292397"/>
                  </a:lnTo>
                  <a:lnTo>
                    <a:pt x="311843" y="299480"/>
                  </a:lnTo>
                  <a:lnTo>
                    <a:pt x="324654" y="306649"/>
                  </a:lnTo>
                  <a:lnTo>
                    <a:pt x="338089" y="313876"/>
                  </a:lnTo>
                  <a:lnTo>
                    <a:pt x="390652" y="34668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6134408" y="5175433"/>
              <a:ext cx="184458" cy="457475"/>
            </a:xfrm>
            <a:custGeom>
              <a:avLst/>
              <a:gdLst/>
              <a:ahLst/>
              <a:cxnLst/>
              <a:rect l="0" t="0" r="0" b="0"/>
              <a:pathLst>
                <a:path w="184458" h="457475">
                  <a:moveTo>
                    <a:pt x="22008" y="0"/>
                  </a:moveTo>
                  <a:lnTo>
                    <a:pt x="16163" y="23383"/>
                  </a:lnTo>
                  <a:lnTo>
                    <a:pt x="13217" y="38835"/>
                  </a:lnTo>
                  <a:lnTo>
                    <a:pt x="6682" y="78843"/>
                  </a:lnTo>
                  <a:lnTo>
                    <a:pt x="4450" y="97832"/>
                  </a:lnTo>
                  <a:lnTo>
                    <a:pt x="2961" y="115385"/>
                  </a:lnTo>
                  <a:lnTo>
                    <a:pt x="1969" y="131981"/>
                  </a:lnTo>
                  <a:lnTo>
                    <a:pt x="867" y="163472"/>
                  </a:lnTo>
                  <a:lnTo>
                    <a:pt x="159" y="223566"/>
                  </a:lnTo>
                  <a:lnTo>
                    <a:pt x="0" y="311965"/>
                  </a:lnTo>
                  <a:lnTo>
                    <a:pt x="1219" y="325433"/>
                  </a:lnTo>
                  <a:lnTo>
                    <a:pt x="3254" y="338083"/>
                  </a:lnTo>
                  <a:lnTo>
                    <a:pt x="5835" y="350186"/>
                  </a:lnTo>
                  <a:lnTo>
                    <a:pt x="8779" y="361926"/>
                  </a:lnTo>
                  <a:lnTo>
                    <a:pt x="11966" y="373423"/>
                  </a:lnTo>
                  <a:lnTo>
                    <a:pt x="15313" y="384758"/>
                  </a:lnTo>
                  <a:lnTo>
                    <a:pt x="19992" y="395985"/>
                  </a:lnTo>
                  <a:lnTo>
                    <a:pt x="25558" y="407140"/>
                  </a:lnTo>
                  <a:lnTo>
                    <a:pt x="31716" y="418248"/>
                  </a:lnTo>
                  <a:lnTo>
                    <a:pt x="39491" y="428100"/>
                  </a:lnTo>
                  <a:lnTo>
                    <a:pt x="48346" y="437115"/>
                  </a:lnTo>
                  <a:lnTo>
                    <a:pt x="57919" y="445571"/>
                  </a:lnTo>
                  <a:lnTo>
                    <a:pt x="69196" y="451209"/>
                  </a:lnTo>
                  <a:lnTo>
                    <a:pt x="81607" y="454969"/>
                  </a:lnTo>
                  <a:lnTo>
                    <a:pt x="94776" y="457474"/>
                  </a:lnTo>
                  <a:lnTo>
                    <a:pt x="108449" y="456698"/>
                  </a:lnTo>
                  <a:lnTo>
                    <a:pt x="122458" y="453733"/>
                  </a:lnTo>
                  <a:lnTo>
                    <a:pt x="136692" y="449310"/>
                  </a:lnTo>
                  <a:lnTo>
                    <a:pt x="147404" y="442690"/>
                  </a:lnTo>
                  <a:lnTo>
                    <a:pt x="155770" y="434607"/>
                  </a:lnTo>
                  <a:lnTo>
                    <a:pt x="162570" y="425547"/>
                  </a:lnTo>
                  <a:lnTo>
                    <a:pt x="168327" y="414613"/>
                  </a:lnTo>
                  <a:lnTo>
                    <a:pt x="173388" y="402430"/>
                  </a:lnTo>
                  <a:lnTo>
                    <a:pt x="177986" y="389414"/>
                  </a:lnTo>
                  <a:lnTo>
                    <a:pt x="181051" y="374619"/>
                  </a:lnTo>
                  <a:lnTo>
                    <a:pt x="183095" y="358638"/>
                  </a:lnTo>
                  <a:lnTo>
                    <a:pt x="184457" y="341867"/>
                  </a:lnTo>
                  <a:lnTo>
                    <a:pt x="182918" y="327015"/>
                  </a:lnTo>
                  <a:lnTo>
                    <a:pt x="179446" y="313444"/>
                  </a:lnTo>
                  <a:lnTo>
                    <a:pt x="174683" y="300726"/>
                  </a:lnTo>
                  <a:lnTo>
                    <a:pt x="167838" y="289800"/>
                  </a:lnTo>
                  <a:lnTo>
                    <a:pt x="159604" y="280069"/>
                  </a:lnTo>
                  <a:lnTo>
                    <a:pt x="150444" y="271134"/>
                  </a:lnTo>
                  <a:lnTo>
                    <a:pt x="140667" y="266402"/>
                  </a:lnTo>
                  <a:lnTo>
                    <a:pt x="130478" y="264470"/>
                  </a:lnTo>
                  <a:lnTo>
                    <a:pt x="120016" y="264406"/>
                  </a:lnTo>
                  <a:lnTo>
                    <a:pt x="109369" y="266810"/>
                  </a:lnTo>
                  <a:lnTo>
                    <a:pt x="98602" y="270860"/>
                  </a:lnTo>
                  <a:lnTo>
                    <a:pt x="87752" y="276007"/>
                  </a:lnTo>
                  <a:lnTo>
                    <a:pt x="78073" y="284332"/>
                  </a:lnTo>
                  <a:lnTo>
                    <a:pt x="69173" y="294777"/>
                  </a:lnTo>
                  <a:lnTo>
                    <a:pt x="60792" y="306633"/>
                  </a:lnTo>
                  <a:lnTo>
                    <a:pt x="52758" y="319432"/>
                  </a:lnTo>
                  <a:lnTo>
                    <a:pt x="44955" y="332858"/>
                  </a:lnTo>
                  <a:lnTo>
                    <a:pt x="37306" y="346703"/>
                  </a:lnTo>
                  <a:lnTo>
                    <a:pt x="30983" y="360827"/>
                  </a:lnTo>
                  <a:lnTo>
                    <a:pt x="25545" y="375137"/>
                  </a:lnTo>
                  <a:lnTo>
                    <a:pt x="20696" y="389571"/>
                  </a:lnTo>
                  <a:lnTo>
                    <a:pt x="18686" y="402864"/>
                  </a:lnTo>
                  <a:lnTo>
                    <a:pt x="18570" y="415397"/>
                  </a:lnTo>
                  <a:lnTo>
                    <a:pt x="22008" y="45147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6475752" y="5302248"/>
              <a:ext cx="198209" cy="16336"/>
            </a:xfrm>
            <a:custGeom>
              <a:avLst/>
              <a:gdLst/>
              <a:ahLst/>
              <a:cxnLst/>
              <a:rect l="0" t="0" r="0" b="0"/>
              <a:pathLst>
                <a:path w="198209" h="16336">
                  <a:moveTo>
                    <a:pt x="0" y="16335"/>
                  </a:moveTo>
                  <a:lnTo>
                    <a:pt x="45980" y="1009"/>
                  </a:lnTo>
                  <a:lnTo>
                    <a:pt x="60017" y="0"/>
                  </a:lnTo>
                  <a:lnTo>
                    <a:pt x="76717" y="551"/>
                  </a:lnTo>
                  <a:lnTo>
                    <a:pt x="95191" y="2142"/>
                  </a:lnTo>
                  <a:lnTo>
                    <a:pt x="113624" y="3203"/>
                  </a:lnTo>
                  <a:lnTo>
                    <a:pt x="132031" y="3910"/>
                  </a:lnTo>
                  <a:lnTo>
                    <a:pt x="198208" y="53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6475752" y="5428699"/>
              <a:ext cx="220232" cy="44047"/>
            </a:xfrm>
            <a:custGeom>
              <a:avLst/>
              <a:gdLst/>
              <a:ahLst/>
              <a:cxnLst/>
              <a:rect l="0" t="0" r="0" b="0"/>
              <a:pathLst>
                <a:path w="220232" h="44047">
                  <a:moveTo>
                    <a:pt x="0" y="0"/>
                  </a:moveTo>
                  <a:lnTo>
                    <a:pt x="45980" y="15326"/>
                  </a:lnTo>
                  <a:lnTo>
                    <a:pt x="57570" y="18782"/>
                  </a:lnTo>
                  <a:lnTo>
                    <a:pt x="83499" y="25885"/>
                  </a:lnTo>
                  <a:lnTo>
                    <a:pt x="99712" y="28268"/>
                  </a:lnTo>
                  <a:lnTo>
                    <a:pt x="117862" y="29857"/>
                  </a:lnTo>
                  <a:lnTo>
                    <a:pt x="137303" y="30916"/>
                  </a:lnTo>
                  <a:lnTo>
                    <a:pt x="155157" y="32846"/>
                  </a:lnTo>
                  <a:lnTo>
                    <a:pt x="171955" y="35356"/>
                  </a:lnTo>
                  <a:lnTo>
                    <a:pt x="220231" y="440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6822265" y="5221917"/>
              <a:ext cx="282129" cy="382968"/>
            </a:xfrm>
            <a:custGeom>
              <a:avLst/>
              <a:gdLst/>
              <a:ahLst/>
              <a:cxnLst/>
              <a:rect l="0" t="0" r="0" b="0"/>
              <a:pathLst>
                <a:path w="282129" h="382968">
                  <a:moveTo>
                    <a:pt x="49903" y="30597"/>
                  </a:moveTo>
                  <a:lnTo>
                    <a:pt x="61594" y="18906"/>
                  </a:lnTo>
                  <a:lnTo>
                    <a:pt x="69932" y="14238"/>
                  </a:lnTo>
                  <a:lnTo>
                    <a:pt x="80385" y="9903"/>
                  </a:lnTo>
                  <a:lnTo>
                    <a:pt x="92247" y="5789"/>
                  </a:lnTo>
                  <a:lnTo>
                    <a:pt x="106273" y="3047"/>
                  </a:lnTo>
                  <a:lnTo>
                    <a:pt x="121742" y="1219"/>
                  </a:lnTo>
                  <a:lnTo>
                    <a:pt x="138171" y="0"/>
                  </a:lnTo>
                  <a:lnTo>
                    <a:pt x="155242" y="1635"/>
                  </a:lnTo>
                  <a:lnTo>
                    <a:pt x="172740" y="5171"/>
                  </a:lnTo>
                  <a:lnTo>
                    <a:pt x="190523" y="9976"/>
                  </a:lnTo>
                  <a:lnTo>
                    <a:pt x="204824" y="15626"/>
                  </a:lnTo>
                  <a:lnTo>
                    <a:pt x="216806" y="21840"/>
                  </a:lnTo>
                  <a:lnTo>
                    <a:pt x="227241" y="28429"/>
                  </a:lnTo>
                  <a:lnTo>
                    <a:pt x="236645" y="37716"/>
                  </a:lnTo>
                  <a:lnTo>
                    <a:pt x="245361" y="48802"/>
                  </a:lnTo>
                  <a:lnTo>
                    <a:pt x="253619" y="61086"/>
                  </a:lnTo>
                  <a:lnTo>
                    <a:pt x="261571" y="74170"/>
                  </a:lnTo>
                  <a:lnTo>
                    <a:pt x="269319" y="87786"/>
                  </a:lnTo>
                  <a:lnTo>
                    <a:pt x="276931" y="101758"/>
                  </a:lnTo>
                  <a:lnTo>
                    <a:pt x="280783" y="118414"/>
                  </a:lnTo>
                  <a:lnTo>
                    <a:pt x="282128" y="136858"/>
                  </a:lnTo>
                  <a:lnTo>
                    <a:pt x="281800" y="156495"/>
                  </a:lnTo>
                  <a:lnTo>
                    <a:pt x="279135" y="175705"/>
                  </a:lnTo>
                  <a:lnTo>
                    <a:pt x="274911" y="194628"/>
                  </a:lnTo>
                  <a:lnTo>
                    <a:pt x="269649" y="213362"/>
                  </a:lnTo>
                  <a:lnTo>
                    <a:pt x="263693" y="229521"/>
                  </a:lnTo>
                  <a:lnTo>
                    <a:pt x="257275" y="243964"/>
                  </a:lnTo>
                  <a:lnTo>
                    <a:pt x="250550" y="257264"/>
                  </a:lnTo>
                  <a:lnTo>
                    <a:pt x="243619" y="268578"/>
                  </a:lnTo>
                  <a:lnTo>
                    <a:pt x="236552" y="278567"/>
                  </a:lnTo>
                  <a:lnTo>
                    <a:pt x="229394" y="287673"/>
                  </a:lnTo>
                  <a:lnTo>
                    <a:pt x="222174" y="296191"/>
                  </a:lnTo>
                  <a:lnTo>
                    <a:pt x="214914" y="304317"/>
                  </a:lnTo>
                  <a:lnTo>
                    <a:pt x="207627" y="312181"/>
                  </a:lnTo>
                  <a:lnTo>
                    <a:pt x="199098" y="319871"/>
                  </a:lnTo>
                  <a:lnTo>
                    <a:pt x="189742" y="327444"/>
                  </a:lnTo>
                  <a:lnTo>
                    <a:pt x="179834" y="334940"/>
                  </a:lnTo>
                  <a:lnTo>
                    <a:pt x="170782" y="342384"/>
                  </a:lnTo>
                  <a:lnTo>
                    <a:pt x="162300" y="349794"/>
                  </a:lnTo>
                  <a:lnTo>
                    <a:pt x="154199" y="357181"/>
                  </a:lnTo>
                  <a:lnTo>
                    <a:pt x="143904" y="363330"/>
                  </a:lnTo>
                  <a:lnTo>
                    <a:pt x="132146" y="368652"/>
                  </a:lnTo>
                  <a:lnTo>
                    <a:pt x="119414" y="373424"/>
                  </a:lnTo>
                  <a:lnTo>
                    <a:pt x="106032" y="376605"/>
                  </a:lnTo>
                  <a:lnTo>
                    <a:pt x="92216" y="378726"/>
                  </a:lnTo>
                  <a:lnTo>
                    <a:pt x="78112" y="380139"/>
                  </a:lnTo>
                  <a:lnTo>
                    <a:pt x="65038" y="379858"/>
                  </a:lnTo>
                  <a:lnTo>
                    <a:pt x="52652" y="378448"/>
                  </a:lnTo>
                  <a:lnTo>
                    <a:pt x="40724" y="376283"/>
                  </a:lnTo>
                  <a:lnTo>
                    <a:pt x="30326" y="372394"/>
                  </a:lnTo>
                  <a:lnTo>
                    <a:pt x="20945" y="367354"/>
                  </a:lnTo>
                  <a:lnTo>
                    <a:pt x="12245" y="361547"/>
                  </a:lnTo>
                  <a:lnTo>
                    <a:pt x="6445" y="351557"/>
                  </a:lnTo>
                  <a:lnTo>
                    <a:pt x="2578" y="338781"/>
                  </a:lnTo>
                  <a:lnTo>
                    <a:pt x="0" y="324146"/>
                  </a:lnTo>
                  <a:lnTo>
                    <a:pt x="729" y="310718"/>
                  </a:lnTo>
                  <a:lnTo>
                    <a:pt x="3661" y="298096"/>
                  </a:lnTo>
                  <a:lnTo>
                    <a:pt x="8064" y="286011"/>
                  </a:lnTo>
                  <a:lnTo>
                    <a:pt x="14669" y="275507"/>
                  </a:lnTo>
                  <a:lnTo>
                    <a:pt x="22743" y="266057"/>
                  </a:lnTo>
                  <a:lnTo>
                    <a:pt x="31796" y="257310"/>
                  </a:lnTo>
                  <a:lnTo>
                    <a:pt x="43950" y="252703"/>
                  </a:lnTo>
                  <a:lnTo>
                    <a:pt x="58169" y="250854"/>
                  </a:lnTo>
                  <a:lnTo>
                    <a:pt x="73766" y="250846"/>
                  </a:lnTo>
                  <a:lnTo>
                    <a:pt x="87834" y="253287"/>
                  </a:lnTo>
                  <a:lnTo>
                    <a:pt x="100885" y="257362"/>
                  </a:lnTo>
                  <a:lnTo>
                    <a:pt x="113255" y="262525"/>
                  </a:lnTo>
                  <a:lnTo>
                    <a:pt x="123949" y="268414"/>
                  </a:lnTo>
                  <a:lnTo>
                    <a:pt x="133525" y="274787"/>
                  </a:lnTo>
                  <a:lnTo>
                    <a:pt x="142356" y="281483"/>
                  </a:lnTo>
                  <a:lnTo>
                    <a:pt x="151914" y="289617"/>
                  </a:lnTo>
                  <a:lnTo>
                    <a:pt x="161956" y="298711"/>
                  </a:lnTo>
                  <a:lnTo>
                    <a:pt x="181679" y="317379"/>
                  </a:lnTo>
                  <a:lnTo>
                    <a:pt x="248111" y="3829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7180491" y="5318583"/>
              <a:ext cx="209221" cy="383250"/>
            </a:xfrm>
            <a:custGeom>
              <a:avLst/>
              <a:gdLst/>
              <a:ahLst/>
              <a:cxnLst/>
              <a:rect l="0" t="0" r="0" b="0"/>
              <a:pathLst>
                <a:path w="209221" h="383250">
                  <a:moveTo>
                    <a:pt x="0" y="0"/>
                  </a:moveTo>
                  <a:lnTo>
                    <a:pt x="23383" y="11692"/>
                  </a:lnTo>
                  <a:lnTo>
                    <a:pt x="31495" y="20030"/>
                  </a:lnTo>
                  <a:lnTo>
                    <a:pt x="38126" y="30482"/>
                  </a:lnTo>
                  <a:lnTo>
                    <a:pt x="43770" y="42345"/>
                  </a:lnTo>
                  <a:lnTo>
                    <a:pt x="48756" y="56371"/>
                  </a:lnTo>
                  <a:lnTo>
                    <a:pt x="53304" y="71839"/>
                  </a:lnTo>
                  <a:lnTo>
                    <a:pt x="57560" y="88268"/>
                  </a:lnTo>
                  <a:lnTo>
                    <a:pt x="65550" y="116312"/>
                  </a:lnTo>
                  <a:lnTo>
                    <a:pt x="69394" y="128929"/>
                  </a:lnTo>
                  <a:lnTo>
                    <a:pt x="71957" y="145904"/>
                  </a:lnTo>
                  <a:lnTo>
                    <a:pt x="73665" y="165786"/>
                  </a:lnTo>
                  <a:lnTo>
                    <a:pt x="74804" y="187605"/>
                  </a:lnTo>
                  <a:lnTo>
                    <a:pt x="76069" y="231425"/>
                  </a:lnTo>
                  <a:lnTo>
                    <a:pt x="76407" y="253387"/>
                  </a:lnTo>
                  <a:lnTo>
                    <a:pt x="77855" y="272923"/>
                  </a:lnTo>
                  <a:lnTo>
                    <a:pt x="80044" y="290841"/>
                  </a:lnTo>
                  <a:lnTo>
                    <a:pt x="82727" y="307680"/>
                  </a:lnTo>
                  <a:lnTo>
                    <a:pt x="86963" y="323800"/>
                  </a:lnTo>
                  <a:lnTo>
                    <a:pt x="92234" y="339442"/>
                  </a:lnTo>
                  <a:lnTo>
                    <a:pt x="98194" y="354763"/>
                  </a:lnTo>
                  <a:lnTo>
                    <a:pt x="105839" y="366201"/>
                  </a:lnTo>
                  <a:lnTo>
                    <a:pt x="114606" y="375049"/>
                  </a:lnTo>
                  <a:lnTo>
                    <a:pt x="124121" y="382172"/>
                  </a:lnTo>
                  <a:lnTo>
                    <a:pt x="132911" y="383249"/>
                  </a:lnTo>
                  <a:lnTo>
                    <a:pt x="141218" y="380298"/>
                  </a:lnTo>
                  <a:lnTo>
                    <a:pt x="149204" y="374659"/>
                  </a:lnTo>
                  <a:lnTo>
                    <a:pt x="156974" y="367230"/>
                  </a:lnTo>
                  <a:lnTo>
                    <a:pt x="164601" y="358606"/>
                  </a:lnTo>
                  <a:lnTo>
                    <a:pt x="172133" y="349186"/>
                  </a:lnTo>
                  <a:lnTo>
                    <a:pt x="178378" y="339236"/>
                  </a:lnTo>
                  <a:lnTo>
                    <a:pt x="183764" y="328932"/>
                  </a:lnTo>
                  <a:lnTo>
                    <a:pt x="209220" y="2863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7290753" y="5252514"/>
              <a:ext cx="193526" cy="486036"/>
            </a:xfrm>
            <a:custGeom>
              <a:avLst/>
              <a:gdLst/>
              <a:ahLst/>
              <a:cxnLst/>
              <a:rect l="0" t="0" r="0" b="0"/>
              <a:pathLst>
                <a:path w="193526" h="486036">
                  <a:moveTo>
                    <a:pt x="21878" y="0"/>
                  </a:moveTo>
                  <a:lnTo>
                    <a:pt x="16032" y="17537"/>
                  </a:lnTo>
                  <a:lnTo>
                    <a:pt x="14310" y="27597"/>
                  </a:lnTo>
                  <a:lnTo>
                    <a:pt x="13162" y="39198"/>
                  </a:lnTo>
                  <a:lnTo>
                    <a:pt x="12397" y="51826"/>
                  </a:lnTo>
                  <a:lnTo>
                    <a:pt x="10663" y="66362"/>
                  </a:lnTo>
                  <a:lnTo>
                    <a:pt x="8283" y="82170"/>
                  </a:lnTo>
                  <a:lnTo>
                    <a:pt x="5474" y="98826"/>
                  </a:lnTo>
                  <a:lnTo>
                    <a:pt x="3600" y="116048"/>
                  </a:lnTo>
                  <a:lnTo>
                    <a:pt x="2352" y="133647"/>
                  </a:lnTo>
                  <a:lnTo>
                    <a:pt x="1519" y="151497"/>
                  </a:lnTo>
                  <a:lnTo>
                    <a:pt x="594" y="190906"/>
                  </a:lnTo>
                  <a:lnTo>
                    <a:pt x="0" y="276022"/>
                  </a:lnTo>
                  <a:lnTo>
                    <a:pt x="1175" y="296577"/>
                  </a:lnTo>
                  <a:lnTo>
                    <a:pt x="3182" y="316398"/>
                  </a:lnTo>
                  <a:lnTo>
                    <a:pt x="5743" y="335730"/>
                  </a:lnTo>
                  <a:lnTo>
                    <a:pt x="8675" y="354735"/>
                  </a:lnTo>
                  <a:lnTo>
                    <a:pt x="15194" y="392166"/>
                  </a:lnTo>
                  <a:lnTo>
                    <a:pt x="21092" y="408265"/>
                  </a:lnTo>
                  <a:lnTo>
                    <a:pt x="28695" y="422668"/>
                  </a:lnTo>
                  <a:lnTo>
                    <a:pt x="37434" y="435940"/>
                  </a:lnTo>
                  <a:lnTo>
                    <a:pt x="46930" y="447236"/>
                  </a:lnTo>
                  <a:lnTo>
                    <a:pt x="56932" y="457213"/>
                  </a:lnTo>
                  <a:lnTo>
                    <a:pt x="67270" y="466312"/>
                  </a:lnTo>
                  <a:lnTo>
                    <a:pt x="77833" y="473601"/>
                  </a:lnTo>
                  <a:lnTo>
                    <a:pt x="88545" y="479684"/>
                  </a:lnTo>
                  <a:lnTo>
                    <a:pt x="99357" y="484962"/>
                  </a:lnTo>
                  <a:lnTo>
                    <a:pt x="110236" y="486035"/>
                  </a:lnTo>
                  <a:lnTo>
                    <a:pt x="121158" y="484303"/>
                  </a:lnTo>
                  <a:lnTo>
                    <a:pt x="132111" y="480701"/>
                  </a:lnTo>
                  <a:lnTo>
                    <a:pt x="141859" y="474629"/>
                  </a:lnTo>
                  <a:lnTo>
                    <a:pt x="150805" y="466911"/>
                  </a:lnTo>
                  <a:lnTo>
                    <a:pt x="159217" y="458095"/>
                  </a:lnTo>
                  <a:lnTo>
                    <a:pt x="167271" y="447323"/>
                  </a:lnTo>
                  <a:lnTo>
                    <a:pt x="175088" y="435248"/>
                  </a:lnTo>
                  <a:lnTo>
                    <a:pt x="182746" y="422304"/>
                  </a:lnTo>
                  <a:lnTo>
                    <a:pt x="187851" y="408781"/>
                  </a:lnTo>
                  <a:lnTo>
                    <a:pt x="191255" y="394871"/>
                  </a:lnTo>
                  <a:lnTo>
                    <a:pt x="193525" y="380704"/>
                  </a:lnTo>
                  <a:lnTo>
                    <a:pt x="192590" y="366365"/>
                  </a:lnTo>
                  <a:lnTo>
                    <a:pt x="189519" y="351912"/>
                  </a:lnTo>
                  <a:lnTo>
                    <a:pt x="185026" y="337383"/>
                  </a:lnTo>
                  <a:lnTo>
                    <a:pt x="179584" y="324026"/>
                  </a:lnTo>
                  <a:lnTo>
                    <a:pt x="173508" y="311451"/>
                  </a:lnTo>
                  <a:lnTo>
                    <a:pt x="167011" y="299397"/>
                  </a:lnTo>
                  <a:lnTo>
                    <a:pt x="159009" y="290137"/>
                  </a:lnTo>
                  <a:lnTo>
                    <a:pt x="150004" y="282741"/>
                  </a:lnTo>
                  <a:lnTo>
                    <a:pt x="140329" y="276586"/>
                  </a:lnTo>
                  <a:lnTo>
                    <a:pt x="130210" y="274931"/>
                  </a:lnTo>
                  <a:lnTo>
                    <a:pt x="119793" y="276274"/>
                  </a:lnTo>
                  <a:lnTo>
                    <a:pt x="109177" y="279616"/>
                  </a:lnTo>
                  <a:lnTo>
                    <a:pt x="99654" y="285515"/>
                  </a:lnTo>
                  <a:lnTo>
                    <a:pt x="90857" y="293118"/>
                  </a:lnTo>
                  <a:lnTo>
                    <a:pt x="82546" y="301857"/>
                  </a:lnTo>
                  <a:lnTo>
                    <a:pt x="75782" y="312577"/>
                  </a:lnTo>
                  <a:lnTo>
                    <a:pt x="70048" y="324618"/>
                  </a:lnTo>
                  <a:lnTo>
                    <a:pt x="65003" y="337539"/>
                  </a:lnTo>
                  <a:lnTo>
                    <a:pt x="61640" y="351047"/>
                  </a:lnTo>
                  <a:lnTo>
                    <a:pt x="59397" y="364947"/>
                  </a:lnTo>
                  <a:lnTo>
                    <a:pt x="57902" y="379107"/>
                  </a:lnTo>
                  <a:lnTo>
                    <a:pt x="58129" y="394665"/>
                  </a:lnTo>
                  <a:lnTo>
                    <a:pt x="59504" y="411154"/>
                  </a:lnTo>
                  <a:lnTo>
                    <a:pt x="65924" y="46248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7543873" y="5219479"/>
              <a:ext cx="341359" cy="640874"/>
            </a:xfrm>
            <a:custGeom>
              <a:avLst/>
              <a:gdLst/>
              <a:ahLst/>
              <a:cxnLst/>
              <a:rect l="0" t="0" r="0" b="0"/>
              <a:pathLst>
                <a:path w="341359" h="640874">
                  <a:moveTo>
                    <a:pt x="0" y="363382"/>
                  </a:moveTo>
                  <a:lnTo>
                    <a:pt x="11692" y="351691"/>
                  </a:lnTo>
                  <a:lnTo>
                    <a:pt x="18806" y="345800"/>
                  </a:lnTo>
                  <a:lnTo>
                    <a:pt x="27219" y="339425"/>
                  </a:lnTo>
                  <a:lnTo>
                    <a:pt x="36499" y="332729"/>
                  </a:lnTo>
                  <a:lnTo>
                    <a:pt x="45132" y="324594"/>
                  </a:lnTo>
                  <a:lnTo>
                    <a:pt x="53334" y="315500"/>
                  </a:lnTo>
                  <a:lnTo>
                    <a:pt x="61250" y="305767"/>
                  </a:lnTo>
                  <a:lnTo>
                    <a:pt x="66527" y="305396"/>
                  </a:lnTo>
                  <a:lnTo>
                    <a:pt x="70045" y="311266"/>
                  </a:lnTo>
                  <a:lnTo>
                    <a:pt x="72390" y="321297"/>
                  </a:lnTo>
                  <a:lnTo>
                    <a:pt x="78259" y="352018"/>
                  </a:lnTo>
                  <a:lnTo>
                    <a:pt x="81537" y="370488"/>
                  </a:lnTo>
                  <a:lnTo>
                    <a:pt x="83722" y="390142"/>
                  </a:lnTo>
                  <a:lnTo>
                    <a:pt x="85179" y="410587"/>
                  </a:lnTo>
                  <a:lnTo>
                    <a:pt x="86150" y="431557"/>
                  </a:lnTo>
                  <a:lnTo>
                    <a:pt x="88021" y="450431"/>
                  </a:lnTo>
                  <a:lnTo>
                    <a:pt x="90492" y="467908"/>
                  </a:lnTo>
                  <a:lnTo>
                    <a:pt x="93363" y="484453"/>
                  </a:lnTo>
                  <a:lnTo>
                    <a:pt x="95276" y="501601"/>
                  </a:lnTo>
                  <a:lnTo>
                    <a:pt x="96552" y="519150"/>
                  </a:lnTo>
                  <a:lnTo>
                    <a:pt x="97403" y="536967"/>
                  </a:lnTo>
                  <a:lnTo>
                    <a:pt x="99193" y="553739"/>
                  </a:lnTo>
                  <a:lnTo>
                    <a:pt x="101610" y="569815"/>
                  </a:lnTo>
                  <a:lnTo>
                    <a:pt x="104446" y="585426"/>
                  </a:lnTo>
                  <a:lnTo>
                    <a:pt x="106336" y="600727"/>
                  </a:lnTo>
                  <a:lnTo>
                    <a:pt x="107596" y="615822"/>
                  </a:lnTo>
                  <a:lnTo>
                    <a:pt x="108436" y="630779"/>
                  </a:lnTo>
                  <a:lnTo>
                    <a:pt x="111443" y="638304"/>
                  </a:lnTo>
                  <a:lnTo>
                    <a:pt x="115895" y="640873"/>
                  </a:lnTo>
                  <a:lnTo>
                    <a:pt x="121309" y="640139"/>
                  </a:lnTo>
                  <a:lnTo>
                    <a:pt x="126142" y="635979"/>
                  </a:lnTo>
                  <a:lnTo>
                    <a:pt x="134776" y="621569"/>
                  </a:lnTo>
                  <a:lnTo>
                    <a:pt x="138790" y="611364"/>
                  </a:lnTo>
                  <a:lnTo>
                    <a:pt x="142691" y="599666"/>
                  </a:lnTo>
                  <a:lnTo>
                    <a:pt x="150287" y="574842"/>
                  </a:lnTo>
                  <a:lnTo>
                    <a:pt x="157742" y="551574"/>
                  </a:lnTo>
                  <a:lnTo>
                    <a:pt x="168396" y="532261"/>
                  </a:lnTo>
                  <a:lnTo>
                    <a:pt x="174662" y="523685"/>
                  </a:lnTo>
                  <a:lnTo>
                    <a:pt x="184889" y="504368"/>
                  </a:lnTo>
                  <a:lnTo>
                    <a:pt x="189329" y="494078"/>
                  </a:lnTo>
                  <a:lnTo>
                    <a:pt x="200787" y="469593"/>
                  </a:lnTo>
                  <a:lnTo>
                    <a:pt x="207269" y="456213"/>
                  </a:lnTo>
                  <a:lnTo>
                    <a:pt x="212813" y="443622"/>
                  </a:lnTo>
                  <a:lnTo>
                    <a:pt x="217733" y="431557"/>
                  </a:lnTo>
                  <a:lnTo>
                    <a:pt x="222236" y="419844"/>
                  </a:lnTo>
                  <a:lnTo>
                    <a:pt x="230502" y="397041"/>
                  </a:lnTo>
                  <a:lnTo>
                    <a:pt x="234420" y="385821"/>
                  </a:lnTo>
                  <a:lnTo>
                    <a:pt x="239479" y="373447"/>
                  </a:lnTo>
                  <a:lnTo>
                    <a:pt x="245298" y="360304"/>
                  </a:lnTo>
                  <a:lnTo>
                    <a:pt x="251624" y="346648"/>
                  </a:lnTo>
                  <a:lnTo>
                    <a:pt x="257066" y="333873"/>
                  </a:lnTo>
                  <a:lnTo>
                    <a:pt x="261917" y="321687"/>
                  </a:lnTo>
                  <a:lnTo>
                    <a:pt x="266374" y="309892"/>
                  </a:lnTo>
                  <a:lnTo>
                    <a:pt x="270569" y="297134"/>
                  </a:lnTo>
                  <a:lnTo>
                    <a:pt x="274590" y="283735"/>
                  </a:lnTo>
                  <a:lnTo>
                    <a:pt x="282319" y="257020"/>
                  </a:lnTo>
                  <a:lnTo>
                    <a:pt x="289833" y="232911"/>
                  </a:lnTo>
                  <a:lnTo>
                    <a:pt x="297251" y="206699"/>
                  </a:lnTo>
                  <a:lnTo>
                    <a:pt x="300941" y="192857"/>
                  </a:lnTo>
                  <a:lnTo>
                    <a:pt x="308306" y="167690"/>
                  </a:lnTo>
                  <a:lnTo>
                    <a:pt x="319330" y="132884"/>
                  </a:lnTo>
                  <a:lnTo>
                    <a:pt x="323002" y="121624"/>
                  </a:lnTo>
                  <a:lnTo>
                    <a:pt x="326674" y="108000"/>
                  </a:lnTo>
                  <a:lnTo>
                    <a:pt x="330346" y="92800"/>
                  </a:lnTo>
                  <a:lnTo>
                    <a:pt x="334016" y="76549"/>
                  </a:lnTo>
                  <a:lnTo>
                    <a:pt x="336464" y="60821"/>
                  </a:lnTo>
                  <a:lnTo>
                    <a:pt x="338095" y="45441"/>
                  </a:lnTo>
                  <a:lnTo>
                    <a:pt x="34135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7502051" y="5090964"/>
              <a:ext cx="565243" cy="903438"/>
            </a:xfrm>
            <a:custGeom>
              <a:avLst/>
              <a:gdLst/>
              <a:ahLst/>
              <a:cxnLst/>
              <a:rect l="0" t="0" r="0" b="0"/>
              <a:pathLst>
                <a:path w="565243" h="903438">
                  <a:moveTo>
                    <a:pt x="405204" y="161550"/>
                  </a:moveTo>
                  <a:lnTo>
                    <a:pt x="411049" y="144013"/>
                  </a:lnTo>
                  <a:lnTo>
                    <a:pt x="413919" y="122353"/>
                  </a:lnTo>
                  <a:lnTo>
                    <a:pt x="415194" y="96412"/>
                  </a:lnTo>
                  <a:lnTo>
                    <a:pt x="415761" y="68570"/>
                  </a:lnTo>
                  <a:lnTo>
                    <a:pt x="412242" y="55517"/>
                  </a:lnTo>
                  <a:lnTo>
                    <a:pt x="398544" y="31226"/>
                  </a:lnTo>
                  <a:lnTo>
                    <a:pt x="389752" y="22057"/>
                  </a:lnTo>
                  <a:lnTo>
                    <a:pt x="380220" y="14720"/>
                  </a:lnTo>
                  <a:lnTo>
                    <a:pt x="370195" y="8606"/>
                  </a:lnTo>
                  <a:lnTo>
                    <a:pt x="357394" y="4529"/>
                  </a:lnTo>
                  <a:lnTo>
                    <a:pt x="342744" y="1811"/>
                  </a:lnTo>
                  <a:lnTo>
                    <a:pt x="326859" y="0"/>
                  </a:lnTo>
                  <a:lnTo>
                    <a:pt x="312598" y="1239"/>
                  </a:lnTo>
                  <a:lnTo>
                    <a:pt x="299420" y="4512"/>
                  </a:lnTo>
                  <a:lnTo>
                    <a:pt x="286965" y="9141"/>
                  </a:lnTo>
                  <a:lnTo>
                    <a:pt x="276214" y="14674"/>
                  </a:lnTo>
                  <a:lnTo>
                    <a:pt x="266600" y="20810"/>
                  </a:lnTo>
                  <a:lnTo>
                    <a:pt x="257743" y="27348"/>
                  </a:lnTo>
                  <a:lnTo>
                    <a:pt x="238115" y="41137"/>
                  </a:lnTo>
                  <a:lnTo>
                    <a:pt x="227742" y="48240"/>
                  </a:lnTo>
                  <a:lnTo>
                    <a:pt x="217156" y="57870"/>
                  </a:lnTo>
                  <a:lnTo>
                    <a:pt x="206428" y="69183"/>
                  </a:lnTo>
                  <a:lnTo>
                    <a:pt x="195606" y="81619"/>
                  </a:lnTo>
                  <a:lnTo>
                    <a:pt x="184720" y="94805"/>
                  </a:lnTo>
                  <a:lnTo>
                    <a:pt x="162836" y="122505"/>
                  </a:lnTo>
                  <a:lnTo>
                    <a:pt x="153086" y="136744"/>
                  </a:lnTo>
                  <a:lnTo>
                    <a:pt x="144139" y="151130"/>
                  </a:lnTo>
                  <a:lnTo>
                    <a:pt x="135726" y="165615"/>
                  </a:lnTo>
                  <a:lnTo>
                    <a:pt x="127672" y="181389"/>
                  </a:lnTo>
                  <a:lnTo>
                    <a:pt x="119855" y="198023"/>
                  </a:lnTo>
                  <a:lnTo>
                    <a:pt x="112197" y="215229"/>
                  </a:lnTo>
                  <a:lnTo>
                    <a:pt x="103421" y="232818"/>
                  </a:lnTo>
                  <a:lnTo>
                    <a:pt x="93899" y="250661"/>
                  </a:lnTo>
                  <a:lnTo>
                    <a:pt x="83881" y="268674"/>
                  </a:lnTo>
                  <a:lnTo>
                    <a:pt x="75979" y="288024"/>
                  </a:lnTo>
                  <a:lnTo>
                    <a:pt x="69488" y="308265"/>
                  </a:lnTo>
                  <a:lnTo>
                    <a:pt x="63936" y="329100"/>
                  </a:lnTo>
                  <a:lnTo>
                    <a:pt x="57789" y="349107"/>
                  </a:lnTo>
                  <a:lnTo>
                    <a:pt x="51243" y="368563"/>
                  </a:lnTo>
                  <a:lnTo>
                    <a:pt x="44432" y="387651"/>
                  </a:lnTo>
                  <a:lnTo>
                    <a:pt x="38668" y="407718"/>
                  </a:lnTo>
                  <a:lnTo>
                    <a:pt x="33602" y="428437"/>
                  </a:lnTo>
                  <a:lnTo>
                    <a:pt x="12825" y="527496"/>
                  </a:lnTo>
                  <a:lnTo>
                    <a:pt x="5280" y="564815"/>
                  </a:lnTo>
                  <a:lnTo>
                    <a:pt x="2779" y="583332"/>
                  </a:lnTo>
                  <a:lnTo>
                    <a:pt x="1111" y="601794"/>
                  </a:lnTo>
                  <a:lnTo>
                    <a:pt x="0" y="620219"/>
                  </a:lnTo>
                  <a:lnTo>
                    <a:pt x="482" y="638621"/>
                  </a:lnTo>
                  <a:lnTo>
                    <a:pt x="2027" y="657006"/>
                  </a:lnTo>
                  <a:lnTo>
                    <a:pt x="4281" y="675380"/>
                  </a:lnTo>
                  <a:lnTo>
                    <a:pt x="7006" y="692523"/>
                  </a:lnTo>
                  <a:lnTo>
                    <a:pt x="10047" y="708846"/>
                  </a:lnTo>
                  <a:lnTo>
                    <a:pt x="16688" y="740033"/>
                  </a:lnTo>
                  <a:lnTo>
                    <a:pt x="23718" y="770208"/>
                  </a:lnTo>
                  <a:lnTo>
                    <a:pt x="37446" y="796670"/>
                  </a:lnTo>
                  <a:lnTo>
                    <a:pt x="54559" y="819442"/>
                  </a:lnTo>
                  <a:lnTo>
                    <a:pt x="70322" y="837720"/>
                  </a:lnTo>
                  <a:lnTo>
                    <a:pt x="88746" y="857263"/>
                  </a:lnTo>
                  <a:lnTo>
                    <a:pt x="98799" y="867613"/>
                  </a:lnTo>
                  <a:lnTo>
                    <a:pt x="109171" y="875736"/>
                  </a:lnTo>
                  <a:lnTo>
                    <a:pt x="119756" y="882376"/>
                  </a:lnTo>
                  <a:lnTo>
                    <a:pt x="130483" y="888025"/>
                  </a:lnTo>
                  <a:lnTo>
                    <a:pt x="142528" y="893015"/>
                  </a:lnTo>
                  <a:lnTo>
                    <a:pt x="155453" y="897566"/>
                  </a:lnTo>
                  <a:lnTo>
                    <a:pt x="168963" y="901822"/>
                  </a:lnTo>
                  <a:lnTo>
                    <a:pt x="186535" y="903437"/>
                  </a:lnTo>
                  <a:lnTo>
                    <a:pt x="206814" y="903289"/>
                  </a:lnTo>
                  <a:lnTo>
                    <a:pt x="228897" y="901968"/>
                  </a:lnTo>
                  <a:lnTo>
                    <a:pt x="247290" y="898640"/>
                  </a:lnTo>
                  <a:lnTo>
                    <a:pt x="263223" y="893974"/>
                  </a:lnTo>
                  <a:lnTo>
                    <a:pt x="277515" y="888417"/>
                  </a:lnTo>
                  <a:lnTo>
                    <a:pt x="291937" y="882265"/>
                  </a:lnTo>
                  <a:lnTo>
                    <a:pt x="321013" y="868904"/>
                  </a:lnTo>
                  <a:lnTo>
                    <a:pt x="334394" y="860692"/>
                  </a:lnTo>
                  <a:lnTo>
                    <a:pt x="346986" y="851546"/>
                  </a:lnTo>
                  <a:lnTo>
                    <a:pt x="359051" y="841779"/>
                  </a:lnTo>
                  <a:lnTo>
                    <a:pt x="370764" y="830373"/>
                  </a:lnTo>
                  <a:lnTo>
                    <a:pt x="382244" y="817875"/>
                  </a:lnTo>
                  <a:lnTo>
                    <a:pt x="393567" y="804649"/>
                  </a:lnTo>
                  <a:lnTo>
                    <a:pt x="404787" y="790938"/>
                  </a:lnTo>
                  <a:lnTo>
                    <a:pt x="427042" y="762652"/>
                  </a:lnTo>
                  <a:lnTo>
                    <a:pt x="436892" y="748258"/>
                  </a:lnTo>
                  <a:lnTo>
                    <a:pt x="445905" y="733767"/>
                  </a:lnTo>
                  <a:lnTo>
                    <a:pt x="454361" y="719213"/>
                  </a:lnTo>
                  <a:lnTo>
                    <a:pt x="462445" y="703393"/>
                  </a:lnTo>
                  <a:lnTo>
                    <a:pt x="470282" y="686729"/>
                  </a:lnTo>
                  <a:lnTo>
                    <a:pt x="485514" y="651899"/>
                  </a:lnTo>
                  <a:lnTo>
                    <a:pt x="522602" y="561439"/>
                  </a:lnTo>
                  <a:lnTo>
                    <a:pt x="528739" y="543152"/>
                  </a:lnTo>
                  <a:lnTo>
                    <a:pt x="534054" y="524843"/>
                  </a:lnTo>
                  <a:lnTo>
                    <a:pt x="538820" y="506520"/>
                  </a:lnTo>
                  <a:lnTo>
                    <a:pt x="547380" y="469848"/>
                  </a:lnTo>
                  <a:lnTo>
                    <a:pt x="551375" y="451504"/>
                  </a:lnTo>
                  <a:lnTo>
                    <a:pt x="554039" y="433157"/>
                  </a:lnTo>
                  <a:lnTo>
                    <a:pt x="555815" y="414808"/>
                  </a:lnTo>
                  <a:lnTo>
                    <a:pt x="556998" y="396458"/>
                  </a:lnTo>
                  <a:lnTo>
                    <a:pt x="559011" y="378107"/>
                  </a:lnTo>
                  <a:lnTo>
                    <a:pt x="561576" y="359756"/>
                  </a:lnTo>
                  <a:lnTo>
                    <a:pt x="564510" y="341404"/>
                  </a:lnTo>
                  <a:lnTo>
                    <a:pt x="565242" y="323052"/>
                  </a:lnTo>
                  <a:lnTo>
                    <a:pt x="564507" y="304700"/>
                  </a:lnTo>
                  <a:lnTo>
                    <a:pt x="562793" y="286347"/>
                  </a:lnTo>
                  <a:lnTo>
                    <a:pt x="561651" y="269218"/>
                  </a:lnTo>
                  <a:lnTo>
                    <a:pt x="560889" y="252905"/>
                  </a:lnTo>
                  <a:lnTo>
                    <a:pt x="560381" y="237135"/>
                  </a:lnTo>
                  <a:lnTo>
                    <a:pt x="558819" y="221728"/>
                  </a:lnTo>
                  <a:lnTo>
                    <a:pt x="556554" y="206563"/>
                  </a:lnTo>
                  <a:lnTo>
                    <a:pt x="553821" y="191559"/>
                  </a:lnTo>
                  <a:lnTo>
                    <a:pt x="547521" y="165099"/>
                  </a:lnTo>
                  <a:lnTo>
                    <a:pt x="539419" y="138657"/>
                  </a:lnTo>
                  <a:lnTo>
                    <a:pt x="533833" y="123041"/>
                  </a:lnTo>
                  <a:lnTo>
                    <a:pt x="504308" y="514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17500"/>
            <a:ext cx="8940800" cy="13234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Method of Elimination:  When solving a linear system, you can </a:t>
            </a:r>
          </a:p>
          <a:p>
            <a:endParaRPr lang="en-US" sz="1600" smtClean="0">
              <a:solidFill>
                <a:srgbClr val="000000"/>
              </a:solidFill>
              <a:latin typeface="Arial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sometimes add or subtract the equations to obtain a new equation in one </a:t>
            </a:r>
          </a:p>
          <a:p>
            <a:endParaRPr lang="en-US" sz="1600" smtClean="0">
              <a:solidFill>
                <a:srgbClr val="000000"/>
              </a:solidFill>
              <a:latin typeface="Arial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variable.</a:t>
            </a:r>
            <a:endParaRPr lang="en-US" sz="1600">
              <a:solidFill>
                <a:srgbClr val="000000"/>
              </a:solidFill>
              <a:latin typeface="Arial - 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1400" y="3556000"/>
            <a:ext cx="8458200" cy="230832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b="1" u="sng" smtClean="0">
                <a:solidFill>
                  <a:srgbClr val="000000"/>
                </a:solidFill>
                <a:latin typeface="Arial - 22"/>
              </a:rPr>
              <a:t>Steps to Solve Using the Elimination Method</a:t>
            </a:r>
            <a:r>
              <a:rPr lang="en-US" sz="1600" smtClean="0">
                <a:solidFill>
                  <a:srgbClr val="000000"/>
                </a:solidFill>
                <a:latin typeface="Arial - 22"/>
              </a:rPr>
              <a:t>:</a:t>
            </a:r>
          </a:p>
          <a:p>
            <a:endParaRPr lang="en-US" sz="1600" smtClean="0">
              <a:solidFill>
                <a:srgbClr val="000000"/>
              </a:solidFill>
              <a:latin typeface="Arial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Step 1: Add or Subtract the equations to eliminate a variable.</a:t>
            </a:r>
          </a:p>
          <a:p>
            <a:endParaRPr lang="en-US" sz="1600" smtClean="0">
              <a:solidFill>
                <a:srgbClr val="000000"/>
              </a:solidFill>
              <a:latin typeface="Arial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Step 2: Solve the resulting equation for the other variable.</a:t>
            </a:r>
          </a:p>
          <a:p>
            <a:endParaRPr lang="en-US" sz="1600" smtClean="0">
              <a:solidFill>
                <a:srgbClr val="000000"/>
              </a:solidFill>
              <a:latin typeface="Arial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Step 3: Substitute in either original equation to find the value of the </a:t>
            </a:r>
          </a:p>
          <a:p>
            <a:endParaRPr lang="en-US" sz="1600" smtClean="0">
              <a:solidFill>
                <a:srgbClr val="000000"/>
              </a:solidFill>
              <a:latin typeface="Arial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            eliminated variable. </a:t>
            </a:r>
            <a:endParaRPr lang="en-US" sz="1600">
              <a:solidFill>
                <a:srgbClr val="000000"/>
              </a:solidFill>
              <a:latin typeface="Arial - 2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991869" y="627380"/>
            <a:ext cx="2697482" cy="44451"/>
          </a:xfrm>
          <a:custGeom>
            <a:avLst/>
            <a:gdLst/>
            <a:ahLst/>
            <a:cxnLst/>
            <a:rect l="0" t="0" r="0" b="0"/>
            <a:pathLst>
              <a:path w="2697482" h="44451">
                <a:moveTo>
                  <a:pt x="0" y="44450"/>
                </a:moveTo>
                <a:lnTo>
                  <a:pt x="43181" y="43179"/>
                </a:lnTo>
                <a:lnTo>
                  <a:pt x="57150" y="40639"/>
                </a:lnTo>
                <a:lnTo>
                  <a:pt x="71120" y="38100"/>
                </a:lnTo>
                <a:lnTo>
                  <a:pt x="85091" y="36829"/>
                </a:lnTo>
                <a:lnTo>
                  <a:pt x="99061" y="35560"/>
                </a:lnTo>
                <a:lnTo>
                  <a:pt x="130811" y="34289"/>
                </a:lnTo>
                <a:lnTo>
                  <a:pt x="220981" y="33020"/>
                </a:lnTo>
                <a:lnTo>
                  <a:pt x="234950" y="31750"/>
                </a:lnTo>
                <a:lnTo>
                  <a:pt x="248920" y="30479"/>
                </a:lnTo>
                <a:lnTo>
                  <a:pt x="261620" y="27939"/>
                </a:lnTo>
                <a:lnTo>
                  <a:pt x="274320" y="25400"/>
                </a:lnTo>
                <a:lnTo>
                  <a:pt x="288291" y="24129"/>
                </a:lnTo>
                <a:lnTo>
                  <a:pt x="316231" y="22860"/>
                </a:lnTo>
                <a:lnTo>
                  <a:pt x="384811" y="22860"/>
                </a:lnTo>
                <a:lnTo>
                  <a:pt x="426720" y="21589"/>
                </a:lnTo>
                <a:lnTo>
                  <a:pt x="444500" y="19050"/>
                </a:lnTo>
                <a:lnTo>
                  <a:pt x="462281" y="16510"/>
                </a:lnTo>
                <a:lnTo>
                  <a:pt x="477520" y="15239"/>
                </a:lnTo>
                <a:lnTo>
                  <a:pt x="494031" y="13970"/>
                </a:lnTo>
                <a:lnTo>
                  <a:pt x="509270" y="12700"/>
                </a:lnTo>
                <a:lnTo>
                  <a:pt x="528320" y="11429"/>
                </a:lnTo>
                <a:lnTo>
                  <a:pt x="571500" y="6350"/>
                </a:lnTo>
                <a:lnTo>
                  <a:pt x="595631" y="3810"/>
                </a:lnTo>
                <a:lnTo>
                  <a:pt x="619761" y="2539"/>
                </a:lnTo>
                <a:lnTo>
                  <a:pt x="665481" y="1270"/>
                </a:lnTo>
                <a:lnTo>
                  <a:pt x="735331" y="0"/>
                </a:lnTo>
                <a:lnTo>
                  <a:pt x="1653541" y="0"/>
                </a:lnTo>
                <a:lnTo>
                  <a:pt x="1672591" y="1270"/>
                </a:lnTo>
                <a:lnTo>
                  <a:pt x="1694181" y="3810"/>
                </a:lnTo>
                <a:lnTo>
                  <a:pt x="1717041" y="6350"/>
                </a:lnTo>
                <a:lnTo>
                  <a:pt x="1736091" y="7620"/>
                </a:lnTo>
                <a:lnTo>
                  <a:pt x="1755141" y="8889"/>
                </a:lnTo>
                <a:lnTo>
                  <a:pt x="1791971" y="10160"/>
                </a:lnTo>
                <a:lnTo>
                  <a:pt x="1927860" y="11429"/>
                </a:lnTo>
                <a:lnTo>
                  <a:pt x="2113281" y="11429"/>
                </a:lnTo>
                <a:lnTo>
                  <a:pt x="2132331" y="12700"/>
                </a:lnTo>
                <a:lnTo>
                  <a:pt x="2148841" y="13970"/>
                </a:lnTo>
                <a:lnTo>
                  <a:pt x="2162810" y="16510"/>
                </a:lnTo>
                <a:lnTo>
                  <a:pt x="2179321" y="19050"/>
                </a:lnTo>
                <a:lnTo>
                  <a:pt x="2198371" y="20320"/>
                </a:lnTo>
                <a:lnTo>
                  <a:pt x="2239010" y="21589"/>
                </a:lnTo>
                <a:lnTo>
                  <a:pt x="2360931" y="21589"/>
                </a:lnTo>
                <a:lnTo>
                  <a:pt x="2602231" y="22860"/>
                </a:lnTo>
                <a:lnTo>
                  <a:pt x="2616201" y="24129"/>
                </a:lnTo>
                <a:lnTo>
                  <a:pt x="2628901" y="25400"/>
                </a:lnTo>
                <a:lnTo>
                  <a:pt x="2697481" y="330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7618730" y="2190750"/>
            <a:ext cx="2402840" cy="694690"/>
            <a:chOff x="7618730" y="2190750"/>
            <a:chExt cx="2402840" cy="694690"/>
          </a:xfrm>
        </p:grpSpPr>
        <p:sp>
          <p:nvSpPr>
            <p:cNvPr id="5" name="Freeform 4"/>
            <p:cNvSpPr/>
            <p:nvPr/>
          </p:nvSpPr>
          <p:spPr>
            <a:xfrm>
              <a:off x="7625080" y="2273300"/>
              <a:ext cx="105411" cy="191771"/>
            </a:xfrm>
            <a:custGeom>
              <a:avLst/>
              <a:gdLst/>
              <a:ahLst/>
              <a:cxnLst/>
              <a:rect l="0" t="0" r="0" b="0"/>
              <a:pathLst>
                <a:path w="105411" h="191771">
                  <a:moveTo>
                    <a:pt x="105410" y="6350"/>
                  </a:moveTo>
                  <a:lnTo>
                    <a:pt x="88900" y="0"/>
                  </a:lnTo>
                  <a:lnTo>
                    <a:pt x="80010" y="1270"/>
                  </a:lnTo>
                  <a:lnTo>
                    <a:pt x="69850" y="3810"/>
                  </a:lnTo>
                  <a:lnTo>
                    <a:pt x="59689" y="8889"/>
                  </a:lnTo>
                  <a:lnTo>
                    <a:pt x="49529" y="12700"/>
                  </a:lnTo>
                  <a:lnTo>
                    <a:pt x="27939" y="20320"/>
                  </a:lnTo>
                  <a:lnTo>
                    <a:pt x="19050" y="25400"/>
                  </a:lnTo>
                  <a:lnTo>
                    <a:pt x="10160" y="31750"/>
                  </a:lnTo>
                  <a:lnTo>
                    <a:pt x="1270" y="38100"/>
                  </a:lnTo>
                  <a:lnTo>
                    <a:pt x="0" y="43179"/>
                  </a:lnTo>
                  <a:lnTo>
                    <a:pt x="2539" y="48260"/>
                  </a:lnTo>
                  <a:lnTo>
                    <a:pt x="7620" y="52070"/>
                  </a:lnTo>
                  <a:lnTo>
                    <a:pt x="13970" y="57150"/>
                  </a:lnTo>
                  <a:lnTo>
                    <a:pt x="31750" y="69850"/>
                  </a:lnTo>
                  <a:lnTo>
                    <a:pt x="40639" y="77470"/>
                  </a:lnTo>
                  <a:lnTo>
                    <a:pt x="49529" y="83820"/>
                  </a:lnTo>
                  <a:lnTo>
                    <a:pt x="57150" y="91439"/>
                  </a:lnTo>
                  <a:lnTo>
                    <a:pt x="64770" y="99060"/>
                  </a:lnTo>
                  <a:lnTo>
                    <a:pt x="72389" y="109220"/>
                  </a:lnTo>
                  <a:lnTo>
                    <a:pt x="80010" y="118110"/>
                  </a:lnTo>
                  <a:lnTo>
                    <a:pt x="86360" y="128270"/>
                  </a:lnTo>
                  <a:lnTo>
                    <a:pt x="91439" y="139700"/>
                  </a:lnTo>
                  <a:lnTo>
                    <a:pt x="96520" y="149860"/>
                  </a:lnTo>
                  <a:lnTo>
                    <a:pt x="97789" y="161289"/>
                  </a:lnTo>
                  <a:lnTo>
                    <a:pt x="99060" y="171450"/>
                  </a:lnTo>
                  <a:lnTo>
                    <a:pt x="97789" y="182879"/>
                  </a:lnTo>
                  <a:lnTo>
                    <a:pt x="92710" y="187960"/>
                  </a:lnTo>
                  <a:lnTo>
                    <a:pt x="86360" y="191770"/>
                  </a:lnTo>
                  <a:lnTo>
                    <a:pt x="78739" y="191770"/>
                  </a:lnTo>
                  <a:lnTo>
                    <a:pt x="69850" y="190500"/>
                  </a:lnTo>
                  <a:lnTo>
                    <a:pt x="62229" y="186689"/>
                  </a:lnTo>
                  <a:lnTo>
                    <a:pt x="39370" y="1714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7810500" y="2303779"/>
              <a:ext cx="119381" cy="107951"/>
            </a:xfrm>
            <a:custGeom>
              <a:avLst/>
              <a:gdLst/>
              <a:ahLst/>
              <a:cxnLst/>
              <a:rect l="0" t="0" r="0" b="0"/>
              <a:pathLst>
                <a:path w="119381" h="107951">
                  <a:moveTo>
                    <a:pt x="86359" y="41910"/>
                  </a:moveTo>
                  <a:lnTo>
                    <a:pt x="73659" y="24131"/>
                  </a:lnTo>
                  <a:lnTo>
                    <a:pt x="67309" y="16510"/>
                  </a:lnTo>
                  <a:lnTo>
                    <a:pt x="58419" y="8891"/>
                  </a:lnTo>
                  <a:lnTo>
                    <a:pt x="49530" y="1271"/>
                  </a:lnTo>
                  <a:lnTo>
                    <a:pt x="40640" y="0"/>
                  </a:lnTo>
                  <a:lnTo>
                    <a:pt x="33019" y="2541"/>
                  </a:lnTo>
                  <a:lnTo>
                    <a:pt x="24130" y="8891"/>
                  </a:lnTo>
                  <a:lnTo>
                    <a:pt x="17780" y="17781"/>
                  </a:lnTo>
                  <a:lnTo>
                    <a:pt x="12700" y="27941"/>
                  </a:lnTo>
                  <a:lnTo>
                    <a:pt x="7619" y="39371"/>
                  </a:lnTo>
                  <a:lnTo>
                    <a:pt x="3809" y="52071"/>
                  </a:lnTo>
                  <a:lnTo>
                    <a:pt x="2540" y="66041"/>
                  </a:lnTo>
                  <a:lnTo>
                    <a:pt x="0" y="80010"/>
                  </a:lnTo>
                  <a:lnTo>
                    <a:pt x="3809" y="90171"/>
                  </a:lnTo>
                  <a:lnTo>
                    <a:pt x="8890" y="99060"/>
                  </a:lnTo>
                  <a:lnTo>
                    <a:pt x="16509" y="105410"/>
                  </a:lnTo>
                  <a:lnTo>
                    <a:pt x="24130" y="107950"/>
                  </a:lnTo>
                  <a:lnTo>
                    <a:pt x="34290" y="106681"/>
                  </a:lnTo>
                  <a:lnTo>
                    <a:pt x="44450" y="102871"/>
                  </a:lnTo>
                  <a:lnTo>
                    <a:pt x="52069" y="97791"/>
                  </a:lnTo>
                  <a:lnTo>
                    <a:pt x="58419" y="90171"/>
                  </a:lnTo>
                  <a:lnTo>
                    <a:pt x="63500" y="81281"/>
                  </a:lnTo>
                  <a:lnTo>
                    <a:pt x="68580" y="69850"/>
                  </a:lnTo>
                  <a:lnTo>
                    <a:pt x="73659" y="58421"/>
                  </a:lnTo>
                  <a:lnTo>
                    <a:pt x="77469" y="45721"/>
                  </a:lnTo>
                  <a:lnTo>
                    <a:pt x="82550" y="34291"/>
                  </a:lnTo>
                  <a:lnTo>
                    <a:pt x="88900" y="24131"/>
                  </a:lnTo>
                  <a:lnTo>
                    <a:pt x="95250" y="15241"/>
                  </a:lnTo>
                  <a:lnTo>
                    <a:pt x="99059" y="13971"/>
                  </a:lnTo>
                  <a:lnTo>
                    <a:pt x="101600" y="19050"/>
                  </a:lnTo>
                  <a:lnTo>
                    <a:pt x="104140" y="26671"/>
                  </a:lnTo>
                  <a:lnTo>
                    <a:pt x="105409" y="36831"/>
                  </a:lnTo>
                  <a:lnTo>
                    <a:pt x="106680" y="48260"/>
                  </a:lnTo>
                  <a:lnTo>
                    <a:pt x="119380" y="965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8011159" y="2286000"/>
              <a:ext cx="204472" cy="116840"/>
            </a:xfrm>
            <a:custGeom>
              <a:avLst/>
              <a:gdLst/>
              <a:ahLst/>
              <a:cxnLst/>
              <a:rect l="0" t="0" r="0" b="0"/>
              <a:pathLst>
                <a:path w="204472" h="116840">
                  <a:moveTo>
                    <a:pt x="6350" y="15239"/>
                  </a:moveTo>
                  <a:lnTo>
                    <a:pt x="0" y="33020"/>
                  </a:lnTo>
                  <a:lnTo>
                    <a:pt x="0" y="43179"/>
                  </a:lnTo>
                  <a:lnTo>
                    <a:pt x="1271" y="54610"/>
                  </a:lnTo>
                  <a:lnTo>
                    <a:pt x="2541" y="67310"/>
                  </a:lnTo>
                  <a:lnTo>
                    <a:pt x="3810" y="80010"/>
                  </a:lnTo>
                  <a:lnTo>
                    <a:pt x="5081" y="93979"/>
                  </a:lnTo>
                  <a:lnTo>
                    <a:pt x="5081" y="107950"/>
                  </a:lnTo>
                  <a:lnTo>
                    <a:pt x="5081" y="113029"/>
                  </a:lnTo>
                  <a:lnTo>
                    <a:pt x="6350" y="110489"/>
                  </a:lnTo>
                  <a:lnTo>
                    <a:pt x="6350" y="105410"/>
                  </a:lnTo>
                  <a:lnTo>
                    <a:pt x="7621" y="96520"/>
                  </a:lnTo>
                  <a:lnTo>
                    <a:pt x="8891" y="87629"/>
                  </a:lnTo>
                  <a:lnTo>
                    <a:pt x="11431" y="78739"/>
                  </a:lnTo>
                  <a:lnTo>
                    <a:pt x="17781" y="58420"/>
                  </a:lnTo>
                  <a:lnTo>
                    <a:pt x="21591" y="46989"/>
                  </a:lnTo>
                  <a:lnTo>
                    <a:pt x="26671" y="38100"/>
                  </a:lnTo>
                  <a:lnTo>
                    <a:pt x="31750" y="29210"/>
                  </a:lnTo>
                  <a:lnTo>
                    <a:pt x="38100" y="21589"/>
                  </a:lnTo>
                  <a:lnTo>
                    <a:pt x="44450" y="17779"/>
                  </a:lnTo>
                  <a:lnTo>
                    <a:pt x="50800" y="17779"/>
                  </a:lnTo>
                  <a:lnTo>
                    <a:pt x="58421" y="21589"/>
                  </a:lnTo>
                  <a:lnTo>
                    <a:pt x="64771" y="26670"/>
                  </a:lnTo>
                  <a:lnTo>
                    <a:pt x="69850" y="34289"/>
                  </a:lnTo>
                  <a:lnTo>
                    <a:pt x="73660" y="41910"/>
                  </a:lnTo>
                  <a:lnTo>
                    <a:pt x="78741" y="53339"/>
                  </a:lnTo>
                  <a:lnTo>
                    <a:pt x="82550" y="64770"/>
                  </a:lnTo>
                  <a:lnTo>
                    <a:pt x="93981" y="101600"/>
                  </a:lnTo>
                  <a:lnTo>
                    <a:pt x="97791" y="113029"/>
                  </a:lnTo>
                  <a:lnTo>
                    <a:pt x="99060" y="116839"/>
                  </a:lnTo>
                  <a:lnTo>
                    <a:pt x="99060" y="113029"/>
                  </a:lnTo>
                  <a:lnTo>
                    <a:pt x="97791" y="106679"/>
                  </a:lnTo>
                  <a:lnTo>
                    <a:pt x="97791" y="97789"/>
                  </a:lnTo>
                  <a:lnTo>
                    <a:pt x="99060" y="88900"/>
                  </a:lnTo>
                  <a:lnTo>
                    <a:pt x="101600" y="78739"/>
                  </a:lnTo>
                  <a:lnTo>
                    <a:pt x="104141" y="68579"/>
                  </a:lnTo>
                  <a:lnTo>
                    <a:pt x="106681" y="58420"/>
                  </a:lnTo>
                  <a:lnTo>
                    <a:pt x="113031" y="36829"/>
                  </a:lnTo>
                  <a:lnTo>
                    <a:pt x="120650" y="15239"/>
                  </a:lnTo>
                  <a:lnTo>
                    <a:pt x="127000" y="7620"/>
                  </a:lnTo>
                  <a:lnTo>
                    <a:pt x="137160" y="2539"/>
                  </a:lnTo>
                  <a:lnTo>
                    <a:pt x="148591" y="0"/>
                  </a:lnTo>
                  <a:lnTo>
                    <a:pt x="157481" y="1270"/>
                  </a:lnTo>
                  <a:lnTo>
                    <a:pt x="165100" y="6350"/>
                  </a:lnTo>
                  <a:lnTo>
                    <a:pt x="170181" y="12700"/>
                  </a:lnTo>
                  <a:lnTo>
                    <a:pt x="175260" y="22860"/>
                  </a:lnTo>
                  <a:lnTo>
                    <a:pt x="180341" y="33020"/>
                  </a:lnTo>
                  <a:lnTo>
                    <a:pt x="184150" y="45720"/>
                  </a:lnTo>
                  <a:lnTo>
                    <a:pt x="189231" y="58420"/>
                  </a:lnTo>
                  <a:lnTo>
                    <a:pt x="204471" y="114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8295640" y="2301239"/>
              <a:ext cx="106680" cy="149862"/>
            </a:xfrm>
            <a:custGeom>
              <a:avLst/>
              <a:gdLst/>
              <a:ahLst/>
              <a:cxnLst/>
              <a:rect l="0" t="0" r="0" b="0"/>
              <a:pathLst>
                <a:path w="106680" h="149862">
                  <a:moveTo>
                    <a:pt x="7619" y="66040"/>
                  </a:moveTo>
                  <a:lnTo>
                    <a:pt x="31750" y="66040"/>
                  </a:lnTo>
                  <a:lnTo>
                    <a:pt x="41910" y="64771"/>
                  </a:lnTo>
                  <a:lnTo>
                    <a:pt x="52069" y="63500"/>
                  </a:lnTo>
                  <a:lnTo>
                    <a:pt x="63500" y="60961"/>
                  </a:lnTo>
                  <a:lnTo>
                    <a:pt x="69850" y="53340"/>
                  </a:lnTo>
                  <a:lnTo>
                    <a:pt x="72390" y="44450"/>
                  </a:lnTo>
                  <a:lnTo>
                    <a:pt x="72390" y="33021"/>
                  </a:lnTo>
                  <a:lnTo>
                    <a:pt x="71119" y="24131"/>
                  </a:lnTo>
                  <a:lnTo>
                    <a:pt x="67310" y="13971"/>
                  </a:lnTo>
                  <a:lnTo>
                    <a:pt x="62229" y="6350"/>
                  </a:lnTo>
                  <a:lnTo>
                    <a:pt x="53340" y="1271"/>
                  </a:lnTo>
                  <a:lnTo>
                    <a:pt x="43179" y="0"/>
                  </a:lnTo>
                  <a:lnTo>
                    <a:pt x="31750" y="0"/>
                  </a:lnTo>
                  <a:lnTo>
                    <a:pt x="22860" y="3811"/>
                  </a:lnTo>
                  <a:lnTo>
                    <a:pt x="15240" y="10161"/>
                  </a:lnTo>
                  <a:lnTo>
                    <a:pt x="8890" y="17781"/>
                  </a:lnTo>
                  <a:lnTo>
                    <a:pt x="5079" y="29211"/>
                  </a:lnTo>
                  <a:lnTo>
                    <a:pt x="2540" y="43181"/>
                  </a:lnTo>
                  <a:lnTo>
                    <a:pt x="0" y="58421"/>
                  </a:lnTo>
                  <a:lnTo>
                    <a:pt x="1269" y="69850"/>
                  </a:lnTo>
                  <a:lnTo>
                    <a:pt x="5079" y="81281"/>
                  </a:lnTo>
                  <a:lnTo>
                    <a:pt x="10160" y="91440"/>
                  </a:lnTo>
                  <a:lnTo>
                    <a:pt x="13969" y="101600"/>
                  </a:lnTo>
                  <a:lnTo>
                    <a:pt x="17779" y="111761"/>
                  </a:lnTo>
                  <a:lnTo>
                    <a:pt x="21590" y="121921"/>
                  </a:lnTo>
                  <a:lnTo>
                    <a:pt x="27940" y="130811"/>
                  </a:lnTo>
                  <a:lnTo>
                    <a:pt x="36829" y="137161"/>
                  </a:lnTo>
                  <a:lnTo>
                    <a:pt x="45719" y="143511"/>
                  </a:lnTo>
                  <a:lnTo>
                    <a:pt x="55879" y="147321"/>
                  </a:lnTo>
                  <a:lnTo>
                    <a:pt x="68579" y="149861"/>
                  </a:lnTo>
                  <a:lnTo>
                    <a:pt x="106679" y="1435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8600440" y="2268220"/>
              <a:ext cx="11430" cy="11431"/>
            </a:xfrm>
            <a:custGeom>
              <a:avLst/>
              <a:gdLst/>
              <a:ahLst/>
              <a:cxnLst/>
              <a:rect l="0" t="0" r="0" b="0"/>
              <a:pathLst>
                <a:path w="11430" h="11431">
                  <a:moveTo>
                    <a:pt x="11429" y="0"/>
                  </a:moveTo>
                  <a:lnTo>
                    <a:pt x="0" y="114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8611869" y="2355850"/>
              <a:ext cx="1" cy="11430"/>
            </a:xfrm>
            <a:custGeom>
              <a:avLst/>
              <a:gdLst/>
              <a:ahLst/>
              <a:cxnLst/>
              <a:rect l="0" t="0" r="0" b="0"/>
              <a:pathLst>
                <a:path w="1" h="11430">
                  <a:moveTo>
                    <a:pt x="0" y="0"/>
                  </a:moveTo>
                  <a:lnTo>
                    <a:pt x="0" y="114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775700" y="2223770"/>
              <a:ext cx="78741" cy="199391"/>
            </a:xfrm>
            <a:custGeom>
              <a:avLst/>
              <a:gdLst/>
              <a:ahLst/>
              <a:cxnLst/>
              <a:rect l="0" t="0" r="0" b="0"/>
              <a:pathLst>
                <a:path w="78741" h="199391">
                  <a:moveTo>
                    <a:pt x="78740" y="0"/>
                  </a:moveTo>
                  <a:lnTo>
                    <a:pt x="60959" y="6350"/>
                  </a:lnTo>
                  <a:lnTo>
                    <a:pt x="53340" y="11430"/>
                  </a:lnTo>
                  <a:lnTo>
                    <a:pt x="45719" y="19050"/>
                  </a:lnTo>
                  <a:lnTo>
                    <a:pt x="38100" y="27940"/>
                  </a:lnTo>
                  <a:lnTo>
                    <a:pt x="30480" y="35559"/>
                  </a:lnTo>
                  <a:lnTo>
                    <a:pt x="16509" y="50800"/>
                  </a:lnTo>
                  <a:lnTo>
                    <a:pt x="10159" y="59690"/>
                  </a:lnTo>
                  <a:lnTo>
                    <a:pt x="5080" y="69850"/>
                  </a:lnTo>
                  <a:lnTo>
                    <a:pt x="0" y="80009"/>
                  </a:lnTo>
                  <a:lnTo>
                    <a:pt x="0" y="88900"/>
                  </a:lnTo>
                  <a:lnTo>
                    <a:pt x="5080" y="97790"/>
                  </a:lnTo>
                  <a:lnTo>
                    <a:pt x="11430" y="105409"/>
                  </a:lnTo>
                  <a:lnTo>
                    <a:pt x="19050" y="113030"/>
                  </a:lnTo>
                  <a:lnTo>
                    <a:pt x="27940" y="120650"/>
                  </a:lnTo>
                  <a:lnTo>
                    <a:pt x="36830" y="128269"/>
                  </a:lnTo>
                  <a:lnTo>
                    <a:pt x="45719" y="135890"/>
                  </a:lnTo>
                  <a:lnTo>
                    <a:pt x="54609" y="143509"/>
                  </a:lnTo>
                  <a:lnTo>
                    <a:pt x="62230" y="151130"/>
                  </a:lnTo>
                  <a:lnTo>
                    <a:pt x="66040" y="160019"/>
                  </a:lnTo>
                  <a:lnTo>
                    <a:pt x="68580" y="168909"/>
                  </a:lnTo>
                  <a:lnTo>
                    <a:pt x="34290" y="1993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8931909" y="2324100"/>
              <a:ext cx="132082" cy="99061"/>
            </a:xfrm>
            <a:custGeom>
              <a:avLst/>
              <a:gdLst/>
              <a:ahLst/>
              <a:cxnLst/>
              <a:rect l="0" t="0" r="0" b="0"/>
              <a:pathLst>
                <a:path w="132082" h="99061">
                  <a:moveTo>
                    <a:pt x="0" y="10160"/>
                  </a:moveTo>
                  <a:lnTo>
                    <a:pt x="0" y="34289"/>
                  </a:lnTo>
                  <a:lnTo>
                    <a:pt x="1271" y="44450"/>
                  </a:lnTo>
                  <a:lnTo>
                    <a:pt x="2541" y="54610"/>
                  </a:lnTo>
                  <a:lnTo>
                    <a:pt x="5081" y="66039"/>
                  </a:lnTo>
                  <a:lnTo>
                    <a:pt x="10160" y="72389"/>
                  </a:lnTo>
                  <a:lnTo>
                    <a:pt x="17781" y="74929"/>
                  </a:lnTo>
                  <a:lnTo>
                    <a:pt x="26671" y="74929"/>
                  </a:lnTo>
                  <a:lnTo>
                    <a:pt x="34291" y="73660"/>
                  </a:lnTo>
                  <a:lnTo>
                    <a:pt x="41910" y="69850"/>
                  </a:lnTo>
                  <a:lnTo>
                    <a:pt x="49531" y="64770"/>
                  </a:lnTo>
                  <a:lnTo>
                    <a:pt x="55881" y="57150"/>
                  </a:lnTo>
                  <a:lnTo>
                    <a:pt x="62231" y="49529"/>
                  </a:lnTo>
                  <a:lnTo>
                    <a:pt x="67310" y="39370"/>
                  </a:lnTo>
                  <a:lnTo>
                    <a:pt x="71121" y="29210"/>
                  </a:lnTo>
                  <a:lnTo>
                    <a:pt x="74931" y="16510"/>
                  </a:lnTo>
                  <a:lnTo>
                    <a:pt x="80010" y="3810"/>
                  </a:lnTo>
                  <a:lnTo>
                    <a:pt x="83821" y="0"/>
                  </a:lnTo>
                  <a:lnTo>
                    <a:pt x="87631" y="2539"/>
                  </a:lnTo>
                  <a:lnTo>
                    <a:pt x="91441" y="8889"/>
                  </a:lnTo>
                  <a:lnTo>
                    <a:pt x="93981" y="17779"/>
                  </a:lnTo>
                  <a:lnTo>
                    <a:pt x="95250" y="29210"/>
                  </a:lnTo>
                  <a:lnTo>
                    <a:pt x="96521" y="40639"/>
                  </a:lnTo>
                  <a:lnTo>
                    <a:pt x="99060" y="52070"/>
                  </a:lnTo>
                  <a:lnTo>
                    <a:pt x="104141" y="60960"/>
                  </a:lnTo>
                  <a:lnTo>
                    <a:pt x="132081" y="990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9118600" y="2190750"/>
              <a:ext cx="99060" cy="214630"/>
            </a:xfrm>
            <a:custGeom>
              <a:avLst/>
              <a:gdLst/>
              <a:ahLst/>
              <a:cxnLst/>
              <a:rect l="0" t="0" r="0" b="0"/>
              <a:pathLst>
                <a:path w="99060" h="214630">
                  <a:moveTo>
                    <a:pt x="11430" y="0"/>
                  </a:moveTo>
                  <a:lnTo>
                    <a:pt x="5080" y="17779"/>
                  </a:lnTo>
                  <a:lnTo>
                    <a:pt x="3809" y="29210"/>
                  </a:lnTo>
                  <a:lnTo>
                    <a:pt x="2540" y="43179"/>
                  </a:lnTo>
                  <a:lnTo>
                    <a:pt x="1269" y="58420"/>
                  </a:lnTo>
                  <a:lnTo>
                    <a:pt x="0" y="91439"/>
                  </a:lnTo>
                  <a:lnTo>
                    <a:pt x="0" y="156210"/>
                  </a:lnTo>
                  <a:lnTo>
                    <a:pt x="1269" y="170179"/>
                  </a:lnTo>
                  <a:lnTo>
                    <a:pt x="3809" y="184150"/>
                  </a:lnTo>
                  <a:lnTo>
                    <a:pt x="6350" y="195579"/>
                  </a:lnTo>
                  <a:lnTo>
                    <a:pt x="10159" y="201929"/>
                  </a:lnTo>
                  <a:lnTo>
                    <a:pt x="15240" y="203200"/>
                  </a:lnTo>
                  <a:lnTo>
                    <a:pt x="21590" y="201929"/>
                  </a:lnTo>
                  <a:lnTo>
                    <a:pt x="27940" y="196850"/>
                  </a:lnTo>
                  <a:lnTo>
                    <a:pt x="34290" y="190500"/>
                  </a:lnTo>
                  <a:lnTo>
                    <a:pt x="40640" y="181610"/>
                  </a:lnTo>
                  <a:lnTo>
                    <a:pt x="49530" y="175260"/>
                  </a:lnTo>
                  <a:lnTo>
                    <a:pt x="58419" y="170179"/>
                  </a:lnTo>
                  <a:lnTo>
                    <a:pt x="68580" y="165100"/>
                  </a:lnTo>
                  <a:lnTo>
                    <a:pt x="77469" y="163829"/>
                  </a:lnTo>
                  <a:lnTo>
                    <a:pt x="86359" y="165100"/>
                  </a:lnTo>
                  <a:lnTo>
                    <a:pt x="93980" y="168910"/>
                  </a:lnTo>
                  <a:lnTo>
                    <a:pt x="97790" y="176529"/>
                  </a:lnTo>
                  <a:lnTo>
                    <a:pt x="99059" y="186689"/>
                  </a:lnTo>
                  <a:lnTo>
                    <a:pt x="99059" y="198120"/>
                  </a:lnTo>
                  <a:lnTo>
                    <a:pt x="93980" y="205739"/>
                  </a:lnTo>
                  <a:lnTo>
                    <a:pt x="86359" y="210820"/>
                  </a:lnTo>
                  <a:lnTo>
                    <a:pt x="76200" y="214629"/>
                  </a:lnTo>
                  <a:lnTo>
                    <a:pt x="66040" y="213360"/>
                  </a:lnTo>
                  <a:lnTo>
                    <a:pt x="57150" y="210820"/>
                  </a:lnTo>
                  <a:lnTo>
                    <a:pt x="33019" y="1993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9328150" y="2235200"/>
              <a:ext cx="10160" cy="165101"/>
            </a:xfrm>
            <a:custGeom>
              <a:avLst/>
              <a:gdLst/>
              <a:ahLst/>
              <a:cxnLst/>
              <a:rect l="0" t="0" r="0" b="0"/>
              <a:pathLst>
                <a:path w="10160" h="165101">
                  <a:moveTo>
                    <a:pt x="0" y="0"/>
                  </a:moveTo>
                  <a:lnTo>
                    <a:pt x="0" y="29210"/>
                  </a:lnTo>
                  <a:lnTo>
                    <a:pt x="1269" y="41910"/>
                  </a:lnTo>
                  <a:lnTo>
                    <a:pt x="2540" y="53339"/>
                  </a:lnTo>
                  <a:lnTo>
                    <a:pt x="5080" y="64770"/>
                  </a:lnTo>
                  <a:lnTo>
                    <a:pt x="7619" y="77470"/>
                  </a:lnTo>
                  <a:lnTo>
                    <a:pt x="8890" y="91439"/>
                  </a:lnTo>
                  <a:lnTo>
                    <a:pt x="10159" y="165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9283700" y="2312670"/>
              <a:ext cx="110491" cy="6351"/>
            </a:xfrm>
            <a:custGeom>
              <a:avLst/>
              <a:gdLst/>
              <a:ahLst/>
              <a:cxnLst/>
              <a:rect l="0" t="0" r="0" b="0"/>
              <a:pathLst>
                <a:path w="110491" h="6351">
                  <a:moveTo>
                    <a:pt x="0" y="0"/>
                  </a:moveTo>
                  <a:lnTo>
                    <a:pt x="17780" y="5080"/>
                  </a:lnTo>
                  <a:lnTo>
                    <a:pt x="26669" y="6350"/>
                  </a:lnTo>
                  <a:lnTo>
                    <a:pt x="35559" y="5080"/>
                  </a:lnTo>
                  <a:lnTo>
                    <a:pt x="45719" y="3809"/>
                  </a:lnTo>
                  <a:lnTo>
                    <a:pt x="57150" y="2540"/>
                  </a:lnTo>
                  <a:lnTo>
                    <a:pt x="69850" y="1269"/>
                  </a:lnTo>
                  <a:lnTo>
                    <a:pt x="1104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9460230" y="2235200"/>
              <a:ext cx="99061" cy="132080"/>
            </a:xfrm>
            <a:custGeom>
              <a:avLst/>
              <a:gdLst/>
              <a:ahLst/>
              <a:cxnLst/>
              <a:rect l="0" t="0" r="0" b="0"/>
              <a:pathLst>
                <a:path w="99061" h="132080">
                  <a:moveTo>
                    <a:pt x="0" y="0"/>
                  </a:moveTo>
                  <a:lnTo>
                    <a:pt x="11429" y="24129"/>
                  </a:lnTo>
                  <a:lnTo>
                    <a:pt x="16510" y="34289"/>
                  </a:lnTo>
                  <a:lnTo>
                    <a:pt x="20320" y="44450"/>
                  </a:lnTo>
                  <a:lnTo>
                    <a:pt x="27939" y="66039"/>
                  </a:lnTo>
                  <a:lnTo>
                    <a:pt x="35560" y="88900"/>
                  </a:lnTo>
                  <a:lnTo>
                    <a:pt x="38100" y="100329"/>
                  </a:lnTo>
                  <a:lnTo>
                    <a:pt x="40639" y="113029"/>
                  </a:lnTo>
                  <a:lnTo>
                    <a:pt x="41910" y="127000"/>
                  </a:lnTo>
                  <a:lnTo>
                    <a:pt x="39370" y="132079"/>
                  </a:lnTo>
                  <a:lnTo>
                    <a:pt x="35560" y="132079"/>
                  </a:lnTo>
                  <a:lnTo>
                    <a:pt x="31750" y="128270"/>
                  </a:lnTo>
                  <a:lnTo>
                    <a:pt x="29210" y="120650"/>
                  </a:lnTo>
                  <a:lnTo>
                    <a:pt x="29210" y="107950"/>
                  </a:lnTo>
                  <a:lnTo>
                    <a:pt x="30479" y="93979"/>
                  </a:lnTo>
                  <a:lnTo>
                    <a:pt x="31750" y="81279"/>
                  </a:lnTo>
                  <a:lnTo>
                    <a:pt x="35560" y="68579"/>
                  </a:lnTo>
                  <a:lnTo>
                    <a:pt x="38100" y="57150"/>
                  </a:lnTo>
                  <a:lnTo>
                    <a:pt x="41910" y="45720"/>
                  </a:lnTo>
                  <a:lnTo>
                    <a:pt x="48260" y="34289"/>
                  </a:lnTo>
                  <a:lnTo>
                    <a:pt x="53339" y="22860"/>
                  </a:lnTo>
                  <a:lnTo>
                    <a:pt x="60960" y="16510"/>
                  </a:lnTo>
                  <a:lnTo>
                    <a:pt x="69850" y="13970"/>
                  </a:lnTo>
                  <a:lnTo>
                    <a:pt x="99060" y="114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9559290" y="224662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9617709" y="2274570"/>
              <a:ext cx="106682" cy="125731"/>
            </a:xfrm>
            <a:custGeom>
              <a:avLst/>
              <a:gdLst/>
              <a:ahLst/>
              <a:cxnLst/>
              <a:rect l="0" t="0" r="0" b="0"/>
              <a:pathLst>
                <a:path w="106682" h="125731">
                  <a:moveTo>
                    <a:pt x="73660" y="15240"/>
                  </a:moveTo>
                  <a:lnTo>
                    <a:pt x="27941" y="0"/>
                  </a:lnTo>
                  <a:lnTo>
                    <a:pt x="19050" y="2540"/>
                  </a:lnTo>
                  <a:lnTo>
                    <a:pt x="12700" y="10159"/>
                  </a:lnTo>
                  <a:lnTo>
                    <a:pt x="7621" y="19050"/>
                  </a:lnTo>
                  <a:lnTo>
                    <a:pt x="3810" y="30480"/>
                  </a:lnTo>
                  <a:lnTo>
                    <a:pt x="1271" y="43180"/>
                  </a:lnTo>
                  <a:lnTo>
                    <a:pt x="0" y="55880"/>
                  </a:lnTo>
                  <a:lnTo>
                    <a:pt x="0" y="68580"/>
                  </a:lnTo>
                  <a:lnTo>
                    <a:pt x="1271" y="80009"/>
                  </a:lnTo>
                  <a:lnTo>
                    <a:pt x="2541" y="91440"/>
                  </a:lnTo>
                  <a:lnTo>
                    <a:pt x="8891" y="97790"/>
                  </a:lnTo>
                  <a:lnTo>
                    <a:pt x="19050" y="101600"/>
                  </a:lnTo>
                  <a:lnTo>
                    <a:pt x="29210" y="101600"/>
                  </a:lnTo>
                  <a:lnTo>
                    <a:pt x="38100" y="99059"/>
                  </a:lnTo>
                  <a:lnTo>
                    <a:pt x="44450" y="93980"/>
                  </a:lnTo>
                  <a:lnTo>
                    <a:pt x="50800" y="86359"/>
                  </a:lnTo>
                  <a:lnTo>
                    <a:pt x="55881" y="76200"/>
                  </a:lnTo>
                  <a:lnTo>
                    <a:pt x="60960" y="64769"/>
                  </a:lnTo>
                  <a:lnTo>
                    <a:pt x="64771" y="52069"/>
                  </a:lnTo>
                  <a:lnTo>
                    <a:pt x="67310" y="38100"/>
                  </a:lnTo>
                  <a:lnTo>
                    <a:pt x="69850" y="25400"/>
                  </a:lnTo>
                  <a:lnTo>
                    <a:pt x="71121" y="11430"/>
                  </a:lnTo>
                  <a:lnTo>
                    <a:pt x="71121" y="7619"/>
                  </a:lnTo>
                  <a:lnTo>
                    <a:pt x="72391" y="11430"/>
                  </a:lnTo>
                  <a:lnTo>
                    <a:pt x="72391" y="20319"/>
                  </a:lnTo>
                  <a:lnTo>
                    <a:pt x="73660" y="30480"/>
                  </a:lnTo>
                  <a:lnTo>
                    <a:pt x="76200" y="39369"/>
                  </a:lnTo>
                  <a:lnTo>
                    <a:pt x="85091" y="74930"/>
                  </a:lnTo>
                  <a:lnTo>
                    <a:pt x="106681" y="1257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9792969" y="2268220"/>
              <a:ext cx="74932" cy="133351"/>
            </a:xfrm>
            <a:custGeom>
              <a:avLst/>
              <a:gdLst/>
              <a:ahLst/>
              <a:cxnLst/>
              <a:rect l="0" t="0" r="0" b="0"/>
              <a:pathLst>
                <a:path w="74932" h="133351">
                  <a:moveTo>
                    <a:pt x="30481" y="0"/>
                  </a:moveTo>
                  <a:lnTo>
                    <a:pt x="19050" y="11430"/>
                  </a:lnTo>
                  <a:lnTo>
                    <a:pt x="13971" y="20319"/>
                  </a:lnTo>
                  <a:lnTo>
                    <a:pt x="10161" y="30480"/>
                  </a:lnTo>
                  <a:lnTo>
                    <a:pt x="5081" y="41909"/>
                  </a:lnTo>
                  <a:lnTo>
                    <a:pt x="2540" y="55880"/>
                  </a:lnTo>
                  <a:lnTo>
                    <a:pt x="1271" y="68580"/>
                  </a:lnTo>
                  <a:lnTo>
                    <a:pt x="0" y="82550"/>
                  </a:lnTo>
                  <a:lnTo>
                    <a:pt x="0" y="95250"/>
                  </a:lnTo>
                  <a:lnTo>
                    <a:pt x="1271" y="107950"/>
                  </a:lnTo>
                  <a:lnTo>
                    <a:pt x="3811" y="119380"/>
                  </a:lnTo>
                  <a:lnTo>
                    <a:pt x="11431" y="127000"/>
                  </a:lnTo>
                  <a:lnTo>
                    <a:pt x="22861" y="133350"/>
                  </a:lnTo>
                  <a:lnTo>
                    <a:pt x="74931" y="1320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9955530" y="2246629"/>
              <a:ext cx="1" cy="186692"/>
            </a:xfrm>
            <a:custGeom>
              <a:avLst/>
              <a:gdLst/>
              <a:ahLst/>
              <a:cxnLst/>
              <a:rect l="0" t="0" r="0" b="0"/>
              <a:pathLst>
                <a:path w="1" h="186692">
                  <a:moveTo>
                    <a:pt x="0" y="0"/>
                  </a:moveTo>
                  <a:lnTo>
                    <a:pt x="0" y="1866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9900919" y="2334260"/>
              <a:ext cx="120651" cy="21591"/>
            </a:xfrm>
            <a:custGeom>
              <a:avLst/>
              <a:gdLst/>
              <a:ahLst/>
              <a:cxnLst/>
              <a:rect l="0" t="0" r="0" b="0"/>
              <a:pathLst>
                <a:path w="120651" h="21591">
                  <a:moveTo>
                    <a:pt x="0" y="21590"/>
                  </a:moveTo>
                  <a:lnTo>
                    <a:pt x="16511" y="16510"/>
                  </a:lnTo>
                  <a:lnTo>
                    <a:pt x="26671" y="15240"/>
                  </a:lnTo>
                  <a:lnTo>
                    <a:pt x="38100" y="13969"/>
                  </a:lnTo>
                  <a:lnTo>
                    <a:pt x="50800" y="12700"/>
                  </a:lnTo>
                  <a:lnTo>
                    <a:pt x="64771" y="11429"/>
                  </a:lnTo>
                  <a:lnTo>
                    <a:pt x="78740" y="8890"/>
                  </a:lnTo>
                  <a:lnTo>
                    <a:pt x="1206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618730" y="2658110"/>
              <a:ext cx="134621" cy="227330"/>
            </a:xfrm>
            <a:custGeom>
              <a:avLst/>
              <a:gdLst/>
              <a:ahLst/>
              <a:cxnLst/>
              <a:rect l="0" t="0" r="0" b="0"/>
              <a:pathLst>
                <a:path w="134621" h="227330">
                  <a:moveTo>
                    <a:pt x="134620" y="149860"/>
                  </a:moveTo>
                  <a:lnTo>
                    <a:pt x="123189" y="138429"/>
                  </a:lnTo>
                  <a:lnTo>
                    <a:pt x="118110" y="130810"/>
                  </a:lnTo>
                  <a:lnTo>
                    <a:pt x="114300" y="123190"/>
                  </a:lnTo>
                  <a:lnTo>
                    <a:pt x="109220" y="113029"/>
                  </a:lnTo>
                  <a:lnTo>
                    <a:pt x="104139" y="104140"/>
                  </a:lnTo>
                  <a:lnTo>
                    <a:pt x="99060" y="96519"/>
                  </a:lnTo>
                  <a:lnTo>
                    <a:pt x="91439" y="88900"/>
                  </a:lnTo>
                  <a:lnTo>
                    <a:pt x="85089" y="80010"/>
                  </a:lnTo>
                  <a:lnTo>
                    <a:pt x="71120" y="59690"/>
                  </a:lnTo>
                  <a:lnTo>
                    <a:pt x="63500" y="55879"/>
                  </a:lnTo>
                  <a:lnTo>
                    <a:pt x="53339" y="54610"/>
                  </a:lnTo>
                  <a:lnTo>
                    <a:pt x="44450" y="57150"/>
                  </a:lnTo>
                  <a:lnTo>
                    <a:pt x="35560" y="63500"/>
                  </a:lnTo>
                  <a:lnTo>
                    <a:pt x="29210" y="72390"/>
                  </a:lnTo>
                  <a:lnTo>
                    <a:pt x="5079" y="123190"/>
                  </a:lnTo>
                  <a:lnTo>
                    <a:pt x="1270" y="137160"/>
                  </a:lnTo>
                  <a:lnTo>
                    <a:pt x="0" y="151129"/>
                  </a:lnTo>
                  <a:lnTo>
                    <a:pt x="1270" y="165100"/>
                  </a:lnTo>
                  <a:lnTo>
                    <a:pt x="3810" y="177800"/>
                  </a:lnTo>
                  <a:lnTo>
                    <a:pt x="7620" y="190500"/>
                  </a:lnTo>
                  <a:lnTo>
                    <a:pt x="13970" y="203200"/>
                  </a:lnTo>
                  <a:lnTo>
                    <a:pt x="20320" y="212090"/>
                  </a:lnTo>
                  <a:lnTo>
                    <a:pt x="29210" y="219710"/>
                  </a:lnTo>
                  <a:lnTo>
                    <a:pt x="38100" y="226060"/>
                  </a:lnTo>
                  <a:lnTo>
                    <a:pt x="46989" y="227329"/>
                  </a:lnTo>
                  <a:lnTo>
                    <a:pt x="55879" y="226060"/>
                  </a:lnTo>
                  <a:lnTo>
                    <a:pt x="63500" y="222250"/>
                  </a:lnTo>
                  <a:lnTo>
                    <a:pt x="71120" y="215900"/>
                  </a:lnTo>
                  <a:lnTo>
                    <a:pt x="78739" y="205740"/>
                  </a:lnTo>
                  <a:lnTo>
                    <a:pt x="86360" y="194310"/>
                  </a:lnTo>
                  <a:lnTo>
                    <a:pt x="91439" y="180340"/>
                  </a:lnTo>
                  <a:lnTo>
                    <a:pt x="95250" y="165100"/>
                  </a:lnTo>
                  <a:lnTo>
                    <a:pt x="96520" y="149860"/>
                  </a:lnTo>
                  <a:lnTo>
                    <a:pt x="99060" y="133350"/>
                  </a:lnTo>
                  <a:lnTo>
                    <a:pt x="102870" y="118110"/>
                  </a:lnTo>
                  <a:lnTo>
                    <a:pt x="105410" y="102869"/>
                  </a:lnTo>
                  <a:lnTo>
                    <a:pt x="107950" y="86360"/>
                  </a:lnTo>
                  <a:lnTo>
                    <a:pt x="109220" y="69850"/>
                  </a:lnTo>
                  <a:lnTo>
                    <a:pt x="110489" y="52069"/>
                  </a:lnTo>
                  <a:lnTo>
                    <a:pt x="109220" y="35560"/>
                  </a:lnTo>
                  <a:lnTo>
                    <a:pt x="107950" y="20319"/>
                  </a:lnTo>
                  <a:lnTo>
                    <a:pt x="105410" y="5079"/>
                  </a:lnTo>
                  <a:lnTo>
                    <a:pt x="104139" y="0"/>
                  </a:lnTo>
                  <a:lnTo>
                    <a:pt x="102870" y="3810"/>
                  </a:lnTo>
                  <a:lnTo>
                    <a:pt x="102870" y="11429"/>
                  </a:lnTo>
                  <a:lnTo>
                    <a:pt x="102870" y="24129"/>
                  </a:lnTo>
                  <a:lnTo>
                    <a:pt x="101600" y="68579"/>
                  </a:lnTo>
                  <a:lnTo>
                    <a:pt x="101600" y="97790"/>
                  </a:lnTo>
                  <a:lnTo>
                    <a:pt x="102870" y="113029"/>
                  </a:lnTo>
                  <a:lnTo>
                    <a:pt x="104139" y="127000"/>
                  </a:lnTo>
                  <a:lnTo>
                    <a:pt x="106679" y="142240"/>
                  </a:lnTo>
                  <a:lnTo>
                    <a:pt x="110489" y="156210"/>
                  </a:lnTo>
                  <a:lnTo>
                    <a:pt x="113029" y="168910"/>
                  </a:lnTo>
                  <a:lnTo>
                    <a:pt x="123189" y="2044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829550" y="2741929"/>
              <a:ext cx="1" cy="77472"/>
            </a:xfrm>
            <a:custGeom>
              <a:avLst/>
              <a:gdLst/>
              <a:ahLst/>
              <a:cxnLst/>
              <a:rect l="0" t="0" r="0" b="0"/>
              <a:pathLst>
                <a:path w="1" h="77472">
                  <a:moveTo>
                    <a:pt x="0" y="0"/>
                  </a:moveTo>
                  <a:lnTo>
                    <a:pt x="0" y="774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917180" y="2621279"/>
              <a:ext cx="22861" cy="219711"/>
            </a:xfrm>
            <a:custGeom>
              <a:avLst/>
              <a:gdLst/>
              <a:ahLst/>
              <a:cxnLst/>
              <a:rect l="0" t="0" r="0" b="0"/>
              <a:pathLst>
                <a:path w="22861" h="219711">
                  <a:moveTo>
                    <a:pt x="22860" y="0"/>
                  </a:moveTo>
                  <a:lnTo>
                    <a:pt x="5079" y="5081"/>
                  </a:lnTo>
                  <a:lnTo>
                    <a:pt x="1270" y="11431"/>
                  </a:lnTo>
                  <a:lnTo>
                    <a:pt x="0" y="21591"/>
                  </a:lnTo>
                  <a:lnTo>
                    <a:pt x="1270" y="44450"/>
                  </a:lnTo>
                  <a:lnTo>
                    <a:pt x="1270" y="119381"/>
                  </a:lnTo>
                  <a:lnTo>
                    <a:pt x="2539" y="134621"/>
                  </a:lnTo>
                  <a:lnTo>
                    <a:pt x="3810" y="148591"/>
                  </a:lnTo>
                  <a:lnTo>
                    <a:pt x="12700" y="2197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896859" y="2753360"/>
              <a:ext cx="87632" cy="1"/>
            </a:xfrm>
            <a:custGeom>
              <a:avLst/>
              <a:gdLst/>
              <a:ahLst/>
              <a:cxnLst/>
              <a:rect l="0" t="0" r="0" b="0"/>
              <a:pathLst>
                <a:path w="87632" h="1">
                  <a:moveTo>
                    <a:pt x="0" y="0"/>
                  </a:moveTo>
                  <a:lnTo>
                    <a:pt x="8763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8060690" y="2609850"/>
              <a:ext cx="55880" cy="242571"/>
            </a:xfrm>
            <a:custGeom>
              <a:avLst/>
              <a:gdLst/>
              <a:ahLst/>
              <a:cxnLst/>
              <a:rect l="0" t="0" r="0" b="0"/>
              <a:pathLst>
                <a:path w="55880" h="242571">
                  <a:moveTo>
                    <a:pt x="55879" y="0"/>
                  </a:moveTo>
                  <a:lnTo>
                    <a:pt x="33019" y="0"/>
                  </a:lnTo>
                  <a:lnTo>
                    <a:pt x="22860" y="3810"/>
                  </a:lnTo>
                  <a:lnTo>
                    <a:pt x="13969" y="10160"/>
                  </a:lnTo>
                  <a:lnTo>
                    <a:pt x="6350" y="17779"/>
                  </a:lnTo>
                  <a:lnTo>
                    <a:pt x="2540" y="27939"/>
                  </a:lnTo>
                  <a:lnTo>
                    <a:pt x="0" y="39370"/>
                  </a:lnTo>
                  <a:lnTo>
                    <a:pt x="1269" y="173989"/>
                  </a:lnTo>
                  <a:lnTo>
                    <a:pt x="11429" y="2425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8039100" y="2713989"/>
              <a:ext cx="187960" cy="123191"/>
            </a:xfrm>
            <a:custGeom>
              <a:avLst/>
              <a:gdLst/>
              <a:ahLst/>
              <a:cxnLst/>
              <a:rect l="0" t="0" r="0" b="0"/>
              <a:pathLst>
                <a:path w="187960" h="123191">
                  <a:moveTo>
                    <a:pt x="0" y="39371"/>
                  </a:moveTo>
                  <a:lnTo>
                    <a:pt x="17780" y="44450"/>
                  </a:lnTo>
                  <a:lnTo>
                    <a:pt x="27940" y="46990"/>
                  </a:lnTo>
                  <a:lnTo>
                    <a:pt x="39369" y="46990"/>
                  </a:lnTo>
                  <a:lnTo>
                    <a:pt x="52069" y="48261"/>
                  </a:lnTo>
                  <a:lnTo>
                    <a:pt x="66040" y="48261"/>
                  </a:lnTo>
                  <a:lnTo>
                    <a:pt x="78740" y="45721"/>
                  </a:lnTo>
                  <a:lnTo>
                    <a:pt x="92709" y="43181"/>
                  </a:lnTo>
                  <a:lnTo>
                    <a:pt x="105409" y="39371"/>
                  </a:lnTo>
                  <a:lnTo>
                    <a:pt x="115569" y="34290"/>
                  </a:lnTo>
                  <a:lnTo>
                    <a:pt x="124459" y="29211"/>
                  </a:lnTo>
                  <a:lnTo>
                    <a:pt x="132080" y="21590"/>
                  </a:lnTo>
                  <a:lnTo>
                    <a:pt x="138430" y="12700"/>
                  </a:lnTo>
                  <a:lnTo>
                    <a:pt x="143509" y="2540"/>
                  </a:lnTo>
                  <a:lnTo>
                    <a:pt x="143509" y="0"/>
                  </a:lnTo>
                  <a:lnTo>
                    <a:pt x="139700" y="2540"/>
                  </a:lnTo>
                  <a:lnTo>
                    <a:pt x="133350" y="7621"/>
                  </a:lnTo>
                  <a:lnTo>
                    <a:pt x="128269" y="15240"/>
                  </a:lnTo>
                  <a:lnTo>
                    <a:pt x="123190" y="25400"/>
                  </a:lnTo>
                  <a:lnTo>
                    <a:pt x="119380" y="36831"/>
                  </a:lnTo>
                  <a:lnTo>
                    <a:pt x="118109" y="50800"/>
                  </a:lnTo>
                  <a:lnTo>
                    <a:pt x="118109" y="67311"/>
                  </a:lnTo>
                  <a:lnTo>
                    <a:pt x="119380" y="82550"/>
                  </a:lnTo>
                  <a:lnTo>
                    <a:pt x="121919" y="96521"/>
                  </a:lnTo>
                  <a:lnTo>
                    <a:pt x="127000" y="107950"/>
                  </a:lnTo>
                  <a:lnTo>
                    <a:pt x="132080" y="118111"/>
                  </a:lnTo>
                  <a:lnTo>
                    <a:pt x="138430" y="121921"/>
                  </a:lnTo>
                  <a:lnTo>
                    <a:pt x="144780" y="123190"/>
                  </a:lnTo>
                  <a:lnTo>
                    <a:pt x="152400" y="120650"/>
                  </a:lnTo>
                  <a:lnTo>
                    <a:pt x="158750" y="116840"/>
                  </a:lnTo>
                  <a:lnTo>
                    <a:pt x="166369" y="111761"/>
                  </a:lnTo>
                  <a:lnTo>
                    <a:pt x="187959" y="939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265159" y="2687320"/>
              <a:ext cx="60961" cy="154941"/>
            </a:xfrm>
            <a:custGeom>
              <a:avLst/>
              <a:gdLst/>
              <a:ahLst/>
              <a:cxnLst/>
              <a:rect l="0" t="0" r="0" b="0"/>
              <a:pathLst>
                <a:path w="60961" h="154941">
                  <a:moveTo>
                    <a:pt x="5081" y="0"/>
                  </a:moveTo>
                  <a:lnTo>
                    <a:pt x="5081" y="66040"/>
                  </a:lnTo>
                  <a:lnTo>
                    <a:pt x="6350" y="82550"/>
                  </a:lnTo>
                  <a:lnTo>
                    <a:pt x="8891" y="97790"/>
                  </a:lnTo>
                  <a:lnTo>
                    <a:pt x="11431" y="113030"/>
                  </a:lnTo>
                  <a:lnTo>
                    <a:pt x="11431" y="125730"/>
                  </a:lnTo>
                  <a:lnTo>
                    <a:pt x="11431" y="138430"/>
                  </a:lnTo>
                  <a:lnTo>
                    <a:pt x="8891" y="151130"/>
                  </a:lnTo>
                  <a:lnTo>
                    <a:pt x="6350" y="154940"/>
                  </a:lnTo>
                  <a:lnTo>
                    <a:pt x="3810" y="152400"/>
                  </a:lnTo>
                  <a:lnTo>
                    <a:pt x="1271" y="144780"/>
                  </a:lnTo>
                  <a:lnTo>
                    <a:pt x="0" y="137159"/>
                  </a:lnTo>
                  <a:lnTo>
                    <a:pt x="0" y="128269"/>
                  </a:lnTo>
                  <a:lnTo>
                    <a:pt x="5081" y="105409"/>
                  </a:lnTo>
                  <a:lnTo>
                    <a:pt x="10160" y="74930"/>
                  </a:lnTo>
                  <a:lnTo>
                    <a:pt x="16510" y="62230"/>
                  </a:lnTo>
                  <a:lnTo>
                    <a:pt x="24131" y="50800"/>
                  </a:lnTo>
                  <a:lnTo>
                    <a:pt x="60960" y="101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365490" y="2697479"/>
              <a:ext cx="92711" cy="111761"/>
            </a:xfrm>
            <a:custGeom>
              <a:avLst/>
              <a:gdLst/>
              <a:ahLst/>
              <a:cxnLst/>
              <a:rect l="0" t="0" r="0" b="0"/>
              <a:pathLst>
                <a:path w="92711" h="111761">
                  <a:moveTo>
                    <a:pt x="26669" y="88900"/>
                  </a:moveTo>
                  <a:lnTo>
                    <a:pt x="41910" y="41910"/>
                  </a:lnTo>
                  <a:lnTo>
                    <a:pt x="44450" y="30481"/>
                  </a:lnTo>
                  <a:lnTo>
                    <a:pt x="45719" y="17781"/>
                  </a:lnTo>
                  <a:lnTo>
                    <a:pt x="45719" y="5081"/>
                  </a:lnTo>
                  <a:lnTo>
                    <a:pt x="44450" y="0"/>
                  </a:lnTo>
                  <a:lnTo>
                    <a:pt x="40640" y="0"/>
                  </a:lnTo>
                  <a:lnTo>
                    <a:pt x="35560" y="3810"/>
                  </a:lnTo>
                  <a:lnTo>
                    <a:pt x="30479" y="10160"/>
                  </a:lnTo>
                  <a:lnTo>
                    <a:pt x="24129" y="17781"/>
                  </a:lnTo>
                  <a:lnTo>
                    <a:pt x="17779" y="26671"/>
                  </a:lnTo>
                  <a:lnTo>
                    <a:pt x="11429" y="36831"/>
                  </a:lnTo>
                  <a:lnTo>
                    <a:pt x="6350" y="45721"/>
                  </a:lnTo>
                  <a:lnTo>
                    <a:pt x="2540" y="57150"/>
                  </a:lnTo>
                  <a:lnTo>
                    <a:pt x="0" y="67310"/>
                  </a:lnTo>
                  <a:lnTo>
                    <a:pt x="0" y="77471"/>
                  </a:lnTo>
                  <a:lnTo>
                    <a:pt x="1269" y="88900"/>
                  </a:lnTo>
                  <a:lnTo>
                    <a:pt x="6350" y="97791"/>
                  </a:lnTo>
                  <a:lnTo>
                    <a:pt x="12700" y="104141"/>
                  </a:lnTo>
                  <a:lnTo>
                    <a:pt x="21590" y="110491"/>
                  </a:lnTo>
                  <a:lnTo>
                    <a:pt x="29210" y="111760"/>
                  </a:lnTo>
                  <a:lnTo>
                    <a:pt x="36829" y="109221"/>
                  </a:lnTo>
                  <a:lnTo>
                    <a:pt x="44450" y="106681"/>
                  </a:lnTo>
                  <a:lnTo>
                    <a:pt x="52069" y="101600"/>
                  </a:lnTo>
                  <a:lnTo>
                    <a:pt x="59690" y="96521"/>
                  </a:lnTo>
                  <a:lnTo>
                    <a:pt x="92710" y="774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495030" y="2675889"/>
              <a:ext cx="83821" cy="153672"/>
            </a:xfrm>
            <a:custGeom>
              <a:avLst/>
              <a:gdLst/>
              <a:ahLst/>
              <a:cxnLst/>
              <a:rect l="0" t="0" r="0" b="0"/>
              <a:pathLst>
                <a:path w="83821" h="153672">
                  <a:moveTo>
                    <a:pt x="6350" y="0"/>
                  </a:moveTo>
                  <a:lnTo>
                    <a:pt x="1270" y="22861"/>
                  </a:lnTo>
                  <a:lnTo>
                    <a:pt x="0" y="34290"/>
                  </a:lnTo>
                  <a:lnTo>
                    <a:pt x="1270" y="44450"/>
                  </a:lnTo>
                  <a:lnTo>
                    <a:pt x="3810" y="55881"/>
                  </a:lnTo>
                  <a:lnTo>
                    <a:pt x="3810" y="67311"/>
                  </a:lnTo>
                  <a:lnTo>
                    <a:pt x="5079" y="80011"/>
                  </a:lnTo>
                  <a:lnTo>
                    <a:pt x="6350" y="93981"/>
                  </a:lnTo>
                  <a:lnTo>
                    <a:pt x="5079" y="99061"/>
                  </a:lnTo>
                  <a:lnTo>
                    <a:pt x="2539" y="99061"/>
                  </a:lnTo>
                  <a:lnTo>
                    <a:pt x="1270" y="95250"/>
                  </a:lnTo>
                  <a:lnTo>
                    <a:pt x="0" y="87631"/>
                  </a:lnTo>
                  <a:lnTo>
                    <a:pt x="1270" y="78740"/>
                  </a:lnTo>
                  <a:lnTo>
                    <a:pt x="2539" y="67311"/>
                  </a:lnTo>
                  <a:lnTo>
                    <a:pt x="6350" y="55881"/>
                  </a:lnTo>
                  <a:lnTo>
                    <a:pt x="11429" y="44450"/>
                  </a:lnTo>
                  <a:lnTo>
                    <a:pt x="17779" y="33021"/>
                  </a:lnTo>
                  <a:lnTo>
                    <a:pt x="25400" y="26671"/>
                  </a:lnTo>
                  <a:lnTo>
                    <a:pt x="33020" y="24131"/>
                  </a:lnTo>
                  <a:lnTo>
                    <a:pt x="43179" y="22861"/>
                  </a:lnTo>
                  <a:lnTo>
                    <a:pt x="50800" y="26671"/>
                  </a:lnTo>
                  <a:lnTo>
                    <a:pt x="57150" y="31750"/>
                  </a:lnTo>
                  <a:lnTo>
                    <a:pt x="62229" y="39371"/>
                  </a:lnTo>
                  <a:lnTo>
                    <a:pt x="67310" y="48261"/>
                  </a:lnTo>
                  <a:lnTo>
                    <a:pt x="71120" y="58421"/>
                  </a:lnTo>
                  <a:lnTo>
                    <a:pt x="76200" y="68581"/>
                  </a:lnTo>
                  <a:lnTo>
                    <a:pt x="78739" y="80011"/>
                  </a:lnTo>
                  <a:lnTo>
                    <a:pt x="80010" y="92711"/>
                  </a:lnTo>
                  <a:lnTo>
                    <a:pt x="83820" y="1536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656319" y="2654300"/>
              <a:ext cx="21591" cy="198121"/>
            </a:xfrm>
            <a:custGeom>
              <a:avLst/>
              <a:gdLst/>
              <a:ahLst/>
              <a:cxnLst/>
              <a:rect l="0" t="0" r="0" b="0"/>
              <a:pathLst>
                <a:path w="21591" h="198121">
                  <a:moveTo>
                    <a:pt x="21590" y="0"/>
                  </a:moveTo>
                  <a:lnTo>
                    <a:pt x="16511" y="16510"/>
                  </a:lnTo>
                  <a:lnTo>
                    <a:pt x="13971" y="27939"/>
                  </a:lnTo>
                  <a:lnTo>
                    <a:pt x="12700" y="41910"/>
                  </a:lnTo>
                  <a:lnTo>
                    <a:pt x="12700" y="57150"/>
                  </a:lnTo>
                  <a:lnTo>
                    <a:pt x="11431" y="87629"/>
                  </a:lnTo>
                  <a:lnTo>
                    <a:pt x="11431" y="134620"/>
                  </a:lnTo>
                  <a:lnTo>
                    <a:pt x="0" y="1981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611869" y="2730500"/>
              <a:ext cx="110491" cy="11430"/>
            </a:xfrm>
            <a:custGeom>
              <a:avLst/>
              <a:gdLst/>
              <a:ahLst/>
              <a:cxnLst/>
              <a:rect l="0" t="0" r="0" b="0"/>
              <a:pathLst>
                <a:path w="110491" h="11430">
                  <a:moveTo>
                    <a:pt x="0" y="0"/>
                  </a:moveTo>
                  <a:lnTo>
                    <a:pt x="17781" y="6350"/>
                  </a:lnTo>
                  <a:lnTo>
                    <a:pt x="27940" y="7620"/>
                  </a:lnTo>
                  <a:lnTo>
                    <a:pt x="39371" y="8889"/>
                  </a:lnTo>
                  <a:lnTo>
                    <a:pt x="110490" y="114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832850" y="2664460"/>
              <a:ext cx="10160" cy="11430"/>
            </a:xfrm>
            <a:custGeom>
              <a:avLst/>
              <a:gdLst/>
              <a:ahLst/>
              <a:cxnLst/>
              <a:rect l="0" t="0" r="0" b="0"/>
              <a:pathLst>
                <a:path w="10160" h="11430">
                  <a:moveTo>
                    <a:pt x="10159" y="0"/>
                  </a:moveTo>
                  <a:lnTo>
                    <a:pt x="0" y="114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854440" y="2807970"/>
              <a:ext cx="1" cy="11431"/>
            </a:xfrm>
            <a:custGeom>
              <a:avLst/>
              <a:gdLst/>
              <a:ahLst/>
              <a:cxnLst/>
              <a:rect l="0" t="0" r="0" b="0"/>
              <a:pathLst>
                <a:path w="1" h="11431">
                  <a:moveTo>
                    <a:pt x="0" y="0"/>
                  </a:moveTo>
                  <a:lnTo>
                    <a:pt x="0" y="114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9025890" y="2686050"/>
              <a:ext cx="125730" cy="187961"/>
            </a:xfrm>
            <a:custGeom>
              <a:avLst/>
              <a:gdLst/>
              <a:ahLst/>
              <a:cxnLst/>
              <a:rect l="0" t="0" r="0" b="0"/>
              <a:pathLst>
                <a:path w="125730" h="187961">
                  <a:moveTo>
                    <a:pt x="104140" y="22860"/>
                  </a:moveTo>
                  <a:lnTo>
                    <a:pt x="97790" y="5079"/>
                  </a:lnTo>
                  <a:lnTo>
                    <a:pt x="91440" y="1270"/>
                  </a:lnTo>
                  <a:lnTo>
                    <a:pt x="81279" y="0"/>
                  </a:lnTo>
                  <a:lnTo>
                    <a:pt x="71119" y="0"/>
                  </a:lnTo>
                  <a:lnTo>
                    <a:pt x="59690" y="3810"/>
                  </a:lnTo>
                  <a:lnTo>
                    <a:pt x="48260" y="10160"/>
                  </a:lnTo>
                  <a:lnTo>
                    <a:pt x="38100" y="17779"/>
                  </a:lnTo>
                  <a:lnTo>
                    <a:pt x="29210" y="27939"/>
                  </a:lnTo>
                  <a:lnTo>
                    <a:pt x="21590" y="39370"/>
                  </a:lnTo>
                  <a:lnTo>
                    <a:pt x="16510" y="52070"/>
                  </a:lnTo>
                  <a:lnTo>
                    <a:pt x="11429" y="66039"/>
                  </a:lnTo>
                  <a:lnTo>
                    <a:pt x="6350" y="80010"/>
                  </a:lnTo>
                  <a:lnTo>
                    <a:pt x="2540" y="93979"/>
                  </a:lnTo>
                  <a:lnTo>
                    <a:pt x="0" y="107950"/>
                  </a:lnTo>
                  <a:lnTo>
                    <a:pt x="0" y="121920"/>
                  </a:lnTo>
                  <a:lnTo>
                    <a:pt x="2540" y="137160"/>
                  </a:lnTo>
                  <a:lnTo>
                    <a:pt x="6350" y="144779"/>
                  </a:lnTo>
                  <a:lnTo>
                    <a:pt x="12700" y="149860"/>
                  </a:lnTo>
                  <a:lnTo>
                    <a:pt x="21590" y="151129"/>
                  </a:lnTo>
                  <a:lnTo>
                    <a:pt x="29210" y="149860"/>
                  </a:lnTo>
                  <a:lnTo>
                    <a:pt x="36829" y="147320"/>
                  </a:lnTo>
                  <a:lnTo>
                    <a:pt x="44450" y="142239"/>
                  </a:lnTo>
                  <a:lnTo>
                    <a:pt x="50800" y="135889"/>
                  </a:lnTo>
                  <a:lnTo>
                    <a:pt x="55879" y="127000"/>
                  </a:lnTo>
                  <a:lnTo>
                    <a:pt x="60960" y="118110"/>
                  </a:lnTo>
                  <a:lnTo>
                    <a:pt x="66040" y="109220"/>
                  </a:lnTo>
                  <a:lnTo>
                    <a:pt x="72390" y="101600"/>
                  </a:lnTo>
                  <a:lnTo>
                    <a:pt x="80010" y="93979"/>
                  </a:lnTo>
                  <a:lnTo>
                    <a:pt x="85090" y="83820"/>
                  </a:lnTo>
                  <a:lnTo>
                    <a:pt x="90169" y="72389"/>
                  </a:lnTo>
                  <a:lnTo>
                    <a:pt x="93979" y="59689"/>
                  </a:lnTo>
                  <a:lnTo>
                    <a:pt x="97790" y="55879"/>
                  </a:lnTo>
                  <a:lnTo>
                    <a:pt x="99060" y="58420"/>
                  </a:lnTo>
                  <a:lnTo>
                    <a:pt x="100329" y="64770"/>
                  </a:lnTo>
                  <a:lnTo>
                    <a:pt x="101600" y="74929"/>
                  </a:lnTo>
                  <a:lnTo>
                    <a:pt x="102869" y="88900"/>
                  </a:lnTo>
                  <a:lnTo>
                    <a:pt x="102869" y="102870"/>
                  </a:lnTo>
                  <a:lnTo>
                    <a:pt x="104140" y="116839"/>
                  </a:lnTo>
                  <a:lnTo>
                    <a:pt x="106679" y="129539"/>
                  </a:lnTo>
                  <a:lnTo>
                    <a:pt x="125729" y="1879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9218930" y="2656839"/>
              <a:ext cx="119380" cy="217172"/>
            </a:xfrm>
            <a:custGeom>
              <a:avLst/>
              <a:gdLst/>
              <a:ahLst/>
              <a:cxnLst/>
              <a:rect l="0" t="0" r="0" b="0"/>
              <a:pathLst>
                <a:path w="119380" h="217172">
                  <a:moveTo>
                    <a:pt x="86360" y="85090"/>
                  </a:moveTo>
                  <a:lnTo>
                    <a:pt x="74929" y="73661"/>
                  </a:lnTo>
                  <a:lnTo>
                    <a:pt x="68579" y="72390"/>
                  </a:lnTo>
                  <a:lnTo>
                    <a:pt x="59689" y="73661"/>
                  </a:lnTo>
                  <a:lnTo>
                    <a:pt x="50800" y="77471"/>
                  </a:lnTo>
                  <a:lnTo>
                    <a:pt x="41910" y="82550"/>
                  </a:lnTo>
                  <a:lnTo>
                    <a:pt x="33020" y="88900"/>
                  </a:lnTo>
                  <a:lnTo>
                    <a:pt x="25400" y="93981"/>
                  </a:lnTo>
                  <a:lnTo>
                    <a:pt x="19050" y="102871"/>
                  </a:lnTo>
                  <a:lnTo>
                    <a:pt x="13970" y="111761"/>
                  </a:lnTo>
                  <a:lnTo>
                    <a:pt x="8889" y="120650"/>
                  </a:lnTo>
                  <a:lnTo>
                    <a:pt x="5079" y="132081"/>
                  </a:lnTo>
                  <a:lnTo>
                    <a:pt x="2539" y="144781"/>
                  </a:lnTo>
                  <a:lnTo>
                    <a:pt x="1270" y="157481"/>
                  </a:lnTo>
                  <a:lnTo>
                    <a:pt x="1270" y="171450"/>
                  </a:lnTo>
                  <a:lnTo>
                    <a:pt x="0" y="185421"/>
                  </a:lnTo>
                  <a:lnTo>
                    <a:pt x="0" y="199390"/>
                  </a:lnTo>
                  <a:lnTo>
                    <a:pt x="2539" y="207011"/>
                  </a:lnTo>
                  <a:lnTo>
                    <a:pt x="8889" y="209550"/>
                  </a:lnTo>
                  <a:lnTo>
                    <a:pt x="16510" y="208281"/>
                  </a:lnTo>
                  <a:lnTo>
                    <a:pt x="24129" y="201931"/>
                  </a:lnTo>
                  <a:lnTo>
                    <a:pt x="31750" y="194311"/>
                  </a:lnTo>
                  <a:lnTo>
                    <a:pt x="39370" y="182881"/>
                  </a:lnTo>
                  <a:lnTo>
                    <a:pt x="44450" y="170181"/>
                  </a:lnTo>
                  <a:lnTo>
                    <a:pt x="50800" y="154940"/>
                  </a:lnTo>
                  <a:lnTo>
                    <a:pt x="59689" y="123190"/>
                  </a:lnTo>
                  <a:lnTo>
                    <a:pt x="67310" y="92711"/>
                  </a:lnTo>
                  <a:lnTo>
                    <a:pt x="69850" y="78740"/>
                  </a:lnTo>
                  <a:lnTo>
                    <a:pt x="72389" y="63500"/>
                  </a:lnTo>
                  <a:lnTo>
                    <a:pt x="73660" y="48261"/>
                  </a:lnTo>
                  <a:lnTo>
                    <a:pt x="73660" y="34290"/>
                  </a:lnTo>
                  <a:lnTo>
                    <a:pt x="74929" y="3811"/>
                  </a:lnTo>
                  <a:lnTo>
                    <a:pt x="73660" y="0"/>
                  </a:lnTo>
                  <a:lnTo>
                    <a:pt x="72389" y="1271"/>
                  </a:lnTo>
                  <a:lnTo>
                    <a:pt x="69850" y="7621"/>
                  </a:lnTo>
                  <a:lnTo>
                    <a:pt x="69850" y="16511"/>
                  </a:lnTo>
                  <a:lnTo>
                    <a:pt x="69850" y="30481"/>
                  </a:lnTo>
                  <a:lnTo>
                    <a:pt x="72389" y="44450"/>
                  </a:lnTo>
                  <a:lnTo>
                    <a:pt x="74929" y="60961"/>
                  </a:lnTo>
                  <a:lnTo>
                    <a:pt x="80010" y="93981"/>
                  </a:lnTo>
                  <a:lnTo>
                    <a:pt x="90170" y="148590"/>
                  </a:lnTo>
                  <a:lnTo>
                    <a:pt x="95250" y="163831"/>
                  </a:lnTo>
                  <a:lnTo>
                    <a:pt x="101600" y="177800"/>
                  </a:lnTo>
                  <a:lnTo>
                    <a:pt x="119379" y="2171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9390380" y="2620010"/>
              <a:ext cx="212090" cy="265430"/>
            </a:xfrm>
            <a:custGeom>
              <a:avLst/>
              <a:gdLst/>
              <a:ahLst/>
              <a:cxnLst/>
              <a:rect l="0" t="0" r="0" b="0"/>
              <a:pathLst>
                <a:path w="212090" h="265430">
                  <a:moveTo>
                    <a:pt x="91439" y="121919"/>
                  </a:moveTo>
                  <a:lnTo>
                    <a:pt x="80010" y="104140"/>
                  </a:lnTo>
                  <a:lnTo>
                    <a:pt x="72389" y="101600"/>
                  </a:lnTo>
                  <a:lnTo>
                    <a:pt x="64770" y="102869"/>
                  </a:lnTo>
                  <a:lnTo>
                    <a:pt x="54610" y="105410"/>
                  </a:lnTo>
                  <a:lnTo>
                    <a:pt x="46989" y="111760"/>
                  </a:lnTo>
                  <a:lnTo>
                    <a:pt x="38100" y="121919"/>
                  </a:lnTo>
                  <a:lnTo>
                    <a:pt x="30479" y="132079"/>
                  </a:lnTo>
                  <a:lnTo>
                    <a:pt x="24129" y="143510"/>
                  </a:lnTo>
                  <a:lnTo>
                    <a:pt x="17779" y="154940"/>
                  </a:lnTo>
                  <a:lnTo>
                    <a:pt x="12700" y="166369"/>
                  </a:lnTo>
                  <a:lnTo>
                    <a:pt x="8889" y="177800"/>
                  </a:lnTo>
                  <a:lnTo>
                    <a:pt x="5079" y="191769"/>
                  </a:lnTo>
                  <a:lnTo>
                    <a:pt x="0" y="204469"/>
                  </a:lnTo>
                  <a:lnTo>
                    <a:pt x="0" y="217169"/>
                  </a:lnTo>
                  <a:lnTo>
                    <a:pt x="2539" y="229869"/>
                  </a:lnTo>
                  <a:lnTo>
                    <a:pt x="6350" y="241300"/>
                  </a:lnTo>
                  <a:lnTo>
                    <a:pt x="12700" y="250190"/>
                  </a:lnTo>
                  <a:lnTo>
                    <a:pt x="20320" y="257810"/>
                  </a:lnTo>
                  <a:lnTo>
                    <a:pt x="29210" y="264160"/>
                  </a:lnTo>
                  <a:lnTo>
                    <a:pt x="38100" y="265429"/>
                  </a:lnTo>
                  <a:lnTo>
                    <a:pt x="45720" y="264160"/>
                  </a:lnTo>
                  <a:lnTo>
                    <a:pt x="53339" y="260350"/>
                  </a:lnTo>
                  <a:lnTo>
                    <a:pt x="59689" y="255269"/>
                  </a:lnTo>
                  <a:lnTo>
                    <a:pt x="66039" y="247650"/>
                  </a:lnTo>
                  <a:lnTo>
                    <a:pt x="71120" y="238760"/>
                  </a:lnTo>
                  <a:lnTo>
                    <a:pt x="74929" y="228600"/>
                  </a:lnTo>
                  <a:lnTo>
                    <a:pt x="80010" y="218440"/>
                  </a:lnTo>
                  <a:lnTo>
                    <a:pt x="83820" y="208279"/>
                  </a:lnTo>
                  <a:lnTo>
                    <a:pt x="87629" y="196850"/>
                  </a:lnTo>
                  <a:lnTo>
                    <a:pt x="91439" y="184150"/>
                  </a:lnTo>
                  <a:lnTo>
                    <a:pt x="99060" y="157479"/>
                  </a:lnTo>
                  <a:lnTo>
                    <a:pt x="106679" y="134619"/>
                  </a:lnTo>
                  <a:lnTo>
                    <a:pt x="109220" y="120650"/>
                  </a:lnTo>
                  <a:lnTo>
                    <a:pt x="110489" y="105410"/>
                  </a:lnTo>
                  <a:lnTo>
                    <a:pt x="111760" y="88900"/>
                  </a:lnTo>
                  <a:lnTo>
                    <a:pt x="113029" y="72390"/>
                  </a:lnTo>
                  <a:lnTo>
                    <a:pt x="115570" y="57150"/>
                  </a:lnTo>
                  <a:lnTo>
                    <a:pt x="119379" y="41910"/>
                  </a:lnTo>
                  <a:lnTo>
                    <a:pt x="121920" y="27940"/>
                  </a:lnTo>
                  <a:lnTo>
                    <a:pt x="125729" y="15240"/>
                  </a:lnTo>
                  <a:lnTo>
                    <a:pt x="128270" y="3810"/>
                  </a:lnTo>
                  <a:lnTo>
                    <a:pt x="130810" y="0"/>
                  </a:lnTo>
                  <a:lnTo>
                    <a:pt x="132079" y="2540"/>
                  </a:lnTo>
                  <a:lnTo>
                    <a:pt x="133350" y="8890"/>
                  </a:lnTo>
                  <a:lnTo>
                    <a:pt x="133350" y="21590"/>
                  </a:lnTo>
                  <a:lnTo>
                    <a:pt x="130810" y="36829"/>
                  </a:lnTo>
                  <a:lnTo>
                    <a:pt x="127000" y="72390"/>
                  </a:lnTo>
                  <a:lnTo>
                    <a:pt x="120650" y="113029"/>
                  </a:lnTo>
                  <a:lnTo>
                    <a:pt x="119379" y="133350"/>
                  </a:lnTo>
                  <a:lnTo>
                    <a:pt x="119379" y="152400"/>
                  </a:lnTo>
                  <a:lnTo>
                    <a:pt x="121920" y="171450"/>
                  </a:lnTo>
                  <a:lnTo>
                    <a:pt x="123189" y="189229"/>
                  </a:lnTo>
                  <a:lnTo>
                    <a:pt x="127000" y="205740"/>
                  </a:lnTo>
                  <a:lnTo>
                    <a:pt x="129539" y="222250"/>
                  </a:lnTo>
                  <a:lnTo>
                    <a:pt x="134620" y="234950"/>
                  </a:lnTo>
                  <a:lnTo>
                    <a:pt x="142239" y="246379"/>
                  </a:lnTo>
                  <a:lnTo>
                    <a:pt x="151129" y="256540"/>
                  </a:lnTo>
                  <a:lnTo>
                    <a:pt x="162560" y="261619"/>
                  </a:lnTo>
                  <a:lnTo>
                    <a:pt x="173989" y="264160"/>
                  </a:lnTo>
                  <a:lnTo>
                    <a:pt x="212089" y="2654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Freeform 38"/>
          <p:cNvSpPr/>
          <p:nvPr/>
        </p:nvSpPr>
        <p:spPr>
          <a:xfrm>
            <a:off x="8267700" y="5715000"/>
            <a:ext cx="25401" cy="25401"/>
          </a:xfrm>
          <a:custGeom>
            <a:avLst/>
            <a:gdLst/>
            <a:ahLst/>
            <a:cxnLst/>
            <a:rect l="0" t="0" r="0" b="0"/>
            <a:pathLst>
              <a:path w="25401" h="25401">
                <a:moveTo>
                  <a:pt x="0" y="0"/>
                </a:moveTo>
                <a:lnTo>
                  <a:pt x="25400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9004300" y="3657600"/>
            <a:ext cx="38101" cy="38101"/>
          </a:xfrm>
          <a:custGeom>
            <a:avLst/>
            <a:gdLst/>
            <a:ahLst/>
            <a:cxnLst/>
            <a:rect l="0" t="0" r="0" b="0"/>
            <a:pathLst>
              <a:path w="38101" h="38101">
                <a:moveTo>
                  <a:pt x="0" y="0"/>
                </a:moveTo>
                <a:lnTo>
                  <a:pt x="11430" y="3809"/>
                </a:lnTo>
                <a:lnTo>
                  <a:pt x="38100" y="381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839469" y="3886200"/>
            <a:ext cx="957582" cy="127001"/>
            <a:chOff x="839469" y="3886200"/>
            <a:chExt cx="957582" cy="127001"/>
          </a:xfrm>
        </p:grpSpPr>
        <p:sp>
          <p:nvSpPr>
            <p:cNvPr id="41" name="Freeform 40"/>
            <p:cNvSpPr/>
            <p:nvPr/>
          </p:nvSpPr>
          <p:spPr>
            <a:xfrm>
              <a:off x="839469" y="3886200"/>
              <a:ext cx="957582" cy="127001"/>
            </a:xfrm>
            <a:custGeom>
              <a:avLst/>
              <a:gdLst/>
              <a:ahLst/>
              <a:cxnLst/>
              <a:rect l="0" t="0" r="0" b="0"/>
              <a:pathLst>
                <a:path w="957582" h="127001">
                  <a:moveTo>
                    <a:pt x="189231" y="127000"/>
                  </a:moveTo>
                  <a:lnTo>
                    <a:pt x="154941" y="120650"/>
                  </a:lnTo>
                  <a:lnTo>
                    <a:pt x="135891" y="118109"/>
                  </a:lnTo>
                  <a:lnTo>
                    <a:pt x="113031" y="116840"/>
                  </a:lnTo>
                  <a:lnTo>
                    <a:pt x="87631" y="115570"/>
                  </a:lnTo>
                  <a:lnTo>
                    <a:pt x="63500" y="113029"/>
                  </a:lnTo>
                  <a:lnTo>
                    <a:pt x="40641" y="107950"/>
                  </a:lnTo>
                  <a:lnTo>
                    <a:pt x="17781" y="101600"/>
                  </a:lnTo>
                  <a:lnTo>
                    <a:pt x="6350" y="93979"/>
                  </a:lnTo>
                  <a:lnTo>
                    <a:pt x="1270" y="86359"/>
                  </a:lnTo>
                  <a:lnTo>
                    <a:pt x="0" y="78740"/>
                  </a:lnTo>
                  <a:lnTo>
                    <a:pt x="8891" y="72390"/>
                  </a:lnTo>
                  <a:lnTo>
                    <a:pt x="25400" y="66040"/>
                  </a:lnTo>
                  <a:lnTo>
                    <a:pt x="45720" y="60959"/>
                  </a:lnTo>
                  <a:lnTo>
                    <a:pt x="67311" y="58420"/>
                  </a:lnTo>
                  <a:lnTo>
                    <a:pt x="87631" y="55879"/>
                  </a:lnTo>
                  <a:lnTo>
                    <a:pt x="109220" y="53340"/>
                  </a:lnTo>
                  <a:lnTo>
                    <a:pt x="129541" y="53340"/>
                  </a:lnTo>
                  <a:lnTo>
                    <a:pt x="172720" y="52070"/>
                  </a:lnTo>
                  <a:lnTo>
                    <a:pt x="196850" y="48259"/>
                  </a:lnTo>
                  <a:lnTo>
                    <a:pt x="222250" y="43179"/>
                  </a:lnTo>
                  <a:lnTo>
                    <a:pt x="248920" y="38100"/>
                  </a:lnTo>
                  <a:lnTo>
                    <a:pt x="274320" y="33020"/>
                  </a:lnTo>
                  <a:lnTo>
                    <a:pt x="298450" y="30479"/>
                  </a:lnTo>
                  <a:lnTo>
                    <a:pt x="321311" y="29209"/>
                  </a:lnTo>
                  <a:lnTo>
                    <a:pt x="345441" y="27940"/>
                  </a:lnTo>
                  <a:lnTo>
                    <a:pt x="393700" y="26670"/>
                  </a:lnTo>
                  <a:lnTo>
                    <a:pt x="420370" y="29209"/>
                  </a:lnTo>
                  <a:lnTo>
                    <a:pt x="447041" y="33020"/>
                  </a:lnTo>
                  <a:lnTo>
                    <a:pt x="476250" y="39370"/>
                  </a:lnTo>
                  <a:lnTo>
                    <a:pt x="504191" y="43179"/>
                  </a:lnTo>
                  <a:lnTo>
                    <a:pt x="533400" y="45720"/>
                  </a:lnTo>
                  <a:lnTo>
                    <a:pt x="562611" y="46990"/>
                  </a:lnTo>
                  <a:lnTo>
                    <a:pt x="624841" y="49529"/>
                  </a:lnTo>
                  <a:lnTo>
                    <a:pt x="744220" y="50800"/>
                  </a:lnTo>
                  <a:lnTo>
                    <a:pt x="769620" y="52070"/>
                  </a:lnTo>
                  <a:lnTo>
                    <a:pt x="793751" y="54609"/>
                  </a:lnTo>
                  <a:lnTo>
                    <a:pt x="816610" y="57150"/>
                  </a:lnTo>
                  <a:lnTo>
                    <a:pt x="839470" y="59690"/>
                  </a:lnTo>
                  <a:lnTo>
                    <a:pt x="864870" y="60959"/>
                  </a:lnTo>
                  <a:lnTo>
                    <a:pt x="911860" y="62229"/>
                  </a:lnTo>
                  <a:lnTo>
                    <a:pt x="956310" y="63500"/>
                  </a:lnTo>
                  <a:lnTo>
                    <a:pt x="943610" y="63500"/>
                  </a:lnTo>
                  <a:lnTo>
                    <a:pt x="919481" y="59690"/>
                  </a:lnTo>
                  <a:lnTo>
                    <a:pt x="904241" y="57150"/>
                  </a:lnTo>
                  <a:lnTo>
                    <a:pt x="882651" y="54609"/>
                  </a:lnTo>
                  <a:lnTo>
                    <a:pt x="858520" y="53340"/>
                  </a:lnTo>
                  <a:lnTo>
                    <a:pt x="829310" y="52070"/>
                  </a:lnTo>
                  <a:lnTo>
                    <a:pt x="803910" y="49529"/>
                  </a:lnTo>
                  <a:lnTo>
                    <a:pt x="779781" y="44450"/>
                  </a:lnTo>
                  <a:lnTo>
                    <a:pt x="756920" y="38100"/>
                  </a:lnTo>
                  <a:lnTo>
                    <a:pt x="731520" y="34290"/>
                  </a:lnTo>
                  <a:lnTo>
                    <a:pt x="704850" y="30479"/>
                  </a:lnTo>
                  <a:lnTo>
                    <a:pt x="676911" y="29209"/>
                  </a:lnTo>
                  <a:lnTo>
                    <a:pt x="627381" y="26670"/>
                  </a:lnTo>
                  <a:lnTo>
                    <a:pt x="603250" y="26670"/>
                  </a:lnTo>
                  <a:lnTo>
                    <a:pt x="577850" y="22859"/>
                  </a:lnTo>
                  <a:lnTo>
                    <a:pt x="551181" y="17779"/>
                  </a:lnTo>
                  <a:lnTo>
                    <a:pt x="524511" y="12700"/>
                  </a:lnTo>
                  <a:lnTo>
                    <a:pt x="499111" y="7620"/>
                  </a:lnTo>
                  <a:lnTo>
                    <a:pt x="474981" y="5079"/>
                  </a:lnTo>
                  <a:lnTo>
                    <a:pt x="450850" y="3809"/>
                  </a:lnTo>
                  <a:lnTo>
                    <a:pt x="425450" y="2540"/>
                  </a:lnTo>
                  <a:lnTo>
                    <a:pt x="372111" y="1270"/>
                  </a:lnTo>
                  <a:lnTo>
                    <a:pt x="223520" y="0"/>
                  </a:lnTo>
                  <a:lnTo>
                    <a:pt x="223520" y="0"/>
                  </a:lnTo>
                  <a:lnTo>
                    <a:pt x="228600" y="0"/>
                  </a:lnTo>
                  <a:lnTo>
                    <a:pt x="240031" y="2540"/>
                  </a:lnTo>
                  <a:lnTo>
                    <a:pt x="254000" y="7620"/>
                  </a:lnTo>
                  <a:lnTo>
                    <a:pt x="270511" y="13970"/>
                  </a:lnTo>
                  <a:lnTo>
                    <a:pt x="288291" y="17779"/>
                  </a:lnTo>
                  <a:lnTo>
                    <a:pt x="307341" y="20320"/>
                  </a:lnTo>
                  <a:lnTo>
                    <a:pt x="327661" y="21590"/>
                  </a:lnTo>
                  <a:lnTo>
                    <a:pt x="349250" y="22859"/>
                  </a:lnTo>
                  <a:lnTo>
                    <a:pt x="396241" y="24129"/>
                  </a:lnTo>
                  <a:lnTo>
                    <a:pt x="421641" y="27940"/>
                  </a:lnTo>
                  <a:lnTo>
                    <a:pt x="448311" y="33020"/>
                  </a:lnTo>
                  <a:lnTo>
                    <a:pt x="476250" y="38100"/>
                  </a:lnTo>
                  <a:lnTo>
                    <a:pt x="505461" y="43179"/>
                  </a:lnTo>
                  <a:lnTo>
                    <a:pt x="533400" y="45720"/>
                  </a:lnTo>
                  <a:lnTo>
                    <a:pt x="562611" y="46990"/>
                  </a:lnTo>
                  <a:lnTo>
                    <a:pt x="591820" y="49529"/>
                  </a:lnTo>
                  <a:lnTo>
                    <a:pt x="651511" y="55879"/>
                  </a:lnTo>
                  <a:lnTo>
                    <a:pt x="680720" y="58420"/>
                  </a:lnTo>
                  <a:lnTo>
                    <a:pt x="709931" y="60959"/>
                  </a:lnTo>
                  <a:lnTo>
                    <a:pt x="739141" y="60959"/>
                  </a:lnTo>
                  <a:lnTo>
                    <a:pt x="765811" y="64770"/>
                  </a:lnTo>
                  <a:lnTo>
                    <a:pt x="791210" y="69850"/>
                  </a:lnTo>
                  <a:lnTo>
                    <a:pt x="815341" y="76200"/>
                  </a:lnTo>
                  <a:lnTo>
                    <a:pt x="839470" y="80009"/>
                  </a:lnTo>
                  <a:lnTo>
                    <a:pt x="863601" y="83820"/>
                  </a:lnTo>
                  <a:lnTo>
                    <a:pt x="889001" y="85090"/>
                  </a:lnTo>
                  <a:lnTo>
                    <a:pt x="910591" y="86359"/>
                  </a:lnTo>
                  <a:lnTo>
                    <a:pt x="951231" y="87629"/>
                  </a:lnTo>
                  <a:lnTo>
                    <a:pt x="957581" y="85090"/>
                  </a:lnTo>
                  <a:lnTo>
                    <a:pt x="957581" y="81279"/>
                  </a:lnTo>
                  <a:lnTo>
                    <a:pt x="951231" y="74929"/>
                  </a:lnTo>
                  <a:lnTo>
                    <a:pt x="938531" y="71120"/>
                  </a:lnTo>
                  <a:lnTo>
                    <a:pt x="922020" y="68579"/>
                  </a:lnTo>
                  <a:lnTo>
                    <a:pt x="901701" y="67309"/>
                  </a:lnTo>
                  <a:lnTo>
                    <a:pt x="881381" y="64770"/>
                  </a:lnTo>
                  <a:lnTo>
                    <a:pt x="861060" y="60959"/>
                  </a:lnTo>
                  <a:lnTo>
                    <a:pt x="840741" y="57150"/>
                  </a:lnTo>
                  <a:lnTo>
                    <a:pt x="816610" y="55879"/>
                  </a:lnTo>
                  <a:lnTo>
                    <a:pt x="791210" y="53340"/>
                  </a:lnTo>
                  <a:lnTo>
                    <a:pt x="739141" y="52070"/>
                  </a:lnTo>
                  <a:lnTo>
                    <a:pt x="692150" y="50800"/>
                  </a:lnTo>
                  <a:lnTo>
                    <a:pt x="666750" y="48259"/>
                  </a:lnTo>
                  <a:lnTo>
                    <a:pt x="640081" y="43179"/>
                  </a:lnTo>
                  <a:lnTo>
                    <a:pt x="613411" y="38100"/>
                  </a:lnTo>
                  <a:lnTo>
                    <a:pt x="584200" y="33020"/>
                  </a:lnTo>
                  <a:lnTo>
                    <a:pt x="556261" y="30479"/>
                  </a:lnTo>
                  <a:lnTo>
                    <a:pt x="527050" y="29209"/>
                  </a:lnTo>
                  <a:lnTo>
                    <a:pt x="476250" y="26670"/>
                  </a:lnTo>
                  <a:lnTo>
                    <a:pt x="407670" y="25400"/>
                  </a:lnTo>
                  <a:lnTo>
                    <a:pt x="252731" y="25400"/>
                  </a:lnTo>
                  <a:lnTo>
                    <a:pt x="274320" y="25400"/>
                  </a:lnTo>
                  <a:lnTo>
                    <a:pt x="288291" y="27940"/>
                  </a:lnTo>
                  <a:lnTo>
                    <a:pt x="302261" y="33020"/>
                  </a:lnTo>
                  <a:lnTo>
                    <a:pt x="314961" y="39370"/>
                  </a:lnTo>
                  <a:lnTo>
                    <a:pt x="331470" y="43179"/>
                  </a:lnTo>
                  <a:lnTo>
                    <a:pt x="349250" y="45720"/>
                  </a:lnTo>
                  <a:lnTo>
                    <a:pt x="367031" y="46990"/>
                  </a:lnTo>
                  <a:lnTo>
                    <a:pt x="389891" y="48259"/>
                  </a:lnTo>
                  <a:lnTo>
                    <a:pt x="440691" y="49529"/>
                  </a:lnTo>
                  <a:lnTo>
                    <a:pt x="511811" y="50800"/>
                  </a:lnTo>
                  <a:lnTo>
                    <a:pt x="537211" y="52070"/>
                  </a:lnTo>
                  <a:lnTo>
                    <a:pt x="563881" y="54609"/>
                  </a:lnTo>
                  <a:lnTo>
                    <a:pt x="591820" y="57150"/>
                  </a:lnTo>
                  <a:lnTo>
                    <a:pt x="618491" y="59690"/>
                  </a:lnTo>
                  <a:lnTo>
                    <a:pt x="643891" y="60959"/>
                  </a:lnTo>
                  <a:lnTo>
                    <a:pt x="697231" y="62229"/>
                  </a:lnTo>
                  <a:lnTo>
                    <a:pt x="754381" y="63500"/>
                  </a:lnTo>
                  <a:lnTo>
                    <a:pt x="781050" y="66040"/>
                  </a:lnTo>
                  <a:lnTo>
                    <a:pt x="805181" y="71120"/>
                  </a:lnTo>
                  <a:lnTo>
                    <a:pt x="828041" y="76200"/>
                  </a:lnTo>
                  <a:lnTo>
                    <a:pt x="849631" y="81279"/>
                  </a:lnTo>
                  <a:lnTo>
                    <a:pt x="869951" y="83820"/>
                  </a:lnTo>
                  <a:lnTo>
                    <a:pt x="887731" y="85090"/>
                  </a:lnTo>
                  <a:lnTo>
                    <a:pt x="908051" y="86359"/>
                  </a:lnTo>
                  <a:lnTo>
                    <a:pt x="948691" y="87629"/>
                  </a:lnTo>
                  <a:lnTo>
                    <a:pt x="952501" y="85090"/>
                  </a:lnTo>
                  <a:lnTo>
                    <a:pt x="944881" y="81279"/>
                  </a:lnTo>
                  <a:lnTo>
                    <a:pt x="929641" y="74929"/>
                  </a:lnTo>
                  <a:lnTo>
                    <a:pt x="910591" y="71120"/>
                  </a:lnTo>
                  <a:lnTo>
                    <a:pt x="887731" y="68579"/>
                  </a:lnTo>
                  <a:lnTo>
                    <a:pt x="862331" y="67309"/>
                  </a:lnTo>
                  <a:lnTo>
                    <a:pt x="838201" y="66040"/>
                  </a:lnTo>
                  <a:lnTo>
                    <a:pt x="748031" y="63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562100" y="39497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Freeform 43"/>
          <p:cNvSpPr/>
          <p:nvPr/>
        </p:nvSpPr>
        <p:spPr>
          <a:xfrm>
            <a:off x="962660" y="4572000"/>
            <a:ext cx="802641" cy="88901"/>
          </a:xfrm>
          <a:custGeom>
            <a:avLst/>
            <a:gdLst/>
            <a:ahLst/>
            <a:cxnLst/>
            <a:rect l="0" t="0" r="0" b="0"/>
            <a:pathLst>
              <a:path w="802641" h="88901">
                <a:moveTo>
                  <a:pt x="91440" y="50800"/>
                </a:moveTo>
                <a:lnTo>
                  <a:pt x="77470" y="36829"/>
                </a:lnTo>
                <a:lnTo>
                  <a:pt x="80009" y="33020"/>
                </a:lnTo>
                <a:lnTo>
                  <a:pt x="86359" y="30479"/>
                </a:lnTo>
                <a:lnTo>
                  <a:pt x="96520" y="29209"/>
                </a:lnTo>
                <a:lnTo>
                  <a:pt x="111759" y="25400"/>
                </a:lnTo>
                <a:lnTo>
                  <a:pt x="130809" y="19050"/>
                </a:lnTo>
                <a:lnTo>
                  <a:pt x="151129" y="12700"/>
                </a:lnTo>
                <a:lnTo>
                  <a:pt x="171450" y="11429"/>
                </a:lnTo>
                <a:lnTo>
                  <a:pt x="189229" y="12700"/>
                </a:lnTo>
                <a:lnTo>
                  <a:pt x="207009" y="17779"/>
                </a:lnTo>
                <a:lnTo>
                  <a:pt x="223520" y="17779"/>
                </a:lnTo>
                <a:lnTo>
                  <a:pt x="238759" y="13970"/>
                </a:lnTo>
                <a:lnTo>
                  <a:pt x="252729" y="8890"/>
                </a:lnTo>
                <a:lnTo>
                  <a:pt x="273050" y="6350"/>
                </a:lnTo>
                <a:lnTo>
                  <a:pt x="295909" y="3809"/>
                </a:lnTo>
                <a:lnTo>
                  <a:pt x="320040" y="2540"/>
                </a:lnTo>
                <a:lnTo>
                  <a:pt x="367029" y="1270"/>
                </a:lnTo>
                <a:lnTo>
                  <a:pt x="440690" y="0"/>
                </a:lnTo>
                <a:lnTo>
                  <a:pt x="607059" y="0"/>
                </a:lnTo>
                <a:lnTo>
                  <a:pt x="615950" y="2540"/>
                </a:lnTo>
                <a:lnTo>
                  <a:pt x="615950" y="7620"/>
                </a:lnTo>
                <a:lnTo>
                  <a:pt x="610870" y="13970"/>
                </a:lnTo>
                <a:lnTo>
                  <a:pt x="599440" y="17779"/>
                </a:lnTo>
                <a:lnTo>
                  <a:pt x="585470" y="20320"/>
                </a:lnTo>
                <a:lnTo>
                  <a:pt x="568959" y="21590"/>
                </a:lnTo>
                <a:lnTo>
                  <a:pt x="553720" y="20320"/>
                </a:lnTo>
                <a:lnTo>
                  <a:pt x="539750" y="16509"/>
                </a:lnTo>
                <a:lnTo>
                  <a:pt x="525779" y="11429"/>
                </a:lnTo>
                <a:lnTo>
                  <a:pt x="509270" y="7620"/>
                </a:lnTo>
                <a:lnTo>
                  <a:pt x="491490" y="5079"/>
                </a:lnTo>
                <a:lnTo>
                  <a:pt x="472440" y="3809"/>
                </a:lnTo>
                <a:lnTo>
                  <a:pt x="452120" y="2540"/>
                </a:lnTo>
                <a:lnTo>
                  <a:pt x="411479" y="1270"/>
                </a:lnTo>
                <a:lnTo>
                  <a:pt x="317500" y="0"/>
                </a:lnTo>
                <a:lnTo>
                  <a:pt x="107950" y="0"/>
                </a:lnTo>
                <a:lnTo>
                  <a:pt x="110490" y="0"/>
                </a:lnTo>
                <a:lnTo>
                  <a:pt x="116840" y="2540"/>
                </a:lnTo>
                <a:lnTo>
                  <a:pt x="125729" y="7620"/>
                </a:lnTo>
                <a:lnTo>
                  <a:pt x="134620" y="13970"/>
                </a:lnTo>
                <a:lnTo>
                  <a:pt x="153670" y="17779"/>
                </a:lnTo>
                <a:lnTo>
                  <a:pt x="176529" y="20320"/>
                </a:lnTo>
                <a:lnTo>
                  <a:pt x="203200" y="21590"/>
                </a:lnTo>
                <a:lnTo>
                  <a:pt x="227329" y="25400"/>
                </a:lnTo>
                <a:lnTo>
                  <a:pt x="251459" y="31750"/>
                </a:lnTo>
                <a:lnTo>
                  <a:pt x="274320" y="38100"/>
                </a:lnTo>
                <a:lnTo>
                  <a:pt x="298450" y="41909"/>
                </a:lnTo>
                <a:lnTo>
                  <a:pt x="322579" y="44450"/>
                </a:lnTo>
                <a:lnTo>
                  <a:pt x="346709" y="46990"/>
                </a:lnTo>
                <a:lnTo>
                  <a:pt x="370840" y="48259"/>
                </a:lnTo>
                <a:lnTo>
                  <a:pt x="415290" y="49529"/>
                </a:lnTo>
                <a:lnTo>
                  <a:pt x="434340" y="52070"/>
                </a:lnTo>
                <a:lnTo>
                  <a:pt x="450850" y="54609"/>
                </a:lnTo>
                <a:lnTo>
                  <a:pt x="467359" y="57150"/>
                </a:lnTo>
                <a:lnTo>
                  <a:pt x="483870" y="59690"/>
                </a:lnTo>
                <a:lnTo>
                  <a:pt x="502920" y="60959"/>
                </a:lnTo>
                <a:lnTo>
                  <a:pt x="521970" y="62229"/>
                </a:lnTo>
                <a:lnTo>
                  <a:pt x="570229" y="62229"/>
                </a:lnTo>
                <a:lnTo>
                  <a:pt x="734060" y="63500"/>
                </a:lnTo>
                <a:lnTo>
                  <a:pt x="741679" y="62229"/>
                </a:lnTo>
                <a:lnTo>
                  <a:pt x="739140" y="59690"/>
                </a:lnTo>
                <a:lnTo>
                  <a:pt x="730250" y="57150"/>
                </a:lnTo>
                <a:lnTo>
                  <a:pt x="712469" y="52070"/>
                </a:lnTo>
                <a:lnTo>
                  <a:pt x="657859" y="39370"/>
                </a:lnTo>
                <a:lnTo>
                  <a:pt x="631190" y="34290"/>
                </a:lnTo>
                <a:lnTo>
                  <a:pt x="607059" y="31750"/>
                </a:lnTo>
                <a:lnTo>
                  <a:pt x="582929" y="29209"/>
                </a:lnTo>
                <a:lnTo>
                  <a:pt x="556259" y="27940"/>
                </a:lnTo>
                <a:lnTo>
                  <a:pt x="496570" y="26670"/>
                </a:lnTo>
                <a:lnTo>
                  <a:pt x="287020" y="25400"/>
                </a:lnTo>
                <a:lnTo>
                  <a:pt x="265429" y="22859"/>
                </a:lnTo>
                <a:lnTo>
                  <a:pt x="243840" y="17779"/>
                </a:lnTo>
                <a:lnTo>
                  <a:pt x="222250" y="11429"/>
                </a:lnTo>
                <a:lnTo>
                  <a:pt x="203200" y="10159"/>
                </a:lnTo>
                <a:lnTo>
                  <a:pt x="184150" y="12700"/>
                </a:lnTo>
                <a:lnTo>
                  <a:pt x="166370" y="16509"/>
                </a:lnTo>
                <a:lnTo>
                  <a:pt x="147320" y="20320"/>
                </a:lnTo>
                <a:lnTo>
                  <a:pt x="127000" y="21590"/>
                </a:lnTo>
                <a:lnTo>
                  <a:pt x="106679" y="22859"/>
                </a:lnTo>
                <a:lnTo>
                  <a:pt x="64770" y="24129"/>
                </a:lnTo>
                <a:lnTo>
                  <a:pt x="44450" y="24129"/>
                </a:lnTo>
                <a:lnTo>
                  <a:pt x="27940" y="27940"/>
                </a:lnTo>
                <a:lnTo>
                  <a:pt x="13970" y="33020"/>
                </a:lnTo>
                <a:lnTo>
                  <a:pt x="1270" y="38100"/>
                </a:lnTo>
                <a:lnTo>
                  <a:pt x="0" y="44450"/>
                </a:lnTo>
                <a:lnTo>
                  <a:pt x="6350" y="49529"/>
                </a:lnTo>
                <a:lnTo>
                  <a:pt x="17779" y="53340"/>
                </a:lnTo>
                <a:lnTo>
                  <a:pt x="31750" y="57150"/>
                </a:lnTo>
                <a:lnTo>
                  <a:pt x="45720" y="59690"/>
                </a:lnTo>
                <a:lnTo>
                  <a:pt x="60959" y="60959"/>
                </a:lnTo>
                <a:lnTo>
                  <a:pt x="82550" y="62229"/>
                </a:lnTo>
                <a:lnTo>
                  <a:pt x="161290" y="63500"/>
                </a:lnTo>
                <a:lnTo>
                  <a:pt x="414020" y="63500"/>
                </a:lnTo>
                <a:lnTo>
                  <a:pt x="433070" y="66040"/>
                </a:lnTo>
                <a:lnTo>
                  <a:pt x="450850" y="71120"/>
                </a:lnTo>
                <a:lnTo>
                  <a:pt x="466090" y="77470"/>
                </a:lnTo>
                <a:lnTo>
                  <a:pt x="483870" y="81279"/>
                </a:lnTo>
                <a:lnTo>
                  <a:pt x="502920" y="83820"/>
                </a:lnTo>
                <a:lnTo>
                  <a:pt x="521970" y="85090"/>
                </a:lnTo>
                <a:lnTo>
                  <a:pt x="542290" y="86359"/>
                </a:lnTo>
                <a:lnTo>
                  <a:pt x="582929" y="87629"/>
                </a:lnTo>
                <a:lnTo>
                  <a:pt x="659129" y="88900"/>
                </a:lnTo>
                <a:lnTo>
                  <a:pt x="802640" y="889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932180" y="5181600"/>
            <a:ext cx="924560" cy="101601"/>
          </a:xfrm>
          <a:custGeom>
            <a:avLst/>
            <a:gdLst/>
            <a:ahLst/>
            <a:cxnLst/>
            <a:rect l="0" t="0" r="0" b="0"/>
            <a:pathLst>
              <a:path w="924560" h="101601">
                <a:moveTo>
                  <a:pt x="96520" y="12700"/>
                </a:moveTo>
                <a:lnTo>
                  <a:pt x="123189" y="6350"/>
                </a:lnTo>
                <a:lnTo>
                  <a:pt x="139700" y="3809"/>
                </a:lnTo>
                <a:lnTo>
                  <a:pt x="158750" y="2540"/>
                </a:lnTo>
                <a:lnTo>
                  <a:pt x="200659" y="1270"/>
                </a:lnTo>
                <a:lnTo>
                  <a:pt x="237489" y="0"/>
                </a:lnTo>
                <a:lnTo>
                  <a:pt x="257809" y="1270"/>
                </a:lnTo>
                <a:lnTo>
                  <a:pt x="280670" y="3809"/>
                </a:lnTo>
                <a:lnTo>
                  <a:pt x="303530" y="6350"/>
                </a:lnTo>
                <a:lnTo>
                  <a:pt x="327659" y="8890"/>
                </a:lnTo>
                <a:lnTo>
                  <a:pt x="351789" y="10159"/>
                </a:lnTo>
                <a:lnTo>
                  <a:pt x="401320" y="11429"/>
                </a:lnTo>
                <a:lnTo>
                  <a:pt x="445770" y="12700"/>
                </a:lnTo>
                <a:lnTo>
                  <a:pt x="467359" y="15240"/>
                </a:lnTo>
                <a:lnTo>
                  <a:pt x="488950" y="20320"/>
                </a:lnTo>
                <a:lnTo>
                  <a:pt x="510539" y="25400"/>
                </a:lnTo>
                <a:lnTo>
                  <a:pt x="535939" y="30479"/>
                </a:lnTo>
                <a:lnTo>
                  <a:pt x="565150" y="33020"/>
                </a:lnTo>
                <a:lnTo>
                  <a:pt x="621030" y="35559"/>
                </a:lnTo>
                <a:lnTo>
                  <a:pt x="664209" y="36829"/>
                </a:lnTo>
                <a:lnTo>
                  <a:pt x="681989" y="40640"/>
                </a:lnTo>
                <a:lnTo>
                  <a:pt x="698499" y="45720"/>
                </a:lnTo>
                <a:lnTo>
                  <a:pt x="713740" y="50800"/>
                </a:lnTo>
                <a:lnTo>
                  <a:pt x="721359" y="52070"/>
                </a:lnTo>
                <a:lnTo>
                  <a:pt x="722630" y="50800"/>
                </a:lnTo>
                <a:lnTo>
                  <a:pt x="721359" y="46990"/>
                </a:lnTo>
                <a:lnTo>
                  <a:pt x="711199" y="43179"/>
                </a:lnTo>
                <a:lnTo>
                  <a:pt x="693420" y="41909"/>
                </a:lnTo>
                <a:lnTo>
                  <a:pt x="673100" y="40640"/>
                </a:lnTo>
                <a:lnTo>
                  <a:pt x="629920" y="39370"/>
                </a:lnTo>
                <a:lnTo>
                  <a:pt x="523239" y="38100"/>
                </a:lnTo>
                <a:lnTo>
                  <a:pt x="307339" y="38100"/>
                </a:lnTo>
                <a:lnTo>
                  <a:pt x="278130" y="40640"/>
                </a:lnTo>
                <a:lnTo>
                  <a:pt x="248920" y="45720"/>
                </a:lnTo>
                <a:lnTo>
                  <a:pt x="218439" y="52070"/>
                </a:lnTo>
                <a:lnTo>
                  <a:pt x="191770" y="55879"/>
                </a:lnTo>
                <a:lnTo>
                  <a:pt x="167639" y="58420"/>
                </a:lnTo>
                <a:lnTo>
                  <a:pt x="143509" y="59690"/>
                </a:lnTo>
                <a:lnTo>
                  <a:pt x="118109" y="60959"/>
                </a:lnTo>
                <a:lnTo>
                  <a:pt x="63500" y="62229"/>
                </a:lnTo>
                <a:lnTo>
                  <a:pt x="40639" y="64770"/>
                </a:lnTo>
                <a:lnTo>
                  <a:pt x="21589" y="67309"/>
                </a:lnTo>
                <a:lnTo>
                  <a:pt x="3809" y="69850"/>
                </a:lnTo>
                <a:lnTo>
                  <a:pt x="0" y="72390"/>
                </a:lnTo>
                <a:lnTo>
                  <a:pt x="3809" y="73659"/>
                </a:lnTo>
                <a:lnTo>
                  <a:pt x="26670" y="74929"/>
                </a:lnTo>
                <a:lnTo>
                  <a:pt x="60959" y="76200"/>
                </a:lnTo>
                <a:lnTo>
                  <a:pt x="685800" y="76200"/>
                </a:lnTo>
                <a:lnTo>
                  <a:pt x="712470" y="78740"/>
                </a:lnTo>
                <a:lnTo>
                  <a:pt x="736599" y="83820"/>
                </a:lnTo>
                <a:lnTo>
                  <a:pt x="760730" y="90170"/>
                </a:lnTo>
                <a:lnTo>
                  <a:pt x="786130" y="93979"/>
                </a:lnTo>
                <a:lnTo>
                  <a:pt x="812799" y="96520"/>
                </a:lnTo>
                <a:lnTo>
                  <a:pt x="840740" y="97790"/>
                </a:lnTo>
                <a:lnTo>
                  <a:pt x="890270" y="100329"/>
                </a:lnTo>
                <a:lnTo>
                  <a:pt x="923290" y="100329"/>
                </a:lnTo>
                <a:lnTo>
                  <a:pt x="924559" y="101600"/>
                </a:lnTo>
                <a:lnTo>
                  <a:pt x="919480" y="101600"/>
                </a:lnTo>
                <a:lnTo>
                  <a:pt x="908049" y="99059"/>
                </a:lnTo>
                <a:lnTo>
                  <a:pt x="891540" y="93979"/>
                </a:lnTo>
                <a:lnTo>
                  <a:pt x="872490" y="87629"/>
                </a:lnTo>
                <a:lnTo>
                  <a:pt x="852170" y="83820"/>
                </a:lnTo>
                <a:lnTo>
                  <a:pt x="831849" y="81279"/>
                </a:lnTo>
                <a:lnTo>
                  <a:pt x="810259" y="80009"/>
                </a:lnTo>
                <a:lnTo>
                  <a:pt x="789940" y="78740"/>
                </a:lnTo>
                <a:lnTo>
                  <a:pt x="748030" y="77470"/>
                </a:lnTo>
                <a:lnTo>
                  <a:pt x="585470" y="76200"/>
                </a:lnTo>
                <a:lnTo>
                  <a:pt x="557530" y="78740"/>
                </a:lnTo>
                <a:lnTo>
                  <a:pt x="527050" y="83820"/>
                </a:lnTo>
                <a:lnTo>
                  <a:pt x="497839" y="90170"/>
                </a:lnTo>
                <a:lnTo>
                  <a:pt x="471170" y="93979"/>
                </a:lnTo>
                <a:lnTo>
                  <a:pt x="447039" y="96520"/>
                </a:lnTo>
                <a:lnTo>
                  <a:pt x="422909" y="97790"/>
                </a:lnTo>
                <a:lnTo>
                  <a:pt x="400050" y="99059"/>
                </a:lnTo>
                <a:lnTo>
                  <a:pt x="355600" y="100329"/>
                </a:lnTo>
                <a:lnTo>
                  <a:pt x="302259" y="101600"/>
                </a:lnTo>
                <a:lnTo>
                  <a:pt x="210820" y="76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819400" y="5194300"/>
            <a:ext cx="1" cy="25401"/>
          </a:xfrm>
          <a:custGeom>
            <a:avLst/>
            <a:gdLst/>
            <a:ahLst/>
            <a:cxnLst/>
            <a:rect l="0" t="0" r="0" b="0"/>
            <a:pathLst>
              <a:path w="1" h="25401">
                <a:moveTo>
                  <a:pt x="0" y="2540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1018539" y="5930900"/>
            <a:ext cx="6969762" cy="647701"/>
            <a:chOff x="1018539" y="5930900"/>
            <a:chExt cx="6969762" cy="647701"/>
          </a:xfrm>
        </p:grpSpPr>
        <p:sp>
          <p:nvSpPr>
            <p:cNvPr id="47" name="Freeform 46"/>
            <p:cNvSpPr/>
            <p:nvPr/>
          </p:nvSpPr>
          <p:spPr>
            <a:xfrm>
              <a:off x="1018539" y="5932170"/>
              <a:ext cx="254001" cy="402590"/>
            </a:xfrm>
            <a:custGeom>
              <a:avLst/>
              <a:gdLst/>
              <a:ahLst/>
              <a:cxnLst/>
              <a:rect l="0" t="0" r="0" b="0"/>
              <a:pathLst>
                <a:path w="254001" h="402590">
                  <a:moveTo>
                    <a:pt x="226061" y="11430"/>
                  </a:moveTo>
                  <a:lnTo>
                    <a:pt x="205741" y="5080"/>
                  </a:lnTo>
                  <a:lnTo>
                    <a:pt x="194311" y="2539"/>
                  </a:lnTo>
                  <a:lnTo>
                    <a:pt x="180341" y="1270"/>
                  </a:lnTo>
                  <a:lnTo>
                    <a:pt x="166371" y="0"/>
                  </a:lnTo>
                  <a:lnTo>
                    <a:pt x="152400" y="1270"/>
                  </a:lnTo>
                  <a:lnTo>
                    <a:pt x="138430" y="3809"/>
                  </a:lnTo>
                  <a:lnTo>
                    <a:pt x="125730" y="6350"/>
                  </a:lnTo>
                  <a:lnTo>
                    <a:pt x="109221" y="7620"/>
                  </a:lnTo>
                  <a:lnTo>
                    <a:pt x="91441" y="8889"/>
                  </a:lnTo>
                  <a:lnTo>
                    <a:pt x="73661" y="10159"/>
                  </a:lnTo>
                  <a:lnTo>
                    <a:pt x="58421" y="12700"/>
                  </a:lnTo>
                  <a:lnTo>
                    <a:pt x="44450" y="17780"/>
                  </a:lnTo>
                  <a:lnTo>
                    <a:pt x="33021" y="24130"/>
                  </a:lnTo>
                  <a:lnTo>
                    <a:pt x="22861" y="31750"/>
                  </a:lnTo>
                  <a:lnTo>
                    <a:pt x="12700" y="39370"/>
                  </a:lnTo>
                  <a:lnTo>
                    <a:pt x="3811" y="46989"/>
                  </a:lnTo>
                  <a:lnTo>
                    <a:pt x="0" y="58420"/>
                  </a:lnTo>
                  <a:lnTo>
                    <a:pt x="0" y="73659"/>
                  </a:lnTo>
                  <a:lnTo>
                    <a:pt x="3811" y="91439"/>
                  </a:lnTo>
                  <a:lnTo>
                    <a:pt x="8891" y="105409"/>
                  </a:lnTo>
                  <a:lnTo>
                    <a:pt x="15241" y="118109"/>
                  </a:lnTo>
                  <a:lnTo>
                    <a:pt x="21591" y="129539"/>
                  </a:lnTo>
                  <a:lnTo>
                    <a:pt x="30480" y="138430"/>
                  </a:lnTo>
                  <a:lnTo>
                    <a:pt x="40641" y="144780"/>
                  </a:lnTo>
                  <a:lnTo>
                    <a:pt x="52071" y="151130"/>
                  </a:lnTo>
                  <a:lnTo>
                    <a:pt x="62230" y="158750"/>
                  </a:lnTo>
                  <a:lnTo>
                    <a:pt x="71121" y="166370"/>
                  </a:lnTo>
                  <a:lnTo>
                    <a:pt x="80011" y="173989"/>
                  </a:lnTo>
                  <a:lnTo>
                    <a:pt x="91441" y="181609"/>
                  </a:lnTo>
                  <a:lnTo>
                    <a:pt x="101600" y="189230"/>
                  </a:lnTo>
                  <a:lnTo>
                    <a:pt x="114300" y="198120"/>
                  </a:lnTo>
                  <a:lnTo>
                    <a:pt x="124461" y="208280"/>
                  </a:lnTo>
                  <a:lnTo>
                    <a:pt x="134621" y="218439"/>
                  </a:lnTo>
                  <a:lnTo>
                    <a:pt x="143511" y="229870"/>
                  </a:lnTo>
                  <a:lnTo>
                    <a:pt x="153671" y="240030"/>
                  </a:lnTo>
                  <a:lnTo>
                    <a:pt x="165100" y="250189"/>
                  </a:lnTo>
                  <a:lnTo>
                    <a:pt x="190500" y="270509"/>
                  </a:lnTo>
                  <a:lnTo>
                    <a:pt x="220980" y="293370"/>
                  </a:lnTo>
                  <a:lnTo>
                    <a:pt x="232411" y="306070"/>
                  </a:lnTo>
                  <a:lnTo>
                    <a:pt x="241300" y="321309"/>
                  </a:lnTo>
                  <a:lnTo>
                    <a:pt x="248921" y="336550"/>
                  </a:lnTo>
                  <a:lnTo>
                    <a:pt x="252730" y="350520"/>
                  </a:lnTo>
                  <a:lnTo>
                    <a:pt x="254000" y="364489"/>
                  </a:lnTo>
                  <a:lnTo>
                    <a:pt x="252730" y="378459"/>
                  </a:lnTo>
                  <a:lnTo>
                    <a:pt x="246380" y="387350"/>
                  </a:lnTo>
                  <a:lnTo>
                    <a:pt x="237491" y="393700"/>
                  </a:lnTo>
                  <a:lnTo>
                    <a:pt x="224791" y="397509"/>
                  </a:lnTo>
                  <a:lnTo>
                    <a:pt x="209550" y="400050"/>
                  </a:lnTo>
                  <a:lnTo>
                    <a:pt x="193041" y="401320"/>
                  </a:lnTo>
                  <a:lnTo>
                    <a:pt x="173991" y="402589"/>
                  </a:lnTo>
                  <a:lnTo>
                    <a:pt x="157480" y="401320"/>
                  </a:lnTo>
                  <a:lnTo>
                    <a:pt x="142241" y="396239"/>
                  </a:lnTo>
                  <a:lnTo>
                    <a:pt x="128271" y="391159"/>
                  </a:lnTo>
                  <a:lnTo>
                    <a:pt x="111761" y="386080"/>
                  </a:lnTo>
                  <a:lnTo>
                    <a:pt x="92711" y="381000"/>
                  </a:lnTo>
                  <a:lnTo>
                    <a:pt x="35561" y="3670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397000" y="6032500"/>
              <a:ext cx="63501" cy="266701"/>
            </a:xfrm>
            <a:custGeom>
              <a:avLst/>
              <a:gdLst/>
              <a:ahLst/>
              <a:cxnLst/>
              <a:rect l="0" t="0" r="0" b="0"/>
              <a:pathLst>
                <a:path w="63501" h="266701">
                  <a:moveTo>
                    <a:pt x="0" y="0"/>
                  </a:moveTo>
                  <a:lnTo>
                    <a:pt x="13969" y="13970"/>
                  </a:lnTo>
                  <a:lnTo>
                    <a:pt x="19050" y="24129"/>
                  </a:lnTo>
                  <a:lnTo>
                    <a:pt x="24130" y="39370"/>
                  </a:lnTo>
                  <a:lnTo>
                    <a:pt x="29210" y="55879"/>
                  </a:lnTo>
                  <a:lnTo>
                    <a:pt x="34289" y="73659"/>
                  </a:lnTo>
                  <a:lnTo>
                    <a:pt x="48260" y="113029"/>
                  </a:lnTo>
                  <a:lnTo>
                    <a:pt x="53339" y="133350"/>
                  </a:lnTo>
                  <a:lnTo>
                    <a:pt x="57150" y="153670"/>
                  </a:lnTo>
                  <a:lnTo>
                    <a:pt x="59689" y="173990"/>
                  </a:lnTo>
                  <a:lnTo>
                    <a:pt x="60960" y="194309"/>
                  </a:lnTo>
                  <a:lnTo>
                    <a:pt x="60960" y="212090"/>
                  </a:lnTo>
                  <a:lnTo>
                    <a:pt x="63500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333500" y="6087109"/>
              <a:ext cx="381001" cy="153671"/>
            </a:xfrm>
            <a:custGeom>
              <a:avLst/>
              <a:gdLst/>
              <a:ahLst/>
              <a:cxnLst/>
              <a:rect l="0" t="0" r="0" b="0"/>
              <a:pathLst>
                <a:path w="381001" h="153671">
                  <a:moveTo>
                    <a:pt x="0" y="72391"/>
                  </a:moveTo>
                  <a:lnTo>
                    <a:pt x="212089" y="72391"/>
                  </a:lnTo>
                  <a:lnTo>
                    <a:pt x="231139" y="71120"/>
                  </a:lnTo>
                  <a:lnTo>
                    <a:pt x="250189" y="68581"/>
                  </a:lnTo>
                  <a:lnTo>
                    <a:pt x="267969" y="66041"/>
                  </a:lnTo>
                  <a:lnTo>
                    <a:pt x="281939" y="58420"/>
                  </a:lnTo>
                  <a:lnTo>
                    <a:pt x="292100" y="46991"/>
                  </a:lnTo>
                  <a:lnTo>
                    <a:pt x="300989" y="34291"/>
                  </a:lnTo>
                  <a:lnTo>
                    <a:pt x="302260" y="24131"/>
                  </a:lnTo>
                  <a:lnTo>
                    <a:pt x="298450" y="16511"/>
                  </a:lnTo>
                  <a:lnTo>
                    <a:pt x="292100" y="10161"/>
                  </a:lnTo>
                  <a:lnTo>
                    <a:pt x="281939" y="5081"/>
                  </a:lnTo>
                  <a:lnTo>
                    <a:pt x="270510" y="2541"/>
                  </a:lnTo>
                  <a:lnTo>
                    <a:pt x="256539" y="0"/>
                  </a:lnTo>
                  <a:lnTo>
                    <a:pt x="242569" y="2541"/>
                  </a:lnTo>
                  <a:lnTo>
                    <a:pt x="229869" y="8891"/>
                  </a:lnTo>
                  <a:lnTo>
                    <a:pt x="217169" y="17781"/>
                  </a:lnTo>
                  <a:lnTo>
                    <a:pt x="208280" y="30481"/>
                  </a:lnTo>
                  <a:lnTo>
                    <a:pt x="201930" y="45720"/>
                  </a:lnTo>
                  <a:lnTo>
                    <a:pt x="198119" y="63500"/>
                  </a:lnTo>
                  <a:lnTo>
                    <a:pt x="198119" y="77470"/>
                  </a:lnTo>
                  <a:lnTo>
                    <a:pt x="201930" y="90170"/>
                  </a:lnTo>
                  <a:lnTo>
                    <a:pt x="205739" y="101600"/>
                  </a:lnTo>
                  <a:lnTo>
                    <a:pt x="213360" y="113031"/>
                  </a:lnTo>
                  <a:lnTo>
                    <a:pt x="223519" y="124461"/>
                  </a:lnTo>
                  <a:lnTo>
                    <a:pt x="233680" y="137161"/>
                  </a:lnTo>
                  <a:lnTo>
                    <a:pt x="246380" y="144781"/>
                  </a:lnTo>
                  <a:lnTo>
                    <a:pt x="260350" y="149861"/>
                  </a:lnTo>
                  <a:lnTo>
                    <a:pt x="274319" y="153670"/>
                  </a:lnTo>
                  <a:lnTo>
                    <a:pt x="292100" y="153670"/>
                  </a:lnTo>
                  <a:lnTo>
                    <a:pt x="309879" y="151131"/>
                  </a:lnTo>
                  <a:lnTo>
                    <a:pt x="381000" y="1231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1778000" y="6121400"/>
              <a:ext cx="50801" cy="368301"/>
            </a:xfrm>
            <a:custGeom>
              <a:avLst/>
              <a:gdLst/>
              <a:ahLst/>
              <a:cxnLst/>
              <a:rect l="0" t="0" r="0" b="0"/>
              <a:pathLst>
                <a:path w="50801" h="368301">
                  <a:moveTo>
                    <a:pt x="0" y="0"/>
                  </a:moveTo>
                  <a:lnTo>
                    <a:pt x="0" y="162559"/>
                  </a:lnTo>
                  <a:lnTo>
                    <a:pt x="2539" y="182879"/>
                  </a:lnTo>
                  <a:lnTo>
                    <a:pt x="7620" y="199390"/>
                  </a:lnTo>
                  <a:lnTo>
                    <a:pt x="13970" y="213359"/>
                  </a:lnTo>
                  <a:lnTo>
                    <a:pt x="17779" y="229870"/>
                  </a:lnTo>
                  <a:lnTo>
                    <a:pt x="20320" y="247650"/>
                  </a:lnTo>
                  <a:lnTo>
                    <a:pt x="21589" y="266700"/>
                  </a:lnTo>
                  <a:lnTo>
                    <a:pt x="25400" y="283209"/>
                  </a:lnTo>
                  <a:lnTo>
                    <a:pt x="31750" y="299720"/>
                  </a:lnTo>
                  <a:lnTo>
                    <a:pt x="50800" y="368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765300" y="6126479"/>
              <a:ext cx="201930" cy="167642"/>
            </a:xfrm>
            <a:custGeom>
              <a:avLst/>
              <a:gdLst/>
              <a:ahLst/>
              <a:cxnLst/>
              <a:rect l="0" t="0" r="0" b="0"/>
              <a:pathLst>
                <a:path w="201930" h="167642">
                  <a:moveTo>
                    <a:pt x="0" y="58421"/>
                  </a:moveTo>
                  <a:lnTo>
                    <a:pt x="6350" y="38100"/>
                  </a:lnTo>
                  <a:lnTo>
                    <a:pt x="11429" y="29211"/>
                  </a:lnTo>
                  <a:lnTo>
                    <a:pt x="17779" y="20321"/>
                  </a:lnTo>
                  <a:lnTo>
                    <a:pt x="24129" y="12700"/>
                  </a:lnTo>
                  <a:lnTo>
                    <a:pt x="35560" y="6350"/>
                  </a:lnTo>
                  <a:lnTo>
                    <a:pt x="50800" y="2541"/>
                  </a:lnTo>
                  <a:lnTo>
                    <a:pt x="67310" y="0"/>
                  </a:lnTo>
                  <a:lnTo>
                    <a:pt x="81279" y="1271"/>
                  </a:lnTo>
                  <a:lnTo>
                    <a:pt x="93979" y="5080"/>
                  </a:lnTo>
                  <a:lnTo>
                    <a:pt x="105410" y="10161"/>
                  </a:lnTo>
                  <a:lnTo>
                    <a:pt x="116839" y="17780"/>
                  </a:lnTo>
                  <a:lnTo>
                    <a:pt x="128270" y="26671"/>
                  </a:lnTo>
                  <a:lnTo>
                    <a:pt x="140970" y="36830"/>
                  </a:lnTo>
                  <a:lnTo>
                    <a:pt x="151129" y="46991"/>
                  </a:lnTo>
                  <a:lnTo>
                    <a:pt x="171450" y="66041"/>
                  </a:lnTo>
                  <a:lnTo>
                    <a:pt x="180339" y="76200"/>
                  </a:lnTo>
                  <a:lnTo>
                    <a:pt x="189229" y="87630"/>
                  </a:lnTo>
                  <a:lnTo>
                    <a:pt x="198120" y="99061"/>
                  </a:lnTo>
                  <a:lnTo>
                    <a:pt x="201929" y="109221"/>
                  </a:lnTo>
                  <a:lnTo>
                    <a:pt x="200660" y="119380"/>
                  </a:lnTo>
                  <a:lnTo>
                    <a:pt x="196850" y="128271"/>
                  </a:lnTo>
                  <a:lnTo>
                    <a:pt x="191770" y="137161"/>
                  </a:lnTo>
                  <a:lnTo>
                    <a:pt x="185420" y="146050"/>
                  </a:lnTo>
                  <a:lnTo>
                    <a:pt x="179070" y="154941"/>
                  </a:lnTo>
                  <a:lnTo>
                    <a:pt x="167639" y="161291"/>
                  </a:lnTo>
                  <a:lnTo>
                    <a:pt x="152400" y="165100"/>
                  </a:lnTo>
                  <a:lnTo>
                    <a:pt x="135889" y="167641"/>
                  </a:lnTo>
                  <a:lnTo>
                    <a:pt x="121920" y="166371"/>
                  </a:lnTo>
                  <a:lnTo>
                    <a:pt x="109220" y="162561"/>
                  </a:lnTo>
                  <a:lnTo>
                    <a:pt x="38100" y="1473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209800" y="6083300"/>
              <a:ext cx="215901" cy="190501"/>
            </a:xfrm>
            <a:custGeom>
              <a:avLst/>
              <a:gdLst/>
              <a:ahLst/>
              <a:cxnLst/>
              <a:rect l="0" t="0" r="0" b="0"/>
              <a:pathLst>
                <a:path w="215901" h="190501">
                  <a:moveTo>
                    <a:pt x="0" y="0"/>
                  </a:moveTo>
                  <a:lnTo>
                    <a:pt x="0" y="149859"/>
                  </a:lnTo>
                  <a:lnTo>
                    <a:pt x="5079" y="162559"/>
                  </a:lnTo>
                  <a:lnTo>
                    <a:pt x="15239" y="172720"/>
                  </a:lnTo>
                  <a:lnTo>
                    <a:pt x="26670" y="177800"/>
                  </a:lnTo>
                  <a:lnTo>
                    <a:pt x="41910" y="182879"/>
                  </a:lnTo>
                  <a:lnTo>
                    <a:pt x="58420" y="185420"/>
                  </a:lnTo>
                  <a:lnTo>
                    <a:pt x="77470" y="186690"/>
                  </a:lnTo>
                  <a:lnTo>
                    <a:pt x="96520" y="187959"/>
                  </a:lnTo>
                  <a:lnTo>
                    <a:pt x="116839" y="189229"/>
                  </a:lnTo>
                  <a:lnTo>
                    <a:pt x="21590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362200" y="5994400"/>
              <a:ext cx="38101" cy="406401"/>
            </a:xfrm>
            <a:custGeom>
              <a:avLst/>
              <a:gdLst/>
              <a:ahLst/>
              <a:cxnLst/>
              <a:rect l="0" t="0" r="0" b="0"/>
              <a:pathLst>
                <a:path w="38101" h="406401">
                  <a:moveTo>
                    <a:pt x="25400" y="0"/>
                  </a:moveTo>
                  <a:lnTo>
                    <a:pt x="11429" y="13970"/>
                  </a:lnTo>
                  <a:lnTo>
                    <a:pt x="7620" y="24129"/>
                  </a:lnTo>
                  <a:lnTo>
                    <a:pt x="5079" y="39370"/>
                  </a:lnTo>
                  <a:lnTo>
                    <a:pt x="3810" y="55879"/>
                  </a:lnTo>
                  <a:lnTo>
                    <a:pt x="2539" y="73659"/>
                  </a:lnTo>
                  <a:lnTo>
                    <a:pt x="1270" y="92709"/>
                  </a:lnTo>
                  <a:lnTo>
                    <a:pt x="1270" y="133350"/>
                  </a:lnTo>
                  <a:lnTo>
                    <a:pt x="0" y="173990"/>
                  </a:lnTo>
                  <a:lnTo>
                    <a:pt x="2539" y="195579"/>
                  </a:lnTo>
                  <a:lnTo>
                    <a:pt x="7620" y="215900"/>
                  </a:lnTo>
                  <a:lnTo>
                    <a:pt x="13970" y="237490"/>
                  </a:lnTo>
                  <a:lnTo>
                    <a:pt x="17779" y="257809"/>
                  </a:lnTo>
                  <a:lnTo>
                    <a:pt x="20320" y="279400"/>
                  </a:lnTo>
                  <a:lnTo>
                    <a:pt x="21589" y="300990"/>
                  </a:lnTo>
                  <a:lnTo>
                    <a:pt x="24129" y="318770"/>
                  </a:lnTo>
                  <a:lnTo>
                    <a:pt x="27939" y="335279"/>
                  </a:lnTo>
                  <a:lnTo>
                    <a:pt x="38100" y="406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603500" y="60579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578100" y="62484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2540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870200" y="6024879"/>
              <a:ext cx="241301" cy="260351"/>
            </a:xfrm>
            <a:custGeom>
              <a:avLst/>
              <a:gdLst/>
              <a:ahLst/>
              <a:cxnLst/>
              <a:rect l="0" t="0" r="0" b="0"/>
              <a:pathLst>
                <a:path w="241301" h="260351">
                  <a:moveTo>
                    <a:pt x="241300" y="33021"/>
                  </a:moveTo>
                  <a:lnTo>
                    <a:pt x="234950" y="12700"/>
                  </a:lnTo>
                  <a:lnTo>
                    <a:pt x="223520" y="6350"/>
                  </a:lnTo>
                  <a:lnTo>
                    <a:pt x="208279" y="2541"/>
                  </a:lnTo>
                  <a:lnTo>
                    <a:pt x="190500" y="0"/>
                  </a:lnTo>
                  <a:lnTo>
                    <a:pt x="170179" y="0"/>
                  </a:lnTo>
                  <a:lnTo>
                    <a:pt x="149860" y="1271"/>
                  </a:lnTo>
                  <a:lnTo>
                    <a:pt x="129539" y="3811"/>
                  </a:lnTo>
                  <a:lnTo>
                    <a:pt x="111760" y="7621"/>
                  </a:lnTo>
                  <a:lnTo>
                    <a:pt x="95250" y="12700"/>
                  </a:lnTo>
                  <a:lnTo>
                    <a:pt x="81279" y="20321"/>
                  </a:lnTo>
                  <a:lnTo>
                    <a:pt x="68579" y="26671"/>
                  </a:lnTo>
                  <a:lnTo>
                    <a:pt x="57150" y="34291"/>
                  </a:lnTo>
                  <a:lnTo>
                    <a:pt x="45720" y="43180"/>
                  </a:lnTo>
                  <a:lnTo>
                    <a:pt x="38100" y="52071"/>
                  </a:lnTo>
                  <a:lnTo>
                    <a:pt x="30479" y="62230"/>
                  </a:lnTo>
                  <a:lnTo>
                    <a:pt x="25400" y="73661"/>
                  </a:lnTo>
                  <a:lnTo>
                    <a:pt x="17779" y="85091"/>
                  </a:lnTo>
                  <a:lnTo>
                    <a:pt x="2539" y="110491"/>
                  </a:lnTo>
                  <a:lnTo>
                    <a:pt x="0" y="120650"/>
                  </a:lnTo>
                  <a:lnTo>
                    <a:pt x="1270" y="130811"/>
                  </a:lnTo>
                  <a:lnTo>
                    <a:pt x="5079" y="140971"/>
                  </a:lnTo>
                  <a:lnTo>
                    <a:pt x="12700" y="162561"/>
                  </a:lnTo>
                  <a:lnTo>
                    <a:pt x="17779" y="173991"/>
                  </a:lnTo>
                  <a:lnTo>
                    <a:pt x="22860" y="185421"/>
                  </a:lnTo>
                  <a:lnTo>
                    <a:pt x="29210" y="195580"/>
                  </a:lnTo>
                  <a:lnTo>
                    <a:pt x="36829" y="204471"/>
                  </a:lnTo>
                  <a:lnTo>
                    <a:pt x="48260" y="213361"/>
                  </a:lnTo>
                  <a:lnTo>
                    <a:pt x="63500" y="222250"/>
                  </a:lnTo>
                  <a:lnTo>
                    <a:pt x="80010" y="231141"/>
                  </a:lnTo>
                  <a:lnTo>
                    <a:pt x="99060" y="240030"/>
                  </a:lnTo>
                  <a:lnTo>
                    <a:pt x="138429" y="257811"/>
                  </a:lnTo>
                  <a:lnTo>
                    <a:pt x="157479" y="260350"/>
                  </a:lnTo>
                  <a:lnTo>
                    <a:pt x="175260" y="259080"/>
                  </a:lnTo>
                  <a:lnTo>
                    <a:pt x="241300" y="2489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227070" y="5943600"/>
              <a:ext cx="214631" cy="370841"/>
            </a:xfrm>
            <a:custGeom>
              <a:avLst/>
              <a:gdLst/>
              <a:ahLst/>
              <a:cxnLst/>
              <a:rect l="0" t="0" r="0" b="0"/>
              <a:pathLst>
                <a:path w="214631" h="370841">
                  <a:moveTo>
                    <a:pt x="11430" y="0"/>
                  </a:moveTo>
                  <a:lnTo>
                    <a:pt x="5080" y="26670"/>
                  </a:lnTo>
                  <a:lnTo>
                    <a:pt x="2540" y="44450"/>
                  </a:lnTo>
                  <a:lnTo>
                    <a:pt x="1269" y="66040"/>
                  </a:lnTo>
                  <a:lnTo>
                    <a:pt x="0" y="91440"/>
                  </a:lnTo>
                  <a:lnTo>
                    <a:pt x="1269" y="115570"/>
                  </a:lnTo>
                  <a:lnTo>
                    <a:pt x="3809" y="140970"/>
                  </a:lnTo>
                  <a:lnTo>
                    <a:pt x="6350" y="165100"/>
                  </a:lnTo>
                  <a:lnTo>
                    <a:pt x="7619" y="187959"/>
                  </a:lnTo>
                  <a:lnTo>
                    <a:pt x="8890" y="208279"/>
                  </a:lnTo>
                  <a:lnTo>
                    <a:pt x="10159" y="228600"/>
                  </a:lnTo>
                  <a:lnTo>
                    <a:pt x="12700" y="245109"/>
                  </a:lnTo>
                  <a:lnTo>
                    <a:pt x="17780" y="260350"/>
                  </a:lnTo>
                  <a:lnTo>
                    <a:pt x="24130" y="275590"/>
                  </a:lnTo>
                  <a:lnTo>
                    <a:pt x="27939" y="292100"/>
                  </a:lnTo>
                  <a:lnTo>
                    <a:pt x="31750" y="311150"/>
                  </a:lnTo>
                  <a:lnTo>
                    <a:pt x="33020" y="330200"/>
                  </a:lnTo>
                  <a:lnTo>
                    <a:pt x="36830" y="345440"/>
                  </a:lnTo>
                  <a:lnTo>
                    <a:pt x="43180" y="358140"/>
                  </a:lnTo>
                  <a:lnTo>
                    <a:pt x="49530" y="370840"/>
                  </a:lnTo>
                  <a:lnTo>
                    <a:pt x="53339" y="370840"/>
                  </a:lnTo>
                  <a:lnTo>
                    <a:pt x="55880" y="364490"/>
                  </a:lnTo>
                  <a:lnTo>
                    <a:pt x="58420" y="353059"/>
                  </a:lnTo>
                  <a:lnTo>
                    <a:pt x="59689" y="337820"/>
                  </a:lnTo>
                  <a:lnTo>
                    <a:pt x="60959" y="321309"/>
                  </a:lnTo>
                  <a:lnTo>
                    <a:pt x="60959" y="303529"/>
                  </a:lnTo>
                  <a:lnTo>
                    <a:pt x="66039" y="288290"/>
                  </a:lnTo>
                  <a:lnTo>
                    <a:pt x="72389" y="275590"/>
                  </a:lnTo>
                  <a:lnTo>
                    <a:pt x="82550" y="264159"/>
                  </a:lnTo>
                  <a:lnTo>
                    <a:pt x="91439" y="254000"/>
                  </a:lnTo>
                  <a:lnTo>
                    <a:pt x="100330" y="243840"/>
                  </a:lnTo>
                  <a:lnTo>
                    <a:pt x="107950" y="234950"/>
                  </a:lnTo>
                  <a:lnTo>
                    <a:pt x="118109" y="231140"/>
                  </a:lnTo>
                  <a:lnTo>
                    <a:pt x="129539" y="231140"/>
                  </a:lnTo>
                  <a:lnTo>
                    <a:pt x="140970" y="234950"/>
                  </a:lnTo>
                  <a:lnTo>
                    <a:pt x="151130" y="240029"/>
                  </a:lnTo>
                  <a:lnTo>
                    <a:pt x="161289" y="246379"/>
                  </a:lnTo>
                  <a:lnTo>
                    <a:pt x="170180" y="252729"/>
                  </a:lnTo>
                  <a:lnTo>
                    <a:pt x="179070" y="261620"/>
                  </a:lnTo>
                  <a:lnTo>
                    <a:pt x="187959" y="271779"/>
                  </a:lnTo>
                  <a:lnTo>
                    <a:pt x="196850" y="283209"/>
                  </a:lnTo>
                  <a:lnTo>
                    <a:pt x="204470" y="295909"/>
                  </a:lnTo>
                  <a:lnTo>
                    <a:pt x="210820" y="309879"/>
                  </a:lnTo>
                  <a:lnTo>
                    <a:pt x="214630" y="355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557270" y="6111240"/>
              <a:ext cx="240031" cy="223520"/>
            </a:xfrm>
            <a:custGeom>
              <a:avLst/>
              <a:gdLst/>
              <a:ahLst/>
              <a:cxnLst/>
              <a:rect l="0" t="0" r="0" b="0"/>
              <a:pathLst>
                <a:path w="240031" h="223520">
                  <a:moveTo>
                    <a:pt x="11430" y="111760"/>
                  </a:moveTo>
                  <a:lnTo>
                    <a:pt x="31750" y="105410"/>
                  </a:lnTo>
                  <a:lnTo>
                    <a:pt x="43180" y="100330"/>
                  </a:lnTo>
                  <a:lnTo>
                    <a:pt x="57150" y="93980"/>
                  </a:lnTo>
                  <a:lnTo>
                    <a:pt x="71120" y="87630"/>
                  </a:lnTo>
                  <a:lnTo>
                    <a:pt x="85089" y="80010"/>
                  </a:lnTo>
                  <a:lnTo>
                    <a:pt x="99059" y="72389"/>
                  </a:lnTo>
                  <a:lnTo>
                    <a:pt x="111759" y="64769"/>
                  </a:lnTo>
                  <a:lnTo>
                    <a:pt x="123189" y="54610"/>
                  </a:lnTo>
                  <a:lnTo>
                    <a:pt x="134620" y="44450"/>
                  </a:lnTo>
                  <a:lnTo>
                    <a:pt x="143509" y="33019"/>
                  </a:lnTo>
                  <a:lnTo>
                    <a:pt x="147320" y="22860"/>
                  </a:lnTo>
                  <a:lnTo>
                    <a:pt x="147320" y="12700"/>
                  </a:lnTo>
                  <a:lnTo>
                    <a:pt x="144780" y="3810"/>
                  </a:lnTo>
                  <a:lnTo>
                    <a:pt x="139700" y="0"/>
                  </a:lnTo>
                  <a:lnTo>
                    <a:pt x="133350" y="0"/>
                  </a:lnTo>
                  <a:lnTo>
                    <a:pt x="127000" y="3810"/>
                  </a:lnTo>
                  <a:lnTo>
                    <a:pt x="118109" y="8889"/>
                  </a:lnTo>
                  <a:lnTo>
                    <a:pt x="107950" y="15239"/>
                  </a:lnTo>
                  <a:lnTo>
                    <a:pt x="96520" y="21589"/>
                  </a:lnTo>
                  <a:lnTo>
                    <a:pt x="83820" y="27939"/>
                  </a:lnTo>
                  <a:lnTo>
                    <a:pt x="69850" y="33019"/>
                  </a:lnTo>
                  <a:lnTo>
                    <a:pt x="54609" y="38100"/>
                  </a:lnTo>
                  <a:lnTo>
                    <a:pt x="43180" y="46989"/>
                  </a:lnTo>
                  <a:lnTo>
                    <a:pt x="34289" y="58419"/>
                  </a:lnTo>
                  <a:lnTo>
                    <a:pt x="26670" y="72389"/>
                  </a:lnTo>
                  <a:lnTo>
                    <a:pt x="19050" y="85089"/>
                  </a:lnTo>
                  <a:lnTo>
                    <a:pt x="2539" y="111760"/>
                  </a:lnTo>
                  <a:lnTo>
                    <a:pt x="0" y="125730"/>
                  </a:lnTo>
                  <a:lnTo>
                    <a:pt x="1270" y="140969"/>
                  </a:lnTo>
                  <a:lnTo>
                    <a:pt x="3809" y="156210"/>
                  </a:lnTo>
                  <a:lnTo>
                    <a:pt x="11430" y="171450"/>
                  </a:lnTo>
                  <a:lnTo>
                    <a:pt x="19050" y="185419"/>
                  </a:lnTo>
                  <a:lnTo>
                    <a:pt x="29209" y="199389"/>
                  </a:lnTo>
                  <a:lnTo>
                    <a:pt x="41909" y="208280"/>
                  </a:lnTo>
                  <a:lnTo>
                    <a:pt x="55880" y="213360"/>
                  </a:lnTo>
                  <a:lnTo>
                    <a:pt x="71120" y="218439"/>
                  </a:lnTo>
                  <a:lnTo>
                    <a:pt x="88900" y="220980"/>
                  </a:lnTo>
                  <a:lnTo>
                    <a:pt x="109220" y="222250"/>
                  </a:lnTo>
                  <a:lnTo>
                    <a:pt x="132080" y="223519"/>
                  </a:lnTo>
                  <a:lnTo>
                    <a:pt x="153670" y="222250"/>
                  </a:lnTo>
                  <a:lnTo>
                    <a:pt x="175259" y="217169"/>
                  </a:lnTo>
                  <a:lnTo>
                    <a:pt x="240030" y="2006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798570" y="6163309"/>
              <a:ext cx="265431" cy="171451"/>
            </a:xfrm>
            <a:custGeom>
              <a:avLst/>
              <a:gdLst/>
              <a:ahLst/>
              <a:cxnLst/>
              <a:rect l="0" t="0" r="0" b="0"/>
              <a:pathLst>
                <a:path w="265431" h="171451">
                  <a:moveTo>
                    <a:pt x="176530" y="21591"/>
                  </a:moveTo>
                  <a:lnTo>
                    <a:pt x="162559" y="7620"/>
                  </a:lnTo>
                  <a:lnTo>
                    <a:pt x="152400" y="3811"/>
                  </a:lnTo>
                  <a:lnTo>
                    <a:pt x="137159" y="1270"/>
                  </a:lnTo>
                  <a:lnTo>
                    <a:pt x="120650" y="0"/>
                  </a:lnTo>
                  <a:lnTo>
                    <a:pt x="106680" y="1270"/>
                  </a:lnTo>
                  <a:lnTo>
                    <a:pt x="95250" y="5081"/>
                  </a:lnTo>
                  <a:lnTo>
                    <a:pt x="83820" y="10161"/>
                  </a:lnTo>
                  <a:lnTo>
                    <a:pt x="72389" y="17781"/>
                  </a:lnTo>
                  <a:lnTo>
                    <a:pt x="60959" y="24131"/>
                  </a:lnTo>
                  <a:lnTo>
                    <a:pt x="48259" y="31750"/>
                  </a:lnTo>
                  <a:lnTo>
                    <a:pt x="35559" y="40641"/>
                  </a:lnTo>
                  <a:lnTo>
                    <a:pt x="24130" y="52070"/>
                  </a:lnTo>
                  <a:lnTo>
                    <a:pt x="11430" y="62231"/>
                  </a:lnTo>
                  <a:lnTo>
                    <a:pt x="3809" y="76200"/>
                  </a:lnTo>
                  <a:lnTo>
                    <a:pt x="1270" y="90170"/>
                  </a:lnTo>
                  <a:lnTo>
                    <a:pt x="0" y="105411"/>
                  </a:lnTo>
                  <a:lnTo>
                    <a:pt x="6350" y="119381"/>
                  </a:lnTo>
                  <a:lnTo>
                    <a:pt x="17780" y="133350"/>
                  </a:lnTo>
                  <a:lnTo>
                    <a:pt x="33020" y="147320"/>
                  </a:lnTo>
                  <a:lnTo>
                    <a:pt x="50800" y="156211"/>
                  </a:lnTo>
                  <a:lnTo>
                    <a:pt x="72389" y="162561"/>
                  </a:lnTo>
                  <a:lnTo>
                    <a:pt x="93980" y="166370"/>
                  </a:lnTo>
                  <a:lnTo>
                    <a:pt x="115570" y="168911"/>
                  </a:lnTo>
                  <a:lnTo>
                    <a:pt x="137159" y="170181"/>
                  </a:lnTo>
                  <a:lnTo>
                    <a:pt x="158750" y="171450"/>
                  </a:lnTo>
                  <a:lnTo>
                    <a:pt x="177800" y="170181"/>
                  </a:lnTo>
                  <a:lnTo>
                    <a:pt x="194309" y="165100"/>
                  </a:lnTo>
                  <a:lnTo>
                    <a:pt x="265430" y="1485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105909" y="6019800"/>
              <a:ext cx="30482" cy="355601"/>
            </a:xfrm>
            <a:custGeom>
              <a:avLst/>
              <a:gdLst/>
              <a:ahLst/>
              <a:cxnLst/>
              <a:rect l="0" t="0" r="0" b="0"/>
              <a:pathLst>
                <a:path w="30482" h="355601">
                  <a:moveTo>
                    <a:pt x="21591" y="0"/>
                  </a:moveTo>
                  <a:lnTo>
                    <a:pt x="7620" y="20320"/>
                  </a:lnTo>
                  <a:lnTo>
                    <a:pt x="3811" y="35559"/>
                  </a:lnTo>
                  <a:lnTo>
                    <a:pt x="1270" y="55879"/>
                  </a:lnTo>
                  <a:lnTo>
                    <a:pt x="0" y="80009"/>
                  </a:lnTo>
                  <a:lnTo>
                    <a:pt x="1270" y="102870"/>
                  </a:lnTo>
                  <a:lnTo>
                    <a:pt x="5081" y="124459"/>
                  </a:lnTo>
                  <a:lnTo>
                    <a:pt x="10161" y="147320"/>
                  </a:lnTo>
                  <a:lnTo>
                    <a:pt x="15241" y="171450"/>
                  </a:lnTo>
                  <a:lnTo>
                    <a:pt x="25400" y="224790"/>
                  </a:lnTo>
                  <a:lnTo>
                    <a:pt x="27941" y="250190"/>
                  </a:lnTo>
                  <a:lnTo>
                    <a:pt x="30481" y="274320"/>
                  </a:lnTo>
                  <a:lnTo>
                    <a:pt x="21591" y="355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4188459" y="6159500"/>
              <a:ext cx="281942" cy="203201"/>
            </a:xfrm>
            <a:custGeom>
              <a:avLst/>
              <a:gdLst/>
              <a:ahLst/>
              <a:cxnLst/>
              <a:rect l="0" t="0" r="0" b="0"/>
              <a:pathLst>
                <a:path w="281942" h="203201">
                  <a:moveTo>
                    <a:pt x="104141" y="0"/>
                  </a:moveTo>
                  <a:lnTo>
                    <a:pt x="83820" y="13970"/>
                  </a:lnTo>
                  <a:lnTo>
                    <a:pt x="74931" y="20320"/>
                  </a:lnTo>
                  <a:lnTo>
                    <a:pt x="66041" y="27940"/>
                  </a:lnTo>
                  <a:lnTo>
                    <a:pt x="58420" y="35559"/>
                  </a:lnTo>
                  <a:lnTo>
                    <a:pt x="44450" y="41909"/>
                  </a:lnTo>
                  <a:lnTo>
                    <a:pt x="29211" y="48259"/>
                  </a:lnTo>
                  <a:lnTo>
                    <a:pt x="11431" y="53340"/>
                  </a:lnTo>
                  <a:lnTo>
                    <a:pt x="3811" y="59690"/>
                  </a:lnTo>
                  <a:lnTo>
                    <a:pt x="0" y="66040"/>
                  </a:lnTo>
                  <a:lnTo>
                    <a:pt x="1270" y="73659"/>
                  </a:lnTo>
                  <a:lnTo>
                    <a:pt x="3811" y="81279"/>
                  </a:lnTo>
                  <a:lnTo>
                    <a:pt x="8891" y="90170"/>
                  </a:lnTo>
                  <a:lnTo>
                    <a:pt x="15241" y="97790"/>
                  </a:lnTo>
                  <a:lnTo>
                    <a:pt x="26670" y="106679"/>
                  </a:lnTo>
                  <a:lnTo>
                    <a:pt x="40641" y="114300"/>
                  </a:lnTo>
                  <a:lnTo>
                    <a:pt x="58420" y="123190"/>
                  </a:lnTo>
                  <a:lnTo>
                    <a:pt x="76200" y="129540"/>
                  </a:lnTo>
                  <a:lnTo>
                    <a:pt x="95250" y="135890"/>
                  </a:lnTo>
                  <a:lnTo>
                    <a:pt x="115570" y="140970"/>
                  </a:lnTo>
                  <a:lnTo>
                    <a:pt x="132081" y="147320"/>
                  </a:lnTo>
                  <a:lnTo>
                    <a:pt x="148591" y="154940"/>
                  </a:lnTo>
                  <a:lnTo>
                    <a:pt x="163831" y="162559"/>
                  </a:lnTo>
                  <a:lnTo>
                    <a:pt x="176531" y="170179"/>
                  </a:lnTo>
                  <a:lnTo>
                    <a:pt x="187961" y="179070"/>
                  </a:lnTo>
                  <a:lnTo>
                    <a:pt x="198120" y="186690"/>
                  </a:lnTo>
                  <a:lnTo>
                    <a:pt x="212091" y="191770"/>
                  </a:lnTo>
                  <a:lnTo>
                    <a:pt x="228600" y="195579"/>
                  </a:lnTo>
                  <a:lnTo>
                    <a:pt x="281941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699000" y="6210300"/>
              <a:ext cx="203201" cy="165101"/>
            </a:xfrm>
            <a:custGeom>
              <a:avLst/>
              <a:gdLst/>
              <a:ahLst/>
              <a:cxnLst/>
              <a:rect l="0" t="0" r="0" b="0"/>
              <a:pathLst>
                <a:path w="203201" h="165101">
                  <a:moveTo>
                    <a:pt x="0" y="0"/>
                  </a:moveTo>
                  <a:lnTo>
                    <a:pt x="26670" y="20320"/>
                  </a:lnTo>
                  <a:lnTo>
                    <a:pt x="36829" y="31750"/>
                  </a:lnTo>
                  <a:lnTo>
                    <a:pt x="44450" y="45720"/>
                  </a:lnTo>
                  <a:lnTo>
                    <a:pt x="50800" y="59690"/>
                  </a:lnTo>
                  <a:lnTo>
                    <a:pt x="60959" y="73659"/>
                  </a:lnTo>
                  <a:lnTo>
                    <a:pt x="72390" y="87629"/>
                  </a:lnTo>
                  <a:lnTo>
                    <a:pt x="86359" y="100329"/>
                  </a:lnTo>
                  <a:lnTo>
                    <a:pt x="100329" y="111759"/>
                  </a:lnTo>
                  <a:lnTo>
                    <a:pt x="113029" y="123190"/>
                  </a:lnTo>
                  <a:lnTo>
                    <a:pt x="125729" y="132079"/>
                  </a:lnTo>
                  <a:lnTo>
                    <a:pt x="140970" y="140970"/>
                  </a:lnTo>
                  <a:lnTo>
                    <a:pt x="156209" y="147320"/>
                  </a:lnTo>
                  <a:lnTo>
                    <a:pt x="20320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813300" y="6184900"/>
              <a:ext cx="63501" cy="393701"/>
            </a:xfrm>
            <a:custGeom>
              <a:avLst/>
              <a:gdLst/>
              <a:ahLst/>
              <a:cxnLst/>
              <a:rect l="0" t="0" r="0" b="0"/>
              <a:pathLst>
                <a:path w="63501" h="393701">
                  <a:moveTo>
                    <a:pt x="63500" y="0"/>
                  </a:moveTo>
                  <a:lnTo>
                    <a:pt x="49529" y="13970"/>
                  </a:lnTo>
                  <a:lnTo>
                    <a:pt x="45720" y="24129"/>
                  </a:lnTo>
                  <a:lnTo>
                    <a:pt x="43179" y="39370"/>
                  </a:lnTo>
                  <a:lnTo>
                    <a:pt x="41909" y="55879"/>
                  </a:lnTo>
                  <a:lnTo>
                    <a:pt x="39370" y="73659"/>
                  </a:lnTo>
                  <a:lnTo>
                    <a:pt x="33020" y="113029"/>
                  </a:lnTo>
                  <a:lnTo>
                    <a:pt x="30479" y="135890"/>
                  </a:lnTo>
                  <a:lnTo>
                    <a:pt x="27940" y="161290"/>
                  </a:lnTo>
                  <a:lnTo>
                    <a:pt x="26670" y="212090"/>
                  </a:lnTo>
                  <a:lnTo>
                    <a:pt x="25400" y="303529"/>
                  </a:lnTo>
                  <a:lnTo>
                    <a:pt x="25400" y="325119"/>
                  </a:lnTo>
                  <a:lnTo>
                    <a:pt x="22859" y="341630"/>
                  </a:lnTo>
                  <a:lnTo>
                    <a:pt x="17779" y="356869"/>
                  </a:lnTo>
                  <a:lnTo>
                    <a:pt x="0" y="393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940300" y="6214109"/>
              <a:ext cx="181610" cy="177801"/>
            </a:xfrm>
            <a:custGeom>
              <a:avLst/>
              <a:gdLst/>
              <a:ahLst/>
              <a:cxnLst/>
              <a:rect l="0" t="0" r="0" b="0"/>
              <a:pathLst>
                <a:path w="181610" h="177801">
                  <a:moveTo>
                    <a:pt x="88900" y="8891"/>
                  </a:moveTo>
                  <a:lnTo>
                    <a:pt x="88900" y="35561"/>
                  </a:lnTo>
                  <a:lnTo>
                    <a:pt x="86359" y="46991"/>
                  </a:lnTo>
                  <a:lnTo>
                    <a:pt x="81279" y="57150"/>
                  </a:lnTo>
                  <a:lnTo>
                    <a:pt x="74929" y="66041"/>
                  </a:lnTo>
                  <a:lnTo>
                    <a:pt x="71120" y="80011"/>
                  </a:lnTo>
                  <a:lnTo>
                    <a:pt x="68579" y="95250"/>
                  </a:lnTo>
                  <a:lnTo>
                    <a:pt x="67309" y="113031"/>
                  </a:lnTo>
                  <a:lnTo>
                    <a:pt x="68579" y="129541"/>
                  </a:lnTo>
                  <a:lnTo>
                    <a:pt x="72390" y="143511"/>
                  </a:lnTo>
                  <a:lnTo>
                    <a:pt x="77470" y="158750"/>
                  </a:lnTo>
                  <a:lnTo>
                    <a:pt x="88900" y="167641"/>
                  </a:lnTo>
                  <a:lnTo>
                    <a:pt x="102870" y="173991"/>
                  </a:lnTo>
                  <a:lnTo>
                    <a:pt x="119379" y="177800"/>
                  </a:lnTo>
                  <a:lnTo>
                    <a:pt x="133350" y="176531"/>
                  </a:lnTo>
                  <a:lnTo>
                    <a:pt x="144779" y="171450"/>
                  </a:lnTo>
                  <a:lnTo>
                    <a:pt x="156209" y="163831"/>
                  </a:lnTo>
                  <a:lnTo>
                    <a:pt x="165100" y="153670"/>
                  </a:lnTo>
                  <a:lnTo>
                    <a:pt x="171450" y="140970"/>
                  </a:lnTo>
                  <a:lnTo>
                    <a:pt x="177800" y="125731"/>
                  </a:lnTo>
                  <a:lnTo>
                    <a:pt x="180340" y="113031"/>
                  </a:lnTo>
                  <a:lnTo>
                    <a:pt x="181609" y="99061"/>
                  </a:lnTo>
                  <a:lnTo>
                    <a:pt x="180340" y="86361"/>
                  </a:lnTo>
                  <a:lnTo>
                    <a:pt x="176529" y="71120"/>
                  </a:lnTo>
                  <a:lnTo>
                    <a:pt x="171450" y="55881"/>
                  </a:lnTo>
                  <a:lnTo>
                    <a:pt x="165100" y="40641"/>
                  </a:lnTo>
                  <a:lnTo>
                    <a:pt x="154940" y="27941"/>
                  </a:lnTo>
                  <a:lnTo>
                    <a:pt x="143509" y="19050"/>
                  </a:lnTo>
                  <a:lnTo>
                    <a:pt x="129540" y="11431"/>
                  </a:lnTo>
                  <a:lnTo>
                    <a:pt x="113029" y="6350"/>
                  </a:lnTo>
                  <a:lnTo>
                    <a:pt x="95250" y="2541"/>
                  </a:lnTo>
                  <a:lnTo>
                    <a:pt x="76200" y="1270"/>
                  </a:lnTo>
                  <a:lnTo>
                    <a:pt x="59690" y="0"/>
                  </a:lnTo>
                  <a:lnTo>
                    <a:pt x="43179" y="2541"/>
                  </a:lnTo>
                  <a:lnTo>
                    <a:pt x="0" y="88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204459" y="6210300"/>
              <a:ext cx="320042" cy="190501"/>
            </a:xfrm>
            <a:custGeom>
              <a:avLst/>
              <a:gdLst/>
              <a:ahLst/>
              <a:cxnLst/>
              <a:rect l="0" t="0" r="0" b="0"/>
              <a:pathLst>
                <a:path w="320042" h="190501">
                  <a:moveTo>
                    <a:pt x="15241" y="0"/>
                  </a:moveTo>
                  <a:lnTo>
                    <a:pt x="1270" y="20320"/>
                  </a:lnTo>
                  <a:lnTo>
                    <a:pt x="0" y="31750"/>
                  </a:lnTo>
                  <a:lnTo>
                    <a:pt x="2541" y="45720"/>
                  </a:lnTo>
                  <a:lnTo>
                    <a:pt x="6350" y="59690"/>
                  </a:lnTo>
                  <a:lnTo>
                    <a:pt x="12700" y="73659"/>
                  </a:lnTo>
                  <a:lnTo>
                    <a:pt x="19050" y="87629"/>
                  </a:lnTo>
                  <a:lnTo>
                    <a:pt x="26670" y="100329"/>
                  </a:lnTo>
                  <a:lnTo>
                    <a:pt x="33020" y="113029"/>
                  </a:lnTo>
                  <a:lnTo>
                    <a:pt x="38100" y="127000"/>
                  </a:lnTo>
                  <a:lnTo>
                    <a:pt x="43181" y="139700"/>
                  </a:lnTo>
                  <a:lnTo>
                    <a:pt x="53341" y="151129"/>
                  </a:lnTo>
                  <a:lnTo>
                    <a:pt x="67311" y="161290"/>
                  </a:lnTo>
                  <a:lnTo>
                    <a:pt x="83820" y="171450"/>
                  </a:lnTo>
                  <a:lnTo>
                    <a:pt x="100331" y="175259"/>
                  </a:lnTo>
                  <a:lnTo>
                    <a:pt x="116841" y="173990"/>
                  </a:lnTo>
                  <a:lnTo>
                    <a:pt x="134620" y="171450"/>
                  </a:lnTo>
                  <a:lnTo>
                    <a:pt x="149861" y="165100"/>
                  </a:lnTo>
                  <a:lnTo>
                    <a:pt x="163831" y="156209"/>
                  </a:lnTo>
                  <a:lnTo>
                    <a:pt x="177800" y="147320"/>
                  </a:lnTo>
                  <a:lnTo>
                    <a:pt x="190500" y="135890"/>
                  </a:lnTo>
                  <a:lnTo>
                    <a:pt x="200661" y="124459"/>
                  </a:lnTo>
                  <a:lnTo>
                    <a:pt x="210820" y="113029"/>
                  </a:lnTo>
                  <a:lnTo>
                    <a:pt x="217170" y="99059"/>
                  </a:lnTo>
                  <a:lnTo>
                    <a:pt x="222250" y="83820"/>
                  </a:lnTo>
                  <a:lnTo>
                    <a:pt x="224791" y="68579"/>
                  </a:lnTo>
                  <a:lnTo>
                    <a:pt x="229870" y="55879"/>
                  </a:lnTo>
                  <a:lnTo>
                    <a:pt x="236220" y="44450"/>
                  </a:lnTo>
                  <a:lnTo>
                    <a:pt x="242570" y="34290"/>
                  </a:lnTo>
                  <a:lnTo>
                    <a:pt x="245111" y="31750"/>
                  </a:lnTo>
                  <a:lnTo>
                    <a:pt x="242570" y="36829"/>
                  </a:lnTo>
                  <a:lnTo>
                    <a:pt x="238761" y="45720"/>
                  </a:lnTo>
                  <a:lnTo>
                    <a:pt x="238761" y="55879"/>
                  </a:lnTo>
                  <a:lnTo>
                    <a:pt x="242570" y="67309"/>
                  </a:lnTo>
                  <a:lnTo>
                    <a:pt x="246381" y="78740"/>
                  </a:lnTo>
                  <a:lnTo>
                    <a:pt x="251461" y="91440"/>
                  </a:lnTo>
                  <a:lnTo>
                    <a:pt x="256541" y="106679"/>
                  </a:lnTo>
                  <a:lnTo>
                    <a:pt x="260350" y="121920"/>
                  </a:lnTo>
                  <a:lnTo>
                    <a:pt x="269241" y="135890"/>
                  </a:lnTo>
                  <a:lnTo>
                    <a:pt x="280670" y="149859"/>
                  </a:lnTo>
                  <a:lnTo>
                    <a:pt x="320041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600700" y="6174740"/>
              <a:ext cx="177801" cy="167640"/>
            </a:xfrm>
            <a:custGeom>
              <a:avLst/>
              <a:gdLst/>
              <a:ahLst/>
              <a:cxnLst/>
              <a:rect l="0" t="0" r="0" b="0"/>
              <a:pathLst>
                <a:path w="177801" h="167640">
                  <a:moveTo>
                    <a:pt x="0" y="48260"/>
                  </a:moveTo>
                  <a:lnTo>
                    <a:pt x="0" y="125730"/>
                  </a:lnTo>
                  <a:lnTo>
                    <a:pt x="2540" y="140969"/>
                  </a:lnTo>
                  <a:lnTo>
                    <a:pt x="7620" y="153669"/>
                  </a:lnTo>
                  <a:lnTo>
                    <a:pt x="13970" y="165100"/>
                  </a:lnTo>
                  <a:lnTo>
                    <a:pt x="17779" y="167639"/>
                  </a:lnTo>
                  <a:lnTo>
                    <a:pt x="20320" y="162560"/>
                  </a:lnTo>
                  <a:lnTo>
                    <a:pt x="21590" y="153669"/>
                  </a:lnTo>
                  <a:lnTo>
                    <a:pt x="22859" y="140969"/>
                  </a:lnTo>
                  <a:lnTo>
                    <a:pt x="24129" y="125730"/>
                  </a:lnTo>
                  <a:lnTo>
                    <a:pt x="24129" y="107950"/>
                  </a:lnTo>
                  <a:lnTo>
                    <a:pt x="27940" y="93980"/>
                  </a:lnTo>
                  <a:lnTo>
                    <a:pt x="33020" y="81280"/>
                  </a:lnTo>
                  <a:lnTo>
                    <a:pt x="38100" y="71119"/>
                  </a:lnTo>
                  <a:lnTo>
                    <a:pt x="46990" y="58419"/>
                  </a:lnTo>
                  <a:lnTo>
                    <a:pt x="57150" y="46989"/>
                  </a:lnTo>
                  <a:lnTo>
                    <a:pt x="67309" y="34289"/>
                  </a:lnTo>
                  <a:lnTo>
                    <a:pt x="86359" y="13969"/>
                  </a:lnTo>
                  <a:lnTo>
                    <a:pt x="96520" y="3810"/>
                  </a:lnTo>
                  <a:lnTo>
                    <a:pt x="106679" y="0"/>
                  </a:lnTo>
                  <a:lnTo>
                    <a:pt x="116840" y="1269"/>
                  </a:lnTo>
                  <a:lnTo>
                    <a:pt x="177800" y="101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6097270" y="6125209"/>
              <a:ext cx="237490" cy="246382"/>
            </a:xfrm>
            <a:custGeom>
              <a:avLst/>
              <a:gdLst/>
              <a:ahLst/>
              <a:cxnLst/>
              <a:rect l="0" t="0" r="0" b="0"/>
              <a:pathLst>
                <a:path w="237490" h="246382">
                  <a:moveTo>
                    <a:pt x="201930" y="21591"/>
                  </a:moveTo>
                  <a:lnTo>
                    <a:pt x="175259" y="21591"/>
                  </a:lnTo>
                  <a:lnTo>
                    <a:pt x="162559" y="19050"/>
                  </a:lnTo>
                  <a:lnTo>
                    <a:pt x="149859" y="13970"/>
                  </a:lnTo>
                  <a:lnTo>
                    <a:pt x="138430" y="7620"/>
                  </a:lnTo>
                  <a:lnTo>
                    <a:pt x="124459" y="3811"/>
                  </a:lnTo>
                  <a:lnTo>
                    <a:pt x="109220" y="1270"/>
                  </a:lnTo>
                  <a:lnTo>
                    <a:pt x="93980" y="0"/>
                  </a:lnTo>
                  <a:lnTo>
                    <a:pt x="78739" y="1270"/>
                  </a:lnTo>
                  <a:lnTo>
                    <a:pt x="64770" y="5081"/>
                  </a:lnTo>
                  <a:lnTo>
                    <a:pt x="50800" y="10161"/>
                  </a:lnTo>
                  <a:lnTo>
                    <a:pt x="25400" y="20320"/>
                  </a:lnTo>
                  <a:lnTo>
                    <a:pt x="11430" y="25400"/>
                  </a:lnTo>
                  <a:lnTo>
                    <a:pt x="5080" y="34291"/>
                  </a:lnTo>
                  <a:lnTo>
                    <a:pt x="1270" y="45720"/>
                  </a:lnTo>
                  <a:lnTo>
                    <a:pt x="0" y="58420"/>
                  </a:lnTo>
                  <a:lnTo>
                    <a:pt x="5080" y="67311"/>
                  </a:lnTo>
                  <a:lnTo>
                    <a:pt x="13970" y="73661"/>
                  </a:lnTo>
                  <a:lnTo>
                    <a:pt x="26670" y="77470"/>
                  </a:lnTo>
                  <a:lnTo>
                    <a:pt x="40639" y="83820"/>
                  </a:lnTo>
                  <a:lnTo>
                    <a:pt x="58420" y="92711"/>
                  </a:lnTo>
                  <a:lnTo>
                    <a:pt x="76200" y="102870"/>
                  </a:lnTo>
                  <a:lnTo>
                    <a:pt x="95250" y="115570"/>
                  </a:lnTo>
                  <a:lnTo>
                    <a:pt x="115570" y="129541"/>
                  </a:lnTo>
                  <a:lnTo>
                    <a:pt x="135889" y="144781"/>
                  </a:lnTo>
                  <a:lnTo>
                    <a:pt x="153670" y="158750"/>
                  </a:lnTo>
                  <a:lnTo>
                    <a:pt x="170180" y="171450"/>
                  </a:lnTo>
                  <a:lnTo>
                    <a:pt x="184150" y="185420"/>
                  </a:lnTo>
                  <a:lnTo>
                    <a:pt x="200659" y="196850"/>
                  </a:lnTo>
                  <a:lnTo>
                    <a:pt x="215900" y="208281"/>
                  </a:lnTo>
                  <a:lnTo>
                    <a:pt x="232409" y="217170"/>
                  </a:lnTo>
                  <a:lnTo>
                    <a:pt x="237489" y="226061"/>
                  </a:lnTo>
                  <a:lnTo>
                    <a:pt x="236220" y="232411"/>
                  </a:lnTo>
                  <a:lnTo>
                    <a:pt x="228600" y="238761"/>
                  </a:lnTo>
                  <a:lnTo>
                    <a:pt x="214630" y="242570"/>
                  </a:lnTo>
                  <a:lnTo>
                    <a:pt x="194309" y="245111"/>
                  </a:lnTo>
                  <a:lnTo>
                    <a:pt x="171450" y="246381"/>
                  </a:lnTo>
                  <a:lnTo>
                    <a:pt x="149859" y="246381"/>
                  </a:lnTo>
                  <a:lnTo>
                    <a:pt x="127000" y="245111"/>
                  </a:lnTo>
                  <a:lnTo>
                    <a:pt x="49530" y="2120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6375400" y="6214109"/>
              <a:ext cx="260351" cy="170182"/>
            </a:xfrm>
            <a:custGeom>
              <a:avLst/>
              <a:gdLst/>
              <a:ahLst/>
              <a:cxnLst/>
              <a:rect l="0" t="0" r="0" b="0"/>
              <a:pathLst>
                <a:path w="260351" h="170182">
                  <a:moveTo>
                    <a:pt x="88900" y="59691"/>
                  </a:moveTo>
                  <a:lnTo>
                    <a:pt x="74929" y="93981"/>
                  </a:lnTo>
                  <a:lnTo>
                    <a:pt x="73659" y="107950"/>
                  </a:lnTo>
                  <a:lnTo>
                    <a:pt x="76200" y="120650"/>
                  </a:lnTo>
                  <a:lnTo>
                    <a:pt x="80009" y="134620"/>
                  </a:lnTo>
                  <a:lnTo>
                    <a:pt x="86359" y="146050"/>
                  </a:lnTo>
                  <a:lnTo>
                    <a:pt x="92709" y="157481"/>
                  </a:lnTo>
                  <a:lnTo>
                    <a:pt x="100329" y="166370"/>
                  </a:lnTo>
                  <a:lnTo>
                    <a:pt x="109220" y="170181"/>
                  </a:lnTo>
                  <a:lnTo>
                    <a:pt x="119379" y="170181"/>
                  </a:lnTo>
                  <a:lnTo>
                    <a:pt x="130809" y="167641"/>
                  </a:lnTo>
                  <a:lnTo>
                    <a:pt x="143509" y="165100"/>
                  </a:lnTo>
                  <a:lnTo>
                    <a:pt x="157480" y="163831"/>
                  </a:lnTo>
                  <a:lnTo>
                    <a:pt x="172719" y="162561"/>
                  </a:lnTo>
                  <a:lnTo>
                    <a:pt x="186690" y="158750"/>
                  </a:lnTo>
                  <a:lnTo>
                    <a:pt x="200659" y="151131"/>
                  </a:lnTo>
                  <a:lnTo>
                    <a:pt x="214630" y="140970"/>
                  </a:lnTo>
                  <a:lnTo>
                    <a:pt x="226059" y="132081"/>
                  </a:lnTo>
                  <a:lnTo>
                    <a:pt x="237490" y="124461"/>
                  </a:lnTo>
                  <a:lnTo>
                    <a:pt x="246380" y="115570"/>
                  </a:lnTo>
                  <a:lnTo>
                    <a:pt x="254000" y="102870"/>
                  </a:lnTo>
                  <a:lnTo>
                    <a:pt x="257809" y="86361"/>
                  </a:lnTo>
                  <a:lnTo>
                    <a:pt x="260350" y="69850"/>
                  </a:lnTo>
                  <a:lnTo>
                    <a:pt x="256540" y="54611"/>
                  </a:lnTo>
                  <a:lnTo>
                    <a:pt x="248919" y="41911"/>
                  </a:lnTo>
                  <a:lnTo>
                    <a:pt x="237490" y="31750"/>
                  </a:lnTo>
                  <a:lnTo>
                    <a:pt x="223519" y="22861"/>
                  </a:lnTo>
                  <a:lnTo>
                    <a:pt x="207009" y="15241"/>
                  </a:lnTo>
                  <a:lnTo>
                    <a:pt x="189230" y="8891"/>
                  </a:lnTo>
                  <a:lnTo>
                    <a:pt x="166369" y="5081"/>
                  </a:lnTo>
                  <a:lnTo>
                    <a:pt x="142240" y="1270"/>
                  </a:lnTo>
                  <a:lnTo>
                    <a:pt x="115570" y="0"/>
                  </a:lnTo>
                  <a:lnTo>
                    <a:pt x="91440" y="0"/>
                  </a:lnTo>
                  <a:lnTo>
                    <a:pt x="68579" y="1270"/>
                  </a:lnTo>
                  <a:lnTo>
                    <a:pt x="0" y="88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6658609" y="5994400"/>
              <a:ext cx="85092" cy="381001"/>
            </a:xfrm>
            <a:custGeom>
              <a:avLst/>
              <a:gdLst/>
              <a:ahLst/>
              <a:cxnLst/>
              <a:rect l="0" t="0" r="0" b="0"/>
              <a:pathLst>
                <a:path w="85092" h="381001">
                  <a:moveTo>
                    <a:pt x="21591" y="0"/>
                  </a:moveTo>
                  <a:lnTo>
                    <a:pt x="7621" y="20320"/>
                  </a:lnTo>
                  <a:lnTo>
                    <a:pt x="3810" y="31750"/>
                  </a:lnTo>
                  <a:lnTo>
                    <a:pt x="1271" y="45720"/>
                  </a:lnTo>
                  <a:lnTo>
                    <a:pt x="0" y="59690"/>
                  </a:lnTo>
                  <a:lnTo>
                    <a:pt x="1271" y="76200"/>
                  </a:lnTo>
                  <a:lnTo>
                    <a:pt x="5081" y="95250"/>
                  </a:lnTo>
                  <a:lnTo>
                    <a:pt x="10160" y="114300"/>
                  </a:lnTo>
                  <a:lnTo>
                    <a:pt x="13971" y="134620"/>
                  </a:lnTo>
                  <a:lnTo>
                    <a:pt x="16510" y="157479"/>
                  </a:lnTo>
                  <a:lnTo>
                    <a:pt x="17781" y="181609"/>
                  </a:lnTo>
                  <a:lnTo>
                    <a:pt x="22860" y="203200"/>
                  </a:lnTo>
                  <a:lnTo>
                    <a:pt x="27941" y="222250"/>
                  </a:lnTo>
                  <a:lnTo>
                    <a:pt x="34291" y="241300"/>
                  </a:lnTo>
                  <a:lnTo>
                    <a:pt x="39371" y="261620"/>
                  </a:lnTo>
                  <a:lnTo>
                    <a:pt x="44450" y="281940"/>
                  </a:lnTo>
                  <a:lnTo>
                    <a:pt x="49531" y="302259"/>
                  </a:lnTo>
                  <a:lnTo>
                    <a:pt x="55881" y="320040"/>
                  </a:lnTo>
                  <a:lnTo>
                    <a:pt x="63500" y="336550"/>
                  </a:lnTo>
                  <a:lnTo>
                    <a:pt x="85091" y="381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6836409" y="6210300"/>
              <a:ext cx="275592" cy="199391"/>
            </a:xfrm>
            <a:custGeom>
              <a:avLst/>
              <a:gdLst/>
              <a:ahLst/>
              <a:cxnLst/>
              <a:rect l="0" t="0" r="0" b="0"/>
              <a:pathLst>
                <a:path w="275592" h="199391">
                  <a:moveTo>
                    <a:pt x="21591" y="0"/>
                  </a:moveTo>
                  <a:lnTo>
                    <a:pt x="7621" y="20320"/>
                  </a:lnTo>
                  <a:lnTo>
                    <a:pt x="3810" y="31750"/>
                  </a:lnTo>
                  <a:lnTo>
                    <a:pt x="1271" y="45720"/>
                  </a:lnTo>
                  <a:lnTo>
                    <a:pt x="0" y="59690"/>
                  </a:lnTo>
                  <a:lnTo>
                    <a:pt x="1271" y="76200"/>
                  </a:lnTo>
                  <a:lnTo>
                    <a:pt x="5081" y="95250"/>
                  </a:lnTo>
                  <a:lnTo>
                    <a:pt x="10160" y="114300"/>
                  </a:lnTo>
                  <a:lnTo>
                    <a:pt x="19050" y="128270"/>
                  </a:lnTo>
                  <a:lnTo>
                    <a:pt x="27941" y="139700"/>
                  </a:lnTo>
                  <a:lnTo>
                    <a:pt x="38100" y="147320"/>
                  </a:lnTo>
                  <a:lnTo>
                    <a:pt x="49531" y="152400"/>
                  </a:lnTo>
                  <a:lnTo>
                    <a:pt x="62231" y="153670"/>
                  </a:lnTo>
                  <a:lnTo>
                    <a:pt x="87631" y="152400"/>
                  </a:lnTo>
                  <a:lnTo>
                    <a:pt x="118110" y="152400"/>
                  </a:lnTo>
                  <a:lnTo>
                    <a:pt x="129541" y="147320"/>
                  </a:lnTo>
                  <a:lnTo>
                    <a:pt x="138431" y="137159"/>
                  </a:lnTo>
                  <a:lnTo>
                    <a:pt x="162560" y="100329"/>
                  </a:lnTo>
                  <a:lnTo>
                    <a:pt x="170181" y="88900"/>
                  </a:lnTo>
                  <a:lnTo>
                    <a:pt x="175260" y="74929"/>
                  </a:lnTo>
                  <a:lnTo>
                    <a:pt x="179071" y="59690"/>
                  </a:lnTo>
                  <a:lnTo>
                    <a:pt x="181610" y="44450"/>
                  </a:lnTo>
                  <a:lnTo>
                    <a:pt x="180341" y="36829"/>
                  </a:lnTo>
                  <a:lnTo>
                    <a:pt x="176531" y="34290"/>
                  </a:lnTo>
                  <a:lnTo>
                    <a:pt x="171450" y="35559"/>
                  </a:lnTo>
                  <a:lnTo>
                    <a:pt x="171450" y="41909"/>
                  </a:lnTo>
                  <a:lnTo>
                    <a:pt x="173991" y="52070"/>
                  </a:lnTo>
                  <a:lnTo>
                    <a:pt x="177800" y="64770"/>
                  </a:lnTo>
                  <a:lnTo>
                    <a:pt x="180341" y="80009"/>
                  </a:lnTo>
                  <a:lnTo>
                    <a:pt x="182881" y="96520"/>
                  </a:lnTo>
                  <a:lnTo>
                    <a:pt x="184150" y="115570"/>
                  </a:lnTo>
                  <a:lnTo>
                    <a:pt x="187960" y="132079"/>
                  </a:lnTo>
                  <a:lnTo>
                    <a:pt x="193041" y="147320"/>
                  </a:lnTo>
                  <a:lnTo>
                    <a:pt x="199391" y="161290"/>
                  </a:lnTo>
                  <a:lnTo>
                    <a:pt x="208281" y="173990"/>
                  </a:lnTo>
                  <a:lnTo>
                    <a:pt x="217171" y="185420"/>
                  </a:lnTo>
                  <a:lnTo>
                    <a:pt x="228600" y="195579"/>
                  </a:lnTo>
                  <a:lnTo>
                    <a:pt x="238760" y="199390"/>
                  </a:lnTo>
                  <a:lnTo>
                    <a:pt x="247650" y="199390"/>
                  </a:lnTo>
                  <a:lnTo>
                    <a:pt x="275591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7185659" y="6146800"/>
              <a:ext cx="78742" cy="279401"/>
            </a:xfrm>
            <a:custGeom>
              <a:avLst/>
              <a:gdLst/>
              <a:ahLst/>
              <a:cxnLst/>
              <a:rect l="0" t="0" r="0" b="0"/>
              <a:pathLst>
                <a:path w="78742" h="279401">
                  <a:moveTo>
                    <a:pt x="15241" y="0"/>
                  </a:moveTo>
                  <a:lnTo>
                    <a:pt x="1271" y="20320"/>
                  </a:lnTo>
                  <a:lnTo>
                    <a:pt x="0" y="35559"/>
                  </a:lnTo>
                  <a:lnTo>
                    <a:pt x="2541" y="55879"/>
                  </a:lnTo>
                  <a:lnTo>
                    <a:pt x="15241" y="124459"/>
                  </a:lnTo>
                  <a:lnTo>
                    <a:pt x="19050" y="147320"/>
                  </a:lnTo>
                  <a:lnTo>
                    <a:pt x="25400" y="168909"/>
                  </a:lnTo>
                  <a:lnTo>
                    <a:pt x="31750" y="190500"/>
                  </a:lnTo>
                  <a:lnTo>
                    <a:pt x="39371" y="210820"/>
                  </a:lnTo>
                  <a:lnTo>
                    <a:pt x="46991" y="228600"/>
                  </a:lnTo>
                  <a:lnTo>
                    <a:pt x="54610" y="242570"/>
                  </a:lnTo>
                  <a:lnTo>
                    <a:pt x="78741" y="279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7086600" y="6273800"/>
              <a:ext cx="279401" cy="24130"/>
            </a:xfrm>
            <a:custGeom>
              <a:avLst/>
              <a:gdLst/>
              <a:ahLst/>
              <a:cxnLst/>
              <a:rect l="0" t="0" r="0" b="0"/>
              <a:pathLst>
                <a:path w="279401" h="24130">
                  <a:moveTo>
                    <a:pt x="0" y="0"/>
                  </a:moveTo>
                  <a:lnTo>
                    <a:pt x="26669" y="0"/>
                  </a:lnTo>
                  <a:lnTo>
                    <a:pt x="41909" y="2540"/>
                  </a:lnTo>
                  <a:lnTo>
                    <a:pt x="58419" y="7620"/>
                  </a:lnTo>
                  <a:lnTo>
                    <a:pt x="77469" y="13970"/>
                  </a:lnTo>
                  <a:lnTo>
                    <a:pt x="96519" y="17779"/>
                  </a:lnTo>
                  <a:lnTo>
                    <a:pt x="116840" y="20320"/>
                  </a:lnTo>
                  <a:lnTo>
                    <a:pt x="137159" y="21590"/>
                  </a:lnTo>
                  <a:lnTo>
                    <a:pt x="157480" y="22859"/>
                  </a:lnTo>
                  <a:lnTo>
                    <a:pt x="199390" y="24129"/>
                  </a:lnTo>
                  <a:lnTo>
                    <a:pt x="217169" y="21590"/>
                  </a:lnTo>
                  <a:lnTo>
                    <a:pt x="233680" y="17779"/>
                  </a:lnTo>
                  <a:lnTo>
                    <a:pt x="279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7416800" y="6210300"/>
              <a:ext cx="63501" cy="215901"/>
            </a:xfrm>
            <a:custGeom>
              <a:avLst/>
              <a:gdLst/>
              <a:ahLst/>
              <a:cxnLst/>
              <a:rect l="0" t="0" r="0" b="0"/>
              <a:pathLst>
                <a:path w="63501" h="215901">
                  <a:moveTo>
                    <a:pt x="0" y="0"/>
                  </a:moveTo>
                  <a:lnTo>
                    <a:pt x="0" y="34290"/>
                  </a:lnTo>
                  <a:lnTo>
                    <a:pt x="1269" y="48259"/>
                  </a:lnTo>
                  <a:lnTo>
                    <a:pt x="3809" y="60959"/>
                  </a:lnTo>
                  <a:lnTo>
                    <a:pt x="6350" y="74929"/>
                  </a:lnTo>
                  <a:lnTo>
                    <a:pt x="11430" y="91440"/>
                  </a:lnTo>
                  <a:lnTo>
                    <a:pt x="17780" y="107950"/>
                  </a:lnTo>
                  <a:lnTo>
                    <a:pt x="24130" y="127000"/>
                  </a:lnTo>
                  <a:lnTo>
                    <a:pt x="31750" y="146050"/>
                  </a:lnTo>
                  <a:lnTo>
                    <a:pt x="39369" y="163829"/>
                  </a:lnTo>
                  <a:lnTo>
                    <a:pt x="63500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7493000" y="6168390"/>
              <a:ext cx="209551" cy="251461"/>
            </a:xfrm>
            <a:custGeom>
              <a:avLst/>
              <a:gdLst/>
              <a:ahLst/>
              <a:cxnLst/>
              <a:rect l="0" t="0" r="0" b="0"/>
              <a:pathLst>
                <a:path w="209551" h="251461">
                  <a:moveTo>
                    <a:pt x="63500" y="105410"/>
                  </a:moveTo>
                  <a:lnTo>
                    <a:pt x="57150" y="125730"/>
                  </a:lnTo>
                  <a:lnTo>
                    <a:pt x="54609" y="137160"/>
                  </a:lnTo>
                  <a:lnTo>
                    <a:pt x="53340" y="151130"/>
                  </a:lnTo>
                  <a:lnTo>
                    <a:pt x="52069" y="165100"/>
                  </a:lnTo>
                  <a:lnTo>
                    <a:pt x="53340" y="179069"/>
                  </a:lnTo>
                  <a:lnTo>
                    <a:pt x="55880" y="193039"/>
                  </a:lnTo>
                  <a:lnTo>
                    <a:pt x="58419" y="205739"/>
                  </a:lnTo>
                  <a:lnTo>
                    <a:pt x="62230" y="217169"/>
                  </a:lnTo>
                  <a:lnTo>
                    <a:pt x="68580" y="228600"/>
                  </a:lnTo>
                  <a:lnTo>
                    <a:pt x="74930" y="237489"/>
                  </a:lnTo>
                  <a:lnTo>
                    <a:pt x="86359" y="245110"/>
                  </a:lnTo>
                  <a:lnTo>
                    <a:pt x="101600" y="248919"/>
                  </a:lnTo>
                  <a:lnTo>
                    <a:pt x="118109" y="251460"/>
                  </a:lnTo>
                  <a:lnTo>
                    <a:pt x="134619" y="251460"/>
                  </a:lnTo>
                  <a:lnTo>
                    <a:pt x="148590" y="247650"/>
                  </a:lnTo>
                  <a:lnTo>
                    <a:pt x="162559" y="242569"/>
                  </a:lnTo>
                  <a:lnTo>
                    <a:pt x="175259" y="234950"/>
                  </a:lnTo>
                  <a:lnTo>
                    <a:pt x="185419" y="226060"/>
                  </a:lnTo>
                  <a:lnTo>
                    <a:pt x="195580" y="214630"/>
                  </a:lnTo>
                  <a:lnTo>
                    <a:pt x="201930" y="200660"/>
                  </a:lnTo>
                  <a:lnTo>
                    <a:pt x="207009" y="184150"/>
                  </a:lnTo>
                  <a:lnTo>
                    <a:pt x="209550" y="166369"/>
                  </a:lnTo>
                  <a:lnTo>
                    <a:pt x="209550" y="146050"/>
                  </a:lnTo>
                  <a:lnTo>
                    <a:pt x="205740" y="124460"/>
                  </a:lnTo>
                  <a:lnTo>
                    <a:pt x="200659" y="101600"/>
                  </a:lnTo>
                  <a:lnTo>
                    <a:pt x="190500" y="81280"/>
                  </a:lnTo>
                  <a:lnTo>
                    <a:pt x="176530" y="63500"/>
                  </a:lnTo>
                  <a:lnTo>
                    <a:pt x="160019" y="48260"/>
                  </a:lnTo>
                  <a:lnTo>
                    <a:pt x="142240" y="34289"/>
                  </a:lnTo>
                  <a:lnTo>
                    <a:pt x="123190" y="22860"/>
                  </a:lnTo>
                  <a:lnTo>
                    <a:pt x="102869" y="12700"/>
                  </a:lnTo>
                  <a:lnTo>
                    <a:pt x="82550" y="5080"/>
                  </a:lnTo>
                  <a:lnTo>
                    <a:pt x="62230" y="0"/>
                  </a:lnTo>
                  <a:lnTo>
                    <a:pt x="0" y="165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7735569" y="6177279"/>
              <a:ext cx="252732" cy="198122"/>
            </a:xfrm>
            <a:custGeom>
              <a:avLst/>
              <a:gdLst/>
              <a:ahLst/>
              <a:cxnLst/>
              <a:rect l="0" t="0" r="0" b="0"/>
              <a:pathLst>
                <a:path w="252732" h="198122">
                  <a:moveTo>
                    <a:pt x="24131" y="33021"/>
                  </a:moveTo>
                  <a:lnTo>
                    <a:pt x="10161" y="53341"/>
                  </a:lnTo>
                  <a:lnTo>
                    <a:pt x="6350" y="64771"/>
                  </a:lnTo>
                  <a:lnTo>
                    <a:pt x="3811" y="78741"/>
                  </a:lnTo>
                  <a:lnTo>
                    <a:pt x="2540" y="92711"/>
                  </a:lnTo>
                  <a:lnTo>
                    <a:pt x="1271" y="109221"/>
                  </a:lnTo>
                  <a:lnTo>
                    <a:pt x="0" y="128271"/>
                  </a:lnTo>
                  <a:lnTo>
                    <a:pt x="0" y="147321"/>
                  </a:lnTo>
                  <a:lnTo>
                    <a:pt x="2540" y="163830"/>
                  </a:lnTo>
                  <a:lnTo>
                    <a:pt x="6350" y="179071"/>
                  </a:lnTo>
                  <a:lnTo>
                    <a:pt x="12700" y="194311"/>
                  </a:lnTo>
                  <a:lnTo>
                    <a:pt x="16511" y="194311"/>
                  </a:lnTo>
                  <a:lnTo>
                    <a:pt x="19050" y="184150"/>
                  </a:lnTo>
                  <a:lnTo>
                    <a:pt x="20321" y="167641"/>
                  </a:lnTo>
                  <a:lnTo>
                    <a:pt x="21590" y="149861"/>
                  </a:lnTo>
                  <a:lnTo>
                    <a:pt x="22861" y="130811"/>
                  </a:lnTo>
                  <a:lnTo>
                    <a:pt x="22861" y="110491"/>
                  </a:lnTo>
                  <a:lnTo>
                    <a:pt x="25400" y="90171"/>
                  </a:lnTo>
                  <a:lnTo>
                    <a:pt x="27940" y="69850"/>
                  </a:lnTo>
                  <a:lnTo>
                    <a:pt x="30481" y="49530"/>
                  </a:lnTo>
                  <a:lnTo>
                    <a:pt x="35561" y="33021"/>
                  </a:lnTo>
                  <a:lnTo>
                    <a:pt x="41911" y="19050"/>
                  </a:lnTo>
                  <a:lnTo>
                    <a:pt x="48261" y="6350"/>
                  </a:lnTo>
                  <a:lnTo>
                    <a:pt x="55881" y="1271"/>
                  </a:lnTo>
                  <a:lnTo>
                    <a:pt x="63500" y="0"/>
                  </a:lnTo>
                  <a:lnTo>
                    <a:pt x="71121" y="2541"/>
                  </a:lnTo>
                  <a:lnTo>
                    <a:pt x="81281" y="8891"/>
                  </a:lnTo>
                  <a:lnTo>
                    <a:pt x="91440" y="16511"/>
                  </a:lnTo>
                  <a:lnTo>
                    <a:pt x="102871" y="26671"/>
                  </a:lnTo>
                  <a:lnTo>
                    <a:pt x="113031" y="38100"/>
                  </a:lnTo>
                  <a:lnTo>
                    <a:pt x="123190" y="52071"/>
                  </a:lnTo>
                  <a:lnTo>
                    <a:pt x="153671" y="101600"/>
                  </a:lnTo>
                  <a:lnTo>
                    <a:pt x="166371" y="121921"/>
                  </a:lnTo>
                  <a:lnTo>
                    <a:pt x="176531" y="137161"/>
                  </a:lnTo>
                  <a:lnTo>
                    <a:pt x="186690" y="149861"/>
                  </a:lnTo>
                  <a:lnTo>
                    <a:pt x="195581" y="162561"/>
                  </a:lnTo>
                  <a:lnTo>
                    <a:pt x="205740" y="171450"/>
                  </a:lnTo>
                  <a:lnTo>
                    <a:pt x="217171" y="179071"/>
                  </a:lnTo>
                  <a:lnTo>
                    <a:pt x="252731" y="1981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7302500" y="59309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1270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Freeform 77"/>
          <p:cNvSpPr/>
          <p:nvPr/>
        </p:nvSpPr>
        <p:spPr>
          <a:xfrm>
            <a:off x="1054100" y="6442709"/>
            <a:ext cx="1549401" cy="161292"/>
          </a:xfrm>
          <a:custGeom>
            <a:avLst/>
            <a:gdLst/>
            <a:ahLst/>
            <a:cxnLst/>
            <a:rect l="0" t="0" r="0" b="0"/>
            <a:pathLst>
              <a:path w="1549401" h="161292">
                <a:moveTo>
                  <a:pt x="0" y="21591"/>
                </a:moveTo>
                <a:lnTo>
                  <a:pt x="13969" y="7620"/>
                </a:lnTo>
                <a:lnTo>
                  <a:pt x="24130" y="3811"/>
                </a:lnTo>
                <a:lnTo>
                  <a:pt x="55880" y="0"/>
                </a:lnTo>
                <a:lnTo>
                  <a:pt x="73660" y="1270"/>
                </a:lnTo>
                <a:lnTo>
                  <a:pt x="92710" y="5081"/>
                </a:lnTo>
                <a:lnTo>
                  <a:pt x="113030" y="10161"/>
                </a:lnTo>
                <a:lnTo>
                  <a:pt x="134619" y="13970"/>
                </a:lnTo>
                <a:lnTo>
                  <a:pt x="181610" y="17781"/>
                </a:lnTo>
                <a:lnTo>
                  <a:pt x="203200" y="22861"/>
                </a:lnTo>
                <a:lnTo>
                  <a:pt x="222250" y="27941"/>
                </a:lnTo>
                <a:lnTo>
                  <a:pt x="241300" y="34291"/>
                </a:lnTo>
                <a:lnTo>
                  <a:pt x="257810" y="35561"/>
                </a:lnTo>
                <a:lnTo>
                  <a:pt x="274319" y="34291"/>
                </a:lnTo>
                <a:lnTo>
                  <a:pt x="288289" y="29211"/>
                </a:lnTo>
                <a:lnTo>
                  <a:pt x="320039" y="25400"/>
                </a:lnTo>
                <a:lnTo>
                  <a:pt x="335280" y="24131"/>
                </a:lnTo>
                <a:lnTo>
                  <a:pt x="354330" y="25400"/>
                </a:lnTo>
                <a:lnTo>
                  <a:pt x="372110" y="30481"/>
                </a:lnTo>
                <a:lnTo>
                  <a:pt x="392430" y="35561"/>
                </a:lnTo>
                <a:lnTo>
                  <a:pt x="416560" y="39370"/>
                </a:lnTo>
                <a:lnTo>
                  <a:pt x="444500" y="41911"/>
                </a:lnTo>
                <a:lnTo>
                  <a:pt x="473710" y="43181"/>
                </a:lnTo>
                <a:lnTo>
                  <a:pt x="525780" y="45720"/>
                </a:lnTo>
                <a:lnTo>
                  <a:pt x="615950" y="46991"/>
                </a:lnTo>
                <a:lnTo>
                  <a:pt x="1139189" y="46991"/>
                </a:lnTo>
                <a:lnTo>
                  <a:pt x="1156970" y="44450"/>
                </a:lnTo>
                <a:lnTo>
                  <a:pt x="1173479" y="39370"/>
                </a:lnTo>
                <a:lnTo>
                  <a:pt x="1188720" y="33020"/>
                </a:lnTo>
                <a:lnTo>
                  <a:pt x="1203960" y="29211"/>
                </a:lnTo>
                <a:lnTo>
                  <a:pt x="1236979" y="25400"/>
                </a:lnTo>
                <a:lnTo>
                  <a:pt x="1273810" y="22861"/>
                </a:lnTo>
                <a:lnTo>
                  <a:pt x="1314450" y="22861"/>
                </a:lnTo>
                <a:lnTo>
                  <a:pt x="1363979" y="21591"/>
                </a:lnTo>
                <a:lnTo>
                  <a:pt x="1363979" y="21591"/>
                </a:lnTo>
                <a:lnTo>
                  <a:pt x="1309370" y="21591"/>
                </a:lnTo>
                <a:lnTo>
                  <a:pt x="1289050" y="24131"/>
                </a:lnTo>
                <a:lnTo>
                  <a:pt x="1268729" y="29211"/>
                </a:lnTo>
                <a:lnTo>
                  <a:pt x="1248410" y="35561"/>
                </a:lnTo>
                <a:lnTo>
                  <a:pt x="1226820" y="39370"/>
                </a:lnTo>
                <a:lnTo>
                  <a:pt x="1184910" y="43181"/>
                </a:lnTo>
                <a:lnTo>
                  <a:pt x="1139189" y="45720"/>
                </a:lnTo>
                <a:lnTo>
                  <a:pt x="1065529" y="46991"/>
                </a:lnTo>
                <a:lnTo>
                  <a:pt x="906779" y="46991"/>
                </a:lnTo>
                <a:lnTo>
                  <a:pt x="882650" y="48261"/>
                </a:lnTo>
                <a:lnTo>
                  <a:pt x="855979" y="50800"/>
                </a:lnTo>
                <a:lnTo>
                  <a:pt x="829310" y="53341"/>
                </a:lnTo>
                <a:lnTo>
                  <a:pt x="801370" y="55881"/>
                </a:lnTo>
                <a:lnTo>
                  <a:pt x="772160" y="57150"/>
                </a:lnTo>
                <a:lnTo>
                  <a:pt x="744220" y="58420"/>
                </a:lnTo>
                <a:lnTo>
                  <a:pt x="717550" y="60960"/>
                </a:lnTo>
                <a:lnTo>
                  <a:pt x="692150" y="66041"/>
                </a:lnTo>
                <a:lnTo>
                  <a:pt x="669289" y="72391"/>
                </a:lnTo>
                <a:lnTo>
                  <a:pt x="643889" y="76200"/>
                </a:lnTo>
                <a:lnTo>
                  <a:pt x="617220" y="80010"/>
                </a:lnTo>
                <a:lnTo>
                  <a:pt x="589279" y="81281"/>
                </a:lnTo>
                <a:lnTo>
                  <a:pt x="539750" y="83821"/>
                </a:lnTo>
                <a:lnTo>
                  <a:pt x="494030" y="87631"/>
                </a:lnTo>
                <a:lnTo>
                  <a:pt x="471169" y="92710"/>
                </a:lnTo>
                <a:lnTo>
                  <a:pt x="449580" y="97791"/>
                </a:lnTo>
                <a:lnTo>
                  <a:pt x="427989" y="102871"/>
                </a:lnTo>
                <a:lnTo>
                  <a:pt x="386080" y="106681"/>
                </a:lnTo>
                <a:lnTo>
                  <a:pt x="367030" y="110491"/>
                </a:lnTo>
                <a:lnTo>
                  <a:pt x="350519" y="116841"/>
                </a:lnTo>
                <a:lnTo>
                  <a:pt x="335280" y="123191"/>
                </a:lnTo>
                <a:lnTo>
                  <a:pt x="320039" y="127000"/>
                </a:lnTo>
                <a:lnTo>
                  <a:pt x="287019" y="132081"/>
                </a:lnTo>
                <a:lnTo>
                  <a:pt x="269239" y="134621"/>
                </a:lnTo>
                <a:lnTo>
                  <a:pt x="229869" y="140971"/>
                </a:lnTo>
                <a:lnTo>
                  <a:pt x="214630" y="146050"/>
                </a:lnTo>
                <a:lnTo>
                  <a:pt x="200660" y="152400"/>
                </a:lnTo>
                <a:lnTo>
                  <a:pt x="189230" y="160021"/>
                </a:lnTo>
                <a:lnTo>
                  <a:pt x="186689" y="161291"/>
                </a:lnTo>
                <a:lnTo>
                  <a:pt x="190500" y="160021"/>
                </a:lnTo>
                <a:lnTo>
                  <a:pt x="199389" y="156210"/>
                </a:lnTo>
                <a:lnTo>
                  <a:pt x="214630" y="152400"/>
                </a:lnTo>
                <a:lnTo>
                  <a:pt x="234950" y="148591"/>
                </a:lnTo>
                <a:lnTo>
                  <a:pt x="257810" y="144781"/>
                </a:lnTo>
                <a:lnTo>
                  <a:pt x="284480" y="140971"/>
                </a:lnTo>
                <a:lnTo>
                  <a:pt x="313689" y="139700"/>
                </a:lnTo>
                <a:lnTo>
                  <a:pt x="372110" y="137160"/>
                </a:lnTo>
                <a:lnTo>
                  <a:pt x="444500" y="135891"/>
                </a:lnTo>
                <a:lnTo>
                  <a:pt x="1083310" y="135891"/>
                </a:lnTo>
                <a:lnTo>
                  <a:pt x="1112520" y="133350"/>
                </a:lnTo>
                <a:lnTo>
                  <a:pt x="1139189" y="128271"/>
                </a:lnTo>
                <a:lnTo>
                  <a:pt x="1165860" y="121921"/>
                </a:lnTo>
                <a:lnTo>
                  <a:pt x="1191260" y="118110"/>
                </a:lnTo>
                <a:lnTo>
                  <a:pt x="1236979" y="114300"/>
                </a:lnTo>
                <a:lnTo>
                  <a:pt x="1281429" y="111760"/>
                </a:lnTo>
                <a:lnTo>
                  <a:pt x="1342389" y="110491"/>
                </a:lnTo>
                <a:lnTo>
                  <a:pt x="1549400" y="1104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0" y="292100"/>
            <a:ext cx="71882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Example 1: Using Addition to Eliminate a Variable</a:t>
            </a:r>
          </a:p>
          <a:p>
            <a:endParaRPr lang="en-US" smtClean="0">
              <a:solidFill>
                <a:srgbClr val="000000"/>
              </a:solidFill>
              <a:latin typeface="Arial - 24"/>
            </a:endParaRP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2x + 3y = 11</a:t>
            </a: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-2x + 5y = 13</a:t>
            </a:r>
          </a:p>
          <a:p>
            <a:endParaRPr lang="en-US" smtClean="0">
              <a:solidFill>
                <a:srgbClr val="000000"/>
              </a:solidFill>
              <a:latin typeface="Arial - 24"/>
            </a:endParaRPr>
          </a:p>
          <a:p>
            <a:endParaRPr lang="en-US">
              <a:solidFill>
                <a:srgbClr val="000000"/>
              </a:solidFill>
              <a:latin typeface="Arial - 2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20000" y="660400"/>
            <a:ext cx="1397001" cy="1531621"/>
            <a:chOff x="7620000" y="660400"/>
            <a:chExt cx="1397001" cy="1531621"/>
          </a:xfrm>
        </p:grpSpPr>
        <p:sp>
          <p:nvSpPr>
            <p:cNvPr id="3" name="Freeform 2"/>
            <p:cNvSpPr/>
            <p:nvPr/>
          </p:nvSpPr>
          <p:spPr>
            <a:xfrm>
              <a:off x="8446769" y="660400"/>
              <a:ext cx="189232" cy="222251"/>
            </a:xfrm>
            <a:custGeom>
              <a:avLst/>
              <a:gdLst/>
              <a:ahLst/>
              <a:cxnLst/>
              <a:rect l="0" t="0" r="0" b="0"/>
              <a:pathLst>
                <a:path w="189232" h="222251">
                  <a:moveTo>
                    <a:pt x="11431" y="0"/>
                  </a:moveTo>
                  <a:lnTo>
                    <a:pt x="11431" y="40640"/>
                  </a:lnTo>
                  <a:lnTo>
                    <a:pt x="10161" y="59690"/>
                  </a:lnTo>
                  <a:lnTo>
                    <a:pt x="7621" y="78740"/>
                  </a:lnTo>
                  <a:lnTo>
                    <a:pt x="5081" y="99059"/>
                  </a:lnTo>
                  <a:lnTo>
                    <a:pt x="2540" y="120650"/>
                  </a:lnTo>
                  <a:lnTo>
                    <a:pt x="1271" y="144780"/>
                  </a:lnTo>
                  <a:lnTo>
                    <a:pt x="0" y="167639"/>
                  </a:lnTo>
                  <a:lnTo>
                    <a:pt x="3811" y="186689"/>
                  </a:lnTo>
                  <a:lnTo>
                    <a:pt x="11431" y="201930"/>
                  </a:lnTo>
                  <a:lnTo>
                    <a:pt x="19050" y="214630"/>
                  </a:lnTo>
                  <a:lnTo>
                    <a:pt x="27940" y="220980"/>
                  </a:lnTo>
                  <a:lnTo>
                    <a:pt x="36831" y="222250"/>
                  </a:lnTo>
                  <a:lnTo>
                    <a:pt x="45721" y="219710"/>
                  </a:lnTo>
                  <a:lnTo>
                    <a:pt x="60961" y="218439"/>
                  </a:lnTo>
                  <a:lnTo>
                    <a:pt x="81281" y="217169"/>
                  </a:lnTo>
                  <a:lnTo>
                    <a:pt x="189231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8639809" y="711200"/>
              <a:ext cx="21592" cy="317501"/>
            </a:xfrm>
            <a:custGeom>
              <a:avLst/>
              <a:gdLst/>
              <a:ahLst/>
              <a:cxnLst/>
              <a:rect l="0" t="0" r="0" b="0"/>
              <a:pathLst>
                <a:path w="21592" h="317501">
                  <a:moveTo>
                    <a:pt x="21591" y="0"/>
                  </a:moveTo>
                  <a:lnTo>
                    <a:pt x="7621" y="20319"/>
                  </a:lnTo>
                  <a:lnTo>
                    <a:pt x="3810" y="31750"/>
                  </a:lnTo>
                  <a:lnTo>
                    <a:pt x="1271" y="45719"/>
                  </a:lnTo>
                  <a:lnTo>
                    <a:pt x="0" y="59690"/>
                  </a:lnTo>
                  <a:lnTo>
                    <a:pt x="1271" y="76200"/>
                  </a:lnTo>
                  <a:lnTo>
                    <a:pt x="5081" y="95250"/>
                  </a:lnTo>
                  <a:lnTo>
                    <a:pt x="10160" y="114300"/>
                  </a:lnTo>
                  <a:lnTo>
                    <a:pt x="13971" y="133350"/>
                  </a:lnTo>
                  <a:lnTo>
                    <a:pt x="16510" y="153669"/>
                  </a:lnTo>
                  <a:lnTo>
                    <a:pt x="17781" y="175260"/>
                  </a:lnTo>
                  <a:lnTo>
                    <a:pt x="19050" y="195580"/>
                  </a:lnTo>
                  <a:lnTo>
                    <a:pt x="20321" y="215900"/>
                  </a:lnTo>
                  <a:lnTo>
                    <a:pt x="21591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8051800" y="1206500"/>
              <a:ext cx="25401" cy="254001"/>
            </a:xfrm>
            <a:custGeom>
              <a:avLst/>
              <a:gdLst/>
              <a:ahLst/>
              <a:cxnLst/>
              <a:rect l="0" t="0" r="0" b="0"/>
              <a:pathLst>
                <a:path w="25401" h="254001">
                  <a:moveTo>
                    <a:pt x="25400" y="0"/>
                  </a:moveTo>
                  <a:lnTo>
                    <a:pt x="25400" y="34289"/>
                  </a:lnTo>
                  <a:lnTo>
                    <a:pt x="22859" y="48260"/>
                  </a:lnTo>
                  <a:lnTo>
                    <a:pt x="17780" y="60960"/>
                  </a:lnTo>
                  <a:lnTo>
                    <a:pt x="11430" y="74930"/>
                  </a:lnTo>
                  <a:lnTo>
                    <a:pt x="7619" y="91439"/>
                  </a:lnTo>
                  <a:lnTo>
                    <a:pt x="5080" y="107950"/>
                  </a:lnTo>
                  <a:lnTo>
                    <a:pt x="3809" y="127000"/>
                  </a:lnTo>
                  <a:lnTo>
                    <a:pt x="2540" y="146050"/>
                  </a:lnTo>
                  <a:lnTo>
                    <a:pt x="1269" y="163830"/>
                  </a:ln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8051800" y="1308100"/>
              <a:ext cx="190501" cy="25401"/>
            </a:xfrm>
            <a:custGeom>
              <a:avLst/>
              <a:gdLst/>
              <a:ahLst/>
              <a:cxnLst/>
              <a:rect l="0" t="0" r="0" b="0"/>
              <a:pathLst>
                <a:path w="190501" h="25401">
                  <a:moveTo>
                    <a:pt x="0" y="0"/>
                  </a:moveTo>
                  <a:lnTo>
                    <a:pt x="13969" y="13969"/>
                  </a:lnTo>
                  <a:lnTo>
                    <a:pt x="27940" y="17780"/>
                  </a:lnTo>
                  <a:lnTo>
                    <a:pt x="46990" y="20319"/>
                  </a:lnTo>
                  <a:lnTo>
                    <a:pt x="68580" y="21589"/>
                  </a:lnTo>
                  <a:lnTo>
                    <a:pt x="91440" y="22860"/>
                  </a:lnTo>
                  <a:lnTo>
                    <a:pt x="113030" y="24130"/>
                  </a:lnTo>
                  <a:lnTo>
                    <a:pt x="19050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8509000" y="1181100"/>
              <a:ext cx="215901" cy="152401"/>
            </a:xfrm>
            <a:custGeom>
              <a:avLst/>
              <a:gdLst/>
              <a:ahLst/>
              <a:cxnLst/>
              <a:rect l="0" t="0" r="0" b="0"/>
              <a:pathLst>
                <a:path w="215901" h="152401">
                  <a:moveTo>
                    <a:pt x="0" y="0"/>
                  </a:moveTo>
                  <a:lnTo>
                    <a:pt x="0" y="88900"/>
                  </a:lnTo>
                  <a:lnTo>
                    <a:pt x="3809" y="104139"/>
                  </a:lnTo>
                  <a:lnTo>
                    <a:pt x="11430" y="116839"/>
                  </a:lnTo>
                  <a:lnTo>
                    <a:pt x="20319" y="129539"/>
                  </a:lnTo>
                  <a:lnTo>
                    <a:pt x="31750" y="137160"/>
                  </a:lnTo>
                  <a:lnTo>
                    <a:pt x="45719" y="142239"/>
                  </a:lnTo>
                  <a:lnTo>
                    <a:pt x="59690" y="146050"/>
                  </a:lnTo>
                  <a:lnTo>
                    <a:pt x="77469" y="147319"/>
                  </a:lnTo>
                  <a:lnTo>
                    <a:pt x="99059" y="149860"/>
                  </a:lnTo>
                  <a:lnTo>
                    <a:pt x="140969" y="151130"/>
                  </a:lnTo>
                  <a:lnTo>
                    <a:pt x="215900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8675369" y="1117600"/>
              <a:ext cx="49532" cy="368301"/>
            </a:xfrm>
            <a:custGeom>
              <a:avLst/>
              <a:gdLst/>
              <a:ahLst/>
              <a:cxnLst/>
              <a:rect l="0" t="0" r="0" b="0"/>
              <a:pathLst>
                <a:path w="49532" h="368301">
                  <a:moveTo>
                    <a:pt x="24131" y="0"/>
                  </a:moveTo>
                  <a:lnTo>
                    <a:pt x="10161" y="13969"/>
                  </a:lnTo>
                  <a:lnTo>
                    <a:pt x="6350" y="24130"/>
                  </a:lnTo>
                  <a:lnTo>
                    <a:pt x="3811" y="39369"/>
                  </a:lnTo>
                  <a:lnTo>
                    <a:pt x="2540" y="55880"/>
                  </a:lnTo>
                  <a:lnTo>
                    <a:pt x="1271" y="74930"/>
                  </a:lnTo>
                  <a:lnTo>
                    <a:pt x="0" y="119380"/>
                  </a:lnTo>
                  <a:lnTo>
                    <a:pt x="2540" y="139700"/>
                  </a:lnTo>
                  <a:lnTo>
                    <a:pt x="6350" y="160019"/>
                  </a:lnTo>
                  <a:lnTo>
                    <a:pt x="12700" y="179069"/>
                  </a:lnTo>
                  <a:lnTo>
                    <a:pt x="16511" y="200660"/>
                  </a:lnTo>
                  <a:lnTo>
                    <a:pt x="19050" y="226060"/>
                  </a:lnTo>
                  <a:lnTo>
                    <a:pt x="20321" y="251460"/>
                  </a:lnTo>
                  <a:lnTo>
                    <a:pt x="24131" y="274319"/>
                  </a:lnTo>
                  <a:lnTo>
                    <a:pt x="30481" y="292100"/>
                  </a:lnTo>
                  <a:lnTo>
                    <a:pt x="49531" y="368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620000" y="1562100"/>
              <a:ext cx="1397001" cy="72390"/>
            </a:xfrm>
            <a:custGeom>
              <a:avLst/>
              <a:gdLst/>
              <a:ahLst/>
              <a:cxnLst/>
              <a:rect l="0" t="0" r="0" b="0"/>
              <a:pathLst>
                <a:path w="1397001" h="72390">
                  <a:moveTo>
                    <a:pt x="0" y="25400"/>
                  </a:moveTo>
                  <a:lnTo>
                    <a:pt x="77469" y="25400"/>
                  </a:lnTo>
                  <a:lnTo>
                    <a:pt x="101600" y="27939"/>
                  </a:lnTo>
                  <a:lnTo>
                    <a:pt x="128269" y="33019"/>
                  </a:lnTo>
                  <a:lnTo>
                    <a:pt x="157480" y="39369"/>
                  </a:lnTo>
                  <a:lnTo>
                    <a:pt x="186690" y="43180"/>
                  </a:lnTo>
                  <a:lnTo>
                    <a:pt x="215900" y="45719"/>
                  </a:lnTo>
                  <a:lnTo>
                    <a:pt x="245109" y="46989"/>
                  </a:lnTo>
                  <a:lnTo>
                    <a:pt x="297180" y="49530"/>
                  </a:lnTo>
                  <a:lnTo>
                    <a:pt x="373380" y="50800"/>
                  </a:lnTo>
                  <a:lnTo>
                    <a:pt x="487680" y="50800"/>
                  </a:lnTo>
                  <a:lnTo>
                    <a:pt x="514350" y="53339"/>
                  </a:lnTo>
                  <a:lnTo>
                    <a:pt x="538480" y="58419"/>
                  </a:lnTo>
                  <a:lnTo>
                    <a:pt x="562609" y="64770"/>
                  </a:lnTo>
                  <a:lnTo>
                    <a:pt x="588009" y="68579"/>
                  </a:lnTo>
                  <a:lnTo>
                    <a:pt x="614680" y="71120"/>
                  </a:lnTo>
                  <a:lnTo>
                    <a:pt x="642619" y="72389"/>
                  </a:lnTo>
                  <a:lnTo>
                    <a:pt x="669290" y="71120"/>
                  </a:lnTo>
                  <a:lnTo>
                    <a:pt x="695959" y="67310"/>
                  </a:lnTo>
                  <a:lnTo>
                    <a:pt x="722630" y="62230"/>
                  </a:lnTo>
                  <a:lnTo>
                    <a:pt x="749300" y="58419"/>
                  </a:lnTo>
                  <a:lnTo>
                    <a:pt x="777240" y="55880"/>
                  </a:lnTo>
                  <a:lnTo>
                    <a:pt x="806450" y="54610"/>
                  </a:lnTo>
                  <a:lnTo>
                    <a:pt x="857250" y="52069"/>
                  </a:lnTo>
                  <a:lnTo>
                    <a:pt x="880109" y="52069"/>
                  </a:lnTo>
                  <a:lnTo>
                    <a:pt x="905509" y="48260"/>
                  </a:lnTo>
                  <a:lnTo>
                    <a:pt x="932180" y="43180"/>
                  </a:lnTo>
                  <a:lnTo>
                    <a:pt x="960119" y="38100"/>
                  </a:lnTo>
                  <a:lnTo>
                    <a:pt x="985519" y="33019"/>
                  </a:lnTo>
                  <a:lnTo>
                    <a:pt x="1009650" y="30480"/>
                  </a:lnTo>
                  <a:lnTo>
                    <a:pt x="1033780" y="29210"/>
                  </a:lnTo>
                  <a:lnTo>
                    <a:pt x="1055369" y="27939"/>
                  </a:lnTo>
                  <a:lnTo>
                    <a:pt x="1099819" y="26669"/>
                  </a:lnTo>
                  <a:lnTo>
                    <a:pt x="1121409" y="22860"/>
                  </a:lnTo>
                  <a:lnTo>
                    <a:pt x="1143000" y="17780"/>
                  </a:lnTo>
                  <a:lnTo>
                    <a:pt x="1163319" y="12700"/>
                  </a:lnTo>
                  <a:lnTo>
                    <a:pt x="1184909" y="7619"/>
                  </a:lnTo>
                  <a:lnTo>
                    <a:pt x="1206500" y="5080"/>
                  </a:lnTo>
                  <a:lnTo>
                    <a:pt x="1228090" y="3810"/>
                  </a:lnTo>
                  <a:lnTo>
                    <a:pt x="1266190" y="1269"/>
                  </a:lnTo>
                  <a:lnTo>
                    <a:pt x="1303019" y="1269"/>
                  </a:lnTo>
                  <a:lnTo>
                    <a:pt x="13970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8521700" y="1747520"/>
              <a:ext cx="234951" cy="444501"/>
            </a:xfrm>
            <a:custGeom>
              <a:avLst/>
              <a:gdLst/>
              <a:ahLst/>
              <a:cxnLst/>
              <a:rect l="0" t="0" r="0" b="0"/>
              <a:pathLst>
                <a:path w="234951" h="444501">
                  <a:moveTo>
                    <a:pt x="25400" y="17780"/>
                  </a:moveTo>
                  <a:lnTo>
                    <a:pt x="11430" y="38100"/>
                  </a:lnTo>
                  <a:lnTo>
                    <a:pt x="7619" y="50800"/>
                  </a:lnTo>
                  <a:lnTo>
                    <a:pt x="5080" y="67309"/>
                  </a:lnTo>
                  <a:lnTo>
                    <a:pt x="3809" y="83819"/>
                  </a:lnTo>
                  <a:lnTo>
                    <a:pt x="5080" y="99059"/>
                  </a:lnTo>
                  <a:lnTo>
                    <a:pt x="8890" y="111759"/>
                  </a:lnTo>
                  <a:lnTo>
                    <a:pt x="13969" y="121919"/>
                  </a:lnTo>
                  <a:lnTo>
                    <a:pt x="21590" y="134619"/>
                  </a:lnTo>
                  <a:lnTo>
                    <a:pt x="27940" y="146050"/>
                  </a:lnTo>
                  <a:lnTo>
                    <a:pt x="35559" y="158750"/>
                  </a:lnTo>
                  <a:lnTo>
                    <a:pt x="43180" y="168909"/>
                  </a:lnTo>
                  <a:lnTo>
                    <a:pt x="52069" y="179069"/>
                  </a:lnTo>
                  <a:lnTo>
                    <a:pt x="59690" y="189230"/>
                  </a:lnTo>
                  <a:lnTo>
                    <a:pt x="72390" y="199390"/>
                  </a:lnTo>
                  <a:lnTo>
                    <a:pt x="87630" y="210819"/>
                  </a:lnTo>
                  <a:lnTo>
                    <a:pt x="105409" y="222250"/>
                  </a:lnTo>
                  <a:lnTo>
                    <a:pt x="120650" y="236219"/>
                  </a:lnTo>
                  <a:lnTo>
                    <a:pt x="135890" y="251459"/>
                  </a:lnTo>
                  <a:lnTo>
                    <a:pt x="163830" y="280669"/>
                  </a:lnTo>
                  <a:lnTo>
                    <a:pt x="189230" y="308609"/>
                  </a:lnTo>
                  <a:lnTo>
                    <a:pt x="196850" y="323850"/>
                  </a:lnTo>
                  <a:lnTo>
                    <a:pt x="200659" y="341630"/>
                  </a:lnTo>
                  <a:lnTo>
                    <a:pt x="201930" y="360680"/>
                  </a:lnTo>
                  <a:lnTo>
                    <a:pt x="199390" y="375919"/>
                  </a:lnTo>
                  <a:lnTo>
                    <a:pt x="194309" y="389890"/>
                  </a:lnTo>
                  <a:lnTo>
                    <a:pt x="189230" y="401319"/>
                  </a:lnTo>
                  <a:lnTo>
                    <a:pt x="182880" y="411480"/>
                  </a:lnTo>
                  <a:lnTo>
                    <a:pt x="175259" y="421640"/>
                  </a:lnTo>
                  <a:lnTo>
                    <a:pt x="167640" y="430530"/>
                  </a:lnTo>
                  <a:lnTo>
                    <a:pt x="154940" y="436880"/>
                  </a:lnTo>
                  <a:lnTo>
                    <a:pt x="140969" y="440690"/>
                  </a:lnTo>
                  <a:lnTo>
                    <a:pt x="123190" y="444500"/>
                  </a:lnTo>
                  <a:lnTo>
                    <a:pt x="104140" y="443230"/>
                  </a:lnTo>
                  <a:lnTo>
                    <a:pt x="85090" y="439419"/>
                  </a:lnTo>
                  <a:lnTo>
                    <a:pt x="64769" y="434340"/>
                  </a:lnTo>
                  <a:lnTo>
                    <a:pt x="49530" y="427990"/>
                  </a:lnTo>
                  <a:lnTo>
                    <a:pt x="35559" y="421640"/>
                  </a:lnTo>
                  <a:lnTo>
                    <a:pt x="24130" y="414019"/>
                  </a:lnTo>
                  <a:lnTo>
                    <a:pt x="15240" y="401319"/>
                  </a:lnTo>
                  <a:lnTo>
                    <a:pt x="10159" y="386080"/>
                  </a:lnTo>
                  <a:lnTo>
                    <a:pt x="7619" y="369569"/>
                  </a:lnTo>
                  <a:lnTo>
                    <a:pt x="7619" y="350519"/>
                  </a:lnTo>
                  <a:lnTo>
                    <a:pt x="10159" y="331469"/>
                  </a:lnTo>
                  <a:lnTo>
                    <a:pt x="15240" y="311150"/>
                  </a:lnTo>
                  <a:lnTo>
                    <a:pt x="21590" y="295909"/>
                  </a:lnTo>
                  <a:lnTo>
                    <a:pt x="27940" y="281940"/>
                  </a:lnTo>
                  <a:lnTo>
                    <a:pt x="35559" y="270509"/>
                  </a:lnTo>
                  <a:lnTo>
                    <a:pt x="48259" y="257809"/>
                  </a:lnTo>
                  <a:lnTo>
                    <a:pt x="63500" y="245109"/>
                  </a:lnTo>
                  <a:lnTo>
                    <a:pt x="80009" y="233680"/>
                  </a:lnTo>
                  <a:lnTo>
                    <a:pt x="99059" y="222250"/>
                  </a:lnTo>
                  <a:lnTo>
                    <a:pt x="118109" y="212090"/>
                  </a:lnTo>
                  <a:lnTo>
                    <a:pt x="138430" y="201930"/>
                  </a:lnTo>
                  <a:lnTo>
                    <a:pt x="154940" y="191769"/>
                  </a:lnTo>
                  <a:lnTo>
                    <a:pt x="171450" y="180340"/>
                  </a:lnTo>
                  <a:lnTo>
                    <a:pt x="186690" y="168909"/>
                  </a:lnTo>
                  <a:lnTo>
                    <a:pt x="199390" y="157480"/>
                  </a:lnTo>
                  <a:lnTo>
                    <a:pt x="210819" y="147319"/>
                  </a:lnTo>
                  <a:lnTo>
                    <a:pt x="220980" y="138430"/>
                  </a:lnTo>
                  <a:lnTo>
                    <a:pt x="227330" y="124459"/>
                  </a:lnTo>
                  <a:lnTo>
                    <a:pt x="232409" y="109219"/>
                  </a:lnTo>
                  <a:lnTo>
                    <a:pt x="234950" y="91440"/>
                  </a:lnTo>
                  <a:lnTo>
                    <a:pt x="234950" y="76200"/>
                  </a:lnTo>
                  <a:lnTo>
                    <a:pt x="231140" y="63500"/>
                  </a:lnTo>
                  <a:lnTo>
                    <a:pt x="226059" y="53340"/>
                  </a:lnTo>
                  <a:lnTo>
                    <a:pt x="215900" y="40640"/>
                  </a:lnTo>
                  <a:lnTo>
                    <a:pt x="201930" y="29209"/>
                  </a:lnTo>
                  <a:lnTo>
                    <a:pt x="185419" y="16509"/>
                  </a:lnTo>
                  <a:lnTo>
                    <a:pt x="167640" y="8890"/>
                  </a:lnTo>
                  <a:lnTo>
                    <a:pt x="148590" y="3809"/>
                  </a:lnTo>
                  <a:lnTo>
                    <a:pt x="128269" y="0"/>
                  </a:lnTo>
                  <a:lnTo>
                    <a:pt x="110490" y="0"/>
                  </a:lnTo>
                  <a:lnTo>
                    <a:pt x="95250" y="2540"/>
                  </a:lnTo>
                  <a:lnTo>
                    <a:pt x="80009" y="7619"/>
                  </a:lnTo>
                  <a:lnTo>
                    <a:pt x="64769" y="12700"/>
                  </a:lnTo>
                  <a:lnTo>
                    <a:pt x="0" y="304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6400" y="1308100"/>
            <a:ext cx="2603501" cy="469901"/>
            <a:chOff x="406400" y="1308100"/>
            <a:chExt cx="2603501" cy="469901"/>
          </a:xfrm>
        </p:grpSpPr>
        <p:sp>
          <p:nvSpPr>
            <p:cNvPr id="12" name="Freeform 11"/>
            <p:cNvSpPr/>
            <p:nvPr/>
          </p:nvSpPr>
          <p:spPr>
            <a:xfrm>
              <a:off x="660400" y="1308100"/>
              <a:ext cx="45720" cy="279401"/>
            </a:xfrm>
            <a:custGeom>
              <a:avLst/>
              <a:gdLst/>
              <a:ahLst/>
              <a:cxnLst/>
              <a:rect l="0" t="0" r="0" b="0"/>
              <a:pathLst>
                <a:path w="45720" h="279401">
                  <a:moveTo>
                    <a:pt x="0" y="0"/>
                  </a:moveTo>
                  <a:lnTo>
                    <a:pt x="13969" y="13969"/>
                  </a:lnTo>
                  <a:lnTo>
                    <a:pt x="17780" y="24130"/>
                  </a:lnTo>
                  <a:lnTo>
                    <a:pt x="20319" y="39369"/>
                  </a:lnTo>
                  <a:lnTo>
                    <a:pt x="21590" y="55880"/>
                  </a:lnTo>
                  <a:lnTo>
                    <a:pt x="22859" y="76200"/>
                  </a:lnTo>
                  <a:lnTo>
                    <a:pt x="24130" y="125730"/>
                  </a:lnTo>
                  <a:lnTo>
                    <a:pt x="27940" y="147319"/>
                  </a:lnTo>
                  <a:lnTo>
                    <a:pt x="33019" y="166369"/>
                  </a:lnTo>
                  <a:lnTo>
                    <a:pt x="38100" y="182880"/>
                  </a:lnTo>
                  <a:lnTo>
                    <a:pt x="43180" y="200660"/>
                  </a:lnTo>
                  <a:lnTo>
                    <a:pt x="45719" y="219710"/>
                  </a:lnTo>
                  <a:lnTo>
                    <a:pt x="25400" y="279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58800" y="1422400"/>
              <a:ext cx="368301" cy="38101"/>
            </a:xfrm>
            <a:custGeom>
              <a:avLst/>
              <a:gdLst/>
              <a:ahLst/>
              <a:cxnLst/>
              <a:rect l="0" t="0" r="0" b="0"/>
              <a:pathLst>
                <a:path w="368301" h="38101">
                  <a:moveTo>
                    <a:pt x="0" y="38100"/>
                  </a:moveTo>
                  <a:lnTo>
                    <a:pt x="13969" y="24130"/>
                  </a:lnTo>
                  <a:lnTo>
                    <a:pt x="24130" y="20319"/>
                  </a:lnTo>
                  <a:lnTo>
                    <a:pt x="39369" y="17780"/>
                  </a:lnTo>
                  <a:lnTo>
                    <a:pt x="55880" y="16510"/>
                  </a:lnTo>
                  <a:lnTo>
                    <a:pt x="73659" y="15239"/>
                  </a:lnTo>
                  <a:lnTo>
                    <a:pt x="92709" y="13969"/>
                  </a:lnTo>
                  <a:lnTo>
                    <a:pt x="133350" y="13969"/>
                  </a:lnTo>
                  <a:lnTo>
                    <a:pt x="237490" y="12700"/>
                  </a:lnTo>
                  <a:lnTo>
                    <a:pt x="255269" y="11430"/>
                  </a:lnTo>
                  <a:lnTo>
                    <a:pt x="271780" y="8889"/>
                  </a:lnTo>
                  <a:lnTo>
                    <a:pt x="287019" y="6350"/>
                  </a:lnTo>
                  <a:lnTo>
                    <a:pt x="303530" y="3810"/>
                  </a:lnTo>
                  <a:lnTo>
                    <a:pt x="318769" y="2539"/>
                  </a:lnTo>
                  <a:lnTo>
                    <a:pt x="3683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06400" y="1739900"/>
              <a:ext cx="2603501" cy="38101"/>
            </a:xfrm>
            <a:custGeom>
              <a:avLst/>
              <a:gdLst/>
              <a:ahLst/>
              <a:cxnLst/>
              <a:rect l="0" t="0" r="0" b="0"/>
              <a:pathLst>
                <a:path w="2603501" h="38101">
                  <a:moveTo>
                    <a:pt x="0" y="25400"/>
                  </a:moveTo>
                  <a:lnTo>
                    <a:pt x="13969" y="11429"/>
                  </a:lnTo>
                  <a:lnTo>
                    <a:pt x="24130" y="7620"/>
                  </a:lnTo>
                  <a:lnTo>
                    <a:pt x="39369" y="5079"/>
                  </a:lnTo>
                  <a:lnTo>
                    <a:pt x="55880" y="3810"/>
                  </a:lnTo>
                  <a:lnTo>
                    <a:pt x="73659" y="2539"/>
                  </a:lnTo>
                  <a:lnTo>
                    <a:pt x="92709" y="1270"/>
                  </a:lnTo>
                  <a:lnTo>
                    <a:pt x="153669" y="0"/>
                  </a:lnTo>
                  <a:lnTo>
                    <a:pt x="542289" y="0"/>
                  </a:lnTo>
                  <a:lnTo>
                    <a:pt x="566419" y="2539"/>
                  </a:lnTo>
                  <a:lnTo>
                    <a:pt x="591819" y="7620"/>
                  </a:lnTo>
                  <a:lnTo>
                    <a:pt x="618489" y="13970"/>
                  </a:lnTo>
                  <a:lnTo>
                    <a:pt x="643889" y="17779"/>
                  </a:lnTo>
                  <a:lnTo>
                    <a:pt x="668019" y="20320"/>
                  </a:lnTo>
                  <a:lnTo>
                    <a:pt x="690880" y="21589"/>
                  </a:lnTo>
                  <a:lnTo>
                    <a:pt x="713739" y="22860"/>
                  </a:lnTo>
                  <a:lnTo>
                    <a:pt x="756919" y="24129"/>
                  </a:lnTo>
                  <a:lnTo>
                    <a:pt x="885189" y="25400"/>
                  </a:lnTo>
                  <a:lnTo>
                    <a:pt x="1385570" y="25400"/>
                  </a:lnTo>
                  <a:lnTo>
                    <a:pt x="1410970" y="22860"/>
                  </a:lnTo>
                  <a:lnTo>
                    <a:pt x="1436370" y="17779"/>
                  </a:lnTo>
                  <a:lnTo>
                    <a:pt x="1460500" y="11429"/>
                  </a:lnTo>
                  <a:lnTo>
                    <a:pt x="1484629" y="7620"/>
                  </a:lnTo>
                  <a:lnTo>
                    <a:pt x="1507489" y="5079"/>
                  </a:lnTo>
                  <a:lnTo>
                    <a:pt x="1530350" y="3810"/>
                  </a:lnTo>
                  <a:lnTo>
                    <a:pt x="1553210" y="2539"/>
                  </a:lnTo>
                  <a:lnTo>
                    <a:pt x="1601470" y="1270"/>
                  </a:lnTo>
                  <a:lnTo>
                    <a:pt x="1775460" y="0"/>
                  </a:lnTo>
                  <a:lnTo>
                    <a:pt x="1802129" y="0"/>
                  </a:lnTo>
                  <a:lnTo>
                    <a:pt x="1826260" y="2539"/>
                  </a:lnTo>
                  <a:lnTo>
                    <a:pt x="1849120" y="7620"/>
                  </a:lnTo>
                  <a:lnTo>
                    <a:pt x="1871979" y="13970"/>
                  </a:lnTo>
                  <a:lnTo>
                    <a:pt x="1894839" y="17779"/>
                  </a:lnTo>
                  <a:lnTo>
                    <a:pt x="1916429" y="20320"/>
                  </a:lnTo>
                  <a:lnTo>
                    <a:pt x="1938020" y="21589"/>
                  </a:lnTo>
                  <a:lnTo>
                    <a:pt x="1959610" y="22860"/>
                  </a:lnTo>
                  <a:lnTo>
                    <a:pt x="2001520" y="24129"/>
                  </a:lnTo>
                  <a:lnTo>
                    <a:pt x="2246629" y="25400"/>
                  </a:lnTo>
                  <a:lnTo>
                    <a:pt x="2485389" y="25400"/>
                  </a:lnTo>
                  <a:lnTo>
                    <a:pt x="2508250" y="26670"/>
                  </a:lnTo>
                  <a:lnTo>
                    <a:pt x="2603500" y="3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65200" y="965200"/>
            <a:ext cx="533401" cy="596901"/>
            <a:chOff x="965200" y="965200"/>
            <a:chExt cx="533401" cy="596901"/>
          </a:xfrm>
        </p:grpSpPr>
        <p:sp>
          <p:nvSpPr>
            <p:cNvPr id="16" name="Freeform 15"/>
            <p:cNvSpPr/>
            <p:nvPr/>
          </p:nvSpPr>
          <p:spPr>
            <a:xfrm>
              <a:off x="965200" y="965200"/>
              <a:ext cx="533401" cy="584201"/>
            </a:xfrm>
            <a:custGeom>
              <a:avLst/>
              <a:gdLst/>
              <a:ahLst/>
              <a:cxnLst/>
              <a:rect l="0" t="0" r="0" b="0"/>
              <a:pathLst>
                <a:path w="533401" h="584201">
                  <a:moveTo>
                    <a:pt x="533400" y="0"/>
                  </a:moveTo>
                  <a:lnTo>
                    <a:pt x="513080" y="13969"/>
                  </a:lnTo>
                  <a:lnTo>
                    <a:pt x="504189" y="21589"/>
                  </a:lnTo>
                  <a:lnTo>
                    <a:pt x="495300" y="31750"/>
                  </a:lnTo>
                  <a:lnTo>
                    <a:pt x="487680" y="41910"/>
                  </a:lnTo>
                  <a:lnTo>
                    <a:pt x="480060" y="54610"/>
                  </a:lnTo>
                  <a:lnTo>
                    <a:pt x="473710" y="68580"/>
                  </a:lnTo>
                  <a:lnTo>
                    <a:pt x="468630" y="83819"/>
                  </a:lnTo>
                  <a:lnTo>
                    <a:pt x="458469" y="95250"/>
                  </a:lnTo>
                  <a:lnTo>
                    <a:pt x="447039" y="104139"/>
                  </a:lnTo>
                  <a:lnTo>
                    <a:pt x="433069" y="111760"/>
                  </a:lnTo>
                  <a:lnTo>
                    <a:pt x="420369" y="124460"/>
                  </a:lnTo>
                  <a:lnTo>
                    <a:pt x="407669" y="139700"/>
                  </a:lnTo>
                  <a:lnTo>
                    <a:pt x="393700" y="156210"/>
                  </a:lnTo>
                  <a:lnTo>
                    <a:pt x="379730" y="172719"/>
                  </a:lnTo>
                  <a:lnTo>
                    <a:pt x="364489" y="190500"/>
                  </a:lnTo>
                  <a:lnTo>
                    <a:pt x="349250" y="207010"/>
                  </a:lnTo>
                  <a:lnTo>
                    <a:pt x="336550" y="223519"/>
                  </a:lnTo>
                  <a:lnTo>
                    <a:pt x="327660" y="237489"/>
                  </a:lnTo>
                  <a:lnTo>
                    <a:pt x="320039" y="251460"/>
                  </a:lnTo>
                  <a:lnTo>
                    <a:pt x="309880" y="264160"/>
                  </a:lnTo>
                  <a:lnTo>
                    <a:pt x="297180" y="274319"/>
                  </a:lnTo>
                  <a:lnTo>
                    <a:pt x="281939" y="284480"/>
                  </a:lnTo>
                  <a:lnTo>
                    <a:pt x="271780" y="295910"/>
                  </a:lnTo>
                  <a:lnTo>
                    <a:pt x="262889" y="307339"/>
                  </a:lnTo>
                  <a:lnTo>
                    <a:pt x="255269" y="318769"/>
                  </a:lnTo>
                  <a:lnTo>
                    <a:pt x="247650" y="332739"/>
                  </a:lnTo>
                  <a:lnTo>
                    <a:pt x="232410" y="363219"/>
                  </a:lnTo>
                  <a:lnTo>
                    <a:pt x="222250" y="374650"/>
                  </a:lnTo>
                  <a:lnTo>
                    <a:pt x="212089" y="383539"/>
                  </a:lnTo>
                  <a:lnTo>
                    <a:pt x="200660" y="391160"/>
                  </a:lnTo>
                  <a:lnTo>
                    <a:pt x="190500" y="402589"/>
                  </a:lnTo>
                  <a:lnTo>
                    <a:pt x="180339" y="415289"/>
                  </a:lnTo>
                  <a:lnTo>
                    <a:pt x="171450" y="429260"/>
                  </a:lnTo>
                  <a:lnTo>
                    <a:pt x="160019" y="441960"/>
                  </a:lnTo>
                  <a:lnTo>
                    <a:pt x="149860" y="455930"/>
                  </a:lnTo>
                  <a:lnTo>
                    <a:pt x="137160" y="468630"/>
                  </a:lnTo>
                  <a:lnTo>
                    <a:pt x="127000" y="482600"/>
                  </a:lnTo>
                  <a:lnTo>
                    <a:pt x="116839" y="495300"/>
                  </a:lnTo>
                  <a:lnTo>
                    <a:pt x="107950" y="508000"/>
                  </a:lnTo>
                  <a:lnTo>
                    <a:pt x="99060" y="519430"/>
                  </a:lnTo>
                  <a:lnTo>
                    <a:pt x="90169" y="529589"/>
                  </a:lnTo>
                  <a:lnTo>
                    <a:pt x="81280" y="539750"/>
                  </a:lnTo>
                  <a:lnTo>
                    <a:pt x="71119" y="548639"/>
                  </a:lnTo>
                  <a:lnTo>
                    <a:pt x="59689" y="557530"/>
                  </a:lnTo>
                  <a:lnTo>
                    <a:pt x="0" y="584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054100" y="990600"/>
              <a:ext cx="431801" cy="571501"/>
            </a:xfrm>
            <a:custGeom>
              <a:avLst/>
              <a:gdLst/>
              <a:ahLst/>
              <a:cxnLst/>
              <a:rect l="0" t="0" r="0" b="0"/>
              <a:pathLst>
                <a:path w="431801" h="571501">
                  <a:moveTo>
                    <a:pt x="0" y="0"/>
                  </a:moveTo>
                  <a:lnTo>
                    <a:pt x="13969" y="20319"/>
                  </a:lnTo>
                  <a:lnTo>
                    <a:pt x="19050" y="33019"/>
                  </a:lnTo>
                  <a:lnTo>
                    <a:pt x="24130" y="49530"/>
                  </a:lnTo>
                  <a:lnTo>
                    <a:pt x="29210" y="66039"/>
                  </a:lnTo>
                  <a:lnTo>
                    <a:pt x="34289" y="81280"/>
                  </a:lnTo>
                  <a:lnTo>
                    <a:pt x="41910" y="93980"/>
                  </a:lnTo>
                  <a:lnTo>
                    <a:pt x="72389" y="140969"/>
                  </a:lnTo>
                  <a:lnTo>
                    <a:pt x="92710" y="172719"/>
                  </a:lnTo>
                  <a:lnTo>
                    <a:pt x="104139" y="191769"/>
                  </a:lnTo>
                  <a:lnTo>
                    <a:pt x="115569" y="207010"/>
                  </a:lnTo>
                  <a:lnTo>
                    <a:pt x="128269" y="219710"/>
                  </a:lnTo>
                  <a:lnTo>
                    <a:pt x="140969" y="231139"/>
                  </a:lnTo>
                  <a:lnTo>
                    <a:pt x="151130" y="242569"/>
                  </a:lnTo>
                  <a:lnTo>
                    <a:pt x="161289" y="255269"/>
                  </a:lnTo>
                  <a:lnTo>
                    <a:pt x="171450" y="267969"/>
                  </a:lnTo>
                  <a:lnTo>
                    <a:pt x="180339" y="281939"/>
                  </a:lnTo>
                  <a:lnTo>
                    <a:pt x="189230" y="295910"/>
                  </a:lnTo>
                  <a:lnTo>
                    <a:pt x="198119" y="311150"/>
                  </a:lnTo>
                  <a:lnTo>
                    <a:pt x="208280" y="326389"/>
                  </a:lnTo>
                  <a:lnTo>
                    <a:pt x="219710" y="340360"/>
                  </a:lnTo>
                  <a:lnTo>
                    <a:pt x="231139" y="354330"/>
                  </a:lnTo>
                  <a:lnTo>
                    <a:pt x="241300" y="365760"/>
                  </a:lnTo>
                  <a:lnTo>
                    <a:pt x="260350" y="386080"/>
                  </a:lnTo>
                  <a:lnTo>
                    <a:pt x="269239" y="397510"/>
                  </a:lnTo>
                  <a:lnTo>
                    <a:pt x="278130" y="408939"/>
                  </a:lnTo>
                  <a:lnTo>
                    <a:pt x="287019" y="420369"/>
                  </a:lnTo>
                  <a:lnTo>
                    <a:pt x="297180" y="431800"/>
                  </a:lnTo>
                  <a:lnTo>
                    <a:pt x="308610" y="441960"/>
                  </a:lnTo>
                  <a:lnTo>
                    <a:pt x="320039" y="450850"/>
                  </a:lnTo>
                  <a:lnTo>
                    <a:pt x="330200" y="461010"/>
                  </a:lnTo>
                  <a:lnTo>
                    <a:pt x="340360" y="472439"/>
                  </a:lnTo>
                  <a:lnTo>
                    <a:pt x="349250" y="485139"/>
                  </a:lnTo>
                  <a:lnTo>
                    <a:pt x="356869" y="497839"/>
                  </a:lnTo>
                  <a:lnTo>
                    <a:pt x="363219" y="513080"/>
                  </a:lnTo>
                  <a:lnTo>
                    <a:pt x="369569" y="528319"/>
                  </a:lnTo>
                  <a:lnTo>
                    <a:pt x="378460" y="539750"/>
                  </a:lnTo>
                  <a:lnTo>
                    <a:pt x="391160" y="548639"/>
                  </a:lnTo>
                  <a:lnTo>
                    <a:pt x="431800" y="571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03680" y="1903729"/>
            <a:ext cx="1074421" cy="636272"/>
            <a:chOff x="1503680" y="1903729"/>
            <a:chExt cx="1074421" cy="636272"/>
          </a:xfrm>
        </p:grpSpPr>
        <p:sp>
          <p:nvSpPr>
            <p:cNvPr id="19" name="Freeform 18"/>
            <p:cNvSpPr/>
            <p:nvPr/>
          </p:nvSpPr>
          <p:spPr>
            <a:xfrm>
              <a:off x="1503680" y="1903729"/>
              <a:ext cx="248921" cy="429261"/>
            </a:xfrm>
            <a:custGeom>
              <a:avLst/>
              <a:gdLst/>
              <a:ahLst/>
              <a:cxnLst/>
              <a:rect l="0" t="0" r="0" b="0"/>
              <a:pathLst>
                <a:path w="248921" h="429261">
                  <a:moveTo>
                    <a:pt x="83820" y="13971"/>
                  </a:moveTo>
                  <a:lnTo>
                    <a:pt x="69850" y="0"/>
                  </a:lnTo>
                  <a:lnTo>
                    <a:pt x="64770" y="1271"/>
                  </a:lnTo>
                  <a:lnTo>
                    <a:pt x="59689" y="5081"/>
                  </a:lnTo>
                  <a:lnTo>
                    <a:pt x="54609" y="12700"/>
                  </a:lnTo>
                  <a:lnTo>
                    <a:pt x="49530" y="20321"/>
                  </a:lnTo>
                  <a:lnTo>
                    <a:pt x="41909" y="27941"/>
                  </a:lnTo>
                  <a:lnTo>
                    <a:pt x="35559" y="35560"/>
                  </a:lnTo>
                  <a:lnTo>
                    <a:pt x="27939" y="45721"/>
                  </a:lnTo>
                  <a:lnTo>
                    <a:pt x="19050" y="55881"/>
                  </a:lnTo>
                  <a:lnTo>
                    <a:pt x="11430" y="67310"/>
                  </a:lnTo>
                  <a:lnTo>
                    <a:pt x="6350" y="81281"/>
                  </a:lnTo>
                  <a:lnTo>
                    <a:pt x="2539" y="95250"/>
                  </a:lnTo>
                  <a:lnTo>
                    <a:pt x="0" y="110491"/>
                  </a:lnTo>
                  <a:lnTo>
                    <a:pt x="1270" y="124460"/>
                  </a:lnTo>
                  <a:lnTo>
                    <a:pt x="5080" y="138431"/>
                  </a:lnTo>
                  <a:lnTo>
                    <a:pt x="10159" y="152400"/>
                  </a:lnTo>
                  <a:lnTo>
                    <a:pt x="16509" y="163831"/>
                  </a:lnTo>
                  <a:lnTo>
                    <a:pt x="22859" y="175260"/>
                  </a:lnTo>
                  <a:lnTo>
                    <a:pt x="30480" y="184150"/>
                  </a:lnTo>
                  <a:lnTo>
                    <a:pt x="39370" y="193041"/>
                  </a:lnTo>
                  <a:lnTo>
                    <a:pt x="50800" y="199391"/>
                  </a:lnTo>
                  <a:lnTo>
                    <a:pt x="60959" y="205741"/>
                  </a:lnTo>
                  <a:lnTo>
                    <a:pt x="72389" y="212091"/>
                  </a:lnTo>
                  <a:lnTo>
                    <a:pt x="81280" y="219710"/>
                  </a:lnTo>
                  <a:lnTo>
                    <a:pt x="90170" y="227331"/>
                  </a:lnTo>
                  <a:lnTo>
                    <a:pt x="99059" y="234950"/>
                  </a:lnTo>
                  <a:lnTo>
                    <a:pt x="116839" y="251460"/>
                  </a:lnTo>
                  <a:lnTo>
                    <a:pt x="126999" y="260350"/>
                  </a:lnTo>
                  <a:lnTo>
                    <a:pt x="138430" y="267971"/>
                  </a:lnTo>
                  <a:lnTo>
                    <a:pt x="149859" y="276860"/>
                  </a:lnTo>
                  <a:lnTo>
                    <a:pt x="161290" y="283210"/>
                  </a:lnTo>
                  <a:lnTo>
                    <a:pt x="173990" y="289560"/>
                  </a:lnTo>
                  <a:lnTo>
                    <a:pt x="186690" y="294641"/>
                  </a:lnTo>
                  <a:lnTo>
                    <a:pt x="194309" y="304800"/>
                  </a:lnTo>
                  <a:lnTo>
                    <a:pt x="199390" y="316231"/>
                  </a:lnTo>
                  <a:lnTo>
                    <a:pt x="203199" y="330200"/>
                  </a:lnTo>
                  <a:lnTo>
                    <a:pt x="208280" y="342900"/>
                  </a:lnTo>
                  <a:lnTo>
                    <a:pt x="214630" y="355600"/>
                  </a:lnTo>
                  <a:lnTo>
                    <a:pt x="222249" y="369571"/>
                  </a:lnTo>
                  <a:lnTo>
                    <a:pt x="223520" y="381000"/>
                  </a:lnTo>
                  <a:lnTo>
                    <a:pt x="222249" y="391160"/>
                  </a:lnTo>
                  <a:lnTo>
                    <a:pt x="218440" y="401321"/>
                  </a:lnTo>
                  <a:lnTo>
                    <a:pt x="212090" y="408941"/>
                  </a:lnTo>
                  <a:lnTo>
                    <a:pt x="203199" y="415291"/>
                  </a:lnTo>
                  <a:lnTo>
                    <a:pt x="193040" y="421641"/>
                  </a:lnTo>
                  <a:lnTo>
                    <a:pt x="179070" y="425450"/>
                  </a:lnTo>
                  <a:lnTo>
                    <a:pt x="162559" y="427991"/>
                  </a:lnTo>
                  <a:lnTo>
                    <a:pt x="144780" y="429260"/>
                  </a:lnTo>
                  <a:lnTo>
                    <a:pt x="130809" y="426721"/>
                  </a:lnTo>
                  <a:lnTo>
                    <a:pt x="118109" y="420371"/>
                  </a:lnTo>
                  <a:lnTo>
                    <a:pt x="106680" y="411481"/>
                  </a:lnTo>
                  <a:lnTo>
                    <a:pt x="101600" y="402591"/>
                  </a:lnTo>
                  <a:lnTo>
                    <a:pt x="101600" y="391160"/>
                  </a:lnTo>
                  <a:lnTo>
                    <a:pt x="104139" y="379731"/>
                  </a:lnTo>
                  <a:lnTo>
                    <a:pt x="105409" y="367031"/>
                  </a:lnTo>
                  <a:lnTo>
                    <a:pt x="106680" y="351791"/>
                  </a:lnTo>
                  <a:lnTo>
                    <a:pt x="107950" y="336550"/>
                  </a:lnTo>
                  <a:lnTo>
                    <a:pt x="110489" y="322581"/>
                  </a:lnTo>
                  <a:lnTo>
                    <a:pt x="115570" y="308610"/>
                  </a:lnTo>
                  <a:lnTo>
                    <a:pt x="121920" y="294641"/>
                  </a:lnTo>
                  <a:lnTo>
                    <a:pt x="130809" y="279400"/>
                  </a:lnTo>
                  <a:lnTo>
                    <a:pt x="151130" y="242571"/>
                  </a:lnTo>
                  <a:lnTo>
                    <a:pt x="161290" y="227331"/>
                  </a:lnTo>
                  <a:lnTo>
                    <a:pt x="170180" y="213360"/>
                  </a:lnTo>
                  <a:lnTo>
                    <a:pt x="180340" y="201931"/>
                  </a:lnTo>
                  <a:lnTo>
                    <a:pt x="190499" y="190500"/>
                  </a:lnTo>
                  <a:lnTo>
                    <a:pt x="200659" y="177800"/>
                  </a:lnTo>
                  <a:lnTo>
                    <a:pt x="213359" y="165100"/>
                  </a:lnTo>
                  <a:lnTo>
                    <a:pt x="220980" y="152400"/>
                  </a:lnTo>
                  <a:lnTo>
                    <a:pt x="226059" y="137160"/>
                  </a:lnTo>
                  <a:lnTo>
                    <a:pt x="229870" y="121921"/>
                  </a:lnTo>
                  <a:lnTo>
                    <a:pt x="234949" y="106681"/>
                  </a:lnTo>
                  <a:lnTo>
                    <a:pt x="241299" y="92710"/>
                  </a:lnTo>
                  <a:lnTo>
                    <a:pt x="247649" y="78741"/>
                  </a:lnTo>
                  <a:lnTo>
                    <a:pt x="248920" y="67310"/>
                  </a:lnTo>
                  <a:lnTo>
                    <a:pt x="247649" y="57150"/>
                  </a:lnTo>
                  <a:lnTo>
                    <a:pt x="243840" y="46991"/>
                  </a:lnTo>
                  <a:lnTo>
                    <a:pt x="237490" y="38100"/>
                  </a:lnTo>
                  <a:lnTo>
                    <a:pt x="228599" y="31750"/>
                  </a:lnTo>
                  <a:lnTo>
                    <a:pt x="218440" y="25400"/>
                  </a:lnTo>
                  <a:lnTo>
                    <a:pt x="208280" y="19050"/>
                  </a:lnTo>
                  <a:lnTo>
                    <a:pt x="199390" y="11431"/>
                  </a:lnTo>
                  <a:lnTo>
                    <a:pt x="190499" y="3810"/>
                  </a:lnTo>
                  <a:lnTo>
                    <a:pt x="181609" y="1271"/>
                  </a:lnTo>
                  <a:lnTo>
                    <a:pt x="172720" y="2541"/>
                  </a:lnTo>
                  <a:lnTo>
                    <a:pt x="147320" y="1397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955800" y="2019300"/>
              <a:ext cx="101601" cy="190501"/>
            </a:xfrm>
            <a:custGeom>
              <a:avLst/>
              <a:gdLst/>
              <a:ahLst/>
              <a:cxnLst/>
              <a:rect l="0" t="0" r="0" b="0"/>
              <a:pathLst>
                <a:path w="101601" h="190501">
                  <a:moveTo>
                    <a:pt x="0" y="0"/>
                  </a:moveTo>
                  <a:lnTo>
                    <a:pt x="13970" y="20320"/>
                  </a:lnTo>
                  <a:lnTo>
                    <a:pt x="19050" y="31750"/>
                  </a:lnTo>
                  <a:lnTo>
                    <a:pt x="24129" y="45720"/>
                  </a:lnTo>
                  <a:lnTo>
                    <a:pt x="29210" y="59689"/>
                  </a:lnTo>
                  <a:lnTo>
                    <a:pt x="34289" y="73660"/>
                  </a:lnTo>
                  <a:lnTo>
                    <a:pt x="41910" y="87629"/>
                  </a:lnTo>
                  <a:lnTo>
                    <a:pt x="48260" y="100329"/>
                  </a:lnTo>
                  <a:lnTo>
                    <a:pt x="64770" y="130810"/>
                  </a:lnTo>
                  <a:lnTo>
                    <a:pt x="10160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019300" y="1993900"/>
              <a:ext cx="63501" cy="546101"/>
            </a:xfrm>
            <a:custGeom>
              <a:avLst/>
              <a:gdLst/>
              <a:ahLst/>
              <a:cxnLst/>
              <a:rect l="0" t="0" r="0" b="0"/>
              <a:pathLst>
                <a:path w="63501" h="546101">
                  <a:moveTo>
                    <a:pt x="63500" y="0"/>
                  </a:moveTo>
                  <a:lnTo>
                    <a:pt x="63500" y="26670"/>
                  </a:lnTo>
                  <a:lnTo>
                    <a:pt x="60960" y="43179"/>
                  </a:lnTo>
                  <a:lnTo>
                    <a:pt x="55879" y="62229"/>
                  </a:lnTo>
                  <a:lnTo>
                    <a:pt x="49529" y="83820"/>
                  </a:lnTo>
                  <a:lnTo>
                    <a:pt x="45720" y="106679"/>
                  </a:lnTo>
                  <a:lnTo>
                    <a:pt x="43179" y="130810"/>
                  </a:lnTo>
                  <a:lnTo>
                    <a:pt x="41910" y="154939"/>
                  </a:lnTo>
                  <a:lnTo>
                    <a:pt x="40639" y="177800"/>
                  </a:lnTo>
                  <a:lnTo>
                    <a:pt x="39370" y="222250"/>
                  </a:lnTo>
                  <a:lnTo>
                    <a:pt x="36829" y="245110"/>
                  </a:lnTo>
                  <a:lnTo>
                    <a:pt x="34289" y="269239"/>
                  </a:lnTo>
                  <a:lnTo>
                    <a:pt x="31750" y="294639"/>
                  </a:lnTo>
                  <a:lnTo>
                    <a:pt x="29210" y="317500"/>
                  </a:lnTo>
                  <a:lnTo>
                    <a:pt x="27939" y="340360"/>
                  </a:lnTo>
                  <a:lnTo>
                    <a:pt x="26670" y="361950"/>
                  </a:lnTo>
                  <a:lnTo>
                    <a:pt x="24129" y="382270"/>
                  </a:lnTo>
                  <a:lnTo>
                    <a:pt x="19050" y="401320"/>
                  </a:lnTo>
                  <a:lnTo>
                    <a:pt x="12700" y="420370"/>
                  </a:lnTo>
                  <a:lnTo>
                    <a:pt x="8889" y="439420"/>
                  </a:lnTo>
                  <a:lnTo>
                    <a:pt x="5079" y="459739"/>
                  </a:lnTo>
                  <a:lnTo>
                    <a:pt x="0" y="546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336800" y="210820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12700"/>
                  </a:moveTo>
                  <a:lnTo>
                    <a:pt x="26670" y="6350"/>
                  </a:lnTo>
                  <a:lnTo>
                    <a:pt x="41910" y="3810"/>
                  </a:lnTo>
                  <a:lnTo>
                    <a:pt x="58420" y="2539"/>
                  </a:lnTo>
                  <a:lnTo>
                    <a:pt x="77470" y="1270"/>
                  </a:lnTo>
                  <a:lnTo>
                    <a:pt x="116839" y="1270"/>
                  </a:lnTo>
                  <a:lnTo>
                    <a:pt x="1778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387600" y="2209800"/>
              <a:ext cx="190501" cy="1"/>
            </a:xfrm>
            <a:custGeom>
              <a:avLst/>
              <a:gdLst/>
              <a:ahLst/>
              <a:cxnLst/>
              <a:rect l="0" t="0" r="0" b="0"/>
              <a:pathLst>
                <a:path w="190501" h="1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830829" y="1778000"/>
            <a:ext cx="610872" cy="558801"/>
            <a:chOff x="2830829" y="1778000"/>
            <a:chExt cx="610872" cy="558801"/>
          </a:xfrm>
        </p:grpSpPr>
        <p:sp>
          <p:nvSpPr>
            <p:cNvPr id="25" name="Freeform 24"/>
            <p:cNvSpPr/>
            <p:nvPr/>
          </p:nvSpPr>
          <p:spPr>
            <a:xfrm>
              <a:off x="2830829" y="1922779"/>
              <a:ext cx="242572" cy="369572"/>
            </a:xfrm>
            <a:custGeom>
              <a:avLst/>
              <a:gdLst/>
              <a:ahLst/>
              <a:cxnLst/>
              <a:rect l="0" t="0" r="0" b="0"/>
              <a:pathLst>
                <a:path w="242572" h="369572">
                  <a:moveTo>
                    <a:pt x="26671" y="7621"/>
                  </a:moveTo>
                  <a:lnTo>
                    <a:pt x="46991" y="1271"/>
                  </a:lnTo>
                  <a:lnTo>
                    <a:pt x="58421" y="0"/>
                  </a:lnTo>
                  <a:lnTo>
                    <a:pt x="72391" y="1271"/>
                  </a:lnTo>
                  <a:lnTo>
                    <a:pt x="86360" y="3810"/>
                  </a:lnTo>
                  <a:lnTo>
                    <a:pt x="100331" y="10160"/>
                  </a:lnTo>
                  <a:lnTo>
                    <a:pt x="114300" y="20321"/>
                  </a:lnTo>
                  <a:lnTo>
                    <a:pt x="127000" y="33021"/>
                  </a:lnTo>
                  <a:lnTo>
                    <a:pt x="138431" y="45721"/>
                  </a:lnTo>
                  <a:lnTo>
                    <a:pt x="149860" y="58421"/>
                  </a:lnTo>
                  <a:lnTo>
                    <a:pt x="158750" y="71121"/>
                  </a:lnTo>
                  <a:lnTo>
                    <a:pt x="166371" y="88900"/>
                  </a:lnTo>
                  <a:lnTo>
                    <a:pt x="170181" y="111760"/>
                  </a:lnTo>
                  <a:lnTo>
                    <a:pt x="172721" y="135891"/>
                  </a:lnTo>
                  <a:lnTo>
                    <a:pt x="172721" y="160021"/>
                  </a:lnTo>
                  <a:lnTo>
                    <a:pt x="168910" y="182881"/>
                  </a:lnTo>
                  <a:lnTo>
                    <a:pt x="163831" y="204471"/>
                  </a:lnTo>
                  <a:lnTo>
                    <a:pt x="157481" y="226060"/>
                  </a:lnTo>
                  <a:lnTo>
                    <a:pt x="151131" y="247650"/>
                  </a:lnTo>
                  <a:lnTo>
                    <a:pt x="125731" y="320041"/>
                  </a:lnTo>
                  <a:lnTo>
                    <a:pt x="116841" y="332741"/>
                  </a:lnTo>
                  <a:lnTo>
                    <a:pt x="105410" y="344171"/>
                  </a:lnTo>
                  <a:lnTo>
                    <a:pt x="91441" y="354331"/>
                  </a:lnTo>
                  <a:lnTo>
                    <a:pt x="76200" y="361950"/>
                  </a:lnTo>
                  <a:lnTo>
                    <a:pt x="58421" y="367031"/>
                  </a:lnTo>
                  <a:lnTo>
                    <a:pt x="39371" y="369571"/>
                  </a:lnTo>
                  <a:lnTo>
                    <a:pt x="25400" y="364491"/>
                  </a:lnTo>
                  <a:lnTo>
                    <a:pt x="13971" y="354331"/>
                  </a:lnTo>
                  <a:lnTo>
                    <a:pt x="6350" y="340360"/>
                  </a:lnTo>
                  <a:lnTo>
                    <a:pt x="1271" y="323850"/>
                  </a:lnTo>
                  <a:lnTo>
                    <a:pt x="0" y="306071"/>
                  </a:lnTo>
                  <a:lnTo>
                    <a:pt x="0" y="287021"/>
                  </a:lnTo>
                  <a:lnTo>
                    <a:pt x="3810" y="271781"/>
                  </a:lnTo>
                  <a:lnTo>
                    <a:pt x="8891" y="257810"/>
                  </a:lnTo>
                  <a:lnTo>
                    <a:pt x="13971" y="246381"/>
                  </a:lnTo>
                  <a:lnTo>
                    <a:pt x="21591" y="236221"/>
                  </a:lnTo>
                  <a:lnTo>
                    <a:pt x="29210" y="226060"/>
                  </a:lnTo>
                  <a:lnTo>
                    <a:pt x="36831" y="217171"/>
                  </a:lnTo>
                  <a:lnTo>
                    <a:pt x="45721" y="207010"/>
                  </a:lnTo>
                  <a:lnTo>
                    <a:pt x="67310" y="182881"/>
                  </a:lnTo>
                  <a:lnTo>
                    <a:pt x="96521" y="153671"/>
                  </a:lnTo>
                  <a:lnTo>
                    <a:pt x="107950" y="149860"/>
                  </a:lnTo>
                  <a:lnTo>
                    <a:pt x="118110" y="151131"/>
                  </a:lnTo>
                  <a:lnTo>
                    <a:pt x="130810" y="153671"/>
                  </a:lnTo>
                  <a:lnTo>
                    <a:pt x="140971" y="158750"/>
                  </a:lnTo>
                  <a:lnTo>
                    <a:pt x="151131" y="165100"/>
                  </a:lnTo>
                  <a:lnTo>
                    <a:pt x="160021" y="171450"/>
                  </a:lnTo>
                  <a:lnTo>
                    <a:pt x="167641" y="180341"/>
                  </a:lnTo>
                  <a:lnTo>
                    <a:pt x="173991" y="190500"/>
                  </a:lnTo>
                  <a:lnTo>
                    <a:pt x="180341" y="201931"/>
                  </a:lnTo>
                  <a:lnTo>
                    <a:pt x="186691" y="212091"/>
                  </a:lnTo>
                  <a:lnTo>
                    <a:pt x="194310" y="220981"/>
                  </a:lnTo>
                  <a:lnTo>
                    <a:pt x="201931" y="229871"/>
                  </a:lnTo>
                  <a:lnTo>
                    <a:pt x="207010" y="243841"/>
                  </a:lnTo>
                  <a:lnTo>
                    <a:pt x="210821" y="259081"/>
                  </a:lnTo>
                  <a:lnTo>
                    <a:pt x="212091" y="276860"/>
                  </a:lnTo>
                  <a:lnTo>
                    <a:pt x="217171" y="293371"/>
                  </a:lnTo>
                  <a:lnTo>
                    <a:pt x="222250" y="308610"/>
                  </a:lnTo>
                  <a:lnTo>
                    <a:pt x="242571" y="3505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201670" y="1955800"/>
              <a:ext cx="214631" cy="153671"/>
            </a:xfrm>
            <a:custGeom>
              <a:avLst/>
              <a:gdLst/>
              <a:ahLst/>
              <a:cxnLst/>
              <a:rect l="0" t="0" r="0" b="0"/>
              <a:pathLst>
                <a:path w="214631" h="153671">
                  <a:moveTo>
                    <a:pt x="24130" y="0"/>
                  </a:moveTo>
                  <a:lnTo>
                    <a:pt x="10159" y="13970"/>
                  </a:lnTo>
                  <a:lnTo>
                    <a:pt x="6350" y="24129"/>
                  </a:lnTo>
                  <a:lnTo>
                    <a:pt x="3809" y="39370"/>
                  </a:lnTo>
                  <a:lnTo>
                    <a:pt x="2540" y="55879"/>
                  </a:lnTo>
                  <a:lnTo>
                    <a:pt x="1269" y="73660"/>
                  </a:lnTo>
                  <a:lnTo>
                    <a:pt x="0" y="92710"/>
                  </a:lnTo>
                  <a:lnTo>
                    <a:pt x="0" y="113029"/>
                  </a:lnTo>
                  <a:lnTo>
                    <a:pt x="3809" y="127000"/>
                  </a:lnTo>
                  <a:lnTo>
                    <a:pt x="10159" y="138429"/>
                  </a:lnTo>
                  <a:lnTo>
                    <a:pt x="19050" y="147320"/>
                  </a:lnTo>
                  <a:lnTo>
                    <a:pt x="30480" y="152400"/>
                  </a:lnTo>
                  <a:lnTo>
                    <a:pt x="44450" y="153670"/>
                  </a:lnTo>
                  <a:lnTo>
                    <a:pt x="58420" y="153670"/>
                  </a:lnTo>
                  <a:lnTo>
                    <a:pt x="72389" y="149860"/>
                  </a:lnTo>
                  <a:lnTo>
                    <a:pt x="86359" y="144779"/>
                  </a:lnTo>
                  <a:lnTo>
                    <a:pt x="99059" y="139700"/>
                  </a:lnTo>
                  <a:lnTo>
                    <a:pt x="114300" y="134620"/>
                  </a:lnTo>
                  <a:lnTo>
                    <a:pt x="129539" y="132079"/>
                  </a:lnTo>
                  <a:lnTo>
                    <a:pt x="214630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420109" y="1778000"/>
              <a:ext cx="21592" cy="558801"/>
            </a:xfrm>
            <a:custGeom>
              <a:avLst/>
              <a:gdLst/>
              <a:ahLst/>
              <a:cxnLst/>
              <a:rect l="0" t="0" r="0" b="0"/>
              <a:pathLst>
                <a:path w="21592" h="558801">
                  <a:moveTo>
                    <a:pt x="21591" y="0"/>
                  </a:moveTo>
                  <a:lnTo>
                    <a:pt x="21591" y="179070"/>
                  </a:lnTo>
                  <a:lnTo>
                    <a:pt x="19050" y="209550"/>
                  </a:lnTo>
                  <a:lnTo>
                    <a:pt x="13970" y="240029"/>
                  </a:lnTo>
                  <a:lnTo>
                    <a:pt x="7620" y="270510"/>
                  </a:lnTo>
                  <a:lnTo>
                    <a:pt x="3811" y="299720"/>
                  </a:lnTo>
                  <a:lnTo>
                    <a:pt x="1270" y="330200"/>
                  </a:lnTo>
                  <a:lnTo>
                    <a:pt x="0" y="359410"/>
                  </a:lnTo>
                  <a:lnTo>
                    <a:pt x="1270" y="383539"/>
                  </a:lnTo>
                  <a:lnTo>
                    <a:pt x="5081" y="403860"/>
                  </a:lnTo>
                  <a:lnTo>
                    <a:pt x="10161" y="421639"/>
                  </a:lnTo>
                  <a:lnTo>
                    <a:pt x="13970" y="440689"/>
                  </a:lnTo>
                  <a:lnTo>
                    <a:pt x="16511" y="459739"/>
                  </a:lnTo>
                  <a:lnTo>
                    <a:pt x="21591" y="558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0339" y="868680"/>
            <a:ext cx="500381" cy="410210"/>
            <a:chOff x="180339" y="868680"/>
            <a:chExt cx="500381" cy="410210"/>
          </a:xfrm>
        </p:grpSpPr>
        <p:sp>
          <p:nvSpPr>
            <p:cNvPr id="29" name="Freeform 28"/>
            <p:cNvSpPr/>
            <p:nvPr/>
          </p:nvSpPr>
          <p:spPr>
            <a:xfrm>
              <a:off x="381000" y="1003300"/>
              <a:ext cx="25401" cy="215901"/>
            </a:xfrm>
            <a:custGeom>
              <a:avLst/>
              <a:gdLst/>
              <a:ahLst/>
              <a:cxnLst/>
              <a:rect l="0" t="0" r="0" b="0"/>
              <a:pathLst>
                <a:path w="25401" h="215901">
                  <a:moveTo>
                    <a:pt x="0" y="0"/>
                  </a:moveTo>
                  <a:lnTo>
                    <a:pt x="0" y="26669"/>
                  </a:lnTo>
                  <a:lnTo>
                    <a:pt x="2540" y="39369"/>
                  </a:lnTo>
                  <a:lnTo>
                    <a:pt x="7620" y="52069"/>
                  </a:lnTo>
                  <a:lnTo>
                    <a:pt x="13970" y="63500"/>
                  </a:lnTo>
                  <a:lnTo>
                    <a:pt x="17779" y="77469"/>
                  </a:lnTo>
                  <a:lnTo>
                    <a:pt x="20320" y="92710"/>
                  </a:lnTo>
                  <a:lnTo>
                    <a:pt x="21590" y="107950"/>
                  </a:lnTo>
                  <a:lnTo>
                    <a:pt x="22859" y="125730"/>
                  </a:lnTo>
                  <a:lnTo>
                    <a:pt x="24129" y="144780"/>
                  </a:lnTo>
                  <a:lnTo>
                    <a:pt x="25400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80339" y="868680"/>
              <a:ext cx="500381" cy="410210"/>
            </a:xfrm>
            <a:custGeom>
              <a:avLst/>
              <a:gdLst/>
              <a:ahLst/>
              <a:cxnLst/>
              <a:rect l="0" t="0" r="0" b="0"/>
              <a:pathLst>
                <a:path w="500381" h="410210">
                  <a:moveTo>
                    <a:pt x="187961" y="7620"/>
                  </a:moveTo>
                  <a:lnTo>
                    <a:pt x="173990" y="21589"/>
                  </a:lnTo>
                  <a:lnTo>
                    <a:pt x="166370" y="27939"/>
                  </a:lnTo>
                  <a:lnTo>
                    <a:pt x="156211" y="35559"/>
                  </a:lnTo>
                  <a:lnTo>
                    <a:pt x="146051" y="43180"/>
                  </a:lnTo>
                  <a:lnTo>
                    <a:pt x="133351" y="49530"/>
                  </a:lnTo>
                  <a:lnTo>
                    <a:pt x="119381" y="55880"/>
                  </a:lnTo>
                  <a:lnTo>
                    <a:pt x="104140" y="60959"/>
                  </a:lnTo>
                  <a:lnTo>
                    <a:pt x="90170" y="69850"/>
                  </a:lnTo>
                  <a:lnTo>
                    <a:pt x="76201" y="81280"/>
                  </a:lnTo>
                  <a:lnTo>
                    <a:pt x="62231" y="95250"/>
                  </a:lnTo>
                  <a:lnTo>
                    <a:pt x="50801" y="107950"/>
                  </a:lnTo>
                  <a:lnTo>
                    <a:pt x="39370" y="120650"/>
                  </a:lnTo>
                  <a:lnTo>
                    <a:pt x="30481" y="134620"/>
                  </a:lnTo>
                  <a:lnTo>
                    <a:pt x="22861" y="148589"/>
                  </a:lnTo>
                  <a:lnTo>
                    <a:pt x="19050" y="163830"/>
                  </a:lnTo>
                  <a:lnTo>
                    <a:pt x="16511" y="179070"/>
                  </a:lnTo>
                  <a:lnTo>
                    <a:pt x="12700" y="194309"/>
                  </a:lnTo>
                  <a:lnTo>
                    <a:pt x="8890" y="208280"/>
                  </a:lnTo>
                  <a:lnTo>
                    <a:pt x="5081" y="222250"/>
                  </a:lnTo>
                  <a:lnTo>
                    <a:pt x="2540" y="237489"/>
                  </a:lnTo>
                  <a:lnTo>
                    <a:pt x="1271" y="255270"/>
                  </a:lnTo>
                  <a:lnTo>
                    <a:pt x="0" y="274320"/>
                  </a:lnTo>
                  <a:lnTo>
                    <a:pt x="3811" y="290830"/>
                  </a:lnTo>
                  <a:lnTo>
                    <a:pt x="10161" y="307339"/>
                  </a:lnTo>
                  <a:lnTo>
                    <a:pt x="17781" y="321309"/>
                  </a:lnTo>
                  <a:lnTo>
                    <a:pt x="26670" y="334009"/>
                  </a:lnTo>
                  <a:lnTo>
                    <a:pt x="35561" y="345439"/>
                  </a:lnTo>
                  <a:lnTo>
                    <a:pt x="44451" y="355600"/>
                  </a:lnTo>
                  <a:lnTo>
                    <a:pt x="53340" y="364489"/>
                  </a:lnTo>
                  <a:lnTo>
                    <a:pt x="64770" y="374650"/>
                  </a:lnTo>
                  <a:lnTo>
                    <a:pt x="76201" y="383539"/>
                  </a:lnTo>
                  <a:lnTo>
                    <a:pt x="91440" y="391159"/>
                  </a:lnTo>
                  <a:lnTo>
                    <a:pt x="107951" y="397509"/>
                  </a:lnTo>
                  <a:lnTo>
                    <a:pt x="125731" y="402589"/>
                  </a:lnTo>
                  <a:lnTo>
                    <a:pt x="144781" y="406400"/>
                  </a:lnTo>
                  <a:lnTo>
                    <a:pt x="165101" y="408939"/>
                  </a:lnTo>
                  <a:lnTo>
                    <a:pt x="185420" y="410209"/>
                  </a:lnTo>
                  <a:lnTo>
                    <a:pt x="204470" y="410209"/>
                  </a:lnTo>
                  <a:lnTo>
                    <a:pt x="223520" y="408939"/>
                  </a:lnTo>
                  <a:lnTo>
                    <a:pt x="241301" y="406400"/>
                  </a:lnTo>
                  <a:lnTo>
                    <a:pt x="260351" y="401320"/>
                  </a:lnTo>
                  <a:lnTo>
                    <a:pt x="279401" y="396239"/>
                  </a:lnTo>
                  <a:lnTo>
                    <a:pt x="299720" y="389889"/>
                  </a:lnTo>
                  <a:lnTo>
                    <a:pt x="317501" y="382270"/>
                  </a:lnTo>
                  <a:lnTo>
                    <a:pt x="334011" y="374650"/>
                  </a:lnTo>
                  <a:lnTo>
                    <a:pt x="347980" y="367030"/>
                  </a:lnTo>
                  <a:lnTo>
                    <a:pt x="363220" y="356870"/>
                  </a:lnTo>
                  <a:lnTo>
                    <a:pt x="375920" y="346709"/>
                  </a:lnTo>
                  <a:lnTo>
                    <a:pt x="389891" y="335280"/>
                  </a:lnTo>
                  <a:lnTo>
                    <a:pt x="401320" y="325120"/>
                  </a:lnTo>
                  <a:lnTo>
                    <a:pt x="421641" y="306070"/>
                  </a:lnTo>
                  <a:lnTo>
                    <a:pt x="431801" y="294639"/>
                  </a:lnTo>
                  <a:lnTo>
                    <a:pt x="440691" y="284480"/>
                  </a:lnTo>
                  <a:lnTo>
                    <a:pt x="449580" y="271780"/>
                  </a:lnTo>
                  <a:lnTo>
                    <a:pt x="457201" y="260350"/>
                  </a:lnTo>
                  <a:lnTo>
                    <a:pt x="463551" y="247650"/>
                  </a:lnTo>
                  <a:lnTo>
                    <a:pt x="468630" y="236220"/>
                  </a:lnTo>
                  <a:lnTo>
                    <a:pt x="490220" y="191770"/>
                  </a:lnTo>
                  <a:lnTo>
                    <a:pt x="495301" y="173989"/>
                  </a:lnTo>
                  <a:lnTo>
                    <a:pt x="499111" y="154939"/>
                  </a:lnTo>
                  <a:lnTo>
                    <a:pt x="500380" y="135889"/>
                  </a:lnTo>
                  <a:lnTo>
                    <a:pt x="499111" y="118109"/>
                  </a:lnTo>
                  <a:lnTo>
                    <a:pt x="495301" y="102870"/>
                  </a:lnTo>
                  <a:lnTo>
                    <a:pt x="490220" y="87630"/>
                  </a:lnTo>
                  <a:lnTo>
                    <a:pt x="482601" y="72389"/>
                  </a:lnTo>
                  <a:lnTo>
                    <a:pt x="473711" y="55880"/>
                  </a:lnTo>
                  <a:lnTo>
                    <a:pt x="463551" y="40639"/>
                  </a:lnTo>
                  <a:lnTo>
                    <a:pt x="448311" y="27939"/>
                  </a:lnTo>
                  <a:lnTo>
                    <a:pt x="433070" y="17780"/>
                  </a:lnTo>
                  <a:lnTo>
                    <a:pt x="414020" y="10159"/>
                  </a:lnTo>
                  <a:lnTo>
                    <a:pt x="394970" y="5080"/>
                  </a:lnTo>
                  <a:lnTo>
                    <a:pt x="375920" y="1270"/>
                  </a:lnTo>
                  <a:lnTo>
                    <a:pt x="355601" y="0"/>
                  </a:lnTo>
                  <a:lnTo>
                    <a:pt x="335280" y="0"/>
                  </a:lnTo>
                  <a:lnTo>
                    <a:pt x="313691" y="1270"/>
                  </a:lnTo>
                  <a:lnTo>
                    <a:pt x="293370" y="2539"/>
                  </a:lnTo>
                  <a:lnTo>
                    <a:pt x="273051" y="7620"/>
                  </a:lnTo>
                  <a:lnTo>
                    <a:pt x="255270" y="12700"/>
                  </a:lnTo>
                  <a:lnTo>
                    <a:pt x="237491" y="20320"/>
                  </a:lnTo>
                  <a:lnTo>
                    <a:pt x="220981" y="26670"/>
                  </a:lnTo>
                  <a:lnTo>
                    <a:pt x="205741" y="34289"/>
                  </a:lnTo>
                  <a:lnTo>
                    <a:pt x="162561" y="584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44170" y="2540000"/>
            <a:ext cx="802641" cy="571501"/>
            <a:chOff x="344170" y="2540000"/>
            <a:chExt cx="802641" cy="571501"/>
          </a:xfrm>
        </p:grpSpPr>
        <p:sp>
          <p:nvSpPr>
            <p:cNvPr id="32" name="Freeform 31"/>
            <p:cNvSpPr/>
            <p:nvPr/>
          </p:nvSpPr>
          <p:spPr>
            <a:xfrm>
              <a:off x="561340" y="2679700"/>
              <a:ext cx="429261" cy="275590"/>
            </a:xfrm>
            <a:custGeom>
              <a:avLst/>
              <a:gdLst/>
              <a:ahLst/>
              <a:cxnLst/>
              <a:rect l="0" t="0" r="0" b="0"/>
              <a:pathLst>
                <a:path w="429261" h="275590">
                  <a:moveTo>
                    <a:pt x="149860" y="0"/>
                  </a:moveTo>
                  <a:lnTo>
                    <a:pt x="135890" y="26670"/>
                  </a:lnTo>
                  <a:lnTo>
                    <a:pt x="128269" y="36829"/>
                  </a:lnTo>
                  <a:lnTo>
                    <a:pt x="118110" y="44450"/>
                  </a:lnTo>
                  <a:lnTo>
                    <a:pt x="107950" y="50800"/>
                  </a:lnTo>
                  <a:lnTo>
                    <a:pt x="97790" y="57150"/>
                  </a:lnTo>
                  <a:lnTo>
                    <a:pt x="88900" y="64770"/>
                  </a:lnTo>
                  <a:lnTo>
                    <a:pt x="78740" y="73660"/>
                  </a:lnTo>
                  <a:lnTo>
                    <a:pt x="69850" y="74929"/>
                  </a:lnTo>
                  <a:lnTo>
                    <a:pt x="60960" y="74929"/>
                  </a:lnTo>
                  <a:lnTo>
                    <a:pt x="53340" y="71120"/>
                  </a:lnTo>
                  <a:lnTo>
                    <a:pt x="49529" y="63500"/>
                  </a:lnTo>
                  <a:lnTo>
                    <a:pt x="50800" y="55879"/>
                  </a:lnTo>
                  <a:lnTo>
                    <a:pt x="54610" y="45720"/>
                  </a:lnTo>
                  <a:lnTo>
                    <a:pt x="63500" y="35560"/>
                  </a:lnTo>
                  <a:lnTo>
                    <a:pt x="76200" y="26670"/>
                  </a:lnTo>
                  <a:lnTo>
                    <a:pt x="92710" y="17779"/>
                  </a:lnTo>
                  <a:lnTo>
                    <a:pt x="110490" y="11429"/>
                  </a:lnTo>
                  <a:lnTo>
                    <a:pt x="129540" y="7620"/>
                  </a:lnTo>
                  <a:lnTo>
                    <a:pt x="148590" y="5079"/>
                  </a:lnTo>
                  <a:lnTo>
                    <a:pt x="167640" y="3810"/>
                  </a:lnTo>
                  <a:lnTo>
                    <a:pt x="185419" y="2539"/>
                  </a:lnTo>
                  <a:lnTo>
                    <a:pt x="203200" y="1270"/>
                  </a:lnTo>
                  <a:lnTo>
                    <a:pt x="219710" y="3810"/>
                  </a:lnTo>
                  <a:lnTo>
                    <a:pt x="233679" y="7620"/>
                  </a:lnTo>
                  <a:lnTo>
                    <a:pt x="248919" y="13970"/>
                  </a:lnTo>
                  <a:lnTo>
                    <a:pt x="257810" y="25400"/>
                  </a:lnTo>
                  <a:lnTo>
                    <a:pt x="264160" y="39370"/>
                  </a:lnTo>
                  <a:lnTo>
                    <a:pt x="267970" y="55879"/>
                  </a:lnTo>
                  <a:lnTo>
                    <a:pt x="271779" y="72389"/>
                  </a:lnTo>
                  <a:lnTo>
                    <a:pt x="273049" y="88900"/>
                  </a:lnTo>
                  <a:lnTo>
                    <a:pt x="274320" y="105410"/>
                  </a:lnTo>
                  <a:lnTo>
                    <a:pt x="270510" y="121920"/>
                  </a:lnTo>
                  <a:lnTo>
                    <a:pt x="264160" y="135889"/>
                  </a:lnTo>
                  <a:lnTo>
                    <a:pt x="255270" y="149860"/>
                  </a:lnTo>
                  <a:lnTo>
                    <a:pt x="245110" y="166370"/>
                  </a:lnTo>
                  <a:lnTo>
                    <a:pt x="231140" y="184150"/>
                  </a:lnTo>
                  <a:lnTo>
                    <a:pt x="217169" y="203200"/>
                  </a:lnTo>
                  <a:lnTo>
                    <a:pt x="203200" y="218439"/>
                  </a:lnTo>
                  <a:lnTo>
                    <a:pt x="189229" y="232410"/>
                  </a:lnTo>
                  <a:lnTo>
                    <a:pt x="176529" y="243839"/>
                  </a:lnTo>
                  <a:lnTo>
                    <a:pt x="161290" y="252729"/>
                  </a:lnTo>
                  <a:lnTo>
                    <a:pt x="146050" y="260350"/>
                  </a:lnTo>
                  <a:lnTo>
                    <a:pt x="130810" y="266700"/>
                  </a:lnTo>
                  <a:lnTo>
                    <a:pt x="113029" y="270510"/>
                  </a:lnTo>
                  <a:lnTo>
                    <a:pt x="93979" y="274320"/>
                  </a:lnTo>
                  <a:lnTo>
                    <a:pt x="74929" y="275589"/>
                  </a:lnTo>
                  <a:lnTo>
                    <a:pt x="57150" y="275589"/>
                  </a:lnTo>
                  <a:lnTo>
                    <a:pt x="41910" y="274320"/>
                  </a:lnTo>
                  <a:lnTo>
                    <a:pt x="26669" y="271779"/>
                  </a:lnTo>
                  <a:lnTo>
                    <a:pt x="16510" y="264160"/>
                  </a:lnTo>
                  <a:lnTo>
                    <a:pt x="10160" y="254000"/>
                  </a:lnTo>
                  <a:lnTo>
                    <a:pt x="6350" y="241300"/>
                  </a:lnTo>
                  <a:lnTo>
                    <a:pt x="3810" y="226060"/>
                  </a:lnTo>
                  <a:lnTo>
                    <a:pt x="1269" y="208279"/>
                  </a:lnTo>
                  <a:lnTo>
                    <a:pt x="0" y="189229"/>
                  </a:lnTo>
                  <a:lnTo>
                    <a:pt x="3810" y="175260"/>
                  </a:lnTo>
                  <a:lnTo>
                    <a:pt x="10160" y="165100"/>
                  </a:lnTo>
                  <a:lnTo>
                    <a:pt x="19050" y="156210"/>
                  </a:lnTo>
                  <a:lnTo>
                    <a:pt x="29210" y="151129"/>
                  </a:lnTo>
                  <a:lnTo>
                    <a:pt x="43179" y="147320"/>
                  </a:lnTo>
                  <a:lnTo>
                    <a:pt x="57150" y="144779"/>
                  </a:lnTo>
                  <a:lnTo>
                    <a:pt x="71119" y="144779"/>
                  </a:lnTo>
                  <a:lnTo>
                    <a:pt x="85090" y="146050"/>
                  </a:lnTo>
                  <a:lnTo>
                    <a:pt x="97790" y="147320"/>
                  </a:lnTo>
                  <a:lnTo>
                    <a:pt x="113029" y="149860"/>
                  </a:lnTo>
                  <a:lnTo>
                    <a:pt x="128269" y="149860"/>
                  </a:lnTo>
                  <a:lnTo>
                    <a:pt x="143510" y="151129"/>
                  </a:lnTo>
                  <a:lnTo>
                    <a:pt x="184150" y="152400"/>
                  </a:lnTo>
                  <a:lnTo>
                    <a:pt x="325120" y="152400"/>
                  </a:lnTo>
                  <a:lnTo>
                    <a:pt x="342899" y="151129"/>
                  </a:lnTo>
                  <a:lnTo>
                    <a:pt x="359410" y="148589"/>
                  </a:lnTo>
                  <a:lnTo>
                    <a:pt x="429260" y="139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44170" y="2540000"/>
              <a:ext cx="802641" cy="571501"/>
            </a:xfrm>
            <a:custGeom>
              <a:avLst/>
              <a:gdLst/>
              <a:ahLst/>
              <a:cxnLst/>
              <a:rect l="0" t="0" r="0" b="0"/>
              <a:pathLst>
                <a:path w="802641" h="571501">
                  <a:moveTo>
                    <a:pt x="455930" y="0"/>
                  </a:moveTo>
                  <a:lnTo>
                    <a:pt x="421639" y="0"/>
                  </a:lnTo>
                  <a:lnTo>
                    <a:pt x="402589" y="1270"/>
                  </a:lnTo>
                  <a:lnTo>
                    <a:pt x="379730" y="3810"/>
                  </a:lnTo>
                  <a:lnTo>
                    <a:pt x="354330" y="6350"/>
                  </a:lnTo>
                  <a:lnTo>
                    <a:pt x="331470" y="11429"/>
                  </a:lnTo>
                  <a:lnTo>
                    <a:pt x="311149" y="17779"/>
                  </a:lnTo>
                  <a:lnTo>
                    <a:pt x="292099" y="24129"/>
                  </a:lnTo>
                  <a:lnTo>
                    <a:pt x="274320" y="31750"/>
                  </a:lnTo>
                  <a:lnTo>
                    <a:pt x="259080" y="39370"/>
                  </a:lnTo>
                  <a:lnTo>
                    <a:pt x="243839" y="46989"/>
                  </a:lnTo>
                  <a:lnTo>
                    <a:pt x="229870" y="54610"/>
                  </a:lnTo>
                  <a:lnTo>
                    <a:pt x="215899" y="59689"/>
                  </a:lnTo>
                  <a:lnTo>
                    <a:pt x="203199" y="66039"/>
                  </a:lnTo>
                  <a:lnTo>
                    <a:pt x="189230" y="74929"/>
                  </a:lnTo>
                  <a:lnTo>
                    <a:pt x="172720" y="86360"/>
                  </a:lnTo>
                  <a:lnTo>
                    <a:pt x="157480" y="100329"/>
                  </a:lnTo>
                  <a:lnTo>
                    <a:pt x="142239" y="113029"/>
                  </a:lnTo>
                  <a:lnTo>
                    <a:pt x="114299" y="139700"/>
                  </a:lnTo>
                  <a:lnTo>
                    <a:pt x="100330" y="152400"/>
                  </a:lnTo>
                  <a:lnTo>
                    <a:pt x="85089" y="165100"/>
                  </a:lnTo>
                  <a:lnTo>
                    <a:pt x="68580" y="177800"/>
                  </a:lnTo>
                  <a:lnTo>
                    <a:pt x="57150" y="191770"/>
                  </a:lnTo>
                  <a:lnTo>
                    <a:pt x="46989" y="207010"/>
                  </a:lnTo>
                  <a:lnTo>
                    <a:pt x="39370" y="222250"/>
                  </a:lnTo>
                  <a:lnTo>
                    <a:pt x="31750" y="237489"/>
                  </a:lnTo>
                  <a:lnTo>
                    <a:pt x="22859" y="251460"/>
                  </a:lnTo>
                  <a:lnTo>
                    <a:pt x="15239" y="265429"/>
                  </a:lnTo>
                  <a:lnTo>
                    <a:pt x="10159" y="279400"/>
                  </a:lnTo>
                  <a:lnTo>
                    <a:pt x="6350" y="294639"/>
                  </a:lnTo>
                  <a:lnTo>
                    <a:pt x="3809" y="311150"/>
                  </a:lnTo>
                  <a:lnTo>
                    <a:pt x="2539" y="328929"/>
                  </a:lnTo>
                  <a:lnTo>
                    <a:pt x="1270" y="347979"/>
                  </a:lnTo>
                  <a:lnTo>
                    <a:pt x="0" y="367029"/>
                  </a:lnTo>
                  <a:lnTo>
                    <a:pt x="2539" y="387350"/>
                  </a:lnTo>
                  <a:lnTo>
                    <a:pt x="6350" y="407670"/>
                  </a:lnTo>
                  <a:lnTo>
                    <a:pt x="12700" y="427989"/>
                  </a:lnTo>
                  <a:lnTo>
                    <a:pt x="20320" y="447039"/>
                  </a:lnTo>
                  <a:lnTo>
                    <a:pt x="30480" y="462279"/>
                  </a:lnTo>
                  <a:lnTo>
                    <a:pt x="40639" y="477520"/>
                  </a:lnTo>
                  <a:lnTo>
                    <a:pt x="53339" y="490220"/>
                  </a:lnTo>
                  <a:lnTo>
                    <a:pt x="67310" y="501650"/>
                  </a:lnTo>
                  <a:lnTo>
                    <a:pt x="124460" y="541020"/>
                  </a:lnTo>
                  <a:lnTo>
                    <a:pt x="139699" y="548639"/>
                  </a:lnTo>
                  <a:lnTo>
                    <a:pt x="157480" y="554989"/>
                  </a:lnTo>
                  <a:lnTo>
                    <a:pt x="176530" y="560070"/>
                  </a:lnTo>
                  <a:lnTo>
                    <a:pt x="199389" y="563879"/>
                  </a:lnTo>
                  <a:lnTo>
                    <a:pt x="224789" y="566420"/>
                  </a:lnTo>
                  <a:lnTo>
                    <a:pt x="250189" y="567689"/>
                  </a:lnTo>
                  <a:lnTo>
                    <a:pt x="298449" y="570229"/>
                  </a:lnTo>
                  <a:lnTo>
                    <a:pt x="373380" y="571500"/>
                  </a:lnTo>
                  <a:lnTo>
                    <a:pt x="401320" y="571500"/>
                  </a:lnTo>
                  <a:lnTo>
                    <a:pt x="426719" y="570229"/>
                  </a:lnTo>
                  <a:lnTo>
                    <a:pt x="450849" y="567689"/>
                  </a:lnTo>
                  <a:lnTo>
                    <a:pt x="473710" y="565150"/>
                  </a:lnTo>
                  <a:lnTo>
                    <a:pt x="495299" y="560070"/>
                  </a:lnTo>
                  <a:lnTo>
                    <a:pt x="518160" y="553720"/>
                  </a:lnTo>
                  <a:lnTo>
                    <a:pt x="539749" y="547370"/>
                  </a:lnTo>
                  <a:lnTo>
                    <a:pt x="561340" y="539750"/>
                  </a:lnTo>
                  <a:lnTo>
                    <a:pt x="603249" y="524510"/>
                  </a:lnTo>
                  <a:lnTo>
                    <a:pt x="622299" y="514350"/>
                  </a:lnTo>
                  <a:lnTo>
                    <a:pt x="638810" y="504189"/>
                  </a:lnTo>
                  <a:lnTo>
                    <a:pt x="654049" y="492760"/>
                  </a:lnTo>
                  <a:lnTo>
                    <a:pt x="669290" y="482600"/>
                  </a:lnTo>
                  <a:lnTo>
                    <a:pt x="685799" y="472439"/>
                  </a:lnTo>
                  <a:lnTo>
                    <a:pt x="702310" y="463550"/>
                  </a:lnTo>
                  <a:lnTo>
                    <a:pt x="717549" y="452120"/>
                  </a:lnTo>
                  <a:lnTo>
                    <a:pt x="731519" y="441960"/>
                  </a:lnTo>
                  <a:lnTo>
                    <a:pt x="745490" y="429260"/>
                  </a:lnTo>
                  <a:lnTo>
                    <a:pt x="758190" y="416560"/>
                  </a:lnTo>
                  <a:lnTo>
                    <a:pt x="768349" y="401320"/>
                  </a:lnTo>
                  <a:lnTo>
                    <a:pt x="778510" y="386079"/>
                  </a:lnTo>
                  <a:lnTo>
                    <a:pt x="787399" y="367029"/>
                  </a:lnTo>
                  <a:lnTo>
                    <a:pt x="793749" y="346710"/>
                  </a:lnTo>
                  <a:lnTo>
                    <a:pt x="800099" y="323850"/>
                  </a:lnTo>
                  <a:lnTo>
                    <a:pt x="802640" y="300989"/>
                  </a:lnTo>
                  <a:lnTo>
                    <a:pt x="802640" y="276860"/>
                  </a:lnTo>
                  <a:lnTo>
                    <a:pt x="801369" y="252729"/>
                  </a:lnTo>
                  <a:lnTo>
                    <a:pt x="797560" y="228600"/>
                  </a:lnTo>
                  <a:lnTo>
                    <a:pt x="792480" y="205739"/>
                  </a:lnTo>
                  <a:lnTo>
                    <a:pt x="786130" y="184150"/>
                  </a:lnTo>
                  <a:lnTo>
                    <a:pt x="774699" y="162560"/>
                  </a:lnTo>
                  <a:lnTo>
                    <a:pt x="760730" y="140970"/>
                  </a:lnTo>
                  <a:lnTo>
                    <a:pt x="742949" y="119379"/>
                  </a:lnTo>
                  <a:lnTo>
                    <a:pt x="726440" y="102870"/>
                  </a:lnTo>
                  <a:lnTo>
                    <a:pt x="709930" y="91439"/>
                  </a:lnTo>
                  <a:lnTo>
                    <a:pt x="693419" y="82550"/>
                  </a:lnTo>
                  <a:lnTo>
                    <a:pt x="673099" y="73660"/>
                  </a:lnTo>
                  <a:lnTo>
                    <a:pt x="651510" y="64770"/>
                  </a:lnTo>
                  <a:lnTo>
                    <a:pt x="628649" y="55879"/>
                  </a:lnTo>
                  <a:lnTo>
                    <a:pt x="605790" y="49529"/>
                  </a:lnTo>
                  <a:lnTo>
                    <a:pt x="584199" y="45720"/>
                  </a:lnTo>
                  <a:lnTo>
                    <a:pt x="562610" y="43179"/>
                  </a:lnTo>
                  <a:lnTo>
                    <a:pt x="542290" y="41910"/>
                  </a:lnTo>
                  <a:lnTo>
                    <a:pt x="523240" y="40639"/>
                  </a:lnTo>
                  <a:lnTo>
                    <a:pt x="455930" y="3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397000" y="2044700"/>
            <a:ext cx="2298701" cy="998221"/>
            <a:chOff x="1397000" y="2044700"/>
            <a:chExt cx="2298701" cy="998221"/>
          </a:xfrm>
        </p:grpSpPr>
        <p:sp>
          <p:nvSpPr>
            <p:cNvPr id="35" name="Freeform 34"/>
            <p:cNvSpPr/>
            <p:nvPr/>
          </p:nvSpPr>
          <p:spPr>
            <a:xfrm>
              <a:off x="1397000" y="2451100"/>
              <a:ext cx="965201" cy="38101"/>
            </a:xfrm>
            <a:custGeom>
              <a:avLst/>
              <a:gdLst/>
              <a:ahLst/>
              <a:cxnLst/>
              <a:rect l="0" t="0" r="0" b="0"/>
              <a:pathLst>
                <a:path w="965201" h="38101">
                  <a:moveTo>
                    <a:pt x="0" y="25400"/>
                  </a:moveTo>
                  <a:lnTo>
                    <a:pt x="88900" y="25400"/>
                  </a:lnTo>
                  <a:lnTo>
                    <a:pt x="105410" y="26670"/>
                  </a:lnTo>
                  <a:lnTo>
                    <a:pt x="120650" y="29210"/>
                  </a:lnTo>
                  <a:lnTo>
                    <a:pt x="135889" y="31750"/>
                  </a:lnTo>
                  <a:lnTo>
                    <a:pt x="151130" y="34289"/>
                  </a:lnTo>
                  <a:lnTo>
                    <a:pt x="167639" y="35560"/>
                  </a:lnTo>
                  <a:lnTo>
                    <a:pt x="182880" y="36829"/>
                  </a:lnTo>
                  <a:lnTo>
                    <a:pt x="219710" y="36829"/>
                  </a:lnTo>
                  <a:lnTo>
                    <a:pt x="240029" y="38100"/>
                  </a:lnTo>
                  <a:lnTo>
                    <a:pt x="264160" y="36829"/>
                  </a:lnTo>
                  <a:lnTo>
                    <a:pt x="292100" y="34289"/>
                  </a:lnTo>
                  <a:lnTo>
                    <a:pt x="321310" y="31750"/>
                  </a:lnTo>
                  <a:lnTo>
                    <a:pt x="346710" y="29210"/>
                  </a:lnTo>
                  <a:lnTo>
                    <a:pt x="369570" y="27939"/>
                  </a:lnTo>
                  <a:lnTo>
                    <a:pt x="411479" y="26670"/>
                  </a:lnTo>
                  <a:lnTo>
                    <a:pt x="495300" y="25400"/>
                  </a:lnTo>
                  <a:lnTo>
                    <a:pt x="669289" y="25400"/>
                  </a:lnTo>
                  <a:lnTo>
                    <a:pt x="687070" y="22860"/>
                  </a:lnTo>
                  <a:lnTo>
                    <a:pt x="703579" y="17779"/>
                  </a:lnTo>
                  <a:lnTo>
                    <a:pt x="718820" y="11429"/>
                  </a:lnTo>
                  <a:lnTo>
                    <a:pt x="735329" y="7620"/>
                  </a:lnTo>
                  <a:lnTo>
                    <a:pt x="750570" y="5079"/>
                  </a:lnTo>
                  <a:lnTo>
                    <a:pt x="767079" y="3810"/>
                  </a:lnTo>
                  <a:lnTo>
                    <a:pt x="786129" y="2539"/>
                  </a:lnTo>
                  <a:lnTo>
                    <a:pt x="830579" y="1270"/>
                  </a:lnTo>
                  <a:lnTo>
                    <a:pt x="890270" y="0"/>
                  </a:lnTo>
                  <a:lnTo>
                    <a:pt x="906779" y="2539"/>
                  </a:lnTo>
                  <a:lnTo>
                    <a:pt x="922020" y="7620"/>
                  </a:lnTo>
                  <a:lnTo>
                    <a:pt x="96520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799589" y="2606039"/>
              <a:ext cx="278132" cy="434341"/>
            </a:xfrm>
            <a:custGeom>
              <a:avLst/>
              <a:gdLst/>
              <a:ahLst/>
              <a:cxnLst/>
              <a:rect l="0" t="0" r="0" b="0"/>
              <a:pathLst>
                <a:path w="278132" h="434341">
                  <a:moveTo>
                    <a:pt x="181611" y="35561"/>
                  </a:moveTo>
                  <a:lnTo>
                    <a:pt x="167640" y="21590"/>
                  </a:lnTo>
                  <a:lnTo>
                    <a:pt x="160021" y="16511"/>
                  </a:lnTo>
                  <a:lnTo>
                    <a:pt x="149861" y="11431"/>
                  </a:lnTo>
                  <a:lnTo>
                    <a:pt x="139700" y="6350"/>
                  </a:lnTo>
                  <a:lnTo>
                    <a:pt x="127000" y="3811"/>
                  </a:lnTo>
                  <a:lnTo>
                    <a:pt x="113031" y="1271"/>
                  </a:lnTo>
                  <a:lnTo>
                    <a:pt x="97790" y="0"/>
                  </a:lnTo>
                  <a:lnTo>
                    <a:pt x="83821" y="1271"/>
                  </a:lnTo>
                  <a:lnTo>
                    <a:pt x="69850" y="2540"/>
                  </a:lnTo>
                  <a:lnTo>
                    <a:pt x="55881" y="5081"/>
                  </a:lnTo>
                  <a:lnTo>
                    <a:pt x="41911" y="10161"/>
                  </a:lnTo>
                  <a:lnTo>
                    <a:pt x="26671" y="15240"/>
                  </a:lnTo>
                  <a:lnTo>
                    <a:pt x="10161" y="21590"/>
                  </a:lnTo>
                  <a:lnTo>
                    <a:pt x="2540" y="34290"/>
                  </a:lnTo>
                  <a:lnTo>
                    <a:pt x="0" y="48261"/>
                  </a:lnTo>
                  <a:lnTo>
                    <a:pt x="1271" y="64771"/>
                  </a:lnTo>
                  <a:lnTo>
                    <a:pt x="5081" y="78740"/>
                  </a:lnTo>
                  <a:lnTo>
                    <a:pt x="10161" y="91440"/>
                  </a:lnTo>
                  <a:lnTo>
                    <a:pt x="16511" y="102871"/>
                  </a:lnTo>
                  <a:lnTo>
                    <a:pt x="27940" y="114300"/>
                  </a:lnTo>
                  <a:lnTo>
                    <a:pt x="41911" y="125731"/>
                  </a:lnTo>
                  <a:lnTo>
                    <a:pt x="74931" y="148590"/>
                  </a:lnTo>
                  <a:lnTo>
                    <a:pt x="102871" y="168911"/>
                  </a:lnTo>
                  <a:lnTo>
                    <a:pt x="115571" y="177800"/>
                  </a:lnTo>
                  <a:lnTo>
                    <a:pt x="125731" y="186690"/>
                  </a:lnTo>
                  <a:lnTo>
                    <a:pt x="135890" y="195581"/>
                  </a:lnTo>
                  <a:lnTo>
                    <a:pt x="147321" y="205740"/>
                  </a:lnTo>
                  <a:lnTo>
                    <a:pt x="181611" y="238761"/>
                  </a:lnTo>
                  <a:lnTo>
                    <a:pt x="233681" y="292100"/>
                  </a:lnTo>
                  <a:lnTo>
                    <a:pt x="245111" y="303531"/>
                  </a:lnTo>
                  <a:lnTo>
                    <a:pt x="255271" y="316231"/>
                  </a:lnTo>
                  <a:lnTo>
                    <a:pt x="264161" y="327661"/>
                  </a:lnTo>
                  <a:lnTo>
                    <a:pt x="270511" y="341631"/>
                  </a:lnTo>
                  <a:lnTo>
                    <a:pt x="274321" y="356871"/>
                  </a:lnTo>
                  <a:lnTo>
                    <a:pt x="278131" y="372111"/>
                  </a:lnTo>
                  <a:lnTo>
                    <a:pt x="275590" y="387350"/>
                  </a:lnTo>
                  <a:lnTo>
                    <a:pt x="269240" y="401321"/>
                  </a:lnTo>
                  <a:lnTo>
                    <a:pt x="261621" y="415290"/>
                  </a:lnTo>
                  <a:lnTo>
                    <a:pt x="250190" y="424181"/>
                  </a:lnTo>
                  <a:lnTo>
                    <a:pt x="237490" y="430531"/>
                  </a:lnTo>
                  <a:lnTo>
                    <a:pt x="223521" y="434340"/>
                  </a:lnTo>
                  <a:lnTo>
                    <a:pt x="205740" y="434340"/>
                  </a:lnTo>
                  <a:lnTo>
                    <a:pt x="187961" y="430531"/>
                  </a:lnTo>
                  <a:lnTo>
                    <a:pt x="168911" y="426721"/>
                  </a:lnTo>
                  <a:lnTo>
                    <a:pt x="154940" y="419100"/>
                  </a:lnTo>
                  <a:lnTo>
                    <a:pt x="143511" y="408940"/>
                  </a:lnTo>
                  <a:lnTo>
                    <a:pt x="135890" y="398781"/>
                  </a:lnTo>
                  <a:lnTo>
                    <a:pt x="130811" y="388621"/>
                  </a:lnTo>
                  <a:lnTo>
                    <a:pt x="129540" y="375921"/>
                  </a:lnTo>
                  <a:lnTo>
                    <a:pt x="129540" y="364490"/>
                  </a:lnTo>
                  <a:lnTo>
                    <a:pt x="133350" y="353061"/>
                  </a:lnTo>
                  <a:lnTo>
                    <a:pt x="138431" y="342900"/>
                  </a:lnTo>
                  <a:lnTo>
                    <a:pt x="158750" y="312421"/>
                  </a:lnTo>
                  <a:lnTo>
                    <a:pt x="166371" y="300990"/>
                  </a:lnTo>
                  <a:lnTo>
                    <a:pt x="185421" y="271781"/>
                  </a:lnTo>
                  <a:lnTo>
                    <a:pt x="196850" y="256540"/>
                  </a:lnTo>
                  <a:lnTo>
                    <a:pt x="209550" y="242571"/>
                  </a:lnTo>
                  <a:lnTo>
                    <a:pt x="220981" y="228600"/>
                  </a:lnTo>
                  <a:lnTo>
                    <a:pt x="233681" y="214631"/>
                  </a:lnTo>
                  <a:lnTo>
                    <a:pt x="241300" y="200661"/>
                  </a:lnTo>
                  <a:lnTo>
                    <a:pt x="246381" y="185421"/>
                  </a:lnTo>
                  <a:lnTo>
                    <a:pt x="250190" y="168911"/>
                  </a:lnTo>
                  <a:lnTo>
                    <a:pt x="252731" y="151131"/>
                  </a:lnTo>
                  <a:lnTo>
                    <a:pt x="254000" y="132081"/>
                  </a:lnTo>
                  <a:lnTo>
                    <a:pt x="255271" y="113031"/>
                  </a:lnTo>
                  <a:lnTo>
                    <a:pt x="255271" y="95250"/>
                  </a:lnTo>
                  <a:lnTo>
                    <a:pt x="252731" y="80011"/>
                  </a:lnTo>
                  <a:lnTo>
                    <a:pt x="250190" y="64771"/>
                  </a:lnTo>
                  <a:lnTo>
                    <a:pt x="242571" y="54611"/>
                  </a:lnTo>
                  <a:lnTo>
                    <a:pt x="232411" y="48261"/>
                  </a:lnTo>
                  <a:lnTo>
                    <a:pt x="194311" y="3556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882900" y="2425700"/>
              <a:ext cx="812801" cy="25401"/>
            </a:xfrm>
            <a:custGeom>
              <a:avLst/>
              <a:gdLst/>
              <a:ahLst/>
              <a:cxnLst/>
              <a:rect l="0" t="0" r="0" b="0"/>
              <a:pathLst>
                <a:path w="812801" h="25401">
                  <a:moveTo>
                    <a:pt x="0" y="25400"/>
                  </a:moveTo>
                  <a:lnTo>
                    <a:pt x="576579" y="25400"/>
                  </a:lnTo>
                  <a:lnTo>
                    <a:pt x="595629" y="22860"/>
                  </a:lnTo>
                  <a:lnTo>
                    <a:pt x="613409" y="17779"/>
                  </a:lnTo>
                  <a:lnTo>
                    <a:pt x="628650" y="11429"/>
                  </a:lnTo>
                  <a:lnTo>
                    <a:pt x="648970" y="7620"/>
                  </a:lnTo>
                  <a:lnTo>
                    <a:pt x="673100" y="5079"/>
                  </a:lnTo>
                  <a:lnTo>
                    <a:pt x="698500" y="3810"/>
                  </a:lnTo>
                  <a:lnTo>
                    <a:pt x="722629" y="2539"/>
                  </a:lnTo>
                  <a:lnTo>
                    <a:pt x="8128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145789" y="2667000"/>
              <a:ext cx="325121" cy="375921"/>
            </a:xfrm>
            <a:custGeom>
              <a:avLst/>
              <a:gdLst/>
              <a:ahLst/>
              <a:cxnLst/>
              <a:rect l="0" t="0" r="0" b="0"/>
              <a:pathLst>
                <a:path w="325121" h="375921">
                  <a:moveTo>
                    <a:pt x="181611" y="38100"/>
                  </a:moveTo>
                  <a:lnTo>
                    <a:pt x="195581" y="24129"/>
                  </a:lnTo>
                  <a:lnTo>
                    <a:pt x="193040" y="19050"/>
                  </a:lnTo>
                  <a:lnTo>
                    <a:pt x="186690" y="13970"/>
                  </a:lnTo>
                  <a:lnTo>
                    <a:pt x="176531" y="8889"/>
                  </a:lnTo>
                  <a:lnTo>
                    <a:pt x="161290" y="6350"/>
                  </a:lnTo>
                  <a:lnTo>
                    <a:pt x="142240" y="3810"/>
                  </a:lnTo>
                  <a:lnTo>
                    <a:pt x="121920" y="2539"/>
                  </a:lnTo>
                  <a:lnTo>
                    <a:pt x="101600" y="3810"/>
                  </a:lnTo>
                  <a:lnTo>
                    <a:pt x="83821" y="5079"/>
                  </a:lnTo>
                  <a:lnTo>
                    <a:pt x="66040" y="7620"/>
                  </a:lnTo>
                  <a:lnTo>
                    <a:pt x="49531" y="12700"/>
                  </a:lnTo>
                  <a:lnTo>
                    <a:pt x="34290" y="17779"/>
                  </a:lnTo>
                  <a:lnTo>
                    <a:pt x="20321" y="24129"/>
                  </a:lnTo>
                  <a:lnTo>
                    <a:pt x="10161" y="36829"/>
                  </a:lnTo>
                  <a:lnTo>
                    <a:pt x="3811" y="50800"/>
                  </a:lnTo>
                  <a:lnTo>
                    <a:pt x="0" y="67310"/>
                  </a:lnTo>
                  <a:lnTo>
                    <a:pt x="1271" y="81279"/>
                  </a:lnTo>
                  <a:lnTo>
                    <a:pt x="6350" y="93979"/>
                  </a:lnTo>
                  <a:lnTo>
                    <a:pt x="13971" y="105410"/>
                  </a:lnTo>
                  <a:lnTo>
                    <a:pt x="21590" y="115570"/>
                  </a:lnTo>
                  <a:lnTo>
                    <a:pt x="30481" y="124460"/>
                  </a:lnTo>
                  <a:lnTo>
                    <a:pt x="38100" y="134620"/>
                  </a:lnTo>
                  <a:lnTo>
                    <a:pt x="48261" y="140970"/>
                  </a:lnTo>
                  <a:lnTo>
                    <a:pt x="58421" y="148589"/>
                  </a:lnTo>
                  <a:lnTo>
                    <a:pt x="113031" y="175260"/>
                  </a:lnTo>
                  <a:lnTo>
                    <a:pt x="127001" y="182879"/>
                  </a:lnTo>
                  <a:lnTo>
                    <a:pt x="140970" y="191770"/>
                  </a:lnTo>
                  <a:lnTo>
                    <a:pt x="154940" y="199389"/>
                  </a:lnTo>
                  <a:lnTo>
                    <a:pt x="168911" y="205739"/>
                  </a:lnTo>
                  <a:lnTo>
                    <a:pt x="184151" y="212089"/>
                  </a:lnTo>
                  <a:lnTo>
                    <a:pt x="200661" y="217170"/>
                  </a:lnTo>
                  <a:lnTo>
                    <a:pt x="218440" y="227329"/>
                  </a:lnTo>
                  <a:lnTo>
                    <a:pt x="237490" y="238760"/>
                  </a:lnTo>
                  <a:lnTo>
                    <a:pt x="256540" y="252729"/>
                  </a:lnTo>
                  <a:lnTo>
                    <a:pt x="274320" y="262889"/>
                  </a:lnTo>
                  <a:lnTo>
                    <a:pt x="289561" y="270510"/>
                  </a:lnTo>
                  <a:lnTo>
                    <a:pt x="304801" y="278129"/>
                  </a:lnTo>
                  <a:lnTo>
                    <a:pt x="314961" y="288289"/>
                  </a:lnTo>
                  <a:lnTo>
                    <a:pt x="321311" y="300989"/>
                  </a:lnTo>
                  <a:lnTo>
                    <a:pt x="325120" y="314960"/>
                  </a:lnTo>
                  <a:lnTo>
                    <a:pt x="321311" y="325120"/>
                  </a:lnTo>
                  <a:lnTo>
                    <a:pt x="311151" y="334010"/>
                  </a:lnTo>
                  <a:lnTo>
                    <a:pt x="297181" y="341629"/>
                  </a:lnTo>
                  <a:lnTo>
                    <a:pt x="285751" y="349250"/>
                  </a:lnTo>
                  <a:lnTo>
                    <a:pt x="275590" y="356870"/>
                  </a:lnTo>
                  <a:lnTo>
                    <a:pt x="265431" y="364489"/>
                  </a:lnTo>
                  <a:lnTo>
                    <a:pt x="251461" y="370839"/>
                  </a:lnTo>
                  <a:lnTo>
                    <a:pt x="234951" y="373379"/>
                  </a:lnTo>
                  <a:lnTo>
                    <a:pt x="217170" y="375920"/>
                  </a:lnTo>
                  <a:lnTo>
                    <a:pt x="200661" y="374650"/>
                  </a:lnTo>
                  <a:lnTo>
                    <a:pt x="186690" y="370839"/>
                  </a:lnTo>
                  <a:lnTo>
                    <a:pt x="171451" y="365760"/>
                  </a:lnTo>
                  <a:lnTo>
                    <a:pt x="156211" y="363220"/>
                  </a:lnTo>
                  <a:lnTo>
                    <a:pt x="140970" y="360679"/>
                  </a:lnTo>
                  <a:lnTo>
                    <a:pt x="124461" y="358139"/>
                  </a:lnTo>
                  <a:lnTo>
                    <a:pt x="113031" y="353060"/>
                  </a:lnTo>
                  <a:lnTo>
                    <a:pt x="102871" y="345439"/>
                  </a:lnTo>
                  <a:lnTo>
                    <a:pt x="95250" y="336550"/>
                  </a:lnTo>
                  <a:lnTo>
                    <a:pt x="91440" y="326389"/>
                  </a:lnTo>
                  <a:lnTo>
                    <a:pt x="90171" y="314960"/>
                  </a:lnTo>
                  <a:lnTo>
                    <a:pt x="91440" y="302260"/>
                  </a:lnTo>
                  <a:lnTo>
                    <a:pt x="97790" y="292100"/>
                  </a:lnTo>
                  <a:lnTo>
                    <a:pt x="106681" y="281939"/>
                  </a:lnTo>
                  <a:lnTo>
                    <a:pt x="119381" y="273050"/>
                  </a:lnTo>
                  <a:lnTo>
                    <a:pt x="132081" y="264160"/>
                  </a:lnTo>
                  <a:lnTo>
                    <a:pt x="185420" y="224789"/>
                  </a:lnTo>
                  <a:lnTo>
                    <a:pt x="200661" y="213360"/>
                  </a:lnTo>
                  <a:lnTo>
                    <a:pt x="213361" y="201929"/>
                  </a:lnTo>
                  <a:lnTo>
                    <a:pt x="222251" y="189229"/>
                  </a:lnTo>
                  <a:lnTo>
                    <a:pt x="229870" y="176529"/>
                  </a:lnTo>
                  <a:lnTo>
                    <a:pt x="237490" y="166370"/>
                  </a:lnTo>
                  <a:lnTo>
                    <a:pt x="246381" y="156210"/>
                  </a:lnTo>
                  <a:lnTo>
                    <a:pt x="254001" y="146050"/>
                  </a:lnTo>
                  <a:lnTo>
                    <a:pt x="262890" y="134620"/>
                  </a:lnTo>
                  <a:lnTo>
                    <a:pt x="270511" y="120650"/>
                  </a:lnTo>
                  <a:lnTo>
                    <a:pt x="279401" y="105410"/>
                  </a:lnTo>
                  <a:lnTo>
                    <a:pt x="284481" y="88900"/>
                  </a:lnTo>
                  <a:lnTo>
                    <a:pt x="288290" y="71120"/>
                  </a:lnTo>
                  <a:lnTo>
                    <a:pt x="290831" y="50800"/>
                  </a:lnTo>
                  <a:lnTo>
                    <a:pt x="287020" y="36829"/>
                  </a:lnTo>
                  <a:lnTo>
                    <a:pt x="278131" y="26670"/>
                  </a:lnTo>
                  <a:lnTo>
                    <a:pt x="23241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612900" y="2044700"/>
              <a:ext cx="444501" cy="914401"/>
            </a:xfrm>
            <a:custGeom>
              <a:avLst/>
              <a:gdLst/>
              <a:ahLst/>
              <a:cxnLst/>
              <a:rect l="0" t="0" r="0" b="0"/>
              <a:pathLst>
                <a:path w="444501" h="914401">
                  <a:moveTo>
                    <a:pt x="0" y="0"/>
                  </a:moveTo>
                  <a:lnTo>
                    <a:pt x="13970" y="20320"/>
                  </a:lnTo>
                  <a:lnTo>
                    <a:pt x="24129" y="41910"/>
                  </a:lnTo>
                  <a:lnTo>
                    <a:pt x="34289" y="66039"/>
                  </a:lnTo>
                  <a:lnTo>
                    <a:pt x="48260" y="96520"/>
                  </a:lnTo>
                  <a:lnTo>
                    <a:pt x="55879" y="110489"/>
                  </a:lnTo>
                  <a:lnTo>
                    <a:pt x="64770" y="124460"/>
                  </a:lnTo>
                  <a:lnTo>
                    <a:pt x="72389" y="138429"/>
                  </a:lnTo>
                  <a:lnTo>
                    <a:pt x="82550" y="152400"/>
                  </a:lnTo>
                  <a:lnTo>
                    <a:pt x="104139" y="184150"/>
                  </a:lnTo>
                  <a:lnTo>
                    <a:pt x="114300" y="201929"/>
                  </a:lnTo>
                  <a:lnTo>
                    <a:pt x="124460" y="220979"/>
                  </a:lnTo>
                  <a:lnTo>
                    <a:pt x="133350" y="240029"/>
                  </a:lnTo>
                  <a:lnTo>
                    <a:pt x="144779" y="257810"/>
                  </a:lnTo>
                  <a:lnTo>
                    <a:pt x="154939" y="273050"/>
                  </a:lnTo>
                  <a:lnTo>
                    <a:pt x="167639" y="288289"/>
                  </a:lnTo>
                  <a:lnTo>
                    <a:pt x="177800" y="304800"/>
                  </a:lnTo>
                  <a:lnTo>
                    <a:pt x="187960" y="322579"/>
                  </a:lnTo>
                  <a:lnTo>
                    <a:pt x="196850" y="342900"/>
                  </a:lnTo>
                  <a:lnTo>
                    <a:pt x="207010" y="361950"/>
                  </a:lnTo>
                  <a:lnTo>
                    <a:pt x="231139" y="403860"/>
                  </a:lnTo>
                  <a:lnTo>
                    <a:pt x="241300" y="424179"/>
                  </a:lnTo>
                  <a:lnTo>
                    <a:pt x="251460" y="444500"/>
                  </a:lnTo>
                  <a:lnTo>
                    <a:pt x="269239" y="487679"/>
                  </a:lnTo>
                  <a:lnTo>
                    <a:pt x="287020" y="529589"/>
                  </a:lnTo>
                  <a:lnTo>
                    <a:pt x="294639" y="548639"/>
                  </a:lnTo>
                  <a:lnTo>
                    <a:pt x="300989" y="567689"/>
                  </a:lnTo>
                  <a:lnTo>
                    <a:pt x="306070" y="585470"/>
                  </a:lnTo>
                  <a:lnTo>
                    <a:pt x="312420" y="604520"/>
                  </a:lnTo>
                  <a:lnTo>
                    <a:pt x="327660" y="645160"/>
                  </a:lnTo>
                  <a:lnTo>
                    <a:pt x="335279" y="662939"/>
                  </a:lnTo>
                  <a:lnTo>
                    <a:pt x="344170" y="679450"/>
                  </a:lnTo>
                  <a:lnTo>
                    <a:pt x="351789" y="693420"/>
                  </a:lnTo>
                  <a:lnTo>
                    <a:pt x="358139" y="709929"/>
                  </a:lnTo>
                  <a:lnTo>
                    <a:pt x="364489" y="725170"/>
                  </a:lnTo>
                  <a:lnTo>
                    <a:pt x="369570" y="741679"/>
                  </a:lnTo>
                  <a:lnTo>
                    <a:pt x="377189" y="756920"/>
                  </a:lnTo>
                  <a:lnTo>
                    <a:pt x="383539" y="770889"/>
                  </a:lnTo>
                  <a:lnTo>
                    <a:pt x="391160" y="784860"/>
                  </a:lnTo>
                  <a:lnTo>
                    <a:pt x="398779" y="801370"/>
                  </a:lnTo>
                  <a:lnTo>
                    <a:pt x="407670" y="819150"/>
                  </a:lnTo>
                  <a:lnTo>
                    <a:pt x="415289" y="838200"/>
                  </a:lnTo>
                  <a:lnTo>
                    <a:pt x="422910" y="854710"/>
                  </a:lnTo>
                  <a:lnTo>
                    <a:pt x="444500" y="914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19300" y="3352800"/>
            <a:ext cx="1479551" cy="508001"/>
            <a:chOff x="2019300" y="3352800"/>
            <a:chExt cx="1479551" cy="508001"/>
          </a:xfrm>
        </p:grpSpPr>
        <p:sp>
          <p:nvSpPr>
            <p:cNvPr id="41" name="Freeform 40"/>
            <p:cNvSpPr/>
            <p:nvPr/>
          </p:nvSpPr>
          <p:spPr>
            <a:xfrm>
              <a:off x="2019300" y="3352800"/>
              <a:ext cx="177801" cy="279401"/>
            </a:xfrm>
            <a:custGeom>
              <a:avLst/>
              <a:gdLst/>
              <a:ahLst/>
              <a:cxnLst/>
              <a:rect l="0" t="0" r="0" b="0"/>
              <a:pathLst>
                <a:path w="177801" h="279401">
                  <a:moveTo>
                    <a:pt x="0" y="0"/>
                  </a:moveTo>
                  <a:lnTo>
                    <a:pt x="0" y="34290"/>
                  </a:lnTo>
                  <a:lnTo>
                    <a:pt x="2539" y="46990"/>
                  </a:lnTo>
                  <a:lnTo>
                    <a:pt x="7620" y="58420"/>
                  </a:lnTo>
                  <a:lnTo>
                    <a:pt x="13970" y="68579"/>
                  </a:lnTo>
                  <a:lnTo>
                    <a:pt x="21589" y="78740"/>
                  </a:lnTo>
                  <a:lnTo>
                    <a:pt x="31750" y="91440"/>
                  </a:lnTo>
                  <a:lnTo>
                    <a:pt x="41910" y="102870"/>
                  </a:lnTo>
                  <a:lnTo>
                    <a:pt x="52070" y="118109"/>
                  </a:lnTo>
                  <a:lnTo>
                    <a:pt x="60960" y="134620"/>
                  </a:lnTo>
                  <a:lnTo>
                    <a:pt x="71120" y="153670"/>
                  </a:lnTo>
                  <a:lnTo>
                    <a:pt x="81279" y="170179"/>
                  </a:lnTo>
                  <a:lnTo>
                    <a:pt x="91439" y="185420"/>
                  </a:lnTo>
                  <a:lnTo>
                    <a:pt x="104139" y="199390"/>
                  </a:lnTo>
                  <a:lnTo>
                    <a:pt x="114300" y="214629"/>
                  </a:lnTo>
                  <a:lnTo>
                    <a:pt x="124460" y="231140"/>
                  </a:lnTo>
                  <a:lnTo>
                    <a:pt x="177800" y="279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120900" y="3390900"/>
              <a:ext cx="139701" cy="469901"/>
            </a:xfrm>
            <a:custGeom>
              <a:avLst/>
              <a:gdLst/>
              <a:ahLst/>
              <a:cxnLst/>
              <a:rect l="0" t="0" r="0" b="0"/>
              <a:pathLst>
                <a:path w="139701" h="469901">
                  <a:moveTo>
                    <a:pt x="139700" y="0"/>
                  </a:moveTo>
                  <a:lnTo>
                    <a:pt x="139700" y="26670"/>
                  </a:lnTo>
                  <a:lnTo>
                    <a:pt x="137160" y="39370"/>
                  </a:lnTo>
                  <a:lnTo>
                    <a:pt x="132079" y="52070"/>
                  </a:lnTo>
                  <a:lnTo>
                    <a:pt x="125729" y="63500"/>
                  </a:lnTo>
                  <a:lnTo>
                    <a:pt x="119379" y="74929"/>
                  </a:lnTo>
                  <a:lnTo>
                    <a:pt x="111760" y="85090"/>
                  </a:lnTo>
                  <a:lnTo>
                    <a:pt x="104139" y="95250"/>
                  </a:lnTo>
                  <a:lnTo>
                    <a:pt x="97789" y="107950"/>
                  </a:lnTo>
                  <a:lnTo>
                    <a:pt x="91439" y="124459"/>
                  </a:lnTo>
                  <a:lnTo>
                    <a:pt x="66039" y="214629"/>
                  </a:lnTo>
                  <a:lnTo>
                    <a:pt x="58420" y="238759"/>
                  </a:lnTo>
                  <a:lnTo>
                    <a:pt x="49529" y="262890"/>
                  </a:lnTo>
                  <a:lnTo>
                    <a:pt x="33020" y="307340"/>
                  </a:lnTo>
                  <a:lnTo>
                    <a:pt x="16510" y="350520"/>
                  </a:lnTo>
                  <a:lnTo>
                    <a:pt x="11429" y="372109"/>
                  </a:lnTo>
                  <a:lnTo>
                    <a:pt x="7620" y="393700"/>
                  </a:lnTo>
                  <a:lnTo>
                    <a:pt x="0" y="469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489200" y="3481070"/>
              <a:ext cx="304801" cy="24131"/>
            </a:xfrm>
            <a:custGeom>
              <a:avLst/>
              <a:gdLst/>
              <a:ahLst/>
              <a:cxnLst/>
              <a:rect l="0" t="0" r="0" b="0"/>
              <a:pathLst>
                <a:path w="304801" h="24131">
                  <a:moveTo>
                    <a:pt x="0" y="24130"/>
                  </a:moveTo>
                  <a:lnTo>
                    <a:pt x="26670" y="24130"/>
                  </a:lnTo>
                  <a:lnTo>
                    <a:pt x="41910" y="21589"/>
                  </a:lnTo>
                  <a:lnTo>
                    <a:pt x="58420" y="16509"/>
                  </a:lnTo>
                  <a:lnTo>
                    <a:pt x="77470" y="10159"/>
                  </a:lnTo>
                  <a:lnTo>
                    <a:pt x="96520" y="6350"/>
                  </a:lnTo>
                  <a:lnTo>
                    <a:pt x="116839" y="3809"/>
                  </a:lnTo>
                  <a:lnTo>
                    <a:pt x="137160" y="2539"/>
                  </a:lnTo>
                  <a:lnTo>
                    <a:pt x="157479" y="1270"/>
                  </a:lnTo>
                  <a:lnTo>
                    <a:pt x="199389" y="0"/>
                  </a:lnTo>
                  <a:lnTo>
                    <a:pt x="220979" y="2539"/>
                  </a:lnTo>
                  <a:lnTo>
                    <a:pt x="241300" y="6350"/>
                  </a:lnTo>
                  <a:lnTo>
                    <a:pt x="304800" y="241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514600" y="3606800"/>
              <a:ext cx="342901" cy="50801"/>
            </a:xfrm>
            <a:custGeom>
              <a:avLst/>
              <a:gdLst/>
              <a:ahLst/>
              <a:cxnLst/>
              <a:rect l="0" t="0" r="0" b="0"/>
              <a:pathLst>
                <a:path w="342901" h="50801">
                  <a:moveTo>
                    <a:pt x="0" y="50800"/>
                  </a:moveTo>
                  <a:lnTo>
                    <a:pt x="13970" y="36829"/>
                  </a:lnTo>
                  <a:lnTo>
                    <a:pt x="21589" y="30479"/>
                  </a:lnTo>
                  <a:lnTo>
                    <a:pt x="31750" y="22859"/>
                  </a:lnTo>
                  <a:lnTo>
                    <a:pt x="41910" y="15240"/>
                  </a:lnTo>
                  <a:lnTo>
                    <a:pt x="55879" y="10159"/>
                  </a:lnTo>
                  <a:lnTo>
                    <a:pt x="72389" y="6350"/>
                  </a:lnTo>
                  <a:lnTo>
                    <a:pt x="91439" y="5079"/>
                  </a:lnTo>
                  <a:lnTo>
                    <a:pt x="110489" y="2540"/>
                  </a:lnTo>
                  <a:lnTo>
                    <a:pt x="129539" y="2540"/>
                  </a:lnTo>
                  <a:lnTo>
                    <a:pt x="170179" y="1270"/>
                  </a:lnTo>
                  <a:lnTo>
                    <a:pt x="3429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175000" y="3390900"/>
              <a:ext cx="323851" cy="367030"/>
            </a:xfrm>
            <a:custGeom>
              <a:avLst/>
              <a:gdLst/>
              <a:ahLst/>
              <a:cxnLst/>
              <a:rect l="0" t="0" r="0" b="0"/>
              <a:pathLst>
                <a:path w="323851" h="367030">
                  <a:moveTo>
                    <a:pt x="114300" y="0"/>
                  </a:moveTo>
                  <a:lnTo>
                    <a:pt x="100329" y="13970"/>
                  </a:lnTo>
                  <a:lnTo>
                    <a:pt x="92709" y="20320"/>
                  </a:lnTo>
                  <a:lnTo>
                    <a:pt x="82550" y="27940"/>
                  </a:lnTo>
                  <a:lnTo>
                    <a:pt x="72389" y="35559"/>
                  </a:lnTo>
                  <a:lnTo>
                    <a:pt x="59689" y="41909"/>
                  </a:lnTo>
                  <a:lnTo>
                    <a:pt x="45720" y="48259"/>
                  </a:lnTo>
                  <a:lnTo>
                    <a:pt x="30479" y="53340"/>
                  </a:lnTo>
                  <a:lnTo>
                    <a:pt x="26670" y="54609"/>
                  </a:lnTo>
                  <a:lnTo>
                    <a:pt x="31750" y="54609"/>
                  </a:lnTo>
                  <a:lnTo>
                    <a:pt x="43179" y="53340"/>
                  </a:lnTo>
                  <a:lnTo>
                    <a:pt x="54610" y="52070"/>
                  </a:lnTo>
                  <a:lnTo>
                    <a:pt x="69850" y="52070"/>
                  </a:lnTo>
                  <a:lnTo>
                    <a:pt x="101600" y="50800"/>
                  </a:lnTo>
                  <a:lnTo>
                    <a:pt x="139700" y="50800"/>
                  </a:lnTo>
                  <a:lnTo>
                    <a:pt x="156209" y="52070"/>
                  </a:lnTo>
                  <a:lnTo>
                    <a:pt x="171450" y="54609"/>
                  </a:lnTo>
                  <a:lnTo>
                    <a:pt x="186690" y="57150"/>
                  </a:lnTo>
                  <a:lnTo>
                    <a:pt x="199390" y="62229"/>
                  </a:lnTo>
                  <a:lnTo>
                    <a:pt x="210820" y="68579"/>
                  </a:lnTo>
                  <a:lnTo>
                    <a:pt x="220979" y="74929"/>
                  </a:lnTo>
                  <a:lnTo>
                    <a:pt x="224790" y="82550"/>
                  </a:lnTo>
                  <a:lnTo>
                    <a:pt x="224790" y="90170"/>
                  </a:lnTo>
                  <a:lnTo>
                    <a:pt x="222250" y="97790"/>
                  </a:lnTo>
                  <a:lnTo>
                    <a:pt x="215900" y="105409"/>
                  </a:lnTo>
                  <a:lnTo>
                    <a:pt x="207009" y="110490"/>
                  </a:lnTo>
                  <a:lnTo>
                    <a:pt x="196850" y="116840"/>
                  </a:lnTo>
                  <a:lnTo>
                    <a:pt x="187959" y="123190"/>
                  </a:lnTo>
                  <a:lnTo>
                    <a:pt x="179070" y="129540"/>
                  </a:lnTo>
                  <a:lnTo>
                    <a:pt x="170179" y="137159"/>
                  </a:lnTo>
                  <a:lnTo>
                    <a:pt x="161290" y="144779"/>
                  </a:lnTo>
                  <a:lnTo>
                    <a:pt x="144779" y="161290"/>
                  </a:lnTo>
                  <a:lnTo>
                    <a:pt x="130809" y="166370"/>
                  </a:lnTo>
                  <a:lnTo>
                    <a:pt x="115570" y="170179"/>
                  </a:lnTo>
                  <a:lnTo>
                    <a:pt x="97790" y="172720"/>
                  </a:lnTo>
                  <a:lnTo>
                    <a:pt x="93979" y="173990"/>
                  </a:lnTo>
                  <a:lnTo>
                    <a:pt x="97790" y="175259"/>
                  </a:lnTo>
                  <a:lnTo>
                    <a:pt x="107950" y="176529"/>
                  </a:lnTo>
                  <a:lnTo>
                    <a:pt x="121920" y="177800"/>
                  </a:lnTo>
                  <a:lnTo>
                    <a:pt x="161290" y="184150"/>
                  </a:lnTo>
                  <a:lnTo>
                    <a:pt x="182879" y="186690"/>
                  </a:lnTo>
                  <a:lnTo>
                    <a:pt x="203200" y="187959"/>
                  </a:lnTo>
                  <a:lnTo>
                    <a:pt x="224790" y="189229"/>
                  </a:lnTo>
                  <a:lnTo>
                    <a:pt x="242570" y="191770"/>
                  </a:lnTo>
                  <a:lnTo>
                    <a:pt x="259079" y="196850"/>
                  </a:lnTo>
                  <a:lnTo>
                    <a:pt x="274320" y="203200"/>
                  </a:lnTo>
                  <a:lnTo>
                    <a:pt x="287020" y="210820"/>
                  </a:lnTo>
                  <a:lnTo>
                    <a:pt x="298450" y="218440"/>
                  </a:lnTo>
                  <a:lnTo>
                    <a:pt x="309879" y="226059"/>
                  </a:lnTo>
                  <a:lnTo>
                    <a:pt x="316229" y="237490"/>
                  </a:lnTo>
                  <a:lnTo>
                    <a:pt x="321309" y="252729"/>
                  </a:lnTo>
                  <a:lnTo>
                    <a:pt x="323850" y="270509"/>
                  </a:lnTo>
                  <a:lnTo>
                    <a:pt x="323850" y="285750"/>
                  </a:lnTo>
                  <a:lnTo>
                    <a:pt x="320040" y="300990"/>
                  </a:lnTo>
                  <a:lnTo>
                    <a:pt x="314959" y="314959"/>
                  </a:lnTo>
                  <a:lnTo>
                    <a:pt x="307340" y="326390"/>
                  </a:lnTo>
                  <a:lnTo>
                    <a:pt x="298450" y="337820"/>
                  </a:lnTo>
                  <a:lnTo>
                    <a:pt x="287020" y="347979"/>
                  </a:lnTo>
                  <a:lnTo>
                    <a:pt x="275590" y="354329"/>
                  </a:lnTo>
                  <a:lnTo>
                    <a:pt x="260350" y="359409"/>
                  </a:lnTo>
                  <a:lnTo>
                    <a:pt x="246379" y="361950"/>
                  </a:lnTo>
                  <a:lnTo>
                    <a:pt x="228600" y="364490"/>
                  </a:lnTo>
                  <a:lnTo>
                    <a:pt x="210820" y="365759"/>
                  </a:lnTo>
                  <a:lnTo>
                    <a:pt x="190500" y="367029"/>
                  </a:lnTo>
                  <a:lnTo>
                    <a:pt x="171450" y="364490"/>
                  </a:lnTo>
                  <a:lnTo>
                    <a:pt x="151129" y="359409"/>
                  </a:lnTo>
                  <a:lnTo>
                    <a:pt x="111759" y="349250"/>
                  </a:lnTo>
                  <a:lnTo>
                    <a:pt x="81279" y="339090"/>
                  </a:lnTo>
                  <a:lnTo>
                    <a:pt x="68579" y="334009"/>
                  </a:lnTo>
                  <a:lnTo>
                    <a:pt x="57150" y="326390"/>
                  </a:lnTo>
                  <a:lnTo>
                    <a:pt x="45720" y="320040"/>
                  </a:lnTo>
                  <a:lnTo>
                    <a:pt x="36829" y="311150"/>
                  </a:lnTo>
                  <a:lnTo>
                    <a:pt x="26670" y="303529"/>
                  </a:lnTo>
                  <a:lnTo>
                    <a:pt x="0" y="279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Freeform 46"/>
          <p:cNvSpPr/>
          <p:nvPr/>
        </p:nvSpPr>
        <p:spPr>
          <a:xfrm>
            <a:off x="1211580" y="4640579"/>
            <a:ext cx="243840" cy="383542"/>
          </a:xfrm>
          <a:custGeom>
            <a:avLst/>
            <a:gdLst/>
            <a:ahLst/>
            <a:cxnLst/>
            <a:rect l="0" t="0" r="0" b="0"/>
            <a:pathLst>
              <a:path w="243840" h="383542">
                <a:moveTo>
                  <a:pt x="33020" y="121921"/>
                </a:moveTo>
                <a:lnTo>
                  <a:pt x="19050" y="101600"/>
                </a:lnTo>
                <a:lnTo>
                  <a:pt x="17780" y="92711"/>
                </a:lnTo>
                <a:lnTo>
                  <a:pt x="20320" y="83821"/>
                </a:lnTo>
                <a:lnTo>
                  <a:pt x="24130" y="76200"/>
                </a:lnTo>
                <a:lnTo>
                  <a:pt x="30480" y="66041"/>
                </a:lnTo>
                <a:lnTo>
                  <a:pt x="36830" y="54611"/>
                </a:lnTo>
                <a:lnTo>
                  <a:pt x="44450" y="43180"/>
                </a:lnTo>
                <a:lnTo>
                  <a:pt x="53339" y="33021"/>
                </a:lnTo>
                <a:lnTo>
                  <a:pt x="63500" y="22861"/>
                </a:lnTo>
                <a:lnTo>
                  <a:pt x="74930" y="13971"/>
                </a:lnTo>
                <a:lnTo>
                  <a:pt x="87630" y="7621"/>
                </a:lnTo>
                <a:lnTo>
                  <a:pt x="101600" y="3811"/>
                </a:lnTo>
                <a:lnTo>
                  <a:pt x="116839" y="0"/>
                </a:lnTo>
                <a:lnTo>
                  <a:pt x="130809" y="1271"/>
                </a:lnTo>
                <a:lnTo>
                  <a:pt x="144780" y="5080"/>
                </a:lnTo>
                <a:lnTo>
                  <a:pt x="158750" y="10161"/>
                </a:lnTo>
                <a:lnTo>
                  <a:pt x="170180" y="16511"/>
                </a:lnTo>
                <a:lnTo>
                  <a:pt x="181609" y="22861"/>
                </a:lnTo>
                <a:lnTo>
                  <a:pt x="190500" y="30480"/>
                </a:lnTo>
                <a:lnTo>
                  <a:pt x="199389" y="43180"/>
                </a:lnTo>
                <a:lnTo>
                  <a:pt x="205739" y="58421"/>
                </a:lnTo>
                <a:lnTo>
                  <a:pt x="212089" y="74930"/>
                </a:lnTo>
                <a:lnTo>
                  <a:pt x="215900" y="93980"/>
                </a:lnTo>
                <a:lnTo>
                  <a:pt x="218439" y="113030"/>
                </a:lnTo>
                <a:lnTo>
                  <a:pt x="219709" y="133350"/>
                </a:lnTo>
                <a:lnTo>
                  <a:pt x="219709" y="156211"/>
                </a:lnTo>
                <a:lnTo>
                  <a:pt x="218439" y="181611"/>
                </a:lnTo>
                <a:lnTo>
                  <a:pt x="215900" y="208280"/>
                </a:lnTo>
                <a:lnTo>
                  <a:pt x="208280" y="232411"/>
                </a:lnTo>
                <a:lnTo>
                  <a:pt x="198120" y="256541"/>
                </a:lnTo>
                <a:lnTo>
                  <a:pt x="185420" y="279400"/>
                </a:lnTo>
                <a:lnTo>
                  <a:pt x="172720" y="295911"/>
                </a:lnTo>
                <a:lnTo>
                  <a:pt x="160020" y="308611"/>
                </a:lnTo>
                <a:lnTo>
                  <a:pt x="147320" y="318771"/>
                </a:lnTo>
                <a:lnTo>
                  <a:pt x="135889" y="327661"/>
                </a:lnTo>
                <a:lnTo>
                  <a:pt x="125730" y="336550"/>
                </a:lnTo>
                <a:lnTo>
                  <a:pt x="115570" y="345441"/>
                </a:lnTo>
                <a:lnTo>
                  <a:pt x="97789" y="363221"/>
                </a:lnTo>
                <a:lnTo>
                  <a:pt x="88900" y="370841"/>
                </a:lnTo>
                <a:lnTo>
                  <a:pt x="76200" y="377191"/>
                </a:lnTo>
                <a:lnTo>
                  <a:pt x="59689" y="381000"/>
                </a:lnTo>
                <a:lnTo>
                  <a:pt x="43180" y="383541"/>
                </a:lnTo>
                <a:lnTo>
                  <a:pt x="29209" y="379730"/>
                </a:lnTo>
                <a:lnTo>
                  <a:pt x="19050" y="370841"/>
                </a:lnTo>
                <a:lnTo>
                  <a:pt x="11430" y="360680"/>
                </a:lnTo>
                <a:lnTo>
                  <a:pt x="6350" y="345441"/>
                </a:lnTo>
                <a:lnTo>
                  <a:pt x="2539" y="328930"/>
                </a:lnTo>
                <a:lnTo>
                  <a:pt x="0" y="311150"/>
                </a:lnTo>
                <a:lnTo>
                  <a:pt x="0" y="294641"/>
                </a:lnTo>
                <a:lnTo>
                  <a:pt x="1270" y="279400"/>
                </a:lnTo>
                <a:lnTo>
                  <a:pt x="2539" y="265430"/>
                </a:lnTo>
                <a:lnTo>
                  <a:pt x="7620" y="247650"/>
                </a:lnTo>
                <a:lnTo>
                  <a:pt x="12700" y="229871"/>
                </a:lnTo>
                <a:lnTo>
                  <a:pt x="20320" y="210821"/>
                </a:lnTo>
                <a:lnTo>
                  <a:pt x="26670" y="195580"/>
                </a:lnTo>
                <a:lnTo>
                  <a:pt x="34289" y="181611"/>
                </a:lnTo>
                <a:lnTo>
                  <a:pt x="43180" y="170180"/>
                </a:lnTo>
                <a:lnTo>
                  <a:pt x="54609" y="162561"/>
                </a:lnTo>
                <a:lnTo>
                  <a:pt x="69850" y="157480"/>
                </a:lnTo>
                <a:lnTo>
                  <a:pt x="87630" y="153671"/>
                </a:lnTo>
                <a:lnTo>
                  <a:pt x="102870" y="154941"/>
                </a:lnTo>
                <a:lnTo>
                  <a:pt x="118109" y="157480"/>
                </a:lnTo>
                <a:lnTo>
                  <a:pt x="132080" y="162561"/>
                </a:lnTo>
                <a:lnTo>
                  <a:pt x="143509" y="168911"/>
                </a:lnTo>
                <a:lnTo>
                  <a:pt x="154939" y="175261"/>
                </a:lnTo>
                <a:lnTo>
                  <a:pt x="165100" y="182880"/>
                </a:lnTo>
                <a:lnTo>
                  <a:pt x="175259" y="193041"/>
                </a:lnTo>
                <a:lnTo>
                  <a:pt x="184150" y="203200"/>
                </a:lnTo>
                <a:lnTo>
                  <a:pt x="193039" y="213361"/>
                </a:lnTo>
                <a:lnTo>
                  <a:pt x="200659" y="226061"/>
                </a:lnTo>
                <a:lnTo>
                  <a:pt x="207009" y="237491"/>
                </a:lnTo>
                <a:lnTo>
                  <a:pt x="212089" y="250191"/>
                </a:lnTo>
                <a:lnTo>
                  <a:pt x="218439" y="260350"/>
                </a:lnTo>
                <a:lnTo>
                  <a:pt x="226059" y="270511"/>
                </a:lnTo>
                <a:lnTo>
                  <a:pt x="233680" y="280671"/>
                </a:lnTo>
                <a:lnTo>
                  <a:pt x="241300" y="289561"/>
                </a:lnTo>
                <a:lnTo>
                  <a:pt x="243839" y="29337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1562100" y="4470400"/>
            <a:ext cx="3122930" cy="647701"/>
            <a:chOff x="1562100" y="4470400"/>
            <a:chExt cx="3122930" cy="647701"/>
          </a:xfrm>
        </p:grpSpPr>
        <p:sp>
          <p:nvSpPr>
            <p:cNvPr id="48" name="Freeform 47"/>
            <p:cNvSpPr/>
            <p:nvPr/>
          </p:nvSpPr>
          <p:spPr>
            <a:xfrm>
              <a:off x="1638300" y="4724400"/>
              <a:ext cx="165101" cy="317501"/>
            </a:xfrm>
            <a:custGeom>
              <a:avLst/>
              <a:gdLst/>
              <a:ahLst/>
              <a:cxnLst/>
              <a:rect l="0" t="0" r="0" b="0"/>
              <a:pathLst>
                <a:path w="165101" h="317501">
                  <a:moveTo>
                    <a:pt x="0" y="0"/>
                  </a:moveTo>
                  <a:lnTo>
                    <a:pt x="0" y="34290"/>
                  </a:lnTo>
                  <a:lnTo>
                    <a:pt x="1270" y="50800"/>
                  </a:lnTo>
                  <a:lnTo>
                    <a:pt x="3810" y="68579"/>
                  </a:lnTo>
                  <a:lnTo>
                    <a:pt x="6350" y="88900"/>
                  </a:lnTo>
                  <a:lnTo>
                    <a:pt x="11429" y="104140"/>
                  </a:lnTo>
                  <a:lnTo>
                    <a:pt x="17779" y="116840"/>
                  </a:lnTo>
                  <a:lnTo>
                    <a:pt x="24129" y="129540"/>
                  </a:lnTo>
                  <a:lnTo>
                    <a:pt x="31750" y="139700"/>
                  </a:lnTo>
                  <a:lnTo>
                    <a:pt x="39370" y="149859"/>
                  </a:lnTo>
                  <a:lnTo>
                    <a:pt x="46989" y="158750"/>
                  </a:lnTo>
                  <a:lnTo>
                    <a:pt x="54610" y="168909"/>
                  </a:lnTo>
                  <a:lnTo>
                    <a:pt x="59689" y="180340"/>
                  </a:lnTo>
                  <a:lnTo>
                    <a:pt x="66039" y="193040"/>
                  </a:lnTo>
                  <a:lnTo>
                    <a:pt x="72389" y="203200"/>
                  </a:lnTo>
                  <a:lnTo>
                    <a:pt x="78739" y="213359"/>
                  </a:lnTo>
                  <a:lnTo>
                    <a:pt x="86360" y="222250"/>
                  </a:lnTo>
                  <a:lnTo>
                    <a:pt x="93979" y="232409"/>
                  </a:lnTo>
                  <a:lnTo>
                    <a:pt x="110489" y="256540"/>
                  </a:lnTo>
                  <a:lnTo>
                    <a:pt x="120650" y="267970"/>
                  </a:lnTo>
                  <a:lnTo>
                    <a:pt x="130810" y="280670"/>
                  </a:lnTo>
                  <a:lnTo>
                    <a:pt x="16510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562100" y="4660900"/>
              <a:ext cx="266701" cy="317501"/>
            </a:xfrm>
            <a:custGeom>
              <a:avLst/>
              <a:gdLst/>
              <a:ahLst/>
              <a:cxnLst/>
              <a:rect l="0" t="0" r="0" b="0"/>
              <a:pathLst>
                <a:path w="266701" h="317501">
                  <a:moveTo>
                    <a:pt x="266700" y="0"/>
                  </a:moveTo>
                  <a:lnTo>
                    <a:pt x="252729" y="13970"/>
                  </a:lnTo>
                  <a:lnTo>
                    <a:pt x="246379" y="21590"/>
                  </a:lnTo>
                  <a:lnTo>
                    <a:pt x="238760" y="31750"/>
                  </a:lnTo>
                  <a:lnTo>
                    <a:pt x="231139" y="41909"/>
                  </a:lnTo>
                  <a:lnTo>
                    <a:pt x="222250" y="55879"/>
                  </a:lnTo>
                  <a:lnTo>
                    <a:pt x="200660" y="91440"/>
                  </a:lnTo>
                  <a:lnTo>
                    <a:pt x="190500" y="107950"/>
                  </a:lnTo>
                  <a:lnTo>
                    <a:pt x="160020" y="161290"/>
                  </a:lnTo>
                  <a:lnTo>
                    <a:pt x="137160" y="200659"/>
                  </a:lnTo>
                  <a:lnTo>
                    <a:pt x="125729" y="215900"/>
                  </a:lnTo>
                  <a:lnTo>
                    <a:pt x="113029" y="227329"/>
                  </a:lnTo>
                  <a:lnTo>
                    <a:pt x="101600" y="236220"/>
                  </a:lnTo>
                  <a:lnTo>
                    <a:pt x="90170" y="245109"/>
                  </a:lnTo>
                  <a:lnTo>
                    <a:pt x="80010" y="254000"/>
                  </a:lnTo>
                  <a:lnTo>
                    <a:pt x="69850" y="261620"/>
                  </a:lnTo>
                  <a:lnTo>
                    <a:pt x="52069" y="279400"/>
                  </a:lnTo>
                  <a:lnTo>
                    <a:pt x="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71700" y="4635500"/>
              <a:ext cx="25401" cy="266701"/>
            </a:xfrm>
            <a:custGeom>
              <a:avLst/>
              <a:gdLst/>
              <a:ahLst/>
              <a:cxnLst/>
              <a:rect l="0" t="0" r="0" b="0"/>
              <a:pathLst>
                <a:path w="25401" h="266701">
                  <a:moveTo>
                    <a:pt x="0" y="0"/>
                  </a:moveTo>
                  <a:lnTo>
                    <a:pt x="0" y="200659"/>
                  </a:lnTo>
                  <a:lnTo>
                    <a:pt x="25400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08200" y="4787900"/>
              <a:ext cx="165101" cy="1"/>
            </a:xfrm>
            <a:custGeom>
              <a:avLst/>
              <a:gdLst/>
              <a:ahLst/>
              <a:cxnLst/>
              <a:rect l="0" t="0" r="0" b="0"/>
              <a:pathLst>
                <a:path w="165101" h="1">
                  <a:moveTo>
                    <a:pt x="0" y="0"/>
                  </a:moveTo>
                  <a:lnTo>
                    <a:pt x="1651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514600" y="4540250"/>
              <a:ext cx="161290" cy="474980"/>
            </a:xfrm>
            <a:custGeom>
              <a:avLst/>
              <a:gdLst/>
              <a:ahLst/>
              <a:cxnLst/>
              <a:rect l="0" t="0" r="0" b="0"/>
              <a:pathLst>
                <a:path w="161290" h="474980">
                  <a:moveTo>
                    <a:pt x="63500" y="31750"/>
                  </a:moveTo>
                  <a:lnTo>
                    <a:pt x="49529" y="45720"/>
                  </a:lnTo>
                  <a:lnTo>
                    <a:pt x="52070" y="46990"/>
                  </a:lnTo>
                  <a:lnTo>
                    <a:pt x="58420" y="44450"/>
                  </a:lnTo>
                  <a:lnTo>
                    <a:pt x="68579" y="40640"/>
                  </a:lnTo>
                  <a:lnTo>
                    <a:pt x="76200" y="33020"/>
                  </a:lnTo>
                  <a:lnTo>
                    <a:pt x="83820" y="24129"/>
                  </a:lnTo>
                  <a:lnTo>
                    <a:pt x="90170" y="13970"/>
                  </a:lnTo>
                  <a:lnTo>
                    <a:pt x="99060" y="7620"/>
                  </a:lnTo>
                  <a:lnTo>
                    <a:pt x="111760" y="2540"/>
                  </a:lnTo>
                  <a:lnTo>
                    <a:pt x="124460" y="0"/>
                  </a:lnTo>
                  <a:lnTo>
                    <a:pt x="135889" y="5079"/>
                  </a:lnTo>
                  <a:lnTo>
                    <a:pt x="143510" y="15240"/>
                  </a:lnTo>
                  <a:lnTo>
                    <a:pt x="151129" y="29209"/>
                  </a:lnTo>
                  <a:lnTo>
                    <a:pt x="154939" y="43179"/>
                  </a:lnTo>
                  <a:lnTo>
                    <a:pt x="154939" y="55879"/>
                  </a:lnTo>
                  <a:lnTo>
                    <a:pt x="153670" y="68579"/>
                  </a:lnTo>
                  <a:lnTo>
                    <a:pt x="153670" y="83820"/>
                  </a:lnTo>
                  <a:lnTo>
                    <a:pt x="152400" y="114300"/>
                  </a:lnTo>
                  <a:lnTo>
                    <a:pt x="147320" y="129540"/>
                  </a:lnTo>
                  <a:lnTo>
                    <a:pt x="137160" y="143509"/>
                  </a:lnTo>
                  <a:lnTo>
                    <a:pt x="125729" y="157479"/>
                  </a:lnTo>
                  <a:lnTo>
                    <a:pt x="101600" y="182879"/>
                  </a:lnTo>
                  <a:lnTo>
                    <a:pt x="57150" y="228600"/>
                  </a:lnTo>
                  <a:lnTo>
                    <a:pt x="53339" y="229870"/>
                  </a:lnTo>
                  <a:lnTo>
                    <a:pt x="54610" y="227329"/>
                  </a:lnTo>
                  <a:lnTo>
                    <a:pt x="57150" y="222250"/>
                  </a:lnTo>
                  <a:lnTo>
                    <a:pt x="66039" y="218440"/>
                  </a:lnTo>
                  <a:lnTo>
                    <a:pt x="80010" y="218440"/>
                  </a:lnTo>
                  <a:lnTo>
                    <a:pt x="95250" y="219709"/>
                  </a:lnTo>
                  <a:lnTo>
                    <a:pt x="109220" y="223520"/>
                  </a:lnTo>
                  <a:lnTo>
                    <a:pt x="120650" y="228600"/>
                  </a:lnTo>
                  <a:lnTo>
                    <a:pt x="130810" y="234950"/>
                  </a:lnTo>
                  <a:lnTo>
                    <a:pt x="139700" y="246379"/>
                  </a:lnTo>
                  <a:lnTo>
                    <a:pt x="147320" y="260350"/>
                  </a:lnTo>
                  <a:lnTo>
                    <a:pt x="152400" y="278129"/>
                  </a:lnTo>
                  <a:lnTo>
                    <a:pt x="157479" y="294640"/>
                  </a:lnTo>
                  <a:lnTo>
                    <a:pt x="160020" y="311150"/>
                  </a:lnTo>
                  <a:lnTo>
                    <a:pt x="161289" y="327659"/>
                  </a:lnTo>
                  <a:lnTo>
                    <a:pt x="161289" y="346709"/>
                  </a:lnTo>
                  <a:lnTo>
                    <a:pt x="160020" y="365759"/>
                  </a:lnTo>
                  <a:lnTo>
                    <a:pt x="157479" y="386079"/>
                  </a:lnTo>
                  <a:lnTo>
                    <a:pt x="149860" y="400050"/>
                  </a:lnTo>
                  <a:lnTo>
                    <a:pt x="139700" y="411479"/>
                  </a:lnTo>
                  <a:lnTo>
                    <a:pt x="101600" y="438150"/>
                  </a:lnTo>
                  <a:lnTo>
                    <a:pt x="88900" y="445770"/>
                  </a:lnTo>
                  <a:lnTo>
                    <a:pt x="77470" y="454659"/>
                  </a:lnTo>
                  <a:lnTo>
                    <a:pt x="67310" y="463550"/>
                  </a:lnTo>
                  <a:lnTo>
                    <a:pt x="57150" y="472440"/>
                  </a:lnTo>
                  <a:lnTo>
                    <a:pt x="46989" y="474979"/>
                  </a:lnTo>
                  <a:lnTo>
                    <a:pt x="35560" y="473709"/>
                  </a:lnTo>
                  <a:lnTo>
                    <a:pt x="0" y="4635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858770" y="4470400"/>
              <a:ext cx="189231" cy="508001"/>
            </a:xfrm>
            <a:custGeom>
              <a:avLst/>
              <a:gdLst/>
              <a:ahLst/>
              <a:cxnLst/>
              <a:rect l="0" t="0" r="0" b="0"/>
              <a:pathLst>
                <a:path w="189231" h="508001">
                  <a:moveTo>
                    <a:pt x="189230" y="0"/>
                  </a:moveTo>
                  <a:lnTo>
                    <a:pt x="143509" y="45720"/>
                  </a:lnTo>
                  <a:lnTo>
                    <a:pt x="134619" y="55879"/>
                  </a:lnTo>
                  <a:lnTo>
                    <a:pt x="125730" y="67309"/>
                  </a:lnTo>
                  <a:lnTo>
                    <a:pt x="116840" y="78740"/>
                  </a:lnTo>
                  <a:lnTo>
                    <a:pt x="110490" y="91440"/>
                  </a:lnTo>
                  <a:lnTo>
                    <a:pt x="104140" y="106679"/>
                  </a:lnTo>
                  <a:lnTo>
                    <a:pt x="99059" y="121920"/>
                  </a:lnTo>
                  <a:lnTo>
                    <a:pt x="92709" y="135890"/>
                  </a:lnTo>
                  <a:lnTo>
                    <a:pt x="85090" y="149859"/>
                  </a:lnTo>
                  <a:lnTo>
                    <a:pt x="77469" y="163829"/>
                  </a:lnTo>
                  <a:lnTo>
                    <a:pt x="69850" y="176529"/>
                  </a:lnTo>
                  <a:lnTo>
                    <a:pt x="53340" y="203200"/>
                  </a:lnTo>
                  <a:lnTo>
                    <a:pt x="46990" y="217170"/>
                  </a:lnTo>
                  <a:lnTo>
                    <a:pt x="40640" y="232409"/>
                  </a:lnTo>
                  <a:lnTo>
                    <a:pt x="35559" y="247650"/>
                  </a:lnTo>
                  <a:lnTo>
                    <a:pt x="27940" y="262890"/>
                  </a:lnTo>
                  <a:lnTo>
                    <a:pt x="21590" y="276859"/>
                  </a:lnTo>
                  <a:lnTo>
                    <a:pt x="13969" y="290829"/>
                  </a:lnTo>
                  <a:lnTo>
                    <a:pt x="8890" y="304800"/>
                  </a:lnTo>
                  <a:lnTo>
                    <a:pt x="5080" y="320040"/>
                  </a:lnTo>
                  <a:lnTo>
                    <a:pt x="3809" y="336550"/>
                  </a:lnTo>
                  <a:lnTo>
                    <a:pt x="1269" y="354329"/>
                  </a:lnTo>
                  <a:lnTo>
                    <a:pt x="1269" y="373379"/>
                  </a:lnTo>
                  <a:lnTo>
                    <a:pt x="0" y="392429"/>
                  </a:lnTo>
                  <a:lnTo>
                    <a:pt x="2540" y="410209"/>
                  </a:lnTo>
                  <a:lnTo>
                    <a:pt x="6350" y="425450"/>
                  </a:lnTo>
                  <a:lnTo>
                    <a:pt x="12700" y="440690"/>
                  </a:lnTo>
                  <a:lnTo>
                    <a:pt x="22859" y="468629"/>
                  </a:lnTo>
                  <a:lnTo>
                    <a:pt x="36830" y="508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098800" y="4645659"/>
              <a:ext cx="162560" cy="332742"/>
            </a:xfrm>
            <a:custGeom>
              <a:avLst/>
              <a:gdLst/>
              <a:ahLst/>
              <a:cxnLst/>
              <a:rect l="0" t="0" r="0" b="0"/>
              <a:pathLst>
                <a:path w="162560" h="332742">
                  <a:moveTo>
                    <a:pt x="0" y="15241"/>
                  </a:moveTo>
                  <a:lnTo>
                    <a:pt x="20320" y="1270"/>
                  </a:lnTo>
                  <a:lnTo>
                    <a:pt x="30479" y="0"/>
                  </a:lnTo>
                  <a:lnTo>
                    <a:pt x="41910" y="2541"/>
                  </a:lnTo>
                  <a:lnTo>
                    <a:pt x="53339" y="6350"/>
                  </a:lnTo>
                  <a:lnTo>
                    <a:pt x="63500" y="12700"/>
                  </a:lnTo>
                  <a:lnTo>
                    <a:pt x="73660" y="19050"/>
                  </a:lnTo>
                  <a:lnTo>
                    <a:pt x="82550" y="26670"/>
                  </a:lnTo>
                  <a:lnTo>
                    <a:pt x="88900" y="38100"/>
                  </a:lnTo>
                  <a:lnTo>
                    <a:pt x="92710" y="53341"/>
                  </a:lnTo>
                  <a:lnTo>
                    <a:pt x="96520" y="69850"/>
                  </a:lnTo>
                  <a:lnTo>
                    <a:pt x="95250" y="85091"/>
                  </a:lnTo>
                  <a:lnTo>
                    <a:pt x="91439" y="100331"/>
                  </a:lnTo>
                  <a:lnTo>
                    <a:pt x="86360" y="114300"/>
                  </a:lnTo>
                  <a:lnTo>
                    <a:pt x="78739" y="127000"/>
                  </a:lnTo>
                  <a:lnTo>
                    <a:pt x="69850" y="137161"/>
                  </a:lnTo>
                  <a:lnTo>
                    <a:pt x="30479" y="175261"/>
                  </a:lnTo>
                  <a:lnTo>
                    <a:pt x="25400" y="175261"/>
                  </a:lnTo>
                  <a:lnTo>
                    <a:pt x="20320" y="170181"/>
                  </a:lnTo>
                  <a:lnTo>
                    <a:pt x="17779" y="161291"/>
                  </a:lnTo>
                  <a:lnTo>
                    <a:pt x="19050" y="152400"/>
                  </a:lnTo>
                  <a:lnTo>
                    <a:pt x="22860" y="143511"/>
                  </a:lnTo>
                  <a:lnTo>
                    <a:pt x="27939" y="134620"/>
                  </a:lnTo>
                  <a:lnTo>
                    <a:pt x="35560" y="127000"/>
                  </a:lnTo>
                  <a:lnTo>
                    <a:pt x="44450" y="120650"/>
                  </a:lnTo>
                  <a:lnTo>
                    <a:pt x="55879" y="115570"/>
                  </a:lnTo>
                  <a:lnTo>
                    <a:pt x="67310" y="111761"/>
                  </a:lnTo>
                  <a:lnTo>
                    <a:pt x="82550" y="109220"/>
                  </a:lnTo>
                  <a:lnTo>
                    <a:pt x="96520" y="107950"/>
                  </a:lnTo>
                  <a:lnTo>
                    <a:pt x="111760" y="107950"/>
                  </a:lnTo>
                  <a:lnTo>
                    <a:pt x="124460" y="109220"/>
                  </a:lnTo>
                  <a:lnTo>
                    <a:pt x="138429" y="111761"/>
                  </a:lnTo>
                  <a:lnTo>
                    <a:pt x="147320" y="119381"/>
                  </a:lnTo>
                  <a:lnTo>
                    <a:pt x="153670" y="129541"/>
                  </a:lnTo>
                  <a:lnTo>
                    <a:pt x="157479" y="142241"/>
                  </a:lnTo>
                  <a:lnTo>
                    <a:pt x="160020" y="157481"/>
                  </a:lnTo>
                  <a:lnTo>
                    <a:pt x="161290" y="175261"/>
                  </a:lnTo>
                  <a:lnTo>
                    <a:pt x="162559" y="194311"/>
                  </a:lnTo>
                  <a:lnTo>
                    <a:pt x="161290" y="210820"/>
                  </a:lnTo>
                  <a:lnTo>
                    <a:pt x="156209" y="226061"/>
                  </a:lnTo>
                  <a:lnTo>
                    <a:pt x="151129" y="240031"/>
                  </a:lnTo>
                  <a:lnTo>
                    <a:pt x="146050" y="255270"/>
                  </a:lnTo>
                  <a:lnTo>
                    <a:pt x="140970" y="271781"/>
                  </a:lnTo>
                  <a:lnTo>
                    <a:pt x="135889" y="287020"/>
                  </a:lnTo>
                  <a:lnTo>
                    <a:pt x="127000" y="299720"/>
                  </a:lnTo>
                  <a:lnTo>
                    <a:pt x="115570" y="309881"/>
                  </a:lnTo>
                  <a:lnTo>
                    <a:pt x="63500" y="3327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327400" y="4483100"/>
              <a:ext cx="190501" cy="520701"/>
            </a:xfrm>
            <a:custGeom>
              <a:avLst/>
              <a:gdLst/>
              <a:ahLst/>
              <a:cxnLst/>
              <a:rect l="0" t="0" r="0" b="0"/>
              <a:pathLst>
                <a:path w="190501" h="520701">
                  <a:moveTo>
                    <a:pt x="0" y="0"/>
                  </a:moveTo>
                  <a:lnTo>
                    <a:pt x="13970" y="13970"/>
                  </a:lnTo>
                  <a:lnTo>
                    <a:pt x="21590" y="20320"/>
                  </a:lnTo>
                  <a:lnTo>
                    <a:pt x="31750" y="27940"/>
                  </a:lnTo>
                  <a:lnTo>
                    <a:pt x="41909" y="35559"/>
                  </a:lnTo>
                  <a:lnTo>
                    <a:pt x="52070" y="43179"/>
                  </a:lnTo>
                  <a:lnTo>
                    <a:pt x="60959" y="52070"/>
                  </a:lnTo>
                  <a:lnTo>
                    <a:pt x="71120" y="59690"/>
                  </a:lnTo>
                  <a:lnTo>
                    <a:pt x="91440" y="80009"/>
                  </a:lnTo>
                  <a:lnTo>
                    <a:pt x="104140" y="91440"/>
                  </a:lnTo>
                  <a:lnTo>
                    <a:pt x="114300" y="102870"/>
                  </a:lnTo>
                  <a:lnTo>
                    <a:pt x="124459" y="115570"/>
                  </a:lnTo>
                  <a:lnTo>
                    <a:pt x="133350" y="128270"/>
                  </a:lnTo>
                  <a:lnTo>
                    <a:pt x="142240" y="138429"/>
                  </a:lnTo>
                  <a:lnTo>
                    <a:pt x="151129" y="148590"/>
                  </a:lnTo>
                  <a:lnTo>
                    <a:pt x="160020" y="158750"/>
                  </a:lnTo>
                  <a:lnTo>
                    <a:pt x="167640" y="171450"/>
                  </a:lnTo>
                  <a:lnTo>
                    <a:pt x="173990" y="187959"/>
                  </a:lnTo>
                  <a:lnTo>
                    <a:pt x="179070" y="205740"/>
                  </a:lnTo>
                  <a:lnTo>
                    <a:pt x="182879" y="224790"/>
                  </a:lnTo>
                  <a:lnTo>
                    <a:pt x="185420" y="243840"/>
                  </a:lnTo>
                  <a:lnTo>
                    <a:pt x="186690" y="264159"/>
                  </a:lnTo>
                  <a:lnTo>
                    <a:pt x="187959" y="283209"/>
                  </a:lnTo>
                  <a:lnTo>
                    <a:pt x="189229" y="320040"/>
                  </a:lnTo>
                  <a:lnTo>
                    <a:pt x="190500" y="378459"/>
                  </a:lnTo>
                  <a:lnTo>
                    <a:pt x="189229" y="398779"/>
                  </a:lnTo>
                  <a:lnTo>
                    <a:pt x="186690" y="420370"/>
                  </a:lnTo>
                  <a:lnTo>
                    <a:pt x="184150" y="440690"/>
                  </a:lnTo>
                  <a:lnTo>
                    <a:pt x="179070" y="458470"/>
                  </a:lnTo>
                  <a:lnTo>
                    <a:pt x="172720" y="474979"/>
                  </a:lnTo>
                  <a:lnTo>
                    <a:pt x="127000" y="520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822700" y="4724400"/>
              <a:ext cx="190501" cy="1"/>
            </a:xfrm>
            <a:custGeom>
              <a:avLst/>
              <a:gdLst/>
              <a:ahLst/>
              <a:cxnLst/>
              <a:rect l="0" t="0" r="0" b="0"/>
              <a:pathLst>
                <a:path w="190501" h="1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822700" y="4813300"/>
              <a:ext cx="215901" cy="63501"/>
            </a:xfrm>
            <a:custGeom>
              <a:avLst/>
              <a:gdLst/>
              <a:ahLst/>
              <a:cxnLst/>
              <a:rect l="0" t="0" r="0" b="0"/>
              <a:pathLst>
                <a:path w="215901" h="63501">
                  <a:moveTo>
                    <a:pt x="0" y="63500"/>
                  </a:moveTo>
                  <a:lnTo>
                    <a:pt x="13970" y="49529"/>
                  </a:lnTo>
                  <a:lnTo>
                    <a:pt x="21590" y="44450"/>
                  </a:lnTo>
                  <a:lnTo>
                    <a:pt x="31750" y="39370"/>
                  </a:lnTo>
                  <a:lnTo>
                    <a:pt x="41909" y="34290"/>
                  </a:lnTo>
                  <a:lnTo>
                    <a:pt x="55879" y="31750"/>
                  </a:lnTo>
                  <a:lnTo>
                    <a:pt x="72390" y="29209"/>
                  </a:lnTo>
                  <a:lnTo>
                    <a:pt x="91440" y="27940"/>
                  </a:lnTo>
                  <a:lnTo>
                    <a:pt x="107950" y="24129"/>
                  </a:lnTo>
                  <a:lnTo>
                    <a:pt x="125729" y="19050"/>
                  </a:lnTo>
                  <a:lnTo>
                    <a:pt x="2159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445000" y="4483100"/>
              <a:ext cx="25401" cy="520701"/>
            </a:xfrm>
            <a:custGeom>
              <a:avLst/>
              <a:gdLst/>
              <a:ahLst/>
              <a:cxnLst/>
              <a:rect l="0" t="0" r="0" b="0"/>
              <a:pathLst>
                <a:path w="25401" h="520701">
                  <a:moveTo>
                    <a:pt x="25400" y="0"/>
                  </a:moveTo>
                  <a:lnTo>
                    <a:pt x="25400" y="179070"/>
                  </a:lnTo>
                  <a:lnTo>
                    <a:pt x="22859" y="204470"/>
                  </a:lnTo>
                  <a:lnTo>
                    <a:pt x="17779" y="224790"/>
                  </a:lnTo>
                  <a:lnTo>
                    <a:pt x="11429" y="242570"/>
                  </a:lnTo>
                  <a:lnTo>
                    <a:pt x="7620" y="260350"/>
                  </a:lnTo>
                  <a:lnTo>
                    <a:pt x="5079" y="278129"/>
                  </a:lnTo>
                  <a:lnTo>
                    <a:pt x="3809" y="295909"/>
                  </a:lnTo>
                  <a:lnTo>
                    <a:pt x="2540" y="317500"/>
                  </a:lnTo>
                  <a:lnTo>
                    <a:pt x="1270" y="367029"/>
                  </a:lnTo>
                  <a:lnTo>
                    <a:pt x="0" y="520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660900" y="4508500"/>
              <a:ext cx="24130" cy="609601"/>
            </a:xfrm>
            <a:custGeom>
              <a:avLst/>
              <a:gdLst/>
              <a:ahLst/>
              <a:cxnLst/>
              <a:rect l="0" t="0" r="0" b="0"/>
              <a:pathLst>
                <a:path w="24130" h="609601">
                  <a:moveTo>
                    <a:pt x="0" y="0"/>
                  </a:moveTo>
                  <a:lnTo>
                    <a:pt x="0" y="34290"/>
                  </a:lnTo>
                  <a:lnTo>
                    <a:pt x="2540" y="53340"/>
                  </a:lnTo>
                  <a:lnTo>
                    <a:pt x="7620" y="76200"/>
                  </a:lnTo>
                  <a:lnTo>
                    <a:pt x="13970" y="101600"/>
                  </a:lnTo>
                  <a:lnTo>
                    <a:pt x="17779" y="129540"/>
                  </a:lnTo>
                  <a:lnTo>
                    <a:pt x="20320" y="160020"/>
                  </a:lnTo>
                  <a:lnTo>
                    <a:pt x="22859" y="218440"/>
                  </a:lnTo>
                  <a:lnTo>
                    <a:pt x="24129" y="262890"/>
                  </a:lnTo>
                  <a:lnTo>
                    <a:pt x="21590" y="283209"/>
                  </a:lnTo>
                  <a:lnTo>
                    <a:pt x="17779" y="304800"/>
                  </a:lnTo>
                  <a:lnTo>
                    <a:pt x="11429" y="326390"/>
                  </a:lnTo>
                  <a:lnTo>
                    <a:pt x="7620" y="350520"/>
                  </a:lnTo>
                  <a:lnTo>
                    <a:pt x="5079" y="375920"/>
                  </a:lnTo>
                  <a:lnTo>
                    <a:pt x="3809" y="402590"/>
                  </a:lnTo>
                  <a:lnTo>
                    <a:pt x="1270" y="452120"/>
                  </a:lnTo>
                  <a:lnTo>
                    <a:pt x="0" y="527050"/>
                  </a:lnTo>
                  <a:lnTo>
                    <a:pt x="0" y="609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504950" y="5181600"/>
            <a:ext cx="2901951" cy="571501"/>
            <a:chOff x="1504950" y="5181600"/>
            <a:chExt cx="2901951" cy="571501"/>
          </a:xfrm>
        </p:grpSpPr>
        <p:sp>
          <p:nvSpPr>
            <p:cNvPr id="61" name="Freeform 60"/>
            <p:cNvSpPr/>
            <p:nvPr/>
          </p:nvSpPr>
          <p:spPr>
            <a:xfrm>
              <a:off x="2823210" y="5223509"/>
              <a:ext cx="250191" cy="529592"/>
            </a:xfrm>
            <a:custGeom>
              <a:avLst/>
              <a:gdLst/>
              <a:ahLst/>
              <a:cxnLst/>
              <a:rect l="0" t="0" r="0" b="0"/>
              <a:pathLst>
                <a:path w="250191" h="529592">
                  <a:moveTo>
                    <a:pt x="250190" y="34291"/>
                  </a:moveTo>
                  <a:lnTo>
                    <a:pt x="223519" y="34291"/>
                  </a:lnTo>
                  <a:lnTo>
                    <a:pt x="210819" y="33020"/>
                  </a:lnTo>
                  <a:lnTo>
                    <a:pt x="198119" y="30481"/>
                  </a:lnTo>
                  <a:lnTo>
                    <a:pt x="186690" y="27941"/>
                  </a:lnTo>
                  <a:lnTo>
                    <a:pt x="173990" y="22861"/>
                  </a:lnTo>
                  <a:lnTo>
                    <a:pt x="161290" y="16511"/>
                  </a:lnTo>
                  <a:lnTo>
                    <a:pt x="148590" y="10161"/>
                  </a:lnTo>
                  <a:lnTo>
                    <a:pt x="134619" y="5081"/>
                  </a:lnTo>
                  <a:lnTo>
                    <a:pt x="119379" y="2541"/>
                  </a:lnTo>
                  <a:lnTo>
                    <a:pt x="104140" y="0"/>
                  </a:lnTo>
                  <a:lnTo>
                    <a:pt x="88900" y="2541"/>
                  </a:lnTo>
                  <a:lnTo>
                    <a:pt x="74929" y="8891"/>
                  </a:lnTo>
                  <a:lnTo>
                    <a:pt x="60960" y="17781"/>
                  </a:lnTo>
                  <a:lnTo>
                    <a:pt x="49529" y="25400"/>
                  </a:lnTo>
                  <a:lnTo>
                    <a:pt x="39369" y="34291"/>
                  </a:lnTo>
                  <a:lnTo>
                    <a:pt x="29210" y="43181"/>
                  </a:lnTo>
                  <a:lnTo>
                    <a:pt x="20319" y="55881"/>
                  </a:lnTo>
                  <a:lnTo>
                    <a:pt x="13969" y="71120"/>
                  </a:lnTo>
                  <a:lnTo>
                    <a:pt x="7619" y="88900"/>
                  </a:lnTo>
                  <a:lnTo>
                    <a:pt x="3810" y="105411"/>
                  </a:lnTo>
                  <a:lnTo>
                    <a:pt x="1269" y="123191"/>
                  </a:lnTo>
                  <a:lnTo>
                    <a:pt x="0" y="139700"/>
                  </a:lnTo>
                  <a:lnTo>
                    <a:pt x="0" y="154941"/>
                  </a:lnTo>
                  <a:lnTo>
                    <a:pt x="1269" y="170181"/>
                  </a:lnTo>
                  <a:lnTo>
                    <a:pt x="3810" y="184150"/>
                  </a:lnTo>
                  <a:lnTo>
                    <a:pt x="8890" y="198120"/>
                  </a:lnTo>
                  <a:lnTo>
                    <a:pt x="13969" y="210820"/>
                  </a:lnTo>
                  <a:lnTo>
                    <a:pt x="20319" y="223520"/>
                  </a:lnTo>
                  <a:lnTo>
                    <a:pt x="33019" y="232411"/>
                  </a:lnTo>
                  <a:lnTo>
                    <a:pt x="46990" y="238761"/>
                  </a:lnTo>
                  <a:lnTo>
                    <a:pt x="63500" y="242570"/>
                  </a:lnTo>
                  <a:lnTo>
                    <a:pt x="80010" y="243841"/>
                  </a:lnTo>
                  <a:lnTo>
                    <a:pt x="93979" y="242570"/>
                  </a:lnTo>
                  <a:lnTo>
                    <a:pt x="107950" y="241300"/>
                  </a:lnTo>
                  <a:lnTo>
                    <a:pt x="120650" y="237491"/>
                  </a:lnTo>
                  <a:lnTo>
                    <a:pt x="130810" y="231141"/>
                  </a:lnTo>
                  <a:lnTo>
                    <a:pt x="140969" y="224791"/>
                  </a:lnTo>
                  <a:lnTo>
                    <a:pt x="151129" y="218441"/>
                  </a:lnTo>
                  <a:lnTo>
                    <a:pt x="160019" y="210820"/>
                  </a:lnTo>
                  <a:lnTo>
                    <a:pt x="168910" y="201931"/>
                  </a:lnTo>
                  <a:lnTo>
                    <a:pt x="190500" y="182881"/>
                  </a:lnTo>
                  <a:lnTo>
                    <a:pt x="201929" y="171450"/>
                  </a:lnTo>
                  <a:lnTo>
                    <a:pt x="212090" y="157481"/>
                  </a:lnTo>
                  <a:lnTo>
                    <a:pt x="222250" y="143511"/>
                  </a:lnTo>
                  <a:lnTo>
                    <a:pt x="231140" y="128270"/>
                  </a:lnTo>
                  <a:lnTo>
                    <a:pt x="234950" y="123191"/>
                  </a:lnTo>
                  <a:lnTo>
                    <a:pt x="234950" y="127000"/>
                  </a:lnTo>
                  <a:lnTo>
                    <a:pt x="231140" y="133350"/>
                  </a:lnTo>
                  <a:lnTo>
                    <a:pt x="228600" y="146050"/>
                  </a:lnTo>
                  <a:lnTo>
                    <a:pt x="227329" y="161291"/>
                  </a:lnTo>
                  <a:lnTo>
                    <a:pt x="226060" y="177800"/>
                  </a:lnTo>
                  <a:lnTo>
                    <a:pt x="226060" y="215900"/>
                  </a:lnTo>
                  <a:lnTo>
                    <a:pt x="224790" y="5295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336800" y="5346700"/>
              <a:ext cx="25401" cy="279401"/>
            </a:xfrm>
            <a:custGeom>
              <a:avLst/>
              <a:gdLst/>
              <a:ahLst/>
              <a:cxnLst/>
              <a:rect l="0" t="0" r="0" b="0"/>
              <a:pathLst>
                <a:path w="25401" h="279401">
                  <a:moveTo>
                    <a:pt x="0" y="0"/>
                  </a:moveTo>
                  <a:lnTo>
                    <a:pt x="0" y="137159"/>
                  </a:lnTo>
                  <a:lnTo>
                    <a:pt x="2539" y="154940"/>
                  </a:lnTo>
                  <a:lnTo>
                    <a:pt x="7620" y="171450"/>
                  </a:lnTo>
                  <a:lnTo>
                    <a:pt x="13970" y="185420"/>
                  </a:lnTo>
                  <a:lnTo>
                    <a:pt x="17779" y="203200"/>
                  </a:lnTo>
                  <a:lnTo>
                    <a:pt x="20320" y="220979"/>
                  </a:lnTo>
                  <a:lnTo>
                    <a:pt x="25400" y="279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235200" y="5474970"/>
              <a:ext cx="254001" cy="24131"/>
            </a:xfrm>
            <a:custGeom>
              <a:avLst/>
              <a:gdLst/>
              <a:ahLst/>
              <a:cxnLst/>
              <a:rect l="0" t="0" r="0" b="0"/>
              <a:pathLst>
                <a:path w="254001" h="24131">
                  <a:moveTo>
                    <a:pt x="0" y="24130"/>
                  </a:moveTo>
                  <a:lnTo>
                    <a:pt x="20320" y="10159"/>
                  </a:lnTo>
                  <a:lnTo>
                    <a:pt x="31750" y="6350"/>
                  </a:lnTo>
                  <a:lnTo>
                    <a:pt x="45720" y="3809"/>
                  </a:lnTo>
                  <a:lnTo>
                    <a:pt x="59689" y="2539"/>
                  </a:lnTo>
                  <a:lnTo>
                    <a:pt x="76200" y="1270"/>
                  </a:lnTo>
                  <a:lnTo>
                    <a:pt x="95250" y="0"/>
                  </a:lnTo>
                  <a:lnTo>
                    <a:pt x="114300" y="0"/>
                  </a:lnTo>
                  <a:lnTo>
                    <a:pt x="133350" y="2539"/>
                  </a:lnTo>
                  <a:lnTo>
                    <a:pt x="153670" y="6350"/>
                  </a:lnTo>
                  <a:lnTo>
                    <a:pt x="254000" y="241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504950" y="5224779"/>
              <a:ext cx="234951" cy="483872"/>
            </a:xfrm>
            <a:custGeom>
              <a:avLst/>
              <a:gdLst/>
              <a:ahLst/>
              <a:cxnLst/>
              <a:rect l="0" t="0" r="0" b="0"/>
              <a:pathLst>
                <a:path w="234951" h="483872">
                  <a:moveTo>
                    <a:pt x="19050" y="58421"/>
                  </a:moveTo>
                  <a:lnTo>
                    <a:pt x="5080" y="72391"/>
                  </a:lnTo>
                  <a:lnTo>
                    <a:pt x="3810" y="69850"/>
                  </a:lnTo>
                  <a:lnTo>
                    <a:pt x="6350" y="63500"/>
                  </a:lnTo>
                  <a:lnTo>
                    <a:pt x="10160" y="53341"/>
                  </a:lnTo>
                  <a:lnTo>
                    <a:pt x="17780" y="45721"/>
                  </a:lnTo>
                  <a:lnTo>
                    <a:pt x="26669" y="38100"/>
                  </a:lnTo>
                  <a:lnTo>
                    <a:pt x="36830" y="31750"/>
                  </a:lnTo>
                  <a:lnTo>
                    <a:pt x="46989" y="25400"/>
                  </a:lnTo>
                  <a:lnTo>
                    <a:pt x="55880" y="17780"/>
                  </a:lnTo>
                  <a:lnTo>
                    <a:pt x="64769" y="10161"/>
                  </a:lnTo>
                  <a:lnTo>
                    <a:pt x="76200" y="5080"/>
                  </a:lnTo>
                  <a:lnTo>
                    <a:pt x="90169" y="1271"/>
                  </a:lnTo>
                  <a:lnTo>
                    <a:pt x="104139" y="0"/>
                  </a:lnTo>
                  <a:lnTo>
                    <a:pt x="118110" y="5080"/>
                  </a:lnTo>
                  <a:lnTo>
                    <a:pt x="132079" y="15241"/>
                  </a:lnTo>
                  <a:lnTo>
                    <a:pt x="144779" y="30480"/>
                  </a:lnTo>
                  <a:lnTo>
                    <a:pt x="156210" y="43180"/>
                  </a:lnTo>
                  <a:lnTo>
                    <a:pt x="167639" y="57150"/>
                  </a:lnTo>
                  <a:lnTo>
                    <a:pt x="176529" y="69850"/>
                  </a:lnTo>
                  <a:lnTo>
                    <a:pt x="184150" y="85091"/>
                  </a:lnTo>
                  <a:lnTo>
                    <a:pt x="187960" y="100330"/>
                  </a:lnTo>
                  <a:lnTo>
                    <a:pt x="190500" y="115571"/>
                  </a:lnTo>
                  <a:lnTo>
                    <a:pt x="193039" y="135891"/>
                  </a:lnTo>
                  <a:lnTo>
                    <a:pt x="194310" y="160021"/>
                  </a:lnTo>
                  <a:lnTo>
                    <a:pt x="195579" y="185421"/>
                  </a:lnTo>
                  <a:lnTo>
                    <a:pt x="193039" y="209550"/>
                  </a:lnTo>
                  <a:lnTo>
                    <a:pt x="187960" y="232411"/>
                  </a:lnTo>
                  <a:lnTo>
                    <a:pt x="182879" y="255271"/>
                  </a:lnTo>
                  <a:lnTo>
                    <a:pt x="176529" y="278130"/>
                  </a:lnTo>
                  <a:lnTo>
                    <a:pt x="154939" y="349250"/>
                  </a:lnTo>
                  <a:lnTo>
                    <a:pt x="143510" y="388621"/>
                  </a:lnTo>
                  <a:lnTo>
                    <a:pt x="137160" y="405130"/>
                  </a:lnTo>
                  <a:lnTo>
                    <a:pt x="130810" y="420371"/>
                  </a:lnTo>
                  <a:lnTo>
                    <a:pt x="123189" y="435611"/>
                  </a:lnTo>
                  <a:lnTo>
                    <a:pt x="115569" y="448311"/>
                  </a:lnTo>
                  <a:lnTo>
                    <a:pt x="106680" y="459741"/>
                  </a:lnTo>
                  <a:lnTo>
                    <a:pt x="99060" y="469900"/>
                  </a:lnTo>
                  <a:lnTo>
                    <a:pt x="86360" y="476250"/>
                  </a:lnTo>
                  <a:lnTo>
                    <a:pt x="71119" y="481330"/>
                  </a:lnTo>
                  <a:lnTo>
                    <a:pt x="53339" y="483871"/>
                  </a:lnTo>
                  <a:lnTo>
                    <a:pt x="39369" y="478791"/>
                  </a:lnTo>
                  <a:lnTo>
                    <a:pt x="26669" y="468630"/>
                  </a:lnTo>
                  <a:lnTo>
                    <a:pt x="15239" y="454661"/>
                  </a:lnTo>
                  <a:lnTo>
                    <a:pt x="8889" y="438150"/>
                  </a:lnTo>
                  <a:lnTo>
                    <a:pt x="3810" y="420371"/>
                  </a:lnTo>
                  <a:lnTo>
                    <a:pt x="0" y="401321"/>
                  </a:lnTo>
                  <a:lnTo>
                    <a:pt x="1269" y="383541"/>
                  </a:lnTo>
                  <a:lnTo>
                    <a:pt x="3810" y="364491"/>
                  </a:lnTo>
                  <a:lnTo>
                    <a:pt x="8889" y="347980"/>
                  </a:lnTo>
                  <a:lnTo>
                    <a:pt x="15239" y="331471"/>
                  </a:lnTo>
                  <a:lnTo>
                    <a:pt x="21589" y="316230"/>
                  </a:lnTo>
                  <a:lnTo>
                    <a:pt x="29210" y="302261"/>
                  </a:lnTo>
                  <a:lnTo>
                    <a:pt x="39369" y="290830"/>
                  </a:lnTo>
                  <a:lnTo>
                    <a:pt x="49530" y="279400"/>
                  </a:lnTo>
                  <a:lnTo>
                    <a:pt x="59689" y="269241"/>
                  </a:lnTo>
                  <a:lnTo>
                    <a:pt x="71119" y="265430"/>
                  </a:lnTo>
                  <a:lnTo>
                    <a:pt x="80010" y="265430"/>
                  </a:lnTo>
                  <a:lnTo>
                    <a:pt x="88900" y="267971"/>
                  </a:lnTo>
                  <a:lnTo>
                    <a:pt x="100330" y="273050"/>
                  </a:lnTo>
                  <a:lnTo>
                    <a:pt x="110489" y="279400"/>
                  </a:lnTo>
                  <a:lnTo>
                    <a:pt x="123189" y="285750"/>
                  </a:lnTo>
                  <a:lnTo>
                    <a:pt x="133350" y="294641"/>
                  </a:lnTo>
                  <a:lnTo>
                    <a:pt x="143510" y="304800"/>
                  </a:lnTo>
                  <a:lnTo>
                    <a:pt x="152400" y="316230"/>
                  </a:lnTo>
                  <a:lnTo>
                    <a:pt x="161289" y="326391"/>
                  </a:lnTo>
                  <a:lnTo>
                    <a:pt x="179070" y="345441"/>
                  </a:lnTo>
                  <a:lnTo>
                    <a:pt x="186689" y="358141"/>
                  </a:lnTo>
                  <a:lnTo>
                    <a:pt x="193039" y="373380"/>
                  </a:lnTo>
                  <a:lnTo>
                    <a:pt x="198120" y="391161"/>
                  </a:lnTo>
                  <a:lnTo>
                    <a:pt x="204470" y="407671"/>
                  </a:lnTo>
                  <a:lnTo>
                    <a:pt x="212089" y="422911"/>
                  </a:lnTo>
                  <a:lnTo>
                    <a:pt x="234950" y="4648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1892300" y="5410200"/>
              <a:ext cx="152401" cy="266701"/>
            </a:xfrm>
            <a:custGeom>
              <a:avLst/>
              <a:gdLst/>
              <a:ahLst/>
              <a:cxnLst/>
              <a:rect l="0" t="0" r="0" b="0"/>
              <a:pathLst>
                <a:path w="152401" h="266701">
                  <a:moveTo>
                    <a:pt x="0" y="0"/>
                  </a:moveTo>
                  <a:lnTo>
                    <a:pt x="13970" y="26670"/>
                  </a:lnTo>
                  <a:lnTo>
                    <a:pt x="19050" y="41909"/>
                  </a:lnTo>
                  <a:lnTo>
                    <a:pt x="24129" y="58420"/>
                  </a:lnTo>
                  <a:lnTo>
                    <a:pt x="29210" y="77470"/>
                  </a:lnTo>
                  <a:lnTo>
                    <a:pt x="34289" y="93979"/>
                  </a:lnTo>
                  <a:lnTo>
                    <a:pt x="41910" y="109220"/>
                  </a:lnTo>
                  <a:lnTo>
                    <a:pt x="48260" y="123190"/>
                  </a:lnTo>
                  <a:lnTo>
                    <a:pt x="55879" y="135890"/>
                  </a:lnTo>
                  <a:lnTo>
                    <a:pt x="64770" y="147320"/>
                  </a:lnTo>
                  <a:lnTo>
                    <a:pt x="72389" y="157479"/>
                  </a:lnTo>
                  <a:lnTo>
                    <a:pt x="82550" y="168909"/>
                  </a:lnTo>
                  <a:lnTo>
                    <a:pt x="92710" y="180340"/>
                  </a:lnTo>
                  <a:lnTo>
                    <a:pt x="104139" y="191770"/>
                  </a:lnTo>
                  <a:lnTo>
                    <a:pt x="114300" y="205740"/>
                  </a:lnTo>
                  <a:lnTo>
                    <a:pt x="124460" y="219709"/>
                  </a:lnTo>
                  <a:lnTo>
                    <a:pt x="152400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866900" y="5410200"/>
              <a:ext cx="127001" cy="342901"/>
            </a:xfrm>
            <a:custGeom>
              <a:avLst/>
              <a:gdLst/>
              <a:ahLst/>
              <a:cxnLst/>
              <a:rect l="0" t="0" r="0" b="0"/>
              <a:pathLst>
                <a:path w="127001" h="342901">
                  <a:moveTo>
                    <a:pt x="127000" y="0"/>
                  </a:moveTo>
                  <a:lnTo>
                    <a:pt x="120650" y="26670"/>
                  </a:lnTo>
                  <a:lnTo>
                    <a:pt x="115570" y="43179"/>
                  </a:lnTo>
                  <a:lnTo>
                    <a:pt x="102870" y="83820"/>
                  </a:lnTo>
                  <a:lnTo>
                    <a:pt x="95250" y="104140"/>
                  </a:lnTo>
                  <a:lnTo>
                    <a:pt x="87629" y="123190"/>
                  </a:lnTo>
                  <a:lnTo>
                    <a:pt x="80010" y="140970"/>
                  </a:lnTo>
                  <a:lnTo>
                    <a:pt x="72389" y="157479"/>
                  </a:lnTo>
                  <a:lnTo>
                    <a:pt x="67310" y="172720"/>
                  </a:lnTo>
                  <a:lnTo>
                    <a:pt x="60960" y="186690"/>
                  </a:lnTo>
                  <a:lnTo>
                    <a:pt x="54610" y="201929"/>
                  </a:lnTo>
                  <a:lnTo>
                    <a:pt x="48260" y="218440"/>
                  </a:lnTo>
                  <a:lnTo>
                    <a:pt x="40639" y="234950"/>
                  </a:lnTo>
                  <a:lnTo>
                    <a:pt x="33020" y="248920"/>
                  </a:lnTo>
                  <a:lnTo>
                    <a:pt x="24129" y="264159"/>
                  </a:lnTo>
                  <a:lnTo>
                    <a:pt x="0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568700" y="5346700"/>
              <a:ext cx="228601" cy="25401"/>
            </a:xfrm>
            <a:custGeom>
              <a:avLst/>
              <a:gdLst/>
              <a:ahLst/>
              <a:cxnLst/>
              <a:rect l="0" t="0" r="0" b="0"/>
              <a:pathLst>
                <a:path w="228601" h="25401">
                  <a:moveTo>
                    <a:pt x="0" y="0"/>
                  </a:moveTo>
                  <a:lnTo>
                    <a:pt x="88900" y="0"/>
                  </a:lnTo>
                  <a:lnTo>
                    <a:pt x="105409" y="2540"/>
                  </a:lnTo>
                  <a:lnTo>
                    <a:pt x="120650" y="7620"/>
                  </a:lnTo>
                  <a:lnTo>
                    <a:pt x="135890" y="13970"/>
                  </a:lnTo>
                  <a:lnTo>
                    <a:pt x="151129" y="17779"/>
                  </a:lnTo>
                  <a:lnTo>
                    <a:pt x="167640" y="20320"/>
                  </a:lnTo>
                  <a:lnTo>
                    <a:pt x="22860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3568700" y="5509259"/>
              <a:ext cx="215901" cy="27942"/>
            </a:xfrm>
            <a:custGeom>
              <a:avLst/>
              <a:gdLst/>
              <a:ahLst/>
              <a:cxnLst/>
              <a:rect l="0" t="0" r="0" b="0"/>
              <a:pathLst>
                <a:path w="215901" h="27942">
                  <a:moveTo>
                    <a:pt x="0" y="15241"/>
                  </a:moveTo>
                  <a:lnTo>
                    <a:pt x="20320" y="1270"/>
                  </a:lnTo>
                  <a:lnTo>
                    <a:pt x="31750" y="0"/>
                  </a:lnTo>
                  <a:lnTo>
                    <a:pt x="45720" y="2541"/>
                  </a:lnTo>
                  <a:lnTo>
                    <a:pt x="59690" y="6350"/>
                  </a:lnTo>
                  <a:lnTo>
                    <a:pt x="76200" y="10161"/>
                  </a:lnTo>
                  <a:lnTo>
                    <a:pt x="95250" y="11431"/>
                  </a:lnTo>
                  <a:lnTo>
                    <a:pt x="114300" y="12700"/>
                  </a:lnTo>
                  <a:lnTo>
                    <a:pt x="130809" y="15241"/>
                  </a:lnTo>
                  <a:lnTo>
                    <a:pt x="146050" y="17781"/>
                  </a:lnTo>
                  <a:lnTo>
                    <a:pt x="215900" y="279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127500" y="5219700"/>
              <a:ext cx="38101" cy="533401"/>
            </a:xfrm>
            <a:custGeom>
              <a:avLst/>
              <a:gdLst/>
              <a:ahLst/>
              <a:cxnLst/>
              <a:rect l="0" t="0" r="0" b="0"/>
              <a:pathLst>
                <a:path w="38101" h="533401">
                  <a:moveTo>
                    <a:pt x="38100" y="0"/>
                  </a:moveTo>
                  <a:lnTo>
                    <a:pt x="24129" y="46990"/>
                  </a:lnTo>
                  <a:lnTo>
                    <a:pt x="20320" y="72390"/>
                  </a:lnTo>
                  <a:lnTo>
                    <a:pt x="17779" y="100329"/>
                  </a:lnTo>
                  <a:lnTo>
                    <a:pt x="16509" y="130809"/>
                  </a:lnTo>
                  <a:lnTo>
                    <a:pt x="13970" y="182879"/>
                  </a:lnTo>
                  <a:lnTo>
                    <a:pt x="12700" y="266700"/>
                  </a:lnTo>
                  <a:lnTo>
                    <a:pt x="11429" y="283209"/>
                  </a:lnTo>
                  <a:lnTo>
                    <a:pt x="8890" y="299720"/>
                  </a:lnTo>
                  <a:lnTo>
                    <a:pt x="6350" y="313690"/>
                  </a:lnTo>
                  <a:lnTo>
                    <a:pt x="3809" y="332740"/>
                  </a:lnTo>
                  <a:lnTo>
                    <a:pt x="2540" y="356870"/>
                  </a:lnTo>
                  <a:lnTo>
                    <a:pt x="1270" y="405129"/>
                  </a:lnTo>
                  <a:lnTo>
                    <a:pt x="0" y="533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381500" y="5181600"/>
              <a:ext cx="25401" cy="558801"/>
            </a:xfrm>
            <a:custGeom>
              <a:avLst/>
              <a:gdLst/>
              <a:ahLst/>
              <a:cxnLst/>
              <a:rect l="0" t="0" r="0" b="0"/>
              <a:pathLst>
                <a:path w="25401" h="558801">
                  <a:moveTo>
                    <a:pt x="25400" y="0"/>
                  </a:moveTo>
                  <a:lnTo>
                    <a:pt x="25400" y="92709"/>
                  </a:lnTo>
                  <a:lnTo>
                    <a:pt x="22859" y="110490"/>
                  </a:lnTo>
                  <a:lnTo>
                    <a:pt x="17779" y="130809"/>
                  </a:lnTo>
                  <a:lnTo>
                    <a:pt x="11429" y="151129"/>
                  </a:lnTo>
                  <a:lnTo>
                    <a:pt x="7620" y="173990"/>
                  </a:lnTo>
                  <a:lnTo>
                    <a:pt x="5079" y="199390"/>
                  </a:lnTo>
                  <a:lnTo>
                    <a:pt x="3809" y="226059"/>
                  </a:lnTo>
                  <a:lnTo>
                    <a:pt x="2540" y="255270"/>
                  </a:lnTo>
                  <a:lnTo>
                    <a:pt x="1270" y="345440"/>
                  </a:lnTo>
                  <a:lnTo>
                    <a:pt x="0" y="457200"/>
                  </a:lnTo>
                  <a:lnTo>
                    <a:pt x="2540" y="476250"/>
                  </a:lnTo>
                  <a:lnTo>
                    <a:pt x="7620" y="496570"/>
                  </a:lnTo>
                  <a:lnTo>
                    <a:pt x="25400" y="558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362200" y="5815329"/>
            <a:ext cx="685801" cy="369572"/>
            <a:chOff x="2362200" y="5815329"/>
            <a:chExt cx="685801" cy="369572"/>
          </a:xfrm>
        </p:grpSpPr>
        <p:sp>
          <p:nvSpPr>
            <p:cNvPr id="72" name="Freeform 71"/>
            <p:cNvSpPr/>
            <p:nvPr/>
          </p:nvSpPr>
          <p:spPr>
            <a:xfrm>
              <a:off x="2362200" y="60198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0"/>
                  </a:moveTo>
                  <a:lnTo>
                    <a:pt x="81279" y="0"/>
                  </a:lnTo>
                  <a:lnTo>
                    <a:pt x="96520" y="1270"/>
                  </a:lnTo>
                  <a:lnTo>
                    <a:pt x="110489" y="3809"/>
                  </a:lnTo>
                  <a:lnTo>
                    <a:pt x="1524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2799079" y="5815329"/>
              <a:ext cx="248922" cy="369572"/>
            </a:xfrm>
            <a:custGeom>
              <a:avLst/>
              <a:gdLst/>
              <a:ahLst/>
              <a:cxnLst/>
              <a:rect l="0" t="0" r="0" b="0"/>
              <a:pathLst>
                <a:path w="248922" h="369572">
                  <a:moveTo>
                    <a:pt x="147321" y="64771"/>
                  </a:moveTo>
                  <a:lnTo>
                    <a:pt x="133350" y="44450"/>
                  </a:lnTo>
                  <a:lnTo>
                    <a:pt x="127000" y="35561"/>
                  </a:lnTo>
                  <a:lnTo>
                    <a:pt x="119381" y="26671"/>
                  </a:lnTo>
                  <a:lnTo>
                    <a:pt x="111760" y="19050"/>
                  </a:lnTo>
                  <a:lnTo>
                    <a:pt x="102871" y="11430"/>
                  </a:lnTo>
                  <a:lnTo>
                    <a:pt x="92710" y="5080"/>
                  </a:lnTo>
                  <a:lnTo>
                    <a:pt x="81281" y="0"/>
                  </a:lnTo>
                  <a:lnTo>
                    <a:pt x="68581" y="0"/>
                  </a:lnTo>
                  <a:lnTo>
                    <a:pt x="57150" y="5080"/>
                  </a:lnTo>
                  <a:lnTo>
                    <a:pt x="44450" y="12700"/>
                  </a:lnTo>
                  <a:lnTo>
                    <a:pt x="34291" y="24130"/>
                  </a:lnTo>
                  <a:lnTo>
                    <a:pt x="24131" y="39371"/>
                  </a:lnTo>
                  <a:lnTo>
                    <a:pt x="13971" y="55880"/>
                  </a:lnTo>
                  <a:lnTo>
                    <a:pt x="7621" y="77471"/>
                  </a:lnTo>
                  <a:lnTo>
                    <a:pt x="3810" y="101600"/>
                  </a:lnTo>
                  <a:lnTo>
                    <a:pt x="0" y="127000"/>
                  </a:lnTo>
                  <a:lnTo>
                    <a:pt x="1271" y="151130"/>
                  </a:lnTo>
                  <a:lnTo>
                    <a:pt x="5081" y="175261"/>
                  </a:lnTo>
                  <a:lnTo>
                    <a:pt x="10160" y="196850"/>
                  </a:lnTo>
                  <a:lnTo>
                    <a:pt x="17781" y="215900"/>
                  </a:lnTo>
                  <a:lnTo>
                    <a:pt x="26671" y="229871"/>
                  </a:lnTo>
                  <a:lnTo>
                    <a:pt x="38100" y="242571"/>
                  </a:lnTo>
                  <a:lnTo>
                    <a:pt x="52071" y="251461"/>
                  </a:lnTo>
                  <a:lnTo>
                    <a:pt x="67310" y="256541"/>
                  </a:lnTo>
                  <a:lnTo>
                    <a:pt x="86360" y="260350"/>
                  </a:lnTo>
                  <a:lnTo>
                    <a:pt x="100331" y="260350"/>
                  </a:lnTo>
                  <a:lnTo>
                    <a:pt x="113031" y="256541"/>
                  </a:lnTo>
                  <a:lnTo>
                    <a:pt x="124460" y="252730"/>
                  </a:lnTo>
                  <a:lnTo>
                    <a:pt x="135891" y="245111"/>
                  </a:lnTo>
                  <a:lnTo>
                    <a:pt x="148591" y="236221"/>
                  </a:lnTo>
                  <a:lnTo>
                    <a:pt x="161291" y="224791"/>
                  </a:lnTo>
                  <a:lnTo>
                    <a:pt x="171450" y="209550"/>
                  </a:lnTo>
                  <a:lnTo>
                    <a:pt x="181610" y="190500"/>
                  </a:lnTo>
                  <a:lnTo>
                    <a:pt x="191771" y="170180"/>
                  </a:lnTo>
                  <a:lnTo>
                    <a:pt x="199391" y="152400"/>
                  </a:lnTo>
                  <a:lnTo>
                    <a:pt x="205741" y="135891"/>
                  </a:lnTo>
                  <a:lnTo>
                    <a:pt x="212091" y="120650"/>
                  </a:lnTo>
                  <a:lnTo>
                    <a:pt x="215900" y="120650"/>
                  </a:lnTo>
                  <a:lnTo>
                    <a:pt x="218441" y="129541"/>
                  </a:lnTo>
                  <a:lnTo>
                    <a:pt x="219710" y="146050"/>
                  </a:lnTo>
                  <a:lnTo>
                    <a:pt x="220981" y="163830"/>
                  </a:lnTo>
                  <a:lnTo>
                    <a:pt x="222250" y="182880"/>
                  </a:lnTo>
                  <a:lnTo>
                    <a:pt x="222250" y="223521"/>
                  </a:lnTo>
                  <a:lnTo>
                    <a:pt x="223521" y="264161"/>
                  </a:lnTo>
                  <a:lnTo>
                    <a:pt x="226060" y="280671"/>
                  </a:lnTo>
                  <a:lnTo>
                    <a:pt x="231141" y="294641"/>
                  </a:lnTo>
                  <a:lnTo>
                    <a:pt x="248921" y="36957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863600" y="5853429"/>
            <a:ext cx="3822701" cy="1196341"/>
            <a:chOff x="863600" y="5853429"/>
            <a:chExt cx="3822701" cy="1196341"/>
          </a:xfrm>
        </p:grpSpPr>
        <p:sp>
          <p:nvSpPr>
            <p:cNvPr id="75" name="Freeform 74"/>
            <p:cNvSpPr/>
            <p:nvPr/>
          </p:nvSpPr>
          <p:spPr>
            <a:xfrm>
              <a:off x="3848100" y="6019800"/>
              <a:ext cx="190501" cy="1"/>
            </a:xfrm>
            <a:custGeom>
              <a:avLst/>
              <a:gdLst/>
              <a:ahLst/>
              <a:cxnLst/>
              <a:rect l="0" t="0" r="0" b="0"/>
              <a:pathLst>
                <a:path w="190501" h="1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206240" y="5853429"/>
              <a:ext cx="238761" cy="458472"/>
            </a:xfrm>
            <a:custGeom>
              <a:avLst/>
              <a:gdLst/>
              <a:ahLst/>
              <a:cxnLst/>
              <a:rect l="0" t="0" r="0" b="0"/>
              <a:pathLst>
                <a:path w="238761" h="458472">
                  <a:moveTo>
                    <a:pt x="213360" y="26671"/>
                  </a:moveTo>
                  <a:lnTo>
                    <a:pt x="193039" y="20321"/>
                  </a:lnTo>
                  <a:lnTo>
                    <a:pt x="184150" y="15241"/>
                  </a:lnTo>
                  <a:lnTo>
                    <a:pt x="175260" y="8891"/>
                  </a:lnTo>
                  <a:lnTo>
                    <a:pt x="167639" y="2541"/>
                  </a:lnTo>
                  <a:lnTo>
                    <a:pt x="157480" y="0"/>
                  </a:lnTo>
                  <a:lnTo>
                    <a:pt x="146050" y="2541"/>
                  </a:lnTo>
                  <a:lnTo>
                    <a:pt x="97789" y="17780"/>
                  </a:lnTo>
                  <a:lnTo>
                    <a:pt x="87630" y="26671"/>
                  </a:lnTo>
                  <a:lnTo>
                    <a:pt x="77469" y="38100"/>
                  </a:lnTo>
                  <a:lnTo>
                    <a:pt x="67310" y="50800"/>
                  </a:lnTo>
                  <a:lnTo>
                    <a:pt x="57150" y="64771"/>
                  </a:lnTo>
                  <a:lnTo>
                    <a:pt x="45719" y="77471"/>
                  </a:lnTo>
                  <a:lnTo>
                    <a:pt x="34289" y="90171"/>
                  </a:lnTo>
                  <a:lnTo>
                    <a:pt x="22860" y="104141"/>
                  </a:lnTo>
                  <a:lnTo>
                    <a:pt x="12700" y="119380"/>
                  </a:lnTo>
                  <a:lnTo>
                    <a:pt x="3810" y="134621"/>
                  </a:lnTo>
                  <a:lnTo>
                    <a:pt x="0" y="149861"/>
                  </a:lnTo>
                  <a:lnTo>
                    <a:pt x="1269" y="163830"/>
                  </a:lnTo>
                  <a:lnTo>
                    <a:pt x="3810" y="177800"/>
                  </a:lnTo>
                  <a:lnTo>
                    <a:pt x="12700" y="184150"/>
                  </a:lnTo>
                  <a:lnTo>
                    <a:pt x="26669" y="185421"/>
                  </a:lnTo>
                  <a:lnTo>
                    <a:pt x="41910" y="182880"/>
                  </a:lnTo>
                  <a:lnTo>
                    <a:pt x="57150" y="180341"/>
                  </a:lnTo>
                  <a:lnTo>
                    <a:pt x="71119" y="176530"/>
                  </a:lnTo>
                  <a:lnTo>
                    <a:pt x="85089" y="173991"/>
                  </a:lnTo>
                  <a:lnTo>
                    <a:pt x="97789" y="168911"/>
                  </a:lnTo>
                  <a:lnTo>
                    <a:pt x="110489" y="162561"/>
                  </a:lnTo>
                  <a:lnTo>
                    <a:pt x="124460" y="154941"/>
                  </a:lnTo>
                  <a:lnTo>
                    <a:pt x="135889" y="147321"/>
                  </a:lnTo>
                  <a:lnTo>
                    <a:pt x="146050" y="139700"/>
                  </a:lnTo>
                  <a:lnTo>
                    <a:pt x="156210" y="132080"/>
                  </a:lnTo>
                  <a:lnTo>
                    <a:pt x="165100" y="123191"/>
                  </a:lnTo>
                  <a:lnTo>
                    <a:pt x="173989" y="115571"/>
                  </a:lnTo>
                  <a:lnTo>
                    <a:pt x="182880" y="106680"/>
                  </a:lnTo>
                  <a:lnTo>
                    <a:pt x="190500" y="96521"/>
                  </a:lnTo>
                  <a:lnTo>
                    <a:pt x="196850" y="86361"/>
                  </a:lnTo>
                  <a:lnTo>
                    <a:pt x="201930" y="74930"/>
                  </a:lnTo>
                  <a:lnTo>
                    <a:pt x="208280" y="64771"/>
                  </a:lnTo>
                  <a:lnTo>
                    <a:pt x="215900" y="54611"/>
                  </a:lnTo>
                  <a:lnTo>
                    <a:pt x="223519" y="45721"/>
                  </a:lnTo>
                  <a:lnTo>
                    <a:pt x="228600" y="44450"/>
                  </a:lnTo>
                  <a:lnTo>
                    <a:pt x="232410" y="49530"/>
                  </a:lnTo>
                  <a:lnTo>
                    <a:pt x="233680" y="59691"/>
                  </a:lnTo>
                  <a:lnTo>
                    <a:pt x="236219" y="72391"/>
                  </a:lnTo>
                  <a:lnTo>
                    <a:pt x="236219" y="87630"/>
                  </a:lnTo>
                  <a:lnTo>
                    <a:pt x="237489" y="105411"/>
                  </a:lnTo>
                  <a:lnTo>
                    <a:pt x="238760" y="163830"/>
                  </a:lnTo>
                  <a:lnTo>
                    <a:pt x="238760" y="45847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863600" y="6311900"/>
              <a:ext cx="3822701" cy="127001"/>
            </a:xfrm>
            <a:custGeom>
              <a:avLst/>
              <a:gdLst/>
              <a:ahLst/>
              <a:cxnLst/>
              <a:rect l="0" t="0" r="0" b="0"/>
              <a:pathLst>
                <a:path w="3822701" h="127001">
                  <a:moveTo>
                    <a:pt x="3822700" y="127000"/>
                  </a:moveTo>
                  <a:lnTo>
                    <a:pt x="3788409" y="120650"/>
                  </a:lnTo>
                  <a:lnTo>
                    <a:pt x="3773170" y="115570"/>
                  </a:lnTo>
                  <a:lnTo>
                    <a:pt x="3757929" y="109220"/>
                  </a:lnTo>
                  <a:lnTo>
                    <a:pt x="3741420" y="102870"/>
                  </a:lnTo>
                  <a:lnTo>
                    <a:pt x="3723640" y="97790"/>
                  </a:lnTo>
                  <a:lnTo>
                    <a:pt x="3704590" y="95250"/>
                  </a:lnTo>
                  <a:lnTo>
                    <a:pt x="3684270" y="92709"/>
                  </a:lnTo>
                  <a:lnTo>
                    <a:pt x="3663950" y="88900"/>
                  </a:lnTo>
                  <a:lnTo>
                    <a:pt x="3643629" y="82550"/>
                  </a:lnTo>
                  <a:lnTo>
                    <a:pt x="3623309" y="76200"/>
                  </a:lnTo>
                  <a:lnTo>
                    <a:pt x="3595370" y="72390"/>
                  </a:lnTo>
                  <a:lnTo>
                    <a:pt x="3562350" y="69850"/>
                  </a:lnTo>
                  <a:lnTo>
                    <a:pt x="3526790" y="67309"/>
                  </a:lnTo>
                  <a:lnTo>
                    <a:pt x="3495040" y="64770"/>
                  </a:lnTo>
                  <a:lnTo>
                    <a:pt x="3467100" y="60959"/>
                  </a:lnTo>
                  <a:lnTo>
                    <a:pt x="3441700" y="58420"/>
                  </a:lnTo>
                  <a:lnTo>
                    <a:pt x="3394709" y="53340"/>
                  </a:lnTo>
                  <a:lnTo>
                    <a:pt x="3282950" y="50800"/>
                  </a:lnTo>
                  <a:lnTo>
                    <a:pt x="1847850" y="50800"/>
                  </a:lnTo>
                  <a:lnTo>
                    <a:pt x="1813560" y="48259"/>
                  </a:lnTo>
                  <a:lnTo>
                    <a:pt x="1779270" y="43179"/>
                  </a:lnTo>
                  <a:lnTo>
                    <a:pt x="1744979" y="36829"/>
                  </a:lnTo>
                  <a:lnTo>
                    <a:pt x="1709420" y="33020"/>
                  </a:lnTo>
                  <a:lnTo>
                    <a:pt x="1672589" y="30479"/>
                  </a:lnTo>
                  <a:lnTo>
                    <a:pt x="1564639" y="26670"/>
                  </a:lnTo>
                  <a:lnTo>
                    <a:pt x="1433829" y="25400"/>
                  </a:lnTo>
                  <a:lnTo>
                    <a:pt x="1400810" y="22859"/>
                  </a:lnTo>
                  <a:lnTo>
                    <a:pt x="1365250" y="17779"/>
                  </a:lnTo>
                  <a:lnTo>
                    <a:pt x="1329689" y="11429"/>
                  </a:lnTo>
                  <a:lnTo>
                    <a:pt x="1296670" y="7620"/>
                  </a:lnTo>
                  <a:lnTo>
                    <a:pt x="1266189" y="5079"/>
                  </a:lnTo>
                  <a:lnTo>
                    <a:pt x="1172210" y="1270"/>
                  </a:lnTo>
                  <a:lnTo>
                    <a:pt x="925829" y="0"/>
                  </a:lnTo>
                  <a:lnTo>
                    <a:pt x="363219" y="0"/>
                  </a:lnTo>
                  <a:lnTo>
                    <a:pt x="341630" y="2540"/>
                  </a:lnTo>
                  <a:lnTo>
                    <a:pt x="318769" y="7620"/>
                  </a:lnTo>
                  <a:lnTo>
                    <a:pt x="297180" y="13970"/>
                  </a:lnTo>
                  <a:lnTo>
                    <a:pt x="275589" y="15240"/>
                  </a:lnTo>
                  <a:lnTo>
                    <a:pt x="254000" y="12700"/>
                  </a:lnTo>
                  <a:lnTo>
                    <a:pt x="233680" y="8890"/>
                  </a:lnTo>
                  <a:lnTo>
                    <a:pt x="212089" y="5079"/>
                  </a:lnTo>
                  <a:lnTo>
                    <a:pt x="168910" y="2540"/>
                  </a:lnTo>
                  <a:lnTo>
                    <a:pt x="148589" y="5079"/>
                  </a:lnTo>
                  <a:lnTo>
                    <a:pt x="127000" y="8890"/>
                  </a:lnTo>
                  <a:lnTo>
                    <a:pt x="105410" y="13970"/>
                  </a:lnTo>
                  <a:lnTo>
                    <a:pt x="85089" y="17779"/>
                  </a:lnTo>
                  <a:lnTo>
                    <a:pt x="63500" y="20320"/>
                  </a:lnTo>
                  <a:lnTo>
                    <a:pt x="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506979" y="6541769"/>
              <a:ext cx="375922" cy="508001"/>
            </a:xfrm>
            <a:custGeom>
              <a:avLst/>
              <a:gdLst/>
              <a:ahLst/>
              <a:cxnLst/>
              <a:rect l="0" t="0" r="0" b="0"/>
              <a:pathLst>
                <a:path w="375922" h="508001">
                  <a:moveTo>
                    <a:pt x="134621" y="100331"/>
                  </a:moveTo>
                  <a:lnTo>
                    <a:pt x="148591" y="86361"/>
                  </a:lnTo>
                  <a:lnTo>
                    <a:pt x="153671" y="78740"/>
                  </a:lnTo>
                  <a:lnTo>
                    <a:pt x="158750" y="68581"/>
                  </a:lnTo>
                  <a:lnTo>
                    <a:pt x="163831" y="58421"/>
                  </a:lnTo>
                  <a:lnTo>
                    <a:pt x="168910" y="48261"/>
                  </a:lnTo>
                  <a:lnTo>
                    <a:pt x="176531" y="39371"/>
                  </a:lnTo>
                  <a:lnTo>
                    <a:pt x="182881" y="29211"/>
                  </a:lnTo>
                  <a:lnTo>
                    <a:pt x="193041" y="20321"/>
                  </a:lnTo>
                  <a:lnTo>
                    <a:pt x="203200" y="11431"/>
                  </a:lnTo>
                  <a:lnTo>
                    <a:pt x="213360" y="3811"/>
                  </a:lnTo>
                  <a:lnTo>
                    <a:pt x="227331" y="0"/>
                  </a:lnTo>
                  <a:lnTo>
                    <a:pt x="241300" y="1271"/>
                  </a:lnTo>
                  <a:lnTo>
                    <a:pt x="256541" y="5081"/>
                  </a:lnTo>
                  <a:lnTo>
                    <a:pt x="269241" y="11431"/>
                  </a:lnTo>
                  <a:lnTo>
                    <a:pt x="280671" y="20321"/>
                  </a:lnTo>
                  <a:lnTo>
                    <a:pt x="292100" y="29211"/>
                  </a:lnTo>
                  <a:lnTo>
                    <a:pt x="298450" y="43181"/>
                  </a:lnTo>
                  <a:lnTo>
                    <a:pt x="303531" y="59690"/>
                  </a:lnTo>
                  <a:lnTo>
                    <a:pt x="306071" y="77471"/>
                  </a:lnTo>
                  <a:lnTo>
                    <a:pt x="306071" y="95250"/>
                  </a:lnTo>
                  <a:lnTo>
                    <a:pt x="302260" y="111761"/>
                  </a:lnTo>
                  <a:lnTo>
                    <a:pt x="297181" y="129540"/>
                  </a:lnTo>
                  <a:lnTo>
                    <a:pt x="290831" y="144781"/>
                  </a:lnTo>
                  <a:lnTo>
                    <a:pt x="284481" y="160021"/>
                  </a:lnTo>
                  <a:lnTo>
                    <a:pt x="276860" y="173990"/>
                  </a:lnTo>
                  <a:lnTo>
                    <a:pt x="269241" y="187961"/>
                  </a:lnTo>
                  <a:lnTo>
                    <a:pt x="260350" y="200661"/>
                  </a:lnTo>
                  <a:lnTo>
                    <a:pt x="252731" y="213361"/>
                  </a:lnTo>
                  <a:lnTo>
                    <a:pt x="245110" y="231140"/>
                  </a:lnTo>
                  <a:lnTo>
                    <a:pt x="240031" y="251461"/>
                  </a:lnTo>
                  <a:lnTo>
                    <a:pt x="234950" y="273050"/>
                  </a:lnTo>
                  <a:lnTo>
                    <a:pt x="224791" y="290831"/>
                  </a:lnTo>
                  <a:lnTo>
                    <a:pt x="213360" y="308611"/>
                  </a:lnTo>
                  <a:lnTo>
                    <a:pt x="199391" y="323850"/>
                  </a:lnTo>
                  <a:lnTo>
                    <a:pt x="189231" y="337821"/>
                  </a:lnTo>
                  <a:lnTo>
                    <a:pt x="180341" y="351790"/>
                  </a:lnTo>
                  <a:lnTo>
                    <a:pt x="173991" y="365761"/>
                  </a:lnTo>
                  <a:lnTo>
                    <a:pt x="166371" y="377190"/>
                  </a:lnTo>
                  <a:lnTo>
                    <a:pt x="158750" y="387350"/>
                  </a:lnTo>
                  <a:lnTo>
                    <a:pt x="151131" y="397511"/>
                  </a:lnTo>
                  <a:lnTo>
                    <a:pt x="142241" y="408940"/>
                  </a:lnTo>
                  <a:lnTo>
                    <a:pt x="125731" y="431800"/>
                  </a:lnTo>
                  <a:lnTo>
                    <a:pt x="115571" y="443231"/>
                  </a:lnTo>
                  <a:lnTo>
                    <a:pt x="105410" y="453390"/>
                  </a:lnTo>
                  <a:lnTo>
                    <a:pt x="93981" y="462281"/>
                  </a:lnTo>
                  <a:lnTo>
                    <a:pt x="83821" y="471171"/>
                  </a:lnTo>
                  <a:lnTo>
                    <a:pt x="73660" y="480061"/>
                  </a:lnTo>
                  <a:lnTo>
                    <a:pt x="64771" y="488950"/>
                  </a:lnTo>
                  <a:lnTo>
                    <a:pt x="53341" y="496571"/>
                  </a:lnTo>
                  <a:lnTo>
                    <a:pt x="43181" y="502921"/>
                  </a:lnTo>
                  <a:lnTo>
                    <a:pt x="30481" y="508000"/>
                  </a:lnTo>
                  <a:lnTo>
                    <a:pt x="20321" y="508000"/>
                  </a:lnTo>
                  <a:lnTo>
                    <a:pt x="10160" y="502921"/>
                  </a:lnTo>
                  <a:lnTo>
                    <a:pt x="1271" y="495300"/>
                  </a:lnTo>
                  <a:lnTo>
                    <a:pt x="0" y="487681"/>
                  </a:lnTo>
                  <a:lnTo>
                    <a:pt x="5081" y="480061"/>
                  </a:lnTo>
                  <a:lnTo>
                    <a:pt x="15241" y="472440"/>
                  </a:lnTo>
                  <a:lnTo>
                    <a:pt x="36831" y="452121"/>
                  </a:lnTo>
                  <a:lnTo>
                    <a:pt x="48260" y="440690"/>
                  </a:lnTo>
                  <a:lnTo>
                    <a:pt x="62231" y="433071"/>
                  </a:lnTo>
                  <a:lnTo>
                    <a:pt x="80010" y="427990"/>
                  </a:lnTo>
                  <a:lnTo>
                    <a:pt x="97791" y="424181"/>
                  </a:lnTo>
                  <a:lnTo>
                    <a:pt x="116841" y="422911"/>
                  </a:lnTo>
                  <a:lnTo>
                    <a:pt x="137160" y="420371"/>
                  </a:lnTo>
                  <a:lnTo>
                    <a:pt x="157481" y="420371"/>
                  </a:lnTo>
                  <a:lnTo>
                    <a:pt x="173991" y="421640"/>
                  </a:lnTo>
                  <a:lnTo>
                    <a:pt x="187960" y="426721"/>
                  </a:lnTo>
                  <a:lnTo>
                    <a:pt x="199391" y="431800"/>
                  </a:lnTo>
                  <a:lnTo>
                    <a:pt x="214631" y="435611"/>
                  </a:lnTo>
                  <a:lnTo>
                    <a:pt x="231141" y="438150"/>
                  </a:lnTo>
                  <a:lnTo>
                    <a:pt x="250191" y="439421"/>
                  </a:lnTo>
                  <a:lnTo>
                    <a:pt x="266700" y="441961"/>
                  </a:lnTo>
                  <a:lnTo>
                    <a:pt x="281941" y="445771"/>
                  </a:lnTo>
                  <a:lnTo>
                    <a:pt x="295910" y="449581"/>
                  </a:lnTo>
                  <a:lnTo>
                    <a:pt x="311150" y="450850"/>
                  </a:lnTo>
                  <a:lnTo>
                    <a:pt x="327660" y="453390"/>
                  </a:lnTo>
                  <a:lnTo>
                    <a:pt x="375921" y="4559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3073400" y="6680200"/>
              <a:ext cx="190501" cy="317501"/>
            </a:xfrm>
            <a:custGeom>
              <a:avLst/>
              <a:gdLst/>
              <a:ahLst/>
              <a:cxnLst/>
              <a:rect l="0" t="0" r="0" b="0"/>
              <a:pathLst>
                <a:path w="190501" h="317501">
                  <a:moveTo>
                    <a:pt x="0" y="0"/>
                  </a:moveTo>
                  <a:lnTo>
                    <a:pt x="13970" y="20319"/>
                  </a:lnTo>
                  <a:lnTo>
                    <a:pt x="19050" y="33019"/>
                  </a:lnTo>
                  <a:lnTo>
                    <a:pt x="24129" y="49530"/>
                  </a:lnTo>
                  <a:lnTo>
                    <a:pt x="29210" y="66040"/>
                  </a:lnTo>
                  <a:lnTo>
                    <a:pt x="34289" y="81280"/>
                  </a:lnTo>
                  <a:lnTo>
                    <a:pt x="41910" y="93980"/>
                  </a:lnTo>
                  <a:lnTo>
                    <a:pt x="48260" y="104140"/>
                  </a:lnTo>
                  <a:lnTo>
                    <a:pt x="55879" y="115569"/>
                  </a:lnTo>
                  <a:lnTo>
                    <a:pt x="64770" y="124459"/>
                  </a:lnTo>
                  <a:lnTo>
                    <a:pt x="72389" y="133350"/>
                  </a:lnTo>
                  <a:lnTo>
                    <a:pt x="82550" y="147319"/>
                  </a:lnTo>
                  <a:lnTo>
                    <a:pt x="92710" y="162559"/>
                  </a:lnTo>
                  <a:lnTo>
                    <a:pt x="104139" y="180340"/>
                  </a:lnTo>
                  <a:lnTo>
                    <a:pt x="114300" y="195580"/>
                  </a:lnTo>
                  <a:lnTo>
                    <a:pt x="124460" y="208280"/>
                  </a:lnTo>
                  <a:lnTo>
                    <a:pt x="133350" y="218440"/>
                  </a:lnTo>
                  <a:lnTo>
                    <a:pt x="140970" y="231140"/>
                  </a:lnTo>
                  <a:lnTo>
                    <a:pt x="147320" y="242569"/>
                  </a:lnTo>
                  <a:lnTo>
                    <a:pt x="153670" y="255269"/>
                  </a:lnTo>
                  <a:lnTo>
                    <a:pt x="160020" y="265430"/>
                  </a:lnTo>
                  <a:lnTo>
                    <a:pt x="167639" y="275590"/>
                  </a:lnTo>
                  <a:lnTo>
                    <a:pt x="19050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098800" y="6654800"/>
              <a:ext cx="228601" cy="330201"/>
            </a:xfrm>
            <a:custGeom>
              <a:avLst/>
              <a:gdLst/>
              <a:ahLst/>
              <a:cxnLst/>
              <a:rect l="0" t="0" r="0" b="0"/>
              <a:pathLst>
                <a:path w="228601" h="330201">
                  <a:moveTo>
                    <a:pt x="228600" y="0"/>
                  </a:moveTo>
                  <a:lnTo>
                    <a:pt x="214629" y="13969"/>
                  </a:lnTo>
                  <a:lnTo>
                    <a:pt x="209550" y="21590"/>
                  </a:lnTo>
                  <a:lnTo>
                    <a:pt x="204470" y="31750"/>
                  </a:lnTo>
                  <a:lnTo>
                    <a:pt x="199390" y="41909"/>
                  </a:lnTo>
                  <a:lnTo>
                    <a:pt x="194309" y="52069"/>
                  </a:lnTo>
                  <a:lnTo>
                    <a:pt x="186690" y="60959"/>
                  </a:lnTo>
                  <a:lnTo>
                    <a:pt x="180340" y="71119"/>
                  </a:lnTo>
                  <a:lnTo>
                    <a:pt x="172720" y="83819"/>
                  </a:lnTo>
                  <a:lnTo>
                    <a:pt x="163829" y="99059"/>
                  </a:lnTo>
                  <a:lnTo>
                    <a:pt x="156209" y="116840"/>
                  </a:lnTo>
                  <a:lnTo>
                    <a:pt x="143510" y="134619"/>
                  </a:lnTo>
                  <a:lnTo>
                    <a:pt x="128270" y="152400"/>
                  </a:lnTo>
                  <a:lnTo>
                    <a:pt x="110489" y="168909"/>
                  </a:lnTo>
                  <a:lnTo>
                    <a:pt x="97789" y="184150"/>
                  </a:lnTo>
                  <a:lnTo>
                    <a:pt x="87629" y="199390"/>
                  </a:lnTo>
                  <a:lnTo>
                    <a:pt x="80010" y="213359"/>
                  </a:lnTo>
                  <a:lnTo>
                    <a:pt x="71120" y="226059"/>
                  </a:lnTo>
                  <a:lnTo>
                    <a:pt x="63500" y="236219"/>
                  </a:lnTo>
                  <a:lnTo>
                    <a:pt x="54610" y="246380"/>
                  </a:lnTo>
                  <a:lnTo>
                    <a:pt x="46989" y="257809"/>
                  </a:lnTo>
                  <a:lnTo>
                    <a:pt x="38100" y="269240"/>
                  </a:lnTo>
                  <a:lnTo>
                    <a:pt x="0" y="330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3568700" y="6743700"/>
              <a:ext cx="215901" cy="1"/>
            </a:xfrm>
            <a:custGeom>
              <a:avLst/>
              <a:gdLst/>
              <a:ahLst/>
              <a:cxnLst/>
              <a:rect l="0" t="0" r="0" b="0"/>
              <a:pathLst>
                <a:path w="215901" h="1">
                  <a:moveTo>
                    <a:pt x="0" y="0"/>
                  </a:moveTo>
                  <a:lnTo>
                    <a:pt x="2159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3581400" y="6832600"/>
              <a:ext cx="203201" cy="38101"/>
            </a:xfrm>
            <a:custGeom>
              <a:avLst/>
              <a:gdLst/>
              <a:ahLst/>
              <a:cxnLst/>
              <a:rect l="0" t="0" r="0" b="0"/>
              <a:pathLst>
                <a:path w="203201" h="38101">
                  <a:moveTo>
                    <a:pt x="0" y="0"/>
                  </a:moveTo>
                  <a:lnTo>
                    <a:pt x="26670" y="0"/>
                  </a:lnTo>
                  <a:lnTo>
                    <a:pt x="41909" y="2540"/>
                  </a:lnTo>
                  <a:lnTo>
                    <a:pt x="58420" y="7619"/>
                  </a:lnTo>
                  <a:lnTo>
                    <a:pt x="77470" y="13969"/>
                  </a:lnTo>
                  <a:lnTo>
                    <a:pt x="96520" y="17780"/>
                  </a:lnTo>
                  <a:lnTo>
                    <a:pt x="116840" y="20319"/>
                  </a:lnTo>
                  <a:lnTo>
                    <a:pt x="203200" y="3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Freeform 83"/>
          <p:cNvSpPr/>
          <p:nvPr/>
        </p:nvSpPr>
        <p:spPr>
          <a:xfrm>
            <a:off x="4058920" y="6516369"/>
            <a:ext cx="297181" cy="405132"/>
          </a:xfrm>
          <a:custGeom>
            <a:avLst/>
            <a:gdLst/>
            <a:ahLst/>
            <a:cxnLst/>
            <a:rect l="0" t="0" r="0" b="0"/>
            <a:pathLst>
              <a:path w="297181" h="405132">
                <a:moveTo>
                  <a:pt x="68580" y="11431"/>
                </a:moveTo>
                <a:lnTo>
                  <a:pt x="68580" y="38100"/>
                </a:lnTo>
                <a:lnTo>
                  <a:pt x="63500" y="50800"/>
                </a:lnTo>
                <a:lnTo>
                  <a:pt x="53339" y="63500"/>
                </a:lnTo>
                <a:lnTo>
                  <a:pt x="41909" y="74931"/>
                </a:lnTo>
                <a:lnTo>
                  <a:pt x="36830" y="80011"/>
                </a:lnTo>
                <a:lnTo>
                  <a:pt x="35559" y="77471"/>
                </a:lnTo>
                <a:lnTo>
                  <a:pt x="38100" y="72390"/>
                </a:lnTo>
                <a:lnTo>
                  <a:pt x="43180" y="66040"/>
                </a:lnTo>
                <a:lnTo>
                  <a:pt x="48259" y="59690"/>
                </a:lnTo>
                <a:lnTo>
                  <a:pt x="54609" y="52071"/>
                </a:lnTo>
                <a:lnTo>
                  <a:pt x="63500" y="44450"/>
                </a:lnTo>
                <a:lnTo>
                  <a:pt x="73659" y="35561"/>
                </a:lnTo>
                <a:lnTo>
                  <a:pt x="85089" y="27940"/>
                </a:lnTo>
                <a:lnTo>
                  <a:pt x="95250" y="19050"/>
                </a:lnTo>
                <a:lnTo>
                  <a:pt x="104139" y="11431"/>
                </a:lnTo>
                <a:lnTo>
                  <a:pt x="114300" y="2540"/>
                </a:lnTo>
                <a:lnTo>
                  <a:pt x="127000" y="0"/>
                </a:lnTo>
                <a:lnTo>
                  <a:pt x="142239" y="1271"/>
                </a:lnTo>
                <a:lnTo>
                  <a:pt x="160020" y="5081"/>
                </a:lnTo>
                <a:lnTo>
                  <a:pt x="175259" y="10161"/>
                </a:lnTo>
                <a:lnTo>
                  <a:pt x="187959" y="15240"/>
                </a:lnTo>
                <a:lnTo>
                  <a:pt x="198120" y="22861"/>
                </a:lnTo>
                <a:lnTo>
                  <a:pt x="205739" y="36831"/>
                </a:lnTo>
                <a:lnTo>
                  <a:pt x="210820" y="57150"/>
                </a:lnTo>
                <a:lnTo>
                  <a:pt x="214630" y="80011"/>
                </a:lnTo>
                <a:lnTo>
                  <a:pt x="213359" y="101600"/>
                </a:lnTo>
                <a:lnTo>
                  <a:pt x="210820" y="124461"/>
                </a:lnTo>
                <a:lnTo>
                  <a:pt x="205739" y="146050"/>
                </a:lnTo>
                <a:lnTo>
                  <a:pt x="198120" y="167640"/>
                </a:lnTo>
                <a:lnTo>
                  <a:pt x="189230" y="189231"/>
                </a:lnTo>
                <a:lnTo>
                  <a:pt x="177800" y="209550"/>
                </a:lnTo>
                <a:lnTo>
                  <a:pt x="165100" y="231140"/>
                </a:lnTo>
                <a:lnTo>
                  <a:pt x="151130" y="252731"/>
                </a:lnTo>
                <a:lnTo>
                  <a:pt x="137159" y="274321"/>
                </a:lnTo>
                <a:lnTo>
                  <a:pt x="124459" y="290831"/>
                </a:lnTo>
                <a:lnTo>
                  <a:pt x="113030" y="304800"/>
                </a:lnTo>
                <a:lnTo>
                  <a:pt x="101600" y="317500"/>
                </a:lnTo>
                <a:lnTo>
                  <a:pt x="91439" y="326390"/>
                </a:lnTo>
                <a:lnTo>
                  <a:pt x="78739" y="334011"/>
                </a:lnTo>
                <a:lnTo>
                  <a:pt x="67309" y="341631"/>
                </a:lnTo>
                <a:lnTo>
                  <a:pt x="55880" y="351790"/>
                </a:lnTo>
                <a:lnTo>
                  <a:pt x="45720" y="363221"/>
                </a:lnTo>
                <a:lnTo>
                  <a:pt x="36830" y="377190"/>
                </a:lnTo>
                <a:lnTo>
                  <a:pt x="26670" y="388621"/>
                </a:lnTo>
                <a:lnTo>
                  <a:pt x="15239" y="396240"/>
                </a:lnTo>
                <a:lnTo>
                  <a:pt x="3809" y="403861"/>
                </a:lnTo>
                <a:lnTo>
                  <a:pt x="0" y="403861"/>
                </a:lnTo>
                <a:lnTo>
                  <a:pt x="1270" y="400050"/>
                </a:lnTo>
                <a:lnTo>
                  <a:pt x="6350" y="393700"/>
                </a:lnTo>
                <a:lnTo>
                  <a:pt x="16509" y="388621"/>
                </a:lnTo>
                <a:lnTo>
                  <a:pt x="27939" y="386081"/>
                </a:lnTo>
                <a:lnTo>
                  <a:pt x="41909" y="383540"/>
                </a:lnTo>
                <a:lnTo>
                  <a:pt x="54609" y="379731"/>
                </a:lnTo>
                <a:lnTo>
                  <a:pt x="67309" y="373381"/>
                </a:lnTo>
                <a:lnTo>
                  <a:pt x="81280" y="367031"/>
                </a:lnTo>
                <a:lnTo>
                  <a:pt x="92709" y="365761"/>
                </a:lnTo>
                <a:lnTo>
                  <a:pt x="102870" y="368300"/>
                </a:lnTo>
                <a:lnTo>
                  <a:pt x="160020" y="391161"/>
                </a:lnTo>
                <a:lnTo>
                  <a:pt x="179070" y="394971"/>
                </a:lnTo>
                <a:lnTo>
                  <a:pt x="198120" y="398781"/>
                </a:lnTo>
                <a:lnTo>
                  <a:pt x="297180" y="4051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2425700" y="6997700"/>
            <a:ext cx="2146301" cy="627381"/>
            <a:chOff x="2425700" y="6997700"/>
            <a:chExt cx="2146301" cy="627381"/>
          </a:xfrm>
        </p:grpSpPr>
        <p:sp>
          <p:nvSpPr>
            <p:cNvPr id="85" name="Freeform 84"/>
            <p:cNvSpPr/>
            <p:nvPr/>
          </p:nvSpPr>
          <p:spPr>
            <a:xfrm>
              <a:off x="2425700" y="7112000"/>
              <a:ext cx="863601" cy="38101"/>
            </a:xfrm>
            <a:custGeom>
              <a:avLst/>
              <a:gdLst/>
              <a:ahLst/>
              <a:cxnLst/>
              <a:rect l="0" t="0" r="0" b="0"/>
              <a:pathLst>
                <a:path w="863601" h="38101">
                  <a:moveTo>
                    <a:pt x="0" y="0"/>
                  </a:moveTo>
                  <a:lnTo>
                    <a:pt x="26670" y="13969"/>
                  </a:lnTo>
                  <a:lnTo>
                    <a:pt x="41910" y="17780"/>
                  </a:lnTo>
                  <a:lnTo>
                    <a:pt x="58420" y="20319"/>
                  </a:lnTo>
                  <a:lnTo>
                    <a:pt x="77470" y="21590"/>
                  </a:lnTo>
                  <a:lnTo>
                    <a:pt x="97789" y="22859"/>
                  </a:lnTo>
                  <a:lnTo>
                    <a:pt x="143510" y="24130"/>
                  </a:lnTo>
                  <a:lnTo>
                    <a:pt x="267970" y="25400"/>
                  </a:lnTo>
                  <a:lnTo>
                    <a:pt x="287020" y="26669"/>
                  </a:lnTo>
                  <a:lnTo>
                    <a:pt x="307339" y="29209"/>
                  </a:lnTo>
                  <a:lnTo>
                    <a:pt x="327660" y="31750"/>
                  </a:lnTo>
                  <a:lnTo>
                    <a:pt x="347979" y="34290"/>
                  </a:lnTo>
                  <a:lnTo>
                    <a:pt x="369570" y="35559"/>
                  </a:lnTo>
                  <a:lnTo>
                    <a:pt x="389889" y="36830"/>
                  </a:lnTo>
                  <a:lnTo>
                    <a:pt x="431800" y="36830"/>
                  </a:lnTo>
                  <a:lnTo>
                    <a:pt x="863600" y="3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3289300" y="71755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2692400" y="7307580"/>
              <a:ext cx="317501" cy="317501"/>
            </a:xfrm>
            <a:custGeom>
              <a:avLst/>
              <a:gdLst/>
              <a:ahLst/>
              <a:cxnLst/>
              <a:rect l="0" t="0" r="0" b="0"/>
              <a:pathLst>
                <a:path w="317501" h="317501">
                  <a:moveTo>
                    <a:pt x="38100" y="58420"/>
                  </a:moveTo>
                  <a:lnTo>
                    <a:pt x="2539" y="93979"/>
                  </a:lnTo>
                  <a:lnTo>
                    <a:pt x="0" y="92710"/>
                  </a:lnTo>
                  <a:lnTo>
                    <a:pt x="1270" y="87629"/>
                  </a:lnTo>
                  <a:lnTo>
                    <a:pt x="5079" y="77470"/>
                  </a:lnTo>
                  <a:lnTo>
                    <a:pt x="10160" y="68579"/>
                  </a:lnTo>
                  <a:lnTo>
                    <a:pt x="16510" y="59689"/>
                  </a:lnTo>
                  <a:lnTo>
                    <a:pt x="24129" y="50800"/>
                  </a:lnTo>
                  <a:lnTo>
                    <a:pt x="33020" y="43179"/>
                  </a:lnTo>
                  <a:lnTo>
                    <a:pt x="43179" y="36829"/>
                  </a:lnTo>
                  <a:lnTo>
                    <a:pt x="54610" y="31750"/>
                  </a:lnTo>
                  <a:lnTo>
                    <a:pt x="64770" y="25400"/>
                  </a:lnTo>
                  <a:lnTo>
                    <a:pt x="73660" y="17779"/>
                  </a:lnTo>
                  <a:lnTo>
                    <a:pt x="82550" y="10160"/>
                  </a:lnTo>
                  <a:lnTo>
                    <a:pt x="96520" y="5079"/>
                  </a:lnTo>
                  <a:lnTo>
                    <a:pt x="111760" y="1270"/>
                  </a:lnTo>
                  <a:lnTo>
                    <a:pt x="129539" y="0"/>
                  </a:lnTo>
                  <a:lnTo>
                    <a:pt x="144779" y="1270"/>
                  </a:lnTo>
                  <a:lnTo>
                    <a:pt x="157479" y="5079"/>
                  </a:lnTo>
                  <a:lnTo>
                    <a:pt x="167639" y="10160"/>
                  </a:lnTo>
                  <a:lnTo>
                    <a:pt x="176529" y="17779"/>
                  </a:lnTo>
                  <a:lnTo>
                    <a:pt x="184150" y="26670"/>
                  </a:lnTo>
                  <a:lnTo>
                    <a:pt x="190500" y="36829"/>
                  </a:lnTo>
                  <a:lnTo>
                    <a:pt x="194310" y="49529"/>
                  </a:lnTo>
                  <a:lnTo>
                    <a:pt x="198120" y="63500"/>
                  </a:lnTo>
                  <a:lnTo>
                    <a:pt x="199389" y="78739"/>
                  </a:lnTo>
                  <a:lnTo>
                    <a:pt x="199389" y="93979"/>
                  </a:lnTo>
                  <a:lnTo>
                    <a:pt x="198120" y="106679"/>
                  </a:lnTo>
                  <a:lnTo>
                    <a:pt x="195579" y="120650"/>
                  </a:lnTo>
                  <a:lnTo>
                    <a:pt x="190500" y="135889"/>
                  </a:lnTo>
                  <a:lnTo>
                    <a:pt x="185420" y="153670"/>
                  </a:lnTo>
                  <a:lnTo>
                    <a:pt x="179070" y="172720"/>
                  </a:lnTo>
                  <a:lnTo>
                    <a:pt x="170179" y="190500"/>
                  </a:lnTo>
                  <a:lnTo>
                    <a:pt x="160020" y="205739"/>
                  </a:lnTo>
                  <a:lnTo>
                    <a:pt x="148589" y="219710"/>
                  </a:lnTo>
                  <a:lnTo>
                    <a:pt x="138429" y="234950"/>
                  </a:lnTo>
                  <a:lnTo>
                    <a:pt x="129539" y="251460"/>
                  </a:lnTo>
                  <a:lnTo>
                    <a:pt x="119379" y="266700"/>
                  </a:lnTo>
                  <a:lnTo>
                    <a:pt x="107950" y="281939"/>
                  </a:lnTo>
                  <a:lnTo>
                    <a:pt x="95250" y="297179"/>
                  </a:lnTo>
                  <a:lnTo>
                    <a:pt x="80010" y="309879"/>
                  </a:lnTo>
                  <a:lnTo>
                    <a:pt x="66039" y="316229"/>
                  </a:lnTo>
                  <a:lnTo>
                    <a:pt x="52070" y="317500"/>
                  </a:lnTo>
                  <a:lnTo>
                    <a:pt x="39370" y="316229"/>
                  </a:lnTo>
                  <a:lnTo>
                    <a:pt x="33020" y="311150"/>
                  </a:lnTo>
                  <a:lnTo>
                    <a:pt x="31750" y="302260"/>
                  </a:lnTo>
                  <a:lnTo>
                    <a:pt x="34289" y="293370"/>
                  </a:lnTo>
                  <a:lnTo>
                    <a:pt x="36829" y="283210"/>
                  </a:lnTo>
                  <a:lnTo>
                    <a:pt x="40639" y="271779"/>
                  </a:lnTo>
                  <a:lnTo>
                    <a:pt x="43179" y="260350"/>
                  </a:lnTo>
                  <a:lnTo>
                    <a:pt x="52070" y="251460"/>
                  </a:lnTo>
                  <a:lnTo>
                    <a:pt x="62229" y="246379"/>
                  </a:lnTo>
                  <a:lnTo>
                    <a:pt x="76200" y="242570"/>
                  </a:lnTo>
                  <a:lnTo>
                    <a:pt x="87629" y="245110"/>
                  </a:lnTo>
                  <a:lnTo>
                    <a:pt x="97789" y="250189"/>
                  </a:lnTo>
                  <a:lnTo>
                    <a:pt x="107950" y="259079"/>
                  </a:lnTo>
                  <a:lnTo>
                    <a:pt x="118110" y="266700"/>
                  </a:lnTo>
                  <a:lnTo>
                    <a:pt x="140970" y="283210"/>
                  </a:lnTo>
                  <a:lnTo>
                    <a:pt x="153670" y="289560"/>
                  </a:lnTo>
                  <a:lnTo>
                    <a:pt x="166370" y="295910"/>
                  </a:lnTo>
                  <a:lnTo>
                    <a:pt x="177800" y="300989"/>
                  </a:lnTo>
                  <a:lnTo>
                    <a:pt x="191770" y="304800"/>
                  </a:lnTo>
                  <a:lnTo>
                    <a:pt x="207010" y="307339"/>
                  </a:lnTo>
                  <a:lnTo>
                    <a:pt x="222250" y="308610"/>
                  </a:lnTo>
                  <a:lnTo>
                    <a:pt x="240029" y="309879"/>
                  </a:lnTo>
                  <a:lnTo>
                    <a:pt x="259079" y="311150"/>
                  </a:lnTo>
                  <a:lnTo>
                    <a:pt x="317500" y="2997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3822700" y="6997700"/>
              <a:ext cx="749301" cy="63501"/>
            </a:xfrm>
            <a:custGeom>
              <a:avLst/>
              <a:gdLst/>
              <a:ahLst/>
              <a:cxnLst/>
              <a:rect l="0" t="0" r="0" b="0"/>
              <a:pathLst>
                <a:path w="749301" h="63501">
                  <a:moveTo>
                    <a:pt x="0" y="0"/>
                  </a:moveTo>
                  <a:lnTo>
                    <a:pt x="20320" y="13969"/>
                  </a:lnTo>
                  <a:lnTo>
                    <a:pt x="34290" y="17780"/>
                  </a:lnTo>
                  <a:lnTo>
                    <a:pt x="53340" y="20319"/>
                  </a:lnTo>
                  <a:lnTo>
                    <a:pt x="73659" y="21590"/>
                  </a:lnTo>
                  <a:lnTo>
                    <a:pt x="93979" y="22859"/>
                  </a:lnTo>
                  <a:lnTo>
                    <a:pt x="135890" y="24130"/>
                  </a:lnTo>
                  <a:lnTo>
                    <a:pt x="252729" y="25400"/>
                  </a:lnTo>
                  <a:lnTo>
                    <a:pt x="480059" y="25400"/>
                  </a:lnTo>
                  <a:lnTo>
                    <a:pt x="501650" y="27940"/>
                  </a:lnTo>
                  <a:lnTo>
                    <a:pt x="524509" y="33019"/>
                  </a:lnTo>
                  <a:lnTo>
                    <a:pt x="548640" y="39369"/>
                  </a:lnTo>
                  <a:lnTo>
                    <a:pt x="570229" y="43180"/>
                  </a:lnTo>
                  <a:lnTo>
                    <a:pt x="590550" y="45719"/>
                  </a:lnTo>
                  <a:lnTo>
                    <a:pt x="609600" y="46990"/>
                  </a:lnTo>
                  <a:lnTo>
                    <a:pt x="629920" y="49530"/>
                  </a:lnTo>
                  <a:lnTo>
                    <a:pt x="650240" y="53340"/>
                  </a:lnTo>
                  <a:lnTo>
                    <a:pt x="749300" y="63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982720" y="7175500"/>
              <a:ext cx="297181" cy="327660"/>
            </a:xfrm>
            <a:custGeom>
              <a:avLst/>
              <a:gdLst/>
              <a:ahLst/>
              <a:cxnLst/>
              <a:rect l="0" t="0" r="0" b="0"/>
              <a:pathLst>
                <a:path w="297181" h="327660">
                  <a:moveTo>
                    <a:pt x="30480" y="0"/>
                  </a:moveTo>
                  <a:lnTo>
                    <a:pt x="24130" y="20319"/>
                  </a:lnTo>
                  <a:lnTo>
                    <a:pt x="25400" y="25400"/>
                  </a:lnTo>
                  <a:lnTo>
                    <a:pt x="31750" y="26669"/>
                  </a:lnTo>
                  <a:lnTo>
                    <a:pt x="39370" y="26669"/>
                  </a:lnTo>
                  <a:lnTo>
                    <a:pt x="49530" y="22859"/>
                  </a:lnTo>
                  <a:lnTo>
                    <a:pt x="59689" y="17780"/>
                  </a:lnTo>
                  <a:lnTo>
                    <a:pt x="71120" y="12700"/>
                  </a:lnTo>
                  <a:lnTo>
                    <a:pt x="85089" y="7619"/>
                  </a:lnTo>
                  <a:lnTo>
                    <a:pt x="99059" y="5080"/>
                  </a:lnTo>
                  <a:lnTo>
                    <a:pt x="114300" y="3809"/>
                  </a:lnTo>
                  <a:lnTo>
                    <a:pt x="132080" y="5080"/>
                  </a:lnTo>
                  <a:lnTo>
                    <a:pt x="149859" y="8890"/>
                  </a:lnTo>
                  <a:lnTo>
                    <a:pt x="168909" y="13969"/>
                  </a:lnTo>
                  <a:lnTo>
                    <a:pt x="185420" y="22859"/>
                  </a:lnTo>
                  <a:lnTo>
                    <a:pt x="198120" y="31750"/>
                  </a:lnTo>
                  <a:lnTo>
                    <a:pt x="210820" y="41909"/>
                  </a:lnTo>
                  <a:lnTo>
                    <a:pt x="214630" y="53340"/>
                  </a:lnTo>
                  <a:lnTo>
                    <a:pt x="215900" y="66040"/>
                  </a:lnTo>
                  <a:lnTo>
                    <a:pt x="213359" y="77469"/>
                  </a:lnTo>
                  <a:lnTo>
                    <a:pt x="208280" y="88900"/>
                  </a:lnTo>
                  <a:lnTo>
                    <a:pt x="203200" y="97790"/>
                  </a:lnTo>
                  <a:lnTo>
                    <a:pt x="189230" y="118109"/>
                  </a:lnTo>
                  <a:lnTo>
                    <a:pt x="173989" y="140969"/>
                  </a:lnTo>
                  <a:lnTo>
                    <a:pt x="166370" y="154940"/>
                  </a:lnTo>
                  <a:lnTo>
                    <a:pt x="161289" y="170180"/>
                  </a:lnTo>
                  <a:lnTo>
                    <a:pt x="154939" y="185419"/>
                  </a:lnTo>
                  <a:lnTo>
                    <a:pt x="148589" y="199390"/>
                  </a:lnTo>
                  <a:lnTo>
                    <a:pt x="142239" y="213359"/>
                  </a:lnTo>
                  <a:lnTo>
                    <a:pt x="134620" y="227330"/>
                  </a:lnTo>
                  <a:lnTo>
                    <a:pt x="127000" y="238759"/>
                  </a:lnTo>
                  <a:lnTo>
                    <a:pt x="118109" y="248919"/>
                  </a:lnTo>
                  <a:lnTo>
                    <a:pt x="110489" y="259080"/>
                  </a:lnTo>
                  <a:lnTo>
                    <a:pt x="102870" y="270509"/>
                  </a:lnTo>
                  <a:lnTo>
                    <a:pt x="97789" y="281940"/>
                  </a:lnTo>
                  <a:lnTo>
                    <a:pt x="92709" y="293369"/>
                  </a:lnTo>
                  <a:lnTo>
                    <a:pt x="82550" y="304800"/>
                  </a:lnTo>
                  <a:lnTo>
                    <a:pt x="71120" y="314959"/>
                  </a:lnTo>
                  <a:lnTo>
                    <a:pt x="57150" y="323850"/>
                  </a:lnTo>
                  <a:lnTo>
                    <a:pt x="44450" y="327659"/>
                  </a:lnTo>
                  <a:lnTo>
                    <a:pt x="31750" y="326390"/>
                  </a:lnTo>
                  <a:lnTo>
                    <a:pt x="17780" y="323850"/>
                  </a:lnTo>
                  <a:lnTo>
                    <a:pt x="10159" y="314959"/>
                  </a:lnTo>
                  <a:lnTo>
                    <a:pt x="3809" y="300990"/>
                  </a:lnTo>
                  <a:lnTo>
                    <a:pt x="0" y="285750"/>
                  </a:lnTo>
                  <a:lnTo>
                    <a:pt x="1270" y="274319"/>
                  </a:lnTo>
                  <a:lnTo>
                    <a:pt x="7620" y="264159"/>
                  </a:lnTo>
                  <a:lnTo>
                    <a:pt x="15239" y="256540"/>
                  </a:lnTo>
                  <a:lnTo>
                    <a:pt x="25400" y="252730"/>
                  </a:lnTo>
                  <a:lnTo>
                    <a:pt x="38100" y="251459"/>
                  </a:lnTo>
                  <a:lnTo>
                    <a:pt x="53339" y="252730"/>
                  </a:lnTo>
                  <a:lnTo>
                    <a:pt x="69850" y="255269"/>
                  </a:lnTo>
                  <a:lnTo>
                    <a:pt x="87630" y="260350"/>
                  </a:lnTo>
                  <a:lnTo>
                    <a:pt x="106680" y="266700"/>
                  </a:lnTo>
                  <a:lnTo>
                    <a:pt x="123189" y="274319"/>
                  </a:lnTo>
                  <a:lnTo>
                    <a:pt x="139700" y="281940"/>
                  </a:lnTo>
                  <a:lnTo>
                    <a:pt x="153670" y="289559"/>
                  </a:lnTo>
                  <a:lnTo>
                    <a:pt x="168909" y="295909"/>
                  </a:lnTo>
                  <a:lnTo>
                    <a:pt x="185420" y="302259"/>
                  </a:lnTo>
                  <a:lnTo>
                    <a:pt x="200659" y="307340"/>
                  </a:lnTo>
                  <a:lnTo>
                    <a:pt x="219709" y="309880"/>
                  </a:lnTo>
                  <a:lnTo>
                    <a:pt x="237489" y="312419"/>
                  </a:lnTo>
                  <a:lnTo>
                    <a:pt x="29718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743200" y="7886700"/>
            <a:ext cx="977901" cy="469901"/>
            <a:chOff x="2743200" y="7886700"/>
            <a:chExt cx="977901" cy="469901"/>
          </a:xfrm>
        </p:grpSpPr>
        <p:sp>
          <p:nvSpPr>
            <p:cNvPr id="91" name="Freeform 90"/>
            <p:cNvSpPr/>
            <p:nvPr/>
          </p:nvSpPr>
          <p:spPr>
            <a:xfrm>
              <a:off x="2743200" y="8077200"/>
              <a:ext cx="266701" cy="279401"/>
            </a:xfrm>
            <a:custGeom>
              <a:avLst/>
              <a:gdLst/>
              <a:ahLst/>
              <a:cxnLst/>
              <a:rect l="0" t="0" r="0" b="0"/>
              <a:pathLst>
                <a:path w="266701" h="279401">
                  <a:moveTo>
                    <a:pt x="0" y="0"/>
                  </a:moveTo>
                  <a:lnTo>
                    <a:pt x="13970" y="13969"/>
                  </a:lnTo>
                  <a:lnTo>
                    <a:pt x="22860" y="19050"/>
                  </a:lnTo>
                  <a:lnTo>
                    <a:pt x="35560" y="24130"/>
                  </a:lnTo>
                  <a:lnTo>
                    <a:pt x="48260" y="29209"/>
                  </a:lnTo>
                  <a:lnTo>
                    <a:pt x="62229" y="39369"/>
                  </a:lnTo>
                  <a:lnTo>
                    <a:pt x="74929" y="52069"/>
                  </a:lnTo>
                  <a:lnTo>
                    <a:pt x="88900" y="68580"/>
                  </a:lnTo>
                  <a:lnTo>
                    <a:pt x="100329" y="82550"/>
                  </a:lnTo>
                  <a:lnTo>
                    <a:pt x="110489" y="95250"/>
                  </a:lnTo>
                  <a:lnTo>
                    <a:pt x="120650" y="105409"/>
                  </a:lnTo>
                  <a:lnTo>
                    <a:pt x="130810" y="115569"/>
                  </a:lnTo>
                  <a:lnTo>
                    <a:pt x="142239" y="124459"/>
                  </a:lnTo>
                  <a:lnTo>
                    <a:pt x="153670" y="134619"/>
                  </a:lnTo>
                  <a:lnTo>
                    <a:pt x="165100" y="144780"/>
                  </a:lnTo>
                  <a:lnTo>
                    <a:pt x="175260" y="154940"/>
                  </a:lnTo>
                  <a:lnTo>
                    <a:pt x="184150" y="167640"/>
                  </a:lnTo>
                  <a:lnTo>
                    <a:pt x="218439" y="210819"/>
                  </a:lnTo>
                  <a:lnTo>
                    <a:pt x="238760" y="238759"/>
                  </a:lnTo>
                  <a:lnTo>
                    <a:pt x="266700" y="279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2819400" y="8013700"/>
              <a:ext cx="203201" cy="254001"/>
            </a:xfrm>
            <a:custGeom>
              <a:avLst/>
              <a:gdLst/>
              <a:ahLst/>
              <a:cxnLst/>
              <a:rect l="0" t="0" r="0" b="0"/>
              <a:pathLst>
                <a:path w="203201" h="254001">
                  <a:moveTo>
                    <a:pt x="203200" y="0"/>
                  </a:moveTo>
                  <a:lnTo>
                    <a:pt x="182879" y="34290"/>
                  </a:lnTo>
                  <a:lnTo>
                    <a:pt x="173989" y="46990"/>
                  </a:lnTo>
                  <a:lnTo>
                    <a:pt x="165100" y="58419"/>
                  </a:lnTo>
                  <a:lnTo>
                    <a:pt x="157479" y="68580"/>
                  </a:lnTo>
                  <a:lnTo>
                    <a:pt x="149860" y="78740"/>
                  </a:lnTo>
                  <a:lnTo>
                    <a:pt x="143510" y="91440"/>
                  </a:lnTo>
                  <a:lnTo>
                    <a:pt x="138429" y="102869"/>
                  </a:lnTo>
                  <a:lnTo>
                    <a:pt x="132079" y="114300"/>
                  </a:lnTo>
                  <a:lnTo>
                    <a:pt x="124460" y="124459"/>
                  </a:lnTo>
                  <a:lnTo>
                    <a:pt x="116839" y="133350"/>
                  </a:lnTo>
                  <a:lnTo>
                    <a:pt x="107950" y="143509"/>
                  </a:lnTo>
                  <a:lnTo>
                    <a:pt x="96520" y="154940"/>
                  </a:lnTo>
                  <a:lnTo>
                    <a:pt x="66039" y="187959"/>
                  </a:ln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3263900" y="81026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0"/>
                  </a:moveTo>
                  <a:lnTo>
                    <a:pt x="34290" y="6350"/>
                  </a:lnTo>
                  <a:lnTo>
                    <a:pt x="49529" y="8890"/>
                  </a:lnTo>
                  <a:lnTo>
                    <a:pt x="64770" y="10159"/>
                  </a:lnTo>
                  <a:lnTo>
                    <a:pt x="1524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3238500" y="8188959"/>
              <a:ext cx="152401" cy="53342"/>
            </a:xfrm>
            <a:custGeom>
              <a:avLst/>
              <a:gdLst/>
              <a:ahLst/>
              <a:cxnLst/>
              <a:rect l="0" t="0" r="0" b="0"/>
              <a:pathLst>
                <a:path w="152401" h="53342">
                  <a:moveTo>
                    <a:pt x="0" y="15241"/>
                  </a:moveTo>
                  <a:lnTo>
                    <a:pt x="13970" y="1271"/>
                  </a:lnTo>
                  <a:lnTo>
                    <a:pt x="21590" y="0"/>
                  </a:lnTo>
                  <a:lnTo>
                    <a:pt x="31750" y="2541"/>
                  </a:lnTo>
                  <a:lnTo>
                    <a:pt x="41909" y="6350"/>
                  </a:lnTo>
                  <a:lnTo>
                    <a:pt x="54609" y="12700"/>
                  </a:lnTo>
                  <a:lnTo>
                    <a:pt x="83820" y="26671"/>
                  </a:lnTo>
                  <a:lnTo>
                    <a:pt x="97790" y="33021"/>
                  </a:lnTo>
                  <a:lnTo>
                    <a:pt x="111759" y="38100"/>
                  </a:lnTo>
                  <a:lnTo>
                    <a:pt x="152400" y="533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695700" y="7886700"/>
              <a:ext cx="25401" cy="431801"/>
            </a:xfrm>
            <a:custGeom>
              <a:avLst/>
              <a:gdLst/>
              <a:ahLst/>
              <a:cxnLst/>
              <a:rect l="0" t="0" r="0" b="0"/>
              <a:pathLst>
                <a:path w="25401" h="431801">
                  <a:moveTo>
                    <a:pt x="25400" y="0"/>
                  </a:moveTo>
                  <a:lnTo>
                    <a:pt x="25400" y="177800"/>
                  </a:lnTo>
                  <a:lnTo>
                    <a:pt x="22859" y="201930"/>
                  </a:lnTo>
                  <a:lnTo>
                    <a:pt x="17779" y="224790"/>
                  </a:lnTo>
                  <a:lnTo>
                    <a:pt x="11429" y="247650"/>
                  </a:lnTo>
                  <a:lnTo>
                    <a:pt x="7620" y="269240"/>
                  </a:lnTo>
                  <a:lnTo>
                    <a:pt x="5079" y="290830"/>
                  </a:lnTo>
                  <a:lnTo>
                    <a:pt x="3809" y="312419"/>
                  </a:lnTo>
                  <a:lnTo>
                    <a:pt x="2540" y="332740"/>
                  </a:lnTo>
                  <a:lnTo>
                    <a:pt x="1270" y="351790"/>
                  </a:lnTo>
                  <a:lnTo>
                    <a:pt x="0" y="431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84470" y="2616200"/>
            <a:ext cx="1430021" cy="774701"/>
            <a:chOff x="5284470" y="2616200"/>
            <a:chExt cx="1430021" cy="774701"/>
          </a:xfrm>
        </p:grpSpPr>
        <p:sp>
          <p:nvSpPr>
            <p:cNvPr id="97" name="Freeform 96"/>
            <p:cNvSpPr/>
            <p:nvPr/>
          </p:nvSpPr>
          <p:spPr>
            <a:xfrm>
              <a:off x="5284470" y="2743200"/>
              <a:ext cx="87631" cy="635001"/>
            </a:xfrm>
            <a:custGeom>
              <a:avLst/>
              <a:gdLst/>
              <a:ahLst/>
              <a:cxnLst/>
              <a:rect l="0" t="0" r="0" b="0"/>
              <a:pathLst>
                <a:path w="87631" h="635001">
                  <a:moveTo>
                    <a:pt x="87630" y="0"/>
                  </a:moveTo>
                  <a:lnTo>
                    <a:pt x="87630" y="26670"/>
                  </a:lnTo>
                  <a:lnTo>
                    <a:pt x="85089" y="41910"/>
                  </a:lnTo>
                  <a:lnTo>
                    <a:pt x="80009" y="58420"/>
                  </a:lnTo>
                  <a:lnTo>
                    <a:pt x="73659" y="77470"/>
                  </a:lnTo>
                  <a:lnTo>
                    <a:pt x="67309" y="96520"/>
                  </a:lnTo>
                  <a:lnTo>
                    <a:pt x="52070" y="137160"/>
                  </a:lnTo>
                  <a:lnTo>
                    <a:pt x="45720" y="162560"/>
                  </a:lnTo>
                  <a:lnTo>
                    <a:pt x="39370" y="189229"/>
                  </a:lnTo>
                  <a:lnTo>
                    <a:pt x="34289" y="219710"/>
                  </a:lnTo>
                  <a:lnTo>
                    <a:pt x="27939" y="245110"/>
                  </a:lnTo>
                  <a:lnTo>
                    <a:pt x="21589" y="267970"/>
                  </a:lnTo>
                  <a:lnTo>
                    <a:pt x="13970" y="288289"/>
                  </a:lnTo>
                  <a:lnTo>
                    <a:pt x="8889" y="312420"/>
                  </a:lnTo>
                  <a:lnTo>
                    <a:pt x="5080" y="337820"/>
                  </a:lnTo>
                  <a:lnTo>
                    <a:pt x="3809" y="364489"/>
                  </a:lnTo>
                  <a:lnTo>
                    <a:pt x="1270" y="389889"/>
                  </a:lnTo>
                  <a:lnTo>
                    <a:pt x="0" y="436879"/>
                  </a:lnTo>
                  <a:lnTo>
                    <a:pt x="2539" y="459739"/>
                  </a:lnTo>
                  <a:lnTo>
                    <a:pt x="6350" y="481329"/>
                  </a:lnTo>
                  <a:lnTo>
                    <a:pt x="12700" y="502920"/>
                  </a:lnTo>
                  <a:lnTo>
                    <a:pt x="22859" y="538479"/>
                  </a:lnTo>
                  <a:lnTo>
                    <a:pt x="27939" y="553720"/>
                  </a:lnTo>
                  <a:lnTo>
                    <a:pt x="33020" y="566420"/>
                  </a:lnTo>
                  <a:lnTo>
                    <a:pt x="40639" y="577850"/>
                  </a:lnTo>
                  <a:lnTo>
                    <a:pt x="46989" y="588009"/>
                  </a:lnTo>
                  <a:lnTo>
                    <a:pt x="55880" y="598170"/>
                  </a:lnTo>
                  <a:lnTo>
                    <a:pt x="63500" y="608329"/>
                  </a:lnTo>
                  <a:lnTo>
                    <a:pt x="87630" y="635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5626100" y="2921000"/>
              <a:ext cx="15241" cy="317501"/>
            </a:xfrm>
            <a:custGeom>
              <a:avLst/>
              <a:gdLst/>
              <a:ahLst/>
              <a:cxnLst/>
              <a:rect l="0" t="0" r="0" b="0"/>
              <a:pathLst>
                <a:path w="15241" h="317501">
                  <a:moveTo>
                    <a:pt x="0" y="0"/>
                  </a:moveTo>
                  <a:lnTo>
                    <a:pt x="13970" y="46989"/>
                  </a:lnTo>
                  <a:lnTo>
                    <a:pt x="15240" y="68579"/>
                  </a:lnTo>
                  <a:lnTo>
                    <a:pt x="12700" y="88900"/>
                  </a:lnTo>
                  <a:lnTo>
                    <a:pt x="8890" y="110489"/>
                  </a:lnTo>
                  <a:lnTo>
                    <a:pt x="5079" y="130810"/>
                  </a:lnTo>
                  <a:lnTo>
                    <a:pt x="3809" y="152400"/>
                  </a:lnTo>
                  <a:lnTo>
                    <a:pt x="2540" y="173989"/>
                  </a:lnTo>
                  <a:lnTo>
                    <a:pt x="1270" y="223520"/>
                  </a:lnTo>
                  <a:lnTo>
                    <a:pt x="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5880100" y="3200400"/>
              <a:ext cx="50801" cy="190501"/>
            </a:xfrm>
            <a:custGeom>
              <a:avLst/>
              <a:gdLst/>
              <a:ahLst/>
              <a:cxnLst/>
              <a:rect l="0" t="0" r="0" b="0"/>
              <a:pathLst>
                <a:path w="50801" h="190501">
                  <a:moveTo>
                    <a:pt x="50800" y="0"/>
                  </a:moveTo>
                  <a:lnTo>
                    <a:pt x="36829" y="46989"/>
                  </a:lnTo>
                  <a:lnTo>
                    <a:pt x="30479" y="68579"/>
                  </a:lnTo>
                  <a:lnTo>
                    <a:pt x="22859" y="88900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6223000" y="2924810"/>
              <a:ext cx="200660" cy="339091"/>
            </a:xfrm>
            <a:custGeom>
              <a:avLst/>
              <a:gdLst/>
              <a:ahLst/>
              <a:cxnLst/>
              <a:rect l="0" t="0" r="0" b="0"/>
              <a:pathLst>
                <a:path w="200660" h="339091">
                  <a:moveTo>
                    <a:pt x="0" y="34290"/>
                  </a:moveTo>
                  <a:lnTo>
                    <a:pt x="26670" y="27940"/>
                  </a:lnTo>
                  <a:lnTo>
                    <a:pt x="38100" y="22860"/>
                  </a:lnTo>
                  <a:lnTo>
                    <a:pt x="48259" y="16510"/>
                  </a:lnTo>
                  <a:lnTo>
                    <a:pt x="57150" y="10160"/>
                  </a:lnTo>
                  <a:lnTo>
                    <a:pt x="71120" y="5079"/>
                  </a:lnTo>
                  <a:lnTo>
                    <a:pt x="86359" y="2540"/>
                  </a:lnTo>
                  <a:lnTo>
                    <a:pt x="104140" y="0"/>
                  </a:lnTo>
                  <a:lnTo>
                    <a:pt x="115570" y="6350"/>
                  </a:lnTo>
                  <a:lnTo>
                    <a:pt x="124459" y="16510"/>
                  </a:lnTo>
                  <a:lnTo>
                    <a:pt x="129540" y="30479"/>
                  </a:lnTo>
                  <a:lnTo>
                    <a:pt x="129540" y="43179"/>
                  </a:lnTo>
                  <a:lnTo>
                    <a:pt x="127000" y="54610"/>
                  </a:lnTo>
                  <a:lnTo>
                    <a:pt x="123190" y="64769"/>
                  </a:lnTo>
                  <a:lnTo>
                    <a:pt x="116840" y="76200"/>
                  </a:lnTo>
                  <a:lnTo>
                    <a:pt x="110490" y="87629"/>
                  </a:lnTo>
                  <a:lnTo>
                    <a:pt x="102870" y="99060"/>
                  </a:lnTo>
                  <a:lnTo>
                    <a:pt x="93979" y="110490"/>
                  </a:lnTo>
                  <a:lnTo>
                    <a:pt x="83820" y="120650"/>
                  </a:lnTo>
                  <a:lnTo>
                    <a:pt x="72390" y="129540"/>
                  </a:lnTo>
                  <a:lnTo>
                    <a:pt x="68579" y="130810"/>
                  </a:lnTo>
                  <a:lnTo>
                    <a:pt x="68579" y="124460"/>
                  </a:lnTo>
                  <a:lnTo>
                    <a:pt x="71120" y="115569"/>
                  </a:lnTo>
                  <a:lnTo>
                    <a:pt x="77470" y="107950"/>
                  </a:lnTo>
                  <a:lnTo>
                    <a:pt x="85090" y="101600"/>
                  </a:lnTo>
                  <a:lnTo>
                    <a:pt x="95250" y="96519"/>
                  </a:lnTo>
                  <a:lnTo>
                    <a:pt x="105409" y="93979"/>
                  </a:lnTo>
                  <a:lnTo>
                    <a:pt x="116840" y="93979"/>
                  </a:lnTo>
                  <a:lnTo>
                    <a:pt x="128270" y="95250"/>
                  </a:lnTo>
                  <a:lnTo>
                    <a:pt x="142240" y="99060"/>
                  </a:lnTo>
                  <a:lnTo>
                    <a:pt x="157479" y="104140"/>
                  </a:lnTo>
                  <a:lnTo>
                    <a:pt x="172720" y="110490"/>
                  </a:lnTo>
                  <a:lnTo>
                    <a:pt x="182879" y="120650"/>
                  </a:lnTo>
                  <a:lnTo>
                    <a:pt x="189229" y="132079"/>
                  </a:lnTo>
                  <a:lnTo>
                    <a:pt x="194309" y="146050"/>
                  </a:lnTo>
                  <a:lnTo>
                    <a:pt x="196850" y="162560"/>
                  </a:lnTo>
                  <a:lnTo>
                    <a:pt x="199390" y="180340"/>
                  </a:lnTo>
                  <a:lnTo>
                    <a:pt x="200659" y="199390"/>
                  </a:lnTo>
                  <a:lnTo>
                    <a:pt x="195579" y="215900"/>
                  </a:lnTo>
                  <a:lnTo>
                    <a:pt x="186690" y="232410"/>
                  </a:lnTo>
                  <a:lnTo>
                    <a:pt x="175259" y="246379"/>
                  </a:lnTo>
                  <a:lnTo>
                    <a:pt x="166370" y="260350"/>
                  </a:lnTo>
                  <a:lnTo>
                    <a:pt x="158750" y="274319"/>
                  </a:lnTo>
                  <a:lnTo>
                    <a:pt x="152400" y="287019"/>
                  </a:lnTo>
                  <a:lnTo>
                    <a:pt x="140970" y="298450"/>
                  </a:lnTo>
                  <a:lnTo>
                    <a:pt x="127000" y="309879"/>
                  </a:lnTo>
                  <a:lnTo>
                    <a:pt x="109220" y="318769"/>
                  </a:lnTo>
                  <a:lnTo>
                    <a:pt x="92709" y="326390"/>
                  </a:lnTo>
                  <a:lnTo>
                    <a:pt x="76200" y="330199"/>
                  </a:lnTo>
                  <a:lnTo>
                    <a:pt x="25400" y="3390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6426200" y="2616200"/>
              <a:ext cx="288291" cy="736601"/>
            </a:xfrm>
            <a:custGeom>
              <a:avLst/>
              <a:gdLst/>
              <a:ahLst/>
              <a:cxnLst/>
              <a:rect l="0" t="0" r="0" b="0"/>
              <a:pathLst>
                <a:path w="288291" h="736601">
                  <a:moveTo>
                    <a:pt x="0" y="0"/>
                  </a:moveTo>
                  <a:lnTo>
                    <a:pt x="20320" y="13970"/>
                  </a:lnTo>
                  <a:lnTo>
                    <a:pt x="29209" y="20320"/>
                  </a:lnTo>
                  <a:lnTo>
                    <a:pt x="38100" y="27939"/>
                  </a:lnTo>
                  <a:lnTo>
                    <a:pt x="45720" y="35560"/>
                  </a:lnTo>
                  <a:lnTo>
                    <a:pt x="55879" y="41910"/>
                  </a:lnTo>
                  <a:lnTo>
                    <a:pt x="67309" y="48260"/>
                  </a:lnTo>
                  <a:lnTo>
                    <a:pt x="78740" y="53339"/>
                  </a:lnTo>
                  <a:lnTo>
                    <a:pt x="91440" y="62229"/>
                  </a:lnTo>
                  <a:lnTo>
                    <a:pt x="106680" y="73660"/>
                  </a:lnTo>
                  <a:lnTo>
                    <a:pt x="121919" y="87629"/>
                  </a:lnTo>
                  <a:lnTo>
                    <a:pt x="138430" y="102870"/>
                  </a:lnTo>
                  <a:lnTo>
                    <a:pt x="176530" y="139700"/>
                  </a:lnTo>
                  <a:lnTo>
                    <a:pt x="191769" y="160020"/>
                  </a:lnTo>
                  <a:lnTo>
                    <a:pt x="201930" y="180339"/>
                  </a:lnTo>
                  <a:lnTo>
                    <a:pt x="210819" y="200660"/>
                  </a:lnTo>
                  <a:lnTo>
                    <a:pt x="219709" y="218439"/>
                  </a:lnTo>
                  <a:lnTo>
                    <a:pt x="228600" y="234950"/>
                  </a:lnTo>
                  <a:lnTo>
                    <a:pt x="237490" y="248920"/>
                  </a:lnTo>
                  <a:lnTo>
                    <a:pt x="254000" y="280670"/>
                  </a:lnTo>
                  <a:lnTo>
                    <a:pt x="262890" y="297179"/>
                  </a:lnTo>
                  <a:lnTo>
                    <a:pt x="269240" y="314960"/>
                  </a:lnTo>
                  <a:lnTo>
                    <a:pt x="275590" y="334010"/>
                  </a:lnTo>
                  <a:lnTo>
                    <a:pt x="280669" y="354329"/>
                  </a:lnTo>
                  <a:lnTo>
                    <a:pt x="284480" y="374650"/>
                  </a:lnTo>
                  <a:lnTo>
                    <a:pt x="287019" y="394970"/>
                  </a:lnTo>
                  <a:lnTo>
                    <a:pt x="288290" y="415289"/>
                  </a:lnTo>
                  <a:lnTo>
                    <a:pt x="288290" y="434339"/>
                  </a:lnTo>
                  <a:lnTo>
                    <a:pt x="287019" y="449579"/>
                  </a:lnTo>
                  <a:lnTo>
                    <a:pt x="284480" y="464820"/>
                  </a:lnTo>
                  <a:lnTo>
                    <a:pt x="283209" y="482600"/>
                  </a:lnTo>
                  <a:lnTo>
                    <a:pt x="281940" y="500379"/>
                  </a:lnTo>
                  <a:lnTo>
                    <a:pt x="280669" y="520700"/>
                  </a:lnTo>
                  <a:lnTo>
                    <a:pt x="274319" y="538479"/>
                  </a:lnTo>
                  <a:lnTo>
                    <a:pt x="265430" y="556260"/>
                  </a:lnTo>
                  <a:lnTo>
                    <a:pt x="252730" y="574039"/>
                  </a:lnTo>
                  <a:lnTo>
                    <a:pt x="243840" y="590550"/>
                  </a:lnTo>
                  <a:lnTo>
                    <a:pt x="236219" y="605789"/>
                  </a:lnTo>
                  <a:lnTo>
                    <a:pt x="228600" y="619760"/>
                  </a:lnTo>
                  <a:lnTo>
                    <a:pt x="222250" y="631189"/>
                  </a:lnTo>
                  <a:lnTo>
                    <a:pt x="214630" y="642620"/>
                  </a:lnTo>
                  <a:lnTo>
                    <a:pt x="205740" y="652779"/>
                  </a:lnTo>
                  <a:lnTo>
                    <a:pt x="198119" y="666750"/>
                  </a:lnTo>
                  <a:lnTo>
                    <a:pt x="190500" y="683259"/>
                  </a:lnTo>
                  <a:lnTo>
                    <a:pt x="165100" y="736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20979" y="4622800"/>
            <a:ext cx="711202" cy="798830"/>
            <a:chOff x="220979" y="4622800"/>
            <a:chExt cx="711202" cy="798830"/>
          </a:xfrm>
        </p:grpSpPr>
        <p:sp>
          <p:nvSpPr>
            <p:cNvPr id="103" name="Freeform 102"/>
            <p:cNvSpPr/>
            <p:nvPr/>
          </p:nvSpPr>
          <p:spPr>
            <a:xfrm>
              <a:off x="457200" y="4856479"/>
              <a:ext cx="162560" cy="397512"/>
            </a:xfrm>
            <a:custGeom>
              <a:avLst/>
              <a:gdLst/>
              <a:ahLst/>
              <a:cxnLst/>
              <a:rect l="0" t="0" r="0" b="0"/>
              <a:pathLst>
                <a:path w="162560" h="397512">
                  <a:moveTo>
                    <a:pt x="38100" y="83821"/>
                  </a:moveTo>
                  <a:lnTo>
                    <a:pt x="17780" y="69850"/>
                  </a:lnTo>
                  <a:lnTo>
                    <a:pt x="16509" y="62230"/>
                  </a:lnTo>
                  <a:lnTo>
                    <a:pt x="19050" y="52071"/>
                  </a:lnTo>
                  <a:lnTo>
                    <a:pt x="25400" y="41911"/>
                  </a:lnTo>
                  <a:lnTo>
                    <a:pt x="33019" y="31750"/>
                  </a:lnTo>
                  <a:lnTo>
                    <a:pt x="40640" y="22861"/>
                  </a:lnTo>
                  <a:lnTo>
                    <a:pt x="48259" y="12700"/>
                  </a:lnTo>
                  <a:lnTo>
                    <a:pt x="59690" y="7621"/>
                  </a:lnTo>
                  <a:lnTo>
                    <a:pt x="74930" y="2541"/>
                  </a:lnTo>
                  <a:lnTo>
                    <a:pt x="92709" y="0"/>
                  </a:lnTo>
                  <a:lnTo>
                    <a:pt x="105409" y="3811"/>
                  </a:lnTo>
                  <a:lnTo>
                    <a:pt x="115569" y="12700"/>
                  </a:lnTo>
                  <a:lnTo>
                    <a:pt x="123190" y="22861"/>
                  </a:lnTo>
                  <a:lnTo>
                    <a:pt x="127000" y="35561"/>
                  </a:lnTo>
                  <a:lnTo>
                    <a:pt x="128269" y="46991"/>
                  </a:lnTo>
                  <a:lnTo>
                    <a:pt x="128269" y="59691"/>
                  </a:lnTo>
                  <a:lnTo>
                    <a:pt x="124459" y="74930"/>
                  </a:lnTo>
                  <a:lnTo>
                    <a:pt x="119380" y="91441"/>
                  </a:lnTo>
                  <a:lnTo>
                    <a:pt x="114300" y="110491"/>
                  </a:lnTo>
                  <a:lnTo>
                    <a:pt x="106680" y="125730"/>
                  </a:lnTo>
                  <a:lnTo>
                    <a:pt x="99059" y="138430"/>
                  </a:lnTo>
                  <a:lnTo>
                    <a:pt x="91440" y="149861"/>
                  </a:lnTo>
                  <a:lnTo>
                    <a:pt x="82550" y="158750"/>
                  </a:lnTo>
                  <a:lnTo>
                    <a:pt x="72390" y="166371"/>
                  </a:lnTo>
                  <a:lnTo>
                    <a:pt x="60959" y="172721"/>
                  </a:lnTo>
                  <a:lnTo>
                    <a:pt x="55880" y="172721"/>
                  </a:lnTo>
                  <a:lnTo>
                    <a:pt x="55880" y="168911"/>
                  </a:lnTo>
                  <a:lnTo>
                    <a:pt x="58419" y="161291"/>
                  </a:lnTo>
                  <a:lnTo>
                    <a:pt x="67309" y="160021"/>
                  </a:lnTo>
                  <a:lnTo>
                    <a:pt x="80009" y="161291"/>
                  </a:lnTo>
                  <a:lnTo>
                    <a:pt x="95250" y="165100"/>
                  </a:lnTo>
                  <a:lnTo>
                    <a:pt x="110490" y="171450"/>
                  </a:lnTo>
                  <a:lnTo>
                    <a:pt x="124459" y="180341"/>
                  </a:lnTo>
                  <a:lnTo>
                    <a:pt x="138430" y="190500"/>
                  </a:lnTo>
                  <a:lnTo>
                    <a:pt x="147319" y="203200"/>
                  </a:lnTo>
                  <a:lnTo>
                    <a:pt x="152400" y="217171"/>
                  </a:lnTo>
                  <a:lnTo>
                    <a:pt x="157480" y="232411"/>
                  </a:lnTo>
                  <a:lnTo>
                    <a:pt x="160019" y="248921"/>
                  </a:lnTo>
                  <a:lnTo>
                    <a:pt x="161290" y="266700"/>
                  </a:lnTo>
                  <a:lnTo>
                    <a:pt x="162559" y="287021"/>
                  </a:lnTo>
                  <a:lnTo>
                    <a:pt x="158750" y="303530"/>
                  </a:lnTo>
                  <a:lnTo>
                    <a:pt x="152400" y="318771"/>
                  </a:lnTo>
                  <a:lnTo>
                    <a:pt x="144780" y="334011"/>
                  </a:lnTo>
                  <a:lnTo>
                    <a:pt x="135890" y="346711"/>
                  </a:lnTo>
                  <a:lnTo>
                    <a:pt x="127000" y="358141"/>
                  </a:lnTo>
                  <a:lnTo>
                    <a:pt x="118109" y="368300"/>
                  </a:lnTo>
                  <a:lnTo>
                    <a:pt x="109219" y="375921"/>
                  </a:lnTo>
                  <a:lnTo>
                    <a:pt x="97790" y="383541"/>
                  </a:lnTo>
                  <a:lnTo>
                    <a:pt x="86359" y="389891"/>
                  </a:lnTo>
                  <a:lnTo>
                    <a:pt x="73659" y="393700"/>
                  </a:lnTo>
                  <a:lnTo>
                    <a:pt x="58419" y="396241"/>
                  </a:lnTo>
                  <a:lnTo>
                    <a:pt x="43180" y="397511"/>
                  </a:lnTo>
                  <a:lnTo>
                    <a:pt x="31750" y="394971"/>
                  </a:lnTo>
                  <a:lnTo>
                    <a:pt x="22859" y="388621"/>
                  </a:lnTo>
                  <a:lnTo>
                    <a:pt x="0" y="3632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220979" y="4622800"/>
              <a:ext cx="711202" cy="798830"/>
            </a:xfrm>
            <a:custGeom>
              <a:avLst/>
              <a:gdLst/>
              <a:ahLst/>
              <a:cxnLst/>
              <a:rect l="0" t="0" r="0" b="0"/>
              <a:pathLst>
                <a:path w="711202" h="798830">
                  <a:moveTo>
                    <a:pt x="210821" y="76200"/>
                  </a:moveTo>
                  <a:lnTo>
                    <a:pt x="184150" y="102870"/>
                  </a:lnTo>
                  <a:lnTo>
                    <a:pt x="171450" y="118109"/>
                  </a:lnTo>
                  <a:lnTo>
                    <a:pt x="158750" y="134620"/>
                  </a:lnTo>
                  <a:lnTo>
                    <a:pt x="147321" y="153670"/>
                  </a:lnTo>
                  <a:lnTo>
                    <a:pt x="135891" y="172720"/>
                  </a:lnTo>
                  <a:lnTo>
                    <a:pt x="125730" y="193040"/>
                  </a:lnTo>
                  <a:lnTo>
                    <a:pt x="115571" y="213359"/>
                  </a:lnTo>
                  <a:lnTo>
                    <a:pt x="105411" y="233679"/>
                  </a:lnTo>
                  <a:lnTo>
                    <a:pt x="82550" y="275590"/>
                  </a:lnTo>
                  <a:lnTo>
                    <a:pt x="71121" y="297179"/>
                  </a:lnTo>
                  <a:lnTo>
                    <a:pt x="60961" y="317500"/>
                  </a:lnTo>
                  <a:lnTo>
                    <a:pt x="52071" y="339090"/>
                  </a:lnTo>
                  <a:lnTo>
                    <a:pt x="44450" y="363220"/>
                  </a:lnTo>
                  <a:lnTo>
                    <a:pt x="38100" y="388620"/>
                  </a:lnTo>
                  <a:lnTo>
                    <a:pt x="31750" y="415290"/>
                  </a:lnTo>
                  <a:lnTo>
                    <a:pt x="25400" y="440690"/>
                  </a:lnTo>
                  <a:lnTo>
                    <a:pt x="17780" y="464820"/>
                  </a:lnTo>
                  <a:lnTo>
                    <a:pt x="10161" y="487679"/>
                  </a:lnTo>
                  <a:lnTo>
                    <a:pt x="5080" y="509270"/>
                  </a:lnTo>
                  <a:lnTo>
                    <a:pt x="1271" y="532129"/>
                  </a:lnTo>
                  <a:lnTo>
                    <a:pt x="0" y="553720"/>
                  </a:lnTo>
                  <a:lnTo>
                    <a:pt x="1271" y="572770"/>
                  </a:lnTo>
                  <a:lnTo>
                    <a:pt x="5080" y="589279"/>
                  </a:lnTo>
                  <a:lnTo>
                    <a:pt x="10161" y="604520"/>
                  </a:lnTo>
                  <a:lnTo>
                    <a:pt x="12700" y="619759"/>
                  </a:lnTo>
                  <a:lnTo>
                    <a:pt x="15241" y="636270"/>
                  </a:lnTo>
                  <a:lnTo>
                    <a:pt x="17780" y="652779"/>
                  </a:lnTo>
                  <a:lnTo>
                    <a:pt x="22861" y="668020"/>
                  </a:lnTo>
                  <a:lnTo>
                    <a:pt x="30480" y="681990"/>
                  </a:lnTo>
                  <a:lnTo>
                    <a:pt x="39371" y="695959"/>
                  </a:lnTo>
                  <a:lnTo>
                    <a:pt x="48261" y="711200"/>
                  </a:lnTo>
                  <a:lnTo>
                    <a:pt x="57150" y="726440"/>
                  </a:lnTo>
                  <a:lnTo>
                    <a:pt x="66041" y="742950"/>
                  </a:lnTo>
                  <a:lnTo>
                    <a:pt x="76200" y="754379"/>
                  </a:lnTo>
                  <a:lnTo>
                    <a:pt x="87630" y="764540"/>
                  </a:lnTo>
                  <a:lnTo>
                    <a:pt x="99061" y="772159"/>
                  </a:lnTo>
                  <a:lnTo>
                    <a:pt x="113030" y="779779"/>
                  </a:lnTo>
                  <a:lnTo>
                    <a:pt x="130811" y="788670"/>
                  </a:lnTo>
                  <a:lnTo>
                    <a:pt x="148591" y="796290"/>
                  </a:lnTo>
                  <a:lnTo>
                    <a:pt x="166371" y="798829"/>
                  </a:lnTo>
                  <a:lnTo>
                    <a:pt x="184150" y="797559"/>
                  </a:lnTo>
                  <a:lnTo>
                    <a:pt x="201930" y="795020"/>
                  </a:lnTo>
                  <a:lnTo>
                    <a:pt x="219711" y="792479"/>
                  </a:lnTo>
                  <a:lnTo>
                    <a:pt x="240030" y="789940"/>
                  </a:lnTo>
                  <a:lnTo>
                    <a:pt x="259080" y="789940"/>
                  </a:lnTo>
                  <a:lnTo>
                    <a:pt x="280671" y="784859"/>
                  </a:lnTo>
                  <a:lnTo>
                    <a:pt x="300990" y="777240"/>
                  </a:lnTo>
                  <a:lnTo>
                    <a:pt x="321311" y="768350"/>
                  </a:lnTo>
                  <a:lnTo>
                    <a:pt x="342901" y="755650"/>
                  </a:lnTo>
                  <a:lnTo>
                    <a:pt x="363221" y="742950"/>
                  </a:lnTo>
                  <a:lnTo>
                    <a:pt x="384811" y="727709"/>
                  </a:lnTo>
                  <a:lnTo>
                    <a:pt x="402590" y="713740"/>
                  </a:lnTo>
                  <a:lnTo>
                    <a:pt x="419101" y="699770"/>
                  </a:lnTo>
                  <a:lnTo>
                    <a:pt x="434340" y="687070"/>
                  </a:lnTo>
                  <a:lnTo>
                    <a:pt x="452121" y="674370"/>
                  </a:lnTo>
                  <a:lnTo>
                    <a:pt x="469901" y="660400"/>
                  </a:lnTo>
                  <a:lnTo>
                    <a:pt x="488951" y="647700"/>
                  </a:lnTo>
                  <a:lnTo>
                    <a:pt x="509271" y="632459"/>
                  </a:lnTo>
                  <a:lnTo>
                    <a:pt x="529590" y="614679"/>
                  </a:lnTo>
                  <a:lnTo>
                    <a:pt x="549911" y="595629"/>
                  </a:lnTo>
                  <a:lnTo>
                    <a:pt x="570231" y="576579"/>
                  </a:lnTo>
                  <a:lnTo>
                    <a:pt x="588011" y="556259"/>
                  </a:lnTo>
                  <a:lnTo>
                    <a:pt x="607060" y="535940"/>
                  </a:lnTo>
                  <a:lnTo>
                    <a:pt x="619760" y="514350"/>
                  </a:lnTo>
                  <a:lnTo>
                    <a:pt x="629921" y="491490"/>
                  </a:lnTo>
                  <a:lnTo>
                    <a:pt x="638810" y="467359"/>
                  </a:lnTo>
                  <a:lnTo>
                    <a:pt x="650240" y="444500"/>
                  </a:lnTo>
                  <a:lnTo>
                    <a:pt x="662940" y="421640"/>
                  </a:lnTo>
                  <a:lnTo>
                    <a:pt x="676910" y="400050"/>
                  </a:lnTo>
                  <a:lnTo>
                    <a:pt x="687071" y="378459"/>
                  </a:lnTo>
                  <a:lnTo>
                    <a:pt x="693421" y="356870"/>
                  </a:lnTo>
                  <a:lnTo>
                    <a:pt x="709931" y="270509"/>
                  </a:lnTo>
                  <a:lnTo>
                    <a:pt x="711201" y="245109"/>
                  </a:lnTo>
                  <a:lnTo>
                    <a:pt x="711201" y="217170"/>
                  </a:lnTo>
                  <a:lnTo>
                    <a:pt x="709931" y="186690"/>
                  </a:lnTo>
                  <a:lnTo>
                    <a:pt x="706121" y="163829"/>
                  </a:lnTo>
                  <a:lnTo>
                    <a:pt x="699771" y="146050"/>
                  </a:lnTo>
                  <a:lnTo>
                    <a:pt x="693421" y="130809"/>
                  </a:lnTo>
                  <a:lnTo>
                    <a:pt x="684531" y="116840"/>
                  </a:lnTo>
                  <a:lnTo>
                    <a:pt x="675640" y="104140"/>
                  </a:lnTo>
                  <a:lnTo>
                    <a:pt x="664210" y="90170"/>
                  </a:lnTo>
                  <a:lnTo>
                    <a:pt x="651510" y="76200"/>
                  </a:lnTo>
                  <a:lnTo>
                    <a:pt x="622301" y="44450"/>
                  </a:lnTo>
                  <a:lnTo>
                    <a:pt x="608331" y="33020"/>
                  </a:lnTo>
                  <a:lnTo>
                    <a:pt x="594360" y="22859"/>
                  </a:lnTo>
                  <a:lnTo>
                    <a:pt x="580390" y="15240"/>
                  </a:lnTo>
                  <a:lnTo>
                    <a:pt x="565151" y="10159"/>
                  </a:lnTo>
                  <a:lnTo>
                    <a:pt x="547371" y="6350"/>
                  </a:lnTo>
                  <a:lnTo>
                    <a:pt x="528321" y="5079"/>
                  </a:lnTo>
                  <a:lnTo>
                    <a:pt x="508001" y="2540"/>
                  </a:lnTo>
                  <a:lnTo>
                    <a:pt x="487681" y="2540"/>
                  </a:lnTo>
                  <a:lnTo>
                    <a:pt x="447040" y="1270"/>
                  </a:lnTo>
                  <a:lnTo>
                    <a:pt x="405130" y="0"/>
                  </a:lnTo>
                  <a:lnTo>
                    <a:pt x="383540" y="1270"/>
                  </a:lnTo>
                  <a:lnTo>
                    <a:pt x="363221" y="3809"/>
                  </a:lnTo>
                  <a:lnTo>
                    <a:pt x="341630" y="6350"/>
                  </a:lnTo>
                  <a:lnTo>
                    <a:pt x="321311" y="13970"/>
                  </a:lnTo>
                  <a:lnTo>
                    <a:pt x="299721" y="25400"/>
                  </a:lnTo>
                  <a:lnTo>
                    <a:pt x="278130" y="38100"/>
                  </a:lnTo>
                  <a:lnTo>
                    <a:pt x="256540" y="48259"/>
                  </a:lnTo>
                  <a:lnTo>
                    <a:pt x="232411" y="55879"/>
                  </a:lnTo>
                  <a:lnTo>
                    <a:pt x="147321" y="101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676900" y="6438900"/>
            <a:ext cx="4071620" cy="656591"/>
            <a:chOff x="5676900" y="6438900"/>
            <a:chExt cx="4071620" cy="656591"/>
          </a:xfrm>
        </p:grpSpPr>
        <p:sp>
          <p:nvSpPr>
            <p:cNvPr id="106" name="Freeform 105"/>
            <p:cNvSpPr/>
            <p:nvPr/>
          </p:nvSpPr>
          <p:spPr>
            <a:xfrm>
              <a:off x="5676900" y="68580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34290" y="12700"/>
                  </a:lnTo>
                  <a:lnTo>
                    <a:pt x="48259" y="11430"/>
                  </a:lnTo>
                  <a:lnTo>
                    <a:pt x="60959" y="8890"/>
                  </a:lnTo>
                  <a:lnTo>
                    <a:pt x="74929" y="6350"/>
                  </a:lnTo>
                  <a:lnTo>
                    <a:pt x="91440" y="3809"/>
                  </a:lnTo>
                  <a:lnTo>
                    <a:pt x="107950" y="2540"/>
                  </a:lnTo>
                  <a:lnTo>
                    <a:pt x="1651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6023609" y="6560819"/>
              <a:ext cx="250192" cy="391162"/>
            </a:xfrm>
            <a:custGeom>
              <a:avLst/>
              <a:gdLst/>
              <a:ahLst/>
              <a:cxnLst/>
              <a:rect l="0" t="0" r="0" b="0"/>
              <a:pathLst>
                <a:path w="250192" h="391162">
                  <a:moveTo>
                    <a:pt x="72391" y="81281"/>
                  </a:moveTo>
                  <a:lnTo>
                    <a:pt x="66041" y="54611"/>
                  </a:lnTo>
                  <a:lnTo>
                    <a:pt x="64770" y="41911"/>
                  </a:lnTo>
                  <a:lnTo>
                    <a:pt x="66041" y="29211"/>
                  </a:lnTo>
                  <a:lnTo>
                    <a:pt x="68581" y="17781"/>
                  </a:lnTo>
                  <a:lnTo>
                    <a:pt x="74931" y="8890"/>
                  </a:lnTo>
                  <a:lnTo>
                    <a:pt x="85091" y="3811"/>
                  </a:lnTo>
                  <a:lnTo>
                    <a:pt x="97791" y="0"/>
                  </a:lnTo>
                  <a:lnTo>
                    <a:pt x="110491" y="0"/>
                  </a:lnTo>
                  <a:lnTo>
                    <a:pt x="123191" y="3811"/>
                  </a:lnTo>
                  <a:lnTo>
                    <a:pt x="135891" y="7621"/>
                  </a:lnTo>
                  <a:lnTo>
                    <a:pt x="148591" y="15240"/>
                  </a:lnTo>
                  <a:lnTo>
                    <a:pt x="161291" y="24131"/>
                  </a:lnTo>
                  <a:lnTo>
                    <a:pt x="173991" y="35561"/>
                  </a:lnTo>
                  <a:lnTo>
                    <a:pt x="182881" y="52071"/>
                  </a:lnTo>
                  <a:lnTo>
                    <a:pt x="187961" y="72390"/>
                  </a:lnTo>
                  <a:lnTo>
                    <a:pt x="191770" y="96521"/>
                  </a:lnTo>
                  <a:lnTo>
                    <a:pt x="193041" y="119381"/>
                  </a:lnTo>
                  <a:lnTo>
                    <a:pt x="191770" y="142240"/>
                  </a:lnTo>
                  <a:lnTo>
                    <a:pt x="190500" y="163831"/>
                  </a:lnTo>
                  <a:lnTo>
                    <a:pt x="186691" y="182881"/>
                  </a:lnTo>
                  <a:lnTo>
                    <a:pt x="180341" y="200661"/>
                  </a:lnTo>
                  <a:lnTo>
                    <a:pt x="173991" y="215900"/>
                  </a:lnTo>
                  <a:lnTo>
                    <a:pt x="167641" y="231140"/>
                  </a:lnTo>
                  <a:lnTo>
                    <a:pt x="151131" y="264161"/>
                  </a:lnTo>
                  <a:lnTo>
                    <a:pt x="144781" y="279400"/>
                  </a:lnTo>
                  <a:lnTo>
                    <a:pt x="139700" y="293371"/>
                  </a:lnTo>
                  <a:lnTo>
                    <a:pt x="133350" y="307340"/>
                  </a:lnTo>
                  <a:lnTo>
                    <a:pt x="127000" y="320040"/>
                  </a:lnTo>
                  <a:lnTo>
                    <a:pt x="120650" y="330200"/>
                  </a:lnTo>
                  <a:lnTo>
                    <a:pt x="113031" y="340361"/>
                  </a:lnTo>
                  <a:lnTo>
                    <a:pt x="104141" y="351790"/>
                  </a:lnTo>
                  <a:lnTo>
                    <a:pt x="92711" y="363221"/>
                  </a:lnTo>
                  <a:lnTo>
                    <a:pt x="82550" y="374650"/>
                  </a:lnTo>
                  <a:lnTo>
                    <a:pt x="68581" y="382271"/>
                  </a:lnTo>
                  <a:lnTo>
                    <a:pt x="54611" y="388621"/>
                  </a:lnTo>
                  <a:lnTo>
                    <a:pt x="39370" y="391161"/>
                  </a:lnTo>
                  <a:lnTo>
                    <a:pt x="27941" y="389890"/>
                  </a:lnTo>
                  <a:lnTo>
                    <a:pt x="19050" y="384811"/>
                  </a:lnTo>
                  <a:lnTo>
                    <a:pt x="11431" y="375921"/>
                  </a:lnTo>
                  <a:lnTo>
                    <a:pt x="6350" y="365761"/>
                  </a:lnTo>
                  <a:lnTo>
                    <a:pt x="2541" y="353061"/>
                  </a:lnTo>
                  <a:lnTo>
                    <a:pt x="0" y="337821"/>
                  </a:lnTo>
                  <a:lnTo>
                    <a:pt x="0" y="321311"/>
                  </a:lnTo>
                  <a:lnTo>
                    <a:pt x="2541" y="303531"/>
                  </a:lnTo>
                  <a:lnTo>
                    <a:pt x="3811" y="284481"/>
                  </a:lnTo>
                  <a:lnTo>
                    <a:pt x="8891" y="267971"/>
                  </a:lnTo>
                  <a:lnTo>
                    <a:pt x="13970" y="251461"/>
                  </a:lnTo>
                  <a:lnTo>
                    <a:pt x="21591" y="237490"/>
                  </a:lnTo>
                  <a:lnTo>
                    <a:pt x="27941" y="224790"/>
                  </a:lnTo>
                  <a:lnTo>
                    <a:pt x="35561" y="213361"/>
                  </a:lnTo>
                  <a:lnTo>
                    <a:pt x="44450" y="203200"/>
                  </a:lnTo>
                  <a:lnTo>
                    <a:pt x="53341" y="194311"/>
                  </a:lnTo>
                  <a:lnTo>
                    <a:pt x="63500" y="184150"/>
                  </a:lnTo>
                  <a:lnTo>
                    <a:pt x="74931" y="175261"/>
                  </a:lnTo>
                  <a:lnTo>
                    <a:pt x="85091" y="172721"/>
                  </a:lnTo>
                  <a:lnTo>
                    <a:pt x="95250" y="172721"/>
                  </a:lnTo>
                  <a:lnTo>
                    <a:pt x="104141" y="176531"/>
                  </a:lnTo>
                  <a:lnTo>
                    <a:pt x="115570" y="181611"/>
                  </a:lnTo>
                  <a:lnTo>
                    <a:pt x="125731" y="187961"/>
                  </a:lnTo>
                  <a:lnTo>
                    <a:pt x="138431" y="194311"/>
                  </a:lnTo>
                  <a:lnTo>
                    <a:pt x="149861" y="203200"/>
                  </a:lnTo>
                  <a:lnTo>
                    <a:pt x="162561" y="213361"/>
                  </a:lnTo>
                  <a:lnTo>
                    <a:pt x="173991" y="224790"/>
                  </a:lnTo>
                  <a:lnTo>
                    <a:pt x="182881" y="237490"/>
                  </a:lnTo>
                  <a:lnTo>
                    <a:pt x="187961" y="251461"/>
                  </a:lnTo>
                  <a:lnTo>
                    <a:pt x="191770" y="266700"/>
                  </a:lnTo>
                  <a:lnTo>
                    <a:pt x="196850" y="280671"/>
                  </a:lnTo>
                  <a:lnTo>
                    <a:pt x="203200" y="294640"/>
                  </a:lnTo>
                  <a:lnTo>
                    <a:pt x="210820" y="308611"/>
                  </a:lnTo>
                  <a:lnTo>
                    <a:pt x="218441" y="320040"/>
                  </a:lnTo>
                  <a:lnTo>
                    <a:pt x="226061" y="331471"/>
                  </a:lnTo>
                  <a:lnTo>
                    <a:pt x="250191" y="3606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513830" y="6502400"/>
              <a:ext cx="128271" cy="593091"/>
            </a:xfrm>
            <a:custGeom>
              <a:avLst/>
              <a:gdLst/>
              <a:ahLst/>
              <a:cxnLst/>
              <a:rect l="0" t="0" r="0" b="0"/>
              <a:pathLst>
                <a:path w="128271" h="593091">
                  <a:moveTo>
                    <a:pt x="77470" y="0"/>
                  </a:moveTo>
                  <a:lnTo>
                    <a:pt x="71120" y="40640"/>
                  </a:lnTo>
                  <a:lnTo>
                    <a:pt x="66039" y="57150"/>
                  </a:lnTo>
                  <a:lnTo>
                    <a:pt x="59689" y="71119"/>
                  </a:lnTo>
                  <a:lnTo>
                    <a:pt x="53339" y="86359"/>
                  </a:lnTo>
                  <a:lnTo>
                    <a:pt x="45720" y="105409"/>
                  </a:lnTo>
                  <a:lnTo>
                    <a:pt x="38100" y="128269"/>
                  </a:lnTo>
                  <a:lnTo>
                    <a:pt x="30479" y="153669"/>
                  </a:lnTo>
                  <a:lnTo>
                    <a:pt x="24129" y="176530"/>
                  </a:lnTo>
                  <a:lnTo>
                    <a:pt x="21589" y="199390"/>
                  </a:lnTo>
                  <a:lnTo>
                    <a:pt x="19050" y="222250"/>
                  </a:lnTo>
                  <a:lnTo>
                    <a:pt x="13970" y="241300"/>
                  </a:lnTo>
                  <a:lnTo>
                    <a:pt x="8889" y="257809"/>
                  </a:lnTo>
                  <a:lnTo>
                    <a:pt x="1270" y="274319"/>
                  </a:lnTo>
                  <a:lnTo>
                    <a:pt x="0" y="289559"/>
                  </a:lnTo>
                  <a:lnTo>
                    <a:pt x="2539" y="306069"/>
                  </a:lnTo>
                  <a:lnTo>
                    <a:pt x="6350" y="322580"/>
                  </a:lnTo>
                  <a:lnTo>
                    <a:pt x="8889" y="340359"/>
                  </a:lnTo>
                  <a:lnTo>
                    <a:pt x="10160" y="359409"/>
                  </a:lnTo>
                  <a:lnTo>
                    <a:pt x="11429" y="379730"/>
                  </a:lnTo>
                  <a:lnTo>
                    <a:pt x="15239" y="400050"/>
                  </a:lnTo>
                  <a:lnTo>
                    <a:pt x="20320" y="420369"/>
                  </a:lnTo>
                  <a:lnTo>
                    <a:pt x="26670" y="440690"/>
                  </a:lnTo>
                  <a:lnTo>
                    <a:pt x="34289" y="462280"/>
                  </a:lnTo>
                  <a:lnTo>
                    <a:pt x="67310" y="553719"/>
                  </a:lnTo>
                  <a:lnTo>
                    <a:pt x="73660" y="566419"/>
                  </a:lnTo>
                  <a:lnTo>
                    <a:pt x="80010" y="577850"/>
                  </a:lnTo>
                  <a:lnTo>
                    <a:pt x="87629" y="589280"/>
                  </a:lnTo>
                  <a:lnTo>
                    <a:pt x="95250" y="593090"/>
                  </a:lnTo>
                  <a:lnTo>
                    <a:pt x="104139" y="593090"/>
                  </a:lnTo>
                  <a:lnTo>
                    <a:pt x="128270" y="558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6774180" y="6616700"/>
              <a:ext cx="7621" cy="254001"/>
            </a:xfrm>
            <a:custGeom>
              <a:avLst/>
              <a:gdLst/>
              <a:ahLst/>
              <a:cxnLst/>
              <a:rect l="0" t="0" r="0" b="0"/>
              <a:pathLst>
                <a:path w="7621" h="254001">
                  <a:moveTo>
                    <a:pt x="7620" y="0"/>
                  </a:moveTo>
                  <a:lnTo>
                    <a:pt x="1270" y="20319"/>
                  </a:lnTo>
                  <a:lnTo>
                    <a:pt x="0" y="33019"/>
                  </a:lnTo>
                  <a:lnTo>
                    <a:pt x="1270" y="49530"/>
                  </a:lnTo>
                  <a:lnTo>
                    <a:pt x="3810" y="66040"/>
                  </a:lnTo>
                  <a:lnTo>
                    <a:pt x="5079" y="83819"/>
                  </a:lnTo>
                  <a:lnTo>
                    <a:pt x="6350" y="101600"/>
                  </a:lnTo>
                  <a:lnTo>
                    <a:pt x="6350" y="137159"/>
                  </a:lnTo>
                  <a:lnTo>
                    <a:pt x="7620" y="254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6921500" y="6438900"/>
              <a:ext cx="214631" cy="609601"/>
            </a:xfrm>
            <a:custGeom>
              <a:avLst/>
              <a:gdLst/>
              <a:ahLst/>
              <a:cxnLst/>
              <a:rect l="0" t="0" r="0" b="0"/>
              <a:pathLst>
                <a:path w="214631" h="609601">
                  <a:moveTo>
                    <a:pt x="0" y="0"/>
                  </a:moveTo>
                  <a:lnTo>
                    <a:pt x="20319" y="26670"/>
                  </a:lnTo>
                  <a:lnTo>
                    <a:pt x="30480" y="39370"/>
                  </a:lnTo>
                  <a:lnTo>
                    <a:pt x="41909" y="52070"/>
                  </a:lnTo>
                  <a:lnTo>
                    <a:pt x="63500" y="74930"/>
                  </a:lnTo>
                  <a:lnTo>
                    <a:pt x="82550" y="95250"/>
                  </a:lnTo>
                  <a:lnTo>
                    <a:pt x="91440" y="105409"/>
                  </a:lnTo>
                  <a:lnTo>
                    <a:pt x="100330" y="116840"/>
                  </a:lnTo>
                  <a:lnTo>
                    <a:pt x="109219" y="128269"/>
                  </a:lnTo>
                  <a:lnTo>
                    <a:pt x="119380" y="143509"/>
                  </a:lnTo>
                  <a:lnTo>
                    <a:pt x="142240" y="179069"/>
                  </a:lnTo>
                  <a:lnTo>
                    <a:pt x="152400" y="196850"/>
                  </a:lnTo>
                  <a:lnTo>
                    <a:pt x="162559" y="214630"/>
                  </a:lnTo>
                  <a:lnTo>
                    <a:pt x="171450" y="232409"/>
                  </a:lnTo>
                  <a:lnTo>
                    <a:pt x="180340" y="251459"/>
                  </a:lnTo>
                  <a:lnTo>
                    <a:pt x="189230" y="274319"/>
                  </a:lnTo>
                  <a:lnTo>
                    <a:pt x="198119" y="297180"/>
                  </a:lnTo>
                  <a:lnTo>
                    <a:pt x="204469" y="317500"/>
                  </a:lnTo>
                  <a:lnTo>
                    <a:pt x="208280" y="337819"/>
                  </a:lnTo>
                  <a:lnTo>
                    <a:pt x="210819" y="355600"/>
                  </a:lnTo>
                  <a:lnTo>
                    <a:pt x="212090" y="375919"/>
                  </a:lnTo>
                  <a:lnTo>
                    <a:pt x="213359" y="396240"/>
                  </a:lnTo>
                  <a:lnTo>
                    <a:pt x="214630" y="416559"/>
                  </a:lnTo>
                  <a:lnTo>
                    <a:pt x="212090" y="434340"/>
                  </a:lnTo>
                  <a:lnTo>
                    <a:pt x="208280" y="450850"/>
                  </a:lnTo>
                  <a:lnTo>
                    <a:pt x="201930" y="464819"/>
                  </a:lnTo>
                  <a:lnTo>
                    <a:pt x="198119" y="481330"/>
                  </a:lnTo>
                  <a:lnTo>
                    <a:pt x="195580" y="496569"/>
                  </a:lnTo>
                  <a:lnTo>
                    <a:pt x="194309" y="513080"/>
                  </a:lnTo>
                  <a:lnTo>
                    <a:pt x="190500" y="528319"/>
                  </a:lnTo>
                  <a:lnTo>
                    <a:pt x="184150" y="542290"/>
                  </a:lnTo>
                  <a:lnTo>
                    <a:pt x="177800" y="556259"/>
                  </a:lnTo>
                  <a:lnTo>
                    <a:pt x="171450" y="568959"/>
                  </a:lnTo>
                  <a:lnTo>
                    <a:pt x="163830" y="579119"/>
                  </a:lnTo>
                  <a:lnTo>
                    <a:pt x="139700" y="609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7416800" y="6616700"/>
              <a:ext cx="12701" cy="279401"/>
            </a:xfrm>
            <a:custGeom>
              <a:avLst/>
              <a:gdLst/>
              <a:ahLst/>
              <a:cxnLst/>
              <a:rect l="0" t="0" r="0" b="0"/>
              <a:pathLst>
                <a:path w="12701" h="279401">
                  <a:moveTo>
                    <a:pt x="0" y="0"/>
                  </a:moveTo>
                  <a:lnTo>
                    <a:pt x="0" y="34290"/>
                  </a:lnTo>
                  <a:lnTo>
                    <a:pt x="1269" y="48259"/>
                  </a:lnTo>
                  <a:lnTo>
                    <a:pt x="3809" y="60959"/>
                  </a:lnTo>
                  <a:lnTo>
                    <a:pt x="6350" y="74930"/>
                  </a:lnTo>
                  <a:lnTo>
                    <a:pt x="8890" y="88900"/>
                  </a:lnTo>
                  <a:lnTo>
                    <a:pt x="10159" y="105409"/>
                  </a:lnTo>
                  <a:lnTo>
                    <a:pt x="11430" y="120650"/>
                  </a:lnTo>
                  <a:lnTo>
                    <a:pt x="11430" y="157480"/>
                  </a:lnTo>
                  <a:lnTo>
                    <a:pt x="12700" y="279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340600" y="678180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25400"/>
                  </a:moveTo>
                  <a:lnTo>
                    <a:pt x="26669" y="25400"/>
                  </a:lnTo>
                  <a:lnTo>
                    <a:pt x="38100" y="22859"/>
                  </a:lnTo>
                  <a:lnTo>
                    <a:pt x="48259" y="17780"/>
                  </a:lnTo>
                  <a:lnTo>
                    <a:pt x="57150" y="11430"/>
                  </a:lnTo>
                  <a:lnTo>
                    <a:pt x="71119" y="7619"/>
                  </a:lnTo>
                  <a:lnTo>
                    <a:pt x="86359" y="5080"/>
                  </a:lnTo>
                  <a:lnTo>
                    <a:pt x="1778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754619" y="6531609"/>
              <a:ext cx="233682" cy="439422"/>
            </a:xfrm>
            <a:custGeom>
              <a:avLst/>
              <a:gdLst/>
              <a:ahLst/>
              <a:cxnLst/>
              <a:rect l="0" t="0" r="0" b="0"/>
              <a:pathLst>
                <a:path w="233682" h="439422">
                  <a:moveTo>
                    <a:pt x="233681" y="21591"/>
                  </a:moveTo>
                  <a:lnTo>
                    <a:pt x="144781" y="21591"/>
                  </a:lnTo>
                  <a:lnTo>
                    <a:pt x="128271" y="19050"/>
                  </a:lnTo>
                  <a:lnTo>
                    <a:pt x="113031" y="13971"/>
                  </a:lnTo>
                  <a:lnTo>
                    <a:pt x="97790" y="7621"/>
                  </a:lnTo>
                  <a:lnTo>
                    <a:pt x="82550" y="3810"/>
                  </a:lnTo>
                  <a:lnTo>
                    <a:pt x="66040" y="1271"/>
                  </a:lnTo>
                  <a:lnTo>
                    <a:pt x="50800" y="0"/>
                  </a:lnTo>
                  <a:lnTo>
                    <a:pt x="35561" y="1271"/>
                  </a:lnTo>
                  <a:lnTo>
                    <a:pt x="20321" y="5081"/>
                  </a:lnTo>
                  <a:lnTo>
                    <a:pt x="7621" y="10160"/>
                  </a:lnTo>
                  <a:lnTo>
                    <a:pt x="1271" y="19050"/>
                  </a:lnTo>
                  <a:lnTo>
                    <a:pt x="0" y="27941"/>
                  </a:lnTo>
                  <a:lnTo>
                    <a:pt x="1271" y="38100"/>
                  </a:lnTo>
                  <a:lnTo>
                    <a:pt x="2540" y="50800"/>
                  </a:lnTo>
                  <a:lnTo>
                    <a:pt x="3811" y="64771"/>
                  </a:lnTo>
                  <a:lnTo>
                    <a:pt x="3811" y="80010"/>
                  </a:lnTo>
                  <a:lnTo>
                    <a:pt x="5081" y="135891"/>
                  </a:lnTo>
                  <a:lnTo>
                    <a:pt x="6350" y="152400"/>
                  </a:lnTo>
                  <a:lnTo>
                    <a:pt x="8890" y="167641"/>
                  </a:lnTo>
                  <a:lnTo>
                    <a:pt x="11431" y="182881"/>
                  </a:lnTo>
                  <a:lnTo>
                    <a:pt x="16511" y="189231"/>
                  </a:lnTo>
                  <a:lnTo>
                    <a:pt x="22861" y="191771"/>
                  </a:lnTo>
                  <a:lnTo>
                    <a:pt x="29211" y="190500"/>
                  </a:lnTo>
                  <a:lnTo>
                    <a:pt x="38100" y="187960"/>
                  </a:lnTo>
                  <a:lnTo>
                    <a:pt x="59690" y="180341"/>
                  </a:lnTo>
                  <a:lnTo>
                    <a:pt x="72390" y="179071"/>
                  </a:lnTo>
                  <a:lnTo>
                    <a:pt x="86361" y="176531"/>
                  </a:lnTo>
                  <a:lnTo>
                    <a:pt x="101600" y="176531"/>
                  </a:lnTo>
                  <a:lnTo>
                    <a:pt x="115571" y="176531"/>
                  </a:lnTo>
                  <a:lnTo>
                    <a:pt x="129540" y="179071"/>
                  </a:lnTo>
                  <a:lnTo>
                    <a:pt x="143511" y="181610"/>
                  </a:lnTo>
                  <a:lnTo>
                    <a:pt x="154940" y="185421"/>
                  </a:lnTo>
                  <a:lnTo>
                    <a:pt x="166371" y="191771"/>
                  </a:lnTo>
                  <a:lnTo>
                    <a:pt x="175261" y="198121"/>
                  </a:lnTo>
                  <a:lnTo>
                    <a:pt x="184150" y="207010"/>
                  </a:lnTo>
                  <a:lnTo>
                    <a:pt x="190500" y="217171"/>
                  </a:lnTo>
                  <a:lnTo>
                    <a:pt x="196850" y="228600"/>
                  </a:lnTo>
                  <a:lnTo>
                    <a:pt x="200661" y="241300"/>
                  </a:lnTo>
                  <a:lnTo>
                    <a:pt x="203200" y="255271"/>
                  </a:lnTo>
                  <a:lnTo>
                    <a:pt x="204471" y="270510"/>
                  </a:lnTo>
                  <a:lnTo>
                    <a:pt x="204471" y="290831"/>
                  </a:lnTo>
                  <a:lnTo>
                    <a:pt x="203200" y="313691"/>
                  </a:lnTo>
                  <a:lnTo>
                    <a:pt x="200661" y="339091"/>
                  </a:lnTo>
                  <a:lnTo>
                    <a:pt x="193040" y="358141"/>
                  </a:lnTo>
                  <a:lnTo>
                    <a:pt x="182881" y="370841"/>
                  </a:lnTo>
                  <a:lnTo>
                    <a:pt x="170181" y="381000"/>
                  </a:lnTo>
                  <a:lnTo>
                    <a:pt x="157481" y="391160"/>
                  </a:lnTo>
                  <a:lnTo>
                    <a:pt x="144781" y="401321"/>
                  </a:lnTo>
                  <a:lnTo>
                    <a:pt x="132081" y="410210"/>
                  </a:lnTo>
                  <a:lnTo>
                    <a:pt x="120650" y="419100"/>
                  </a:lnTo>
                  <a:lnTo>
                    <a:pt x="110490" y="427991"/>
                  </a:lnTo>
                  <a:lnTo>
                    <a:pt x="100331" y="435610"/>
                  </a:lnTo>
                  <a:lnTo>
                    <a:pt x="90171" y="439421"/>
                  </a:lnTo>
                  <a:lnTo>
                    <a:pt x="78740" y="438150"/>
                  </a:lnTo>
                  <a:lnTo>
                    <a:pt x="43181" y="4279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8153400" y="6527800"/>
              <a:ext cx="139701" cy="533401"/>
            </a:xfrm>
            <a:custGeom>
              <a:avLst/>
              <a:gdLst/>
              <a:ahLst/>
              <a:cxnLst/>
              <a:rect l="0" t="0" r="0" b="0"/>
              <a:pathLst>
                <a:path w="139701" h="533401">
                  <a:moveTo>
                    <a:pt x="139700" y="0"/>
                  </a:moveTo>
                  <a:lnTo>
                    <a:pt x="125730" y="13969"/>
                  </a:lnTo>
                  <a:lnTo>
                    <a:pt x="119380" y="27940"/>
                  </a:lnTo>
                  <a:lnTo>
                    <a:pt x="111759" y="46990"/>
                  </a:lnTo>
                  <a:lnTo>
                    <a:pt x="86359" y="120650"/>
                  </a:lnTo>
                  <a:lnTo>
                    <a:pt x="80009" y="135890"/>
                  </a:lnTo>
                  <a:lnTo>
                    <a:pt x="73659" y="149859"/>
                  </a:lnTo>
                  <a:lnTo>
                    <a:pt x="66040" y="163830"/>
                  </a:lnTo>
                  <a:lnTo>
                    <a:pt x="57150" y="177800"/>
                  </a:lnTo>
                  <a:lnTo>
                    <a:pt x="45719" y="193040"/>
                  </a:lnTo>
                  <a:lnTo>
                    <a:pt x="35559" y="209550"/>
                  </a:lnTo>
                  <a:lnTo>
                    <a:pt x="27940" y="229869"/>
                  </a:lnTo>
                  <a:lnTo>
                    <a:pt x="22859" y="254000"/>
                  </a:lnTo>
                  <a:lnTo>
                    <a:pt x="19050" y="279400"/>
                  </a:lnTo>
                  <a:lnTo>
                    <a:pt x="13969" y="303530"/>
                  </a:lnTo>
                  <a:lnTo>
                    <a:pt x="7619" y="326390"/>
                  </a:lnTo>
                  <a:lnTo>
                    <a:pt x="1269" y="349250"/>
                  </a:lnTo>
                  <a:lnTo>
                    <a:pt x="0" y="368300"/>
                  </a:lnTo>
                  <a:lnTo>
                    <a:pt x="1269" y="384809"/>
                  </a:lnTo>
                  <a:lnTo>
                    <a:pt x="5080" y="400050"/>
                  </a:lnTo>
                  <a:lnTo>
                    <a:pt x="8890" y="415290"/>
                  </a:lnTo>
                  <a:lnTo>
                    <a:pt x="16509" y="443230"/>
                  </a:lnTo>
                  <a:lnTo>
                    <a:pt x="22859" y="457200"/>
                  </a:lnTo>
                  <a:lnTo>
                    <a:pt x="29209" y="472440"/>
                  </a:lnTo>
                  <a:lnTo>
                    <a:pt x="76200" y="533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8382000" y="6658609"/>
              <a:ext cx="130810" cy="326392"/>
            </a:xfrm>
            <a:custGeom>
              <a:avLst/>
              <a:gdLst/>
              <a:ahLst/>
              <a:cxnLst/>
              <a:rect l="0" t="0" r="0" b="0"/>
              <a:pathLst>
                <a:path w="130810" h="326392">
                  <a:moveTo>
                    <a:pt x="0" y="21591"/>
                  </a:moveTo>
                  <a:lnTo>
                    <a:pt x="20319" y="7621"/>
                  </a:lnTo>
                  <a:lnTo>
                    <a:pt x="33019" y="3810"/>
                  </a:lnTo>
                  <a:lnTo>
                    <a:pt x="49530" y="1271"/>
                  </a:lnTo>
                  <a:lnTo>
                    <a:pt x="66040" y="0"/>
                  </a:lnTo>
                  <a:lnTo>
                    <a:pt x="82550" y="1271"/>
                  </a:lnTo>
                  <a:lnTo>
                    <a:pt x="97790" y="5081"/>
                  </a:lnTo>
                  <a:lnTo>
                    <a:pt x="111759" y="10160"/>
                  </a:lnTo>
                  <a:lnTo>
                    <a:pt x="119380" y="21591"/>
                  </a:lnTo>
                  <a:lnTo>
                    <a:pt x="123190" y="35560"/>
                  </a:lnTo>
                  <a:lnTo>
                    <a:pt x="124459" y="52071"/>
                  </a:lnTo>
                  <a:lnTo>
                    <a:pt x="123190" y="67310"/>
                  </a:lnTo>
                  <a:lnTo>
                    <a:pt x="118109" y="81281"/>
                  </a:lnTo>
                  <a:lnTo>
                    <a:pt x="113030" y="95250"/>
                  </a:lnTo>
                  <a:lnTo>
                    <a:pt x="105409" y="107950"/>
                  </a:lnTo>
                  <a:lnTo>
                    <a:pt x="95250" y="118110"/>
                  </a:lnTo>
                  <a:lnTo>
                    <a:pt x="85090" y="128271"/>
                  </a:lnTo>
                  <a:lnTo>
                    <a:pt x="72390" y="134621"/>
                  </a:lnTo>
                  <a:lnTo>
                    <a:pt x="58419" y="139700"/>
                  </a:lnTo>
                  <a:lnTo>
                    <a:pt x="43180" y="142241"/>
                  </a:lnTo>
                  <a:lnTo>
                    <a:pt x="38100" y="144781"/>
                  </a:lnTo>
                  <a:lnTo>
                    <a:pt x="40640" y="146050"/>
                  </a:lnTo>
                  <a:lnTo>
                    <a:pt x="48259" y="147321"/>
                  </a:lnTo>
                  <a:lnTo>
                    <a:pt x="58419" y="149860"/>
                  </a:lnTo>
                  <a:lnTo>
                    <a:pt x="68580" y="154941"/>
                  </a:lnTo>
                  <a:lnTo>
                    <a:pt x="78740" y="161291"/>
                  </a:lnTo>
                  <a:lnTo>
                    <a:pt x="90169" y="170181"/>
                  </a:lnTo>
                  <a:lnTo>
                    <a:pt x="99059" y="180341"/>
                  </a:lnTo>
                  <a:lnTo>
                    <a:pt x="107950" y="190500"/>
                  </a:lnTo>
                  <a:lnTo>
                    <a:pt x="115569" y="203200"/>
                  </a:lnTo>
                  <a:lnTo>
                    <a:pt x="121919" y="217171"/>
                  </a:lnTo>
                  <a:lnTo>
                    <a:pt x="128269" y="232410"/>
                  </a:lnTo>
                  <a:lnTo>
                    <a:pt x="130809" y="246381"/>
                  </a:lnTo>
                  <a:lnTo>
                    <a:pt x="130809" y="260350"/>
                  </a:lnTo>
                  <a:lnTo>
                    <a:pt x="129540" y="274321"/>
                  </a:lnTo>
                  <a:lnTo>
                    <a:pt x="123190" y="285750"/>
                  </a:lnTo>
                  <a:lnTo>
                    <a:pt x="113030" y="297181"/>
                  </a:lnTo>
                  <a:lnTo>
                    <a:pt x="63500" y="3263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8547100" y="6489700"/>
              <a:ext cx="189231" cy="495301"/>
            </a:xfrm>
            <a:custGeom>
              <a:avLst/>
              <a:gdLst/>
              <a:ahLst/>
              <a:cxnLst/>
              <a:rect l="0" t="0" r="0" b="0"/>
              <a:pathLst>
                <a:path w="189231" h="495301">
                  <a:moveTo>
                    <a:pt x="0" y="0"/>
                  </a:moveTo>
                  <a:lnTo>
                    <a:pt x="26669" y="20319"/>
                  </a:lnTo>
                  <a:lnTo>
                    <a:pt x="39369" y="31750"/>
                  </a:lnTo>
                  <a:lnTo>
                    <a:pt x="52069" y="45719"/>
                  </a:lnTo>
                  <a:lnTo>
                    <a:pt x="63500" y="59690"/>
                  </a:lnTo>
                  <a:lnTo>
                    <a:pt x="74930" y="73659"/>
                  </a:lnTo>
                  <a:lnTo>
                    <a:pt x="85090" y="87630"/>
                  </a:lnTo>
                  <a:lnTo>
                    <a:pt x="95250" y="100330"/>
                  </a:lnTo>
                  <a:lnTo>
                    <a:pt x="105409" y="116840"/>
                  </a:lnTo>
                  <a:lnTo>
                    <a:pt x="128269" y="152400"/>
                  </a:lnTo>
                  <a:lnTo>
                    <a:pt x="139700" y="172719"/>
                  </a:lnTo>
                  <a:lnTo>
                    <a:pt x="149859" y="193040"/>
                  </a:lnTo>
                  <a:lnTo>
                    <a:pt x="158750" y="213359"/>
                  </a:lnTo>
                  <a:lnTo>
                    <a:pt x="166369" y="231140"/>
                  </a:lnTo>
                  <a:lnTo>
                    <a:pt x="172719" y="247650"/>
                  </a:lnTo>
                  <a:lnTo>
                    <a:pt x="179069" y="261619"/>
                  </a:lnTo>
                  <a:lnTo>
                    <a:pt x="182880" y="278130"/>
                  </a:lnTo>
                  <a:lnTo>
                    <a:pt x="185419" y="293369"/>
                  </a:lnTo>
                  <a:lnTo>
                    <a:pt x="186690" y="309880"/>
                  </a:lnTo>
                  <a:lnTo>
                    <a:pt x="187959" y="331469"/>
                  </a:lnTo>
                  <a:lnTo>
                    <a:pt x="189230" y="381000"/>
                  </a:lnTo>
                  <a:lnTo>
                    <a:pt x="185419" y="401319"/>
                  </a:lnTo>
                  <a:lnTo>
                    <a:pt x="179069" y="420369"/>
                  </a:lnTo>
                  <a:lnTo>
                    <a:pt x="170180" y="436880"/>
                  </a:lnTo>
                  <a:lnTo>
                    <a:pt x="161290" y="450850"/>
                  </a:lnTo>
                  <a:lnTo>
                    <a:pt x="152400" y="462280"/>
                  </a:lnTo>
                  <a:lnTo>
                    <a:pt x="114300" y="495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8890000" y="6680200"/>
              <a:ext cx="127001" cy="38101"/>
            </a:xfrm>
            <a:custGeom>
              <a:avLst/>
              <a:gdLst/>
              <a:ahLst/>
              <a:cxnLst/>
              <a:rect l="0" t="0" r="0" b="0"/>
              <a:pathLst>
                <a:path w="127001" h="38101">
                  <a:moveTo>
                    <a:pt x="0" y="0"/>
                  </a:moveTo>
                  <a:lnTo>
                    <a:pt x="26669" y="13969"/>
                  </a:lnTo>
                  <a:lnTo>
                    <a:pt x="41909" y="17780"/>
                  </a:lnTo>
                  <a:lnTo>
                    <a:pt x="58419" y="20319"/>
                  </a:lnTo>
                  <a:lnTo>
                    <a:pt x="127000" y="3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877300" y="6718300"/>
              <a:ext cx="76201" cy="25401"/>
            </a:xfrm>
            <a:custGeom>
              <a:avLst/>
              <a:gdLst/>
              <a:ahLst/>
              <a:cxnLst/>
              <a:rect l="0" t="0" r="0" b="0"/>
              <a:pathLst>
                <a:path w="76201" h="25401">
                  <a:moveTo>
                    <a:pt x="0" y="25400"/>
                  </a:moveTo>
                  <a:lnTo>
                    <a:pt x="11430" y="17780"/>
                  </a:lnTo>
                  <a:lnTo>
                    <a:pt x="762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9296400" y="6591300"/>
              <a:ext cx="25401" cy="393701"/>
            </a:xfrm>
            <a:custGeom>
              <a:avLst/>
              <a:gdLst/>
              <a:ahLst/>
              <a:cxnLst/>
              <a:rect l="0" t="0" r="0" b="0"/>
              <a:pathLst>
                <a:path w="25401" h="393701">
                  <a:moveTo>
                    <a:pt x="0" y="0"/>
                  </a:moveTo>
                  <a:lnTo>
                    <a:pt x="0" y="140969"/>
                  </a:lnTo>
                  <a:lnTo>
                    <a:pt x="2540" y="163830"/>
                  </a:lnTo>
                  <a:lnTo>
                    <a:pt x="7619" y="187959"/>
                  </a:lnTo>
                  <a:lnTo>
                    <a:pt x="13969" y="214630"/>
                  </a:lnTo>
                  <a:lnTo>
                    <a:pt x="17780" y="240030"/>
                  </a:lnTo>
                  <a:lnTo>
                    <a:pt x="20319" y="265430"/>
                  </a:lnTo>
                  <a:lnTo>
                    <a:pt x="21590" y="292100"/>
                  </a:lnTo>
                  <a:lnTo>
                    <a:pt x="24130" y="335280"/>
                  </a:lnTo>
                  <a:lnTo>
                    <a:pt x="25400" y="393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9474200" y="6516369"/>
              <a:ext cx="274320" cy="443232"/>
            </a:xfrm>
            <a:custGeom>
              <a:avLst/>
              <a:gdLst/>
              <a:ahLst/>
              <a:cxnLst/>
              <a:rect l="0" t="0" r="0" b="0"/>
              <a:pathLst>
                <a:path w="274320" h="443232">
                  <a:moveTo>
                    <a:pt x="0" y="62231"/>
                  </a:moveTo>
                  <a:lnTo>
                    <a:pt x="13969" y="48261"/>
                  </a:lnTo>
                  <a:lnTo>
                    <a:pt x="24130" y="41911"/>
                  </a:lnTo>
                  <a:lnTo>
                    <a:pt x="39369" y="34290"/>
                  </a:lnTo>
                  <a:lnTo>
                    <a:pt x="55880" y="26671"/>
                  </a:lnTo>
                  <a:lnTo>
                    <a:pt x="71119" y="19050"/>
                  </a:lnTo>
                  <a:lnTo>
                    <a:pt x="85090" y="10161"/>
                  </a:lnTo>
                  <a:lnTo>
                    <a:pt x="99059" y="2540"/>
                  </a:lnTo>
                  <a:lnTo>
                    <a:pt x="118109" y="0"/>
                  </a:lnTo>
                  <a:lnTo>
                    <a:pt x="140969" y="1271"/>
                  </a:lnTo>
                  <a:lnTo>
                    <a:pt x="166369" y="3811"/>
                  </a:lnTo>
                  <a:lnTo>
                    <a:pt x="182880" y="12700"/>
                  </a:lnTo>
                  <a:lnTo>
                    <a:pt x="194309" y="22861"/>
                  </a:lnTo>
                  <a:lnTo>
                    <a:pt x="200659" y="36831"/>
                  </a:lnTo>
                  <a:lnTo>
                    <a:pt x="200659" y="52071"/>
                  </a:lnTo>
                  <a:lnTo>
                    <a:pt x="194309" y="69850"/>
                  </a:lnTo>
                  <a:lnTo>
                    <a:pt x="184150" y="87631"/>
                  </a:lnTo>
                  <a:lnTo>
                    <a:pt x="162559" y="128271"/>
                  </a:lnTo>
                  <a:lnTo>
                    <a:pt x="151130" y="148590"/>
                  </a:lnTo>
                  <a:lnTo>
                    <a:pt x="138430" y="163831"/>
                  </a:lnTo>
                  <a:lnTo>
                    <a:pt x="125730" y="175261"/>
                  </a:lnTo>
                  <a:lnTo>
                    <a:pt x="114300" y="184150"/>
                  </a:lnTo>
                  <a:lnTo>
                    <a:pt x="100330" y="190500"/>
                  </a:lnTo>
                  <a:lnTo>
                    <a:pt x="85090" y="194311"/>
                  </a:lnTo>
                  <a:lnTo>
                    <a:pt x="69850" y="196850"/>
                  </a:lnTo>
                  <a:lnTo>
                    <a:pt x="64769" y="196850"/>
                  </a:lnTo>
                  <a:lnTo>
                    <a:pt x="67309" y="195581"/>
                  </a:lnTo>
                  <a:lnTo>
                    <a:pt x="74930" y="193040"/>
                  </a:lnTo>
                  <a:lnTo>
                    <a:pt x="83819" y="189231"/>
                  </a:lnTo>
                  <a:lnTo>
                    <a:pt x="93980" y="184150"/>
                  </a:lnTo>
                  <a:lnTo>
                    <a:pt x="105409" y="176531"/>
                  </a:lnTo>
                  <a:lnTo>
                    <a:pt x="119380" y="172721"/>
                  </a:lnTo>
                  <a:lnTo>
                    <a:pt x="135890" y="170181"/>
                  </a:lnTo>
                  <a:lnTo>
                    <a:pt x="153669" y="167640"/>
                  </a:lnTo>
                  <a:lnTo>
                    <a:pt x="168909" y="168911"/>
                  </a:lnTo>
                  <a:lnTo>
                    <a:pt x="181609" y="172721"/>
                  </a:lnTo>
                  <a:lnTo>
                    <a:pt x="193040" y="179071"/>
                  </a:lnTo>
                  <a:lnTo>
                    <a:pt x="204469" y="182881"/>
                  </a:lnTo>
                  <a:lnTo>
                    <a:pt x="217169" y="187961"/>
                  </a:lnTo>
                  <a:lnTo>
                    <a:pt x="229869" y="193040"/>
                  </a:lnTo>
                  <a:lnTo>
                    <a:pt x="240030" y="198121"/>
                  </a:lnTo>
                  <a:lnTo>
                    <a:pt x="250190" y="205740"/>
                  </a:lnTo>
                  <a:lnTo>
                    <a:pt x="260350" y="212090"/>
                  </a:lnTo>
                  <a:lnTo>
                    <a:pt x="266700" y="224790"/>
                  </a:lnTo>
                  <a:lnTo>
                    <a:pt x="270509" y="240031"/>
                  </a:lnTo>
                  <a:lnTo>
                    <a:pt x="274319" y="256540"/>
                  </a:lnTo>
                  <a:lnTo>
                    <a:pt x="273050" y="270511"/>
                  </a:lnTo>
                  <a:lnTo>
                    <a:pt x="269240" y="283211"/>
                  </a:lnTo>
                  <a:lnTo>
                    <a:pt x="264159" y="294640"/>
                  </a:lnTo>
                  <a:lnTo>
                    <a:pt x="251459" y="325121"/>
                  </a:lnTo>
                  <a:lnTo>
                    <a:pt x="243840" y="342900"/>
                  </a:lnTo>
                  <a:lnTo>
                    <a:pt x="237490" y="359411"/>
                  </a:lnTo>
                  <a:lnTo>
                    <a:pt x="226059" y="388621"/>
                  </a:lnTo>
                  <a:lnTo>
                    <a:pt x="219709" y="401321"/>
                  </a:lnTo>
                  <a:lnTo>
                    <a:pt x="213359" y="412750"/>
                  </a:lnTo>
                  <a:lnTo>
                    <a:pt x="205740" y="422911"/>
                  </a:lnTo>
                  <a:lnTo>
                    <a:pt x="193040" y="429261"/>
                  </a:lnTo>
                  <a:lnTo>
                    <a:pt x="177800" y="434340"/>
                  </a:lnTo>
                  <a:lnTo>
                    <a:pt x="161290" y="436881"/>
                  </a:lnTo>
                  <a:lnTo>
                    <a:pt x="142240" y="439421"/>
                  </a:lnTo>
                  <a:lnTo>
                    <a:pt x="123190" y="440690"/>
                  </a:lnTo>
                  <a:lnTo>
                    <a:pt x="63500" y="4432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6337300" y="7200900"/>
            <a:ext cx="3180081" cy="491491"/>
            <a:chOff x="6337300" y="7200900"/>
            <a:chExt cx="3180081" cy="491491"/>
          </a:xfrm>
        </p:grpSpPr>
        <p:sp>
          <p:nvSpPr>
            <p:cNvPr id="122" name="Freeform 121"/>
            <p:cNvSpPr/>
            <p:nvPr/>
          </p:nvSpPr>
          <p:spPr>
            <a:xfrm>
              <a:off x="6337300" y="7481569"/>
              <a:ext cx="165101" cy="11432"/>
            </a:xfrm>
            <a:custGeom>
              <a:avLst/>
              <a:gdLst/>
              <a:ahLst/>
              <a:cxnLst/>
              <a:rect l="0" t="0" r="0" b="0"/>
              <a:pathLst>
                <a:path w="165101" h="11432">
                  <a:moveTo>
                    <a:pt x="0" y="11431"/>
                  </a:moveTo>
                  <a:lnTo>
                    <a:pt x="34290" y="5081"/>
                  </a:lnTo>
                  <a:lnTo>
                    <a:pt x="50800" y="2540"/>
                  </a:lnTo>
                  <a:lnTo>
                    <a:pt x="68579" y="1271"/>
                  </a:lnTo>
                  <a:lnTo>
                    <a:pt x="88900" y="0"/>
                  </a:lnTo>
                  <a:lnTo>
                    <a:pt x="105409" y="1271"/>
                  </a:lnTo>
                  <a:lnTo>
                    <a:pt x="120650" y="3811"/>
                  </a:lnTo>
                  <a:lnTo>
                    <a:pt x="165100" y="114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6687819" y="7275830"/>
              <a:ext cx="309882" cy="416561"/>
            </a:xfrm>
            <a:custGeom>
              <a:avLst/>
              <a:gdLst/>
              <a:ahLst/>
              <a:cxnLst/>
              <a:rect l="0" t="0" r="0" b="0"/>
              <a:pathLst>
                <a:path w="309882" h="416561">
                  <a:moveTo>
                    <a:pt x="81281" y="64770"/>
                  </a:moveTo>
                  <a:lnTo>
                    <a:pt x="67311" y="91439"/>
                  </a:lnTo>
                  <a:lnTo>
                    <a:pt x="63500" y="93979"/>
                  </a:lnTo>
                  <a:lnTo>
                    <a:pt x="60961" y="90170"/>
                  </a:lnTo>
                  <a:lnTo>
                    <a:pt x="59690" y="81279"/>
                  </a:lnTo>
                  <a:lnTo>
                    <a:pt x="60961" y="71120"/>
                  </a:lnTo>
                  <a:lnTo>
                    <a:pt x="64771" y="60960"/>
                  </a:lnTo>
                  <a:lnTo>
                    <a:pt x="69850" y="49529"/>
                  </a:lnTo>
                  <a:lnTo>
                    <a:pt x="78740" y="39370"/>
                  </a:lnTo>
                  <a:lnTo>
                    <a:pt x="87631" y="29210"/>
                  </a:lnTo>
                  <a:lnTo>
                    <a:pt x="97790" y="20320"/>
                  </a:lnTo>
                  <a:lnTo>
                    <a:pt x="111761" y="12700"/>
                  </a:lnTo>
                  <a:lnTo>
                    <a:pt x="128271" y="6350"/>
                  </a:lnTo>
                  <a:lnTo>
                    <a:pt x="147321" y="0"/>
                  </a:lnTo>
                  <a:lnTo>
                    <a:pt x="165100" y="0"/>
                  </a:lnTo>
                  <a:lnTo>
                    <a:pt x="181611" y="5079"/>
                  </a:lnTo>
                  <a:lnTo>
                    <a:pt x="199390" y="12700"/>
                  </a:lnTo>
                  <a:lnTo>
                    <a:pt x="210821" y="26670"/>
                  </a:lnTo>
                  <a:lnTo>
                    <a:pt x="218440" y="46989"/>
                  </a:lnTo>
                  <a:lnTo>
                    <a:pt x="223521" y="69850"/>
                  </a:lnTo>
                  <a:lnTo>
                    <a:pt x="227331" y="91439"/>
                  </a:lnTo>
                  <a:lnTo>
                    <a:pt x="228600" y="114300"/>
                  </a:lnTo>
                  <a:lnTo>
                    <a:pt x="231140" y="135889"/>
                  </a:lnTo>
                  <a:lnTo>
                    <a:pt x="228600" y="154939"/>
                  </a:lnTo>
                  <a:lnTo>
                    <a:pt x="224790" y="171450"/>
                  </a:lnTo>
                  <a:lnTo>
                    <a:pt x="219711" y="186689"/>
                  </a:lnTo>
                  <a:lnTo>
                    <a:pt x="213361" y="201929"/>
                  </a:lnTo>
                  <a:lnTo>
                    <a:pt x="205740" y="218439"/>
                  </a:lnTo>
                  <a:lnTo>
                    <a:pt x="198121" y="234950"/>
                  </a:lnTo>
                  <a:lnTo>
                    <a:pt x="189231" y="252729"/>
                  </a:lnTo>
                  <a:lnTo>
                    <a:pt x="177800" y="271779"/>
                  </a:lnTo>
                  <a:lnTo>
                    <a:pt x="167640" y="292100"/>
                  </a:lnTo>
                  <a:lnTo>
                    <a:pt x="153671" y="309879"/>
                  </a:lnTo>
                  <a:lnTo>
                    <a:pt x="139700" y="325120"/>
                  </a:lnTo>
                  <a:lnTo>
                    <a:pt x="50800" y="412750"/>
                  </a:lnTo>
                  <a:lnTo>
                    <a:pt x="39371" y="416560"/>
                  </a:lnTo>
                  <a:lnTo>
                    <a:pt x="27940" y="416560"/>
                  </a:lnTo>
                  <a:lnTo>
                    <a:pt x="16511" y="414020"/>
                  </a:lnTo>
                  <a:lnTo>
                    <a:pt x="7621" y="405129"/>
                  </a:lnTo>
                  <a:lnTo>
                    <a:pt x="2540" y="391160"/>
                  </a:lnTo>
                  <a:lnTo>
                    <a:pt x="0" y="375920"/>
                  </a:lnTo>
                  <a:lnTo>
                    <a:pt x="0" y="360679"/>
                  </a:lnTo>
                  <a:lnTo>
                    <a:pt x="2540" y="346710"/>
                  </a:lnTo>
                  <a:lnTo>
                    <a:pt x="17781" y="307339"/>
                  </a:lnTo>
                  <a:lnTo>
                    <a:pt x="21590" y="293370"/>
                  </a:lnTo>
                  <a:lnTo>
                    <a:pt x="27940" y="281939"/>
                  </a:lnTo>
                  <a:lnTo>
                    <a:pt x="34290" y="271779"/>
                  </a:lnTo>
                  <a:lnTo>
                    <a:pt x="41911" y="261620"/>
                  </a:lnTo>
                  <a:lnTo>
                    <a:pt x="53340" y="255270"/>
                  </a:lnTo>
                  <a:lnTo>
                    <a:pt x="68581" y="251460"/>
                  </a:lnTo>
                  <a:lnTo>
                    <a:pt x="85090" y="248920"/>
                  </a:lnTo>
                  <a:lnTo>
                    <a:pt x="102871" y="246379"/>
                  </a:lnTo>
                  <a:lnTo>
                    <a:pt x="119381" y="245110"/>
                  </a:lnTo>
                  <a:lnTo>
                    <a:pt x="135890" y="243839"/>
                  </a:lnTo>
                  <a:lnTo>
                    <a:pt x="152400" y="246379"/>
                  </a:lnTo>
                  <a:lnTo>
                    <a:pt x="166371" y="251460"/>
                  </a:lnTo>
                  <a:lnTo>
                    <a:pt x="180340" y="256539"/>
                  </a:lnTo>
                  <a:lnTo>
                    <a:pt x="194311" y="261620"/>
                  </a:lnTo>
                  <a:lnTo>
                    <a:pt x="219711" y="271779"/>
                  </a:lnTo>
                  <a:lnTo>
                    <a:pt x="231140" y="276860"/>
                  </a:lnTo>
                  <a:lnTo>
                    <a:pt x="242571" y="284479"/>
                  </a:lnTo>
                  <a:lnTo>
                    <a:pt x="252731" y="290829"/>
                  </a:lnTo>
                  <a:lnTo>
                    <a:pt x="261621" y="299720"/>
                  </a:lnTo>
                  <a:lnTo>
                    <a:pt x="270511" y="307339"/>
                  </a:lnTo>
                  <a:lnTo>
                    <a:pt x="279400" y="314960"/>
                  </a:lnTo>
                  <a:lnTo>
                    <a:pt x="287021" y="325120"/>
                  </a:lnTo>
                  <a:lnTo>
                    <a:pt x="293371" y="335279"/>
                  </a:lnTo>
                  <a:lnTo>
                    <a:pt x="309881" y="3695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7416800" y="7213600"/>
              <a:ext cx="38101" cy="342901"/>
            </a:xfrm>
            <a:custGeom>
              <a:avLst/>
              <a:gdLst/>
              <a:ahLst/>
              <a:cxnLst/>
              <a:rect l="0" t="0" r="0" b="0"/>
              <a:pathLst>
                <a:path w="38101" h="342901">
                  <a:moveTo>
                    <a:pt x="38100" y="0"/>
                  </a:moveTo>
                  <a:lnTo>
                    <a:pt x="38100" y="26669"/>
                  </a:lnTo>
                  <a:lnTo>
                    <a:pt x="35559" y="41909"/>
                  </a:lnTo>
                  <a:lnTo>
                    <a:pt x="30480" y="58419"/>
                  </a:lnTo>
                  <a:lnTo>
                    <a:pt x="24130" y="77469"/>
                  </a:lnTo>
                  <a:lnTo>
                    <a:pt x="20319" y="96519"/>
                  </a:lnTo>
                  <a:lnTo>
                    <a:pt x="17780" y="116840"/>
                  </a:lnTo>
                  <a:lnTo>
                    <a:pt x="16509" y="137159"/>
                  </a:lnTo>
                  <a:lnTo>
                    <a:pt x="15240" y="157480"/>
                  </a:lnTo>
                  <a:lnTo>
                    <a:pt x="13969" y="199390"/>
                  </a:lnTo>
                  <a:lnTo>
                    <a:pt x="12700" y="262890"/>
                  </a:lnTo>
                  <a:lnTo>
                    <a:pt x="11430" y="280669"/>
                  </a:lnTo>
                  <a:lnTo>
                    <a:pt x="8890" y="297180"/>
                  </a:lnTo>
                  <a:lnTo>
                    <a:pt x="0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7340600" y="7340600"/>
              <a:ext cx="241301" cy="25401"/>
            </a:xfrm>
            <a:custGeom>
              <a:avLst/>
              <a:gdLst/>
              <a:ahLst/>
              <a:cxnLst/>
              <a:rect l="0" t="0" r="0" b="0"/>
              <a:pathLst>
                <a:path w="241301" h="25401">
                  <a:moveTo>
                    <a:pt x="0" y="25400"/>
                  </a:moveTo>
                  <a:lnTo>
                    <a:pt x="40640" y="11430"/>
                  </a:lnTo>
                  <a:lnTo>
                    <a:pt x="59690" y="7619"/>
                  </a:lnTo>
                  <a:lnTo>
                    <a:pt x="78740" y="5080"/>
                  </a:lnTo>
                  <a:lnTo>
                    <a:pt x="99059" y="3809"/>
                  </a:lnTo>
                  <a:lnTo>
                    <a:pt x="119380" y="2540"/>
                  </a:lnTo>
                  <a:lnTo>
                    <a:pt x="140969" y="1269"/>
                  </a:lnTo>
                  <a:lnTo>
                    <a:pt x="2413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7886700" y="7200900"/>
              <a:ext cx="27941" cy="419101"/>
            </a:xfrm>
            <a:custGeom>
              <a:avLst/>
              <a:gdLst/>
              <a:ahLst/>
              <a:cxnLst/>
              <a:rect l="0" t="0" r="0" b="0"/>
              <a:pathLst>
                <a:path w="27941" h="419101">
                  <a:moveTo>
                    <a:pt x="12700" y="0"/>
                  </a:moveTo>
                  <a:lnTo>
                    <a:pt x="12700" y="88900"/>
                  </a:lnTo>
                  <a:lnTo>
                    <a:pt x="15240" y="105409"/>
                  </a:lnTo>
                  <a:lnTo>
                    <a:pt x="20319" y="120650"/>
                  </a:lnTo>
                  <a:lnTo>
                    <a:pt x="26669" y="135890"/>
                  </a:lnTo>
                  <a:lnTo>
                    <a:pt x="27940" y="151130"/>
                  </a:lnTo>
                  <a:lnTo>
                    <a:pt x="25400" y="167640"/>
                  </a:lnTo>
                  <a:lnTo>
                    <a:pt x="21590" y="182880"/>
                  </a:lnTo>
                  <a:lnTo>
                    <a:pt x="17780" y="203200"/>
                  </a:lnTo>
                  <a:lnTo>
                    <a:pt x="16509" y="223519"/>
                  </a:lnTo>
                  <a:lnTo>
                    <a:pt x="15240" y="246380"/>
                  </a:lnTo>
                  <a:lnTo>
                    <a:pt x="12700" y="269240"/>
                  </a:lnTo>
                  <a:lnTo>
                    <a:pt x="10159" y="290830"/>
                  </a:lnTo>
                  <a:lnTo>
                    <a:pt x="6350" y="312419"/>
                  </a:lnTo>
                  <a:lnTo>
                    <a:pt x="5080" y="332740"/>
                  </a:lnTo>
                  <a:lnTo>
                    <a:pt x="2540" y="351790"/>
                  </a:lnTo>
                  <a:lnTo>
                    <a:pt x="0" y="419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077200" y="7213600"/>
              <a:ext cx="259081" cy="388620"/>
            </a:xfrm>
            <a:custGeom>
              <a:avLst/>
              <a:gdLst/>
              <a:ahLst/>
              <a:cxnLst/>
              <a:rect l="0" t="0" r="0" b="0"/>
              <a:pathLst>
                <a:path w="259081" h="388620">
                  <a:moveTo>
                    <a:pt x="215900" y="0"/>
                  </a:moveTo>
                  <a:lnTo>
                    <a:pt x="180340" y="35559"/>
                  </a:lnTo>
                  <a:lnTo>
                    <a:pt x="168909" y="40640"/>
                  </a:lnTo>
                  <a:lnTo>
                    <a:pt x="153669" y="44450"/>
                  </a:lnTo>
                  <a:lnTo>
                    <a:pt x="135890" y="45719"/>
                  </a:lnTo>
                  <a:lnTo>
                    <a:pt x="116840" y="48259"/>
                  </a:lnTo>
                  <a:lnTo>
                    <a:pt x="97790" y="48259"/>
                  </a:lnTo>
                  <a:lnTo>
                    <a:pt x="57150" y="49530"/>
                  </a:lnTo>
                  <a:lnTo>
                    <a:pt x="16509" y="50800"/>
                  </a:lnTo>
                  <a:lnTo>
                    <a:pt x="5080" y="54609"/>
                  </a:lnTo>
                  <a:lnTo>
                    <a:pt x="0" y="62230"/>
                  </a:lnTo>
                  <a:lnTo>
                    <a:pt x="0" y="71119"/>
                  </a:lnTo>
                  <a:lnTo>
                    <a:pt x="2540" y="83819"/>
                  </a:lnTo>
                  <a:lnTo>
                    <a:pt x="7619" y="100330"/>
                  </a:lnTo>
                  <a:lnTo>
                    <a:pt x="13969" y="116840"/>
                  </a:lnTo>
                  <a:lnTo>
                    <a:pt x="17780" y="134619"/>
                  </a:lnTo>
                  <a:lnTo>
                    <a:pt x="20319" y="152400"/>
                  </a:lnTo>
                  <a:lnTo>
                    <a:pt x="21590" y="168909"/>
                  </a:lnTo>
                  <a:lnTo>
                    <a:pt x="30480" y="180340"/>
                  </a:lnTo>
                  <a:lnTo>
                    <a:pt x="43180" y="187959"/>
                  </a:lnTo>
                  <a:lnTo>
                    <a:pt x="58419" y="193040"/>
                  </a:lnTo>
                  <a:lnTo>
                    <a:pt x="72390" y="193040"/>
                  </a:lnTo>
                  <a:lnTo>
                    <a:pt x="86359" y="191769"/>
                  </a:lnTo>
                  <a:lnTo>
                    <a:pt x="100330" y="186690"/>
                  </a:lnTo>
                  <a:lnTo>
                    <a:pt x="115569" y="184150"/>
                  </a:lnTo>
                  <a:lnTo>
                    <a:pt x="133350" y="181609"/>
                  </a:lnTo>
                  <a:lnTo>
                    <a:pt x="152400" y="180340"/>
                  </a:lnTo>
                  <a:lnTo>
                    <a:pt x="171450" y="182880"/>
                  </a:lnTo>
                  <a:lnTo>
                    <a:pt x="189230" y="186690"/>
                  </a:lnTo>
                  <a:lnTo>
                    <a:pt x="205740" y="191769"/>
                  </a:lnTo>
                  <a:lnTo>
                    <a:pt x="222250" y="199390"/>
                  </a:lnTo>
                  <a:lnTo>
                    <a:pt x="237490" y="209550"/>
                  </a:lnTo>
                  <a:lnTo>
                    <a:pt x="251459" y="219709"/>
                  </a:lnTo>
                  <a:lnTo>
                    <a:pt x="257809" y="233680"/>
                  </a:lnTo>
                  <a:lnTo>
                    <a:pt x="259080" y="250190"/>
                  </a:lnTo>
                  <a:lnTo>
                    <a:pt x="257809" y="269240"/>
                  </a:lnTo>
                  <a:lnTo>
                    <a:pt x="255269" y="284480"/>
                  </a:lnTo>
                  <a:lnTo>
                    <a:pt x="251459" y="299719"/>
                  </a:lnTo>
                  <a:lnTo>
                    <a:pt x="248919" y="314959"/>
                  </a:lnTo>
                  <a:lnTo>
                    <a:pt x="242569" y="326390"/>
                  </a:lnTo>
                  <a:lnTo>
                    <a:pt x="237490" y="337819"/>
                  </a:lnTo>
                  <a:lnTo>
                    <a:pt x="229869" y="347980"/>
                  </a:lnTo>
                  <a:lnTo>
                    <a:pt x="219709" y="358140"/>
                  </a:lnTo>
                  <a:lnTo>
                    <a:pt x="207009" y="367030"/>
                  </a:lnTo>
                  <a:lnTo>
                    <a:pt x="193040" y="375919"/>
                  </a:lnTo>
                  <a:lnTo>
                    <a:pt x="176530" y="382269"/>
                  </a:lnTo>
                  <a:lnTo>
                    <a:pt x="158750" y="386080"/>
                  </a:lnTo>
                  <a:lnTo>
                    <a:pt x="139700" y="388619"/>
                  </a:lnTo>
                  <a:lnTo>
                    <a:pt x="119380" y="387350"/>
                  </a:lnTo>
                  <a:lnTo>
                    <a:pt x="100330" y="383540"/>
                  </a:lnTo>
                  <a:lnTo>
                    <a:pt x="38100" y="368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547100" y="7366000"/>
              <a:ext cx="215901" cy="50801"/>
            </a:xfrm>
            <a:custGeom>
              <a:avLst/>
              <a:gdLst/>
              <a:ahLst/>
              <a:cxnLst/>
              <a:rect l="0" t="0" r="0" b="0"/>
              <a:pathLst>
                <a:path w="215901" h="50801">
                  <a:moveTo>
                    <a:pt x="0" y="0"/>
                  </a:moveTo>
                  <a:lnTo>
                    <a:pt x="26669" y="13969"/>
                  </a:lnTo>
                  <a:lnTo>
                    <a:pt x="41909" y="17780"/>
                  </a:lnTo>
                  <a:lnTo>
                    <a:pt x="58419" y="20319"/>
                  </a:lnTo>
                  <a:lnTo>
                    <a:pt x="77469" y="21590"/>
                  </a:lnTo>
                  <a:lnTo>
                    <a:pt x="96519" y="25400"/>
                  </a:lnTo>
                  <a:lnTo>
                    <a:pt x="116840" y="31750"/>
                  </a:lnTo>
                  <a:lnTo>
                    <a:pt x="215900" y="50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8610600" y="749300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0"/>
                  </a:moveTo>
                  <a:lnTo>
                    <a:pt x="77469" y="0"/>
                  </a:lnTo>
                  <a:lnTo>
                    <a:pt x="93980" y="2540"/>
                  </a:lnTo>
                  <a:lnTo>
                    <a:pt x="109219" y="7619"/>
                  </a:lnTo>
                  <a:lnTo>
                    <a:pt x="17780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9042400" y="7239000"/>
              <a:ext cx="38101" cy="368301"/>
            </a:xfrm>
            <a:custGeom>
              <a:avLst/>
              <a:gdLst/>
              <a:ahLst/>
              <a:cxnLst/>
              <a:rect l="0" t="0" r="0" b="0"/>
              <a:pathLst>
                <a:path w="38101" h="368301">
                  <a:moveTo>
                    <a:pt x="38100" y="0"/>
                  </a:moveTo>
                  <a:lnTo>
                    <a:pt x="31750" y="20319"/>
                  </a:lnTo>
                  <a:lnTo>
                    <a:pt x="29209" y="31750"/>
                  </a:lnTo>
                  <a:lnTo>
                    <a:pt x="27940" y="45719"/>
                  </a:lnTo>
                  <a:lnTo>
                    <a:pt x="26669" y="59690"/>
                  </a:lnTo>
                  <a:lnTo>
                    <a:pt x="26669" y="95250"/>
                  </a:lnTo>
                  <a:lnTo>
                    <a:pt x="25400" y="187959"/>
                  </a:lnTo>
                  <a:lnTo>
                    <a:pt x="22859" y="213359"/>
                  </a:lnTo>
                  <a:lnTo>
                    <a:pt x="17780" y="236219"/>
                  </a:lnTo>
                  <a:lnTo>
                    <a:pt x="11430" y="259080"/>
                  </a:lnTo>
                  <a:lnTo>
                    <a:pt x="7619" y="281940"/>
                  </a:lnTo>
                  <a:lnTo>
                    <a:pt x="5080" y="303530"/>
                  </a:lnTo>
                  <a:lnTo>
                    <a:pt x="0" y="368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9194800" y="7240269"/>
              <a:ext cx="322581" cy="360682"/>
            </a:xfrm>
            <a:custGeom>
              <a:avLst/>
              <a:gdLst/>
              <a:ahLst/>
              <a:cxnLst/>
              <a:rect l="0" t="0" r="0" b="0"/>
              <a:pathLst>
                <a:path w="322581" h="360682">
                  <a:moveTo>
                    <a:pt x="0" y="62231"/>
                  </a:moveTo>
                  <a:lnTo>
                    <a:pt x="13969" y="48261"/>
                  </a:lnTo>
                  <a:lnTo>
                    <a:pt x="21590" y="43181"/>
                  </a:lnTo>
                  <a:lnTo>
                    <a:pt x="31750" y="38100"/>
                  </a:lnTo>
                  <a:lnTo>
                    <a:pt x="41909" y="33021"/>
                  </a:lnTo>
                  <a:lnTo>
                    <a:pt x="53340" y="27940"/>
                  </a:lnTo>
                  <a:lnTo>
                    <a:pt x="64769" y="20321"/>
                  </a:lnTo>
                  <a:lnTo>
                    <a:pt x="77469" y="13971"/>
                  </a:lnTo>
                  <a:lnTo>
                    <a:pt x="92709" y="8890"/>
                  </a:lnTo>
                  <a:lnTo>
                    <a:pt x="109219" y="5081"/>
                  </a:lnTo>
                  <a:lnTo>
                    <a:pt x="128269" y="2540"/>
                  </a:lnTo>
                  <a:lnTo>
                    <a:pt x="146050" y="1271"/>
                  </a:lnTo>
                  <a:lnTo>
                    <a:pt x="163830" y="1271"/>
                  </a:lnTo>
                  <a:lnTo>
                    <a:pt x="181609" y="0"/>
                  </a:lnTo>
                  <a:lnTo>
                    <a:pt x="194309" y="3811"/>
                  </a:lnTo>
                  <a:lnTo>
                    <a:pt x="204469" y="10161"/>
                  </a:lnTo>
                  <a:lnTo>
                    <a:pt x="212090" y="19050"/>
                  </a:lnTo>
                  <a:lnTo>
                    <a:pt x="215900" y="30481"/>
                  </a:lnTo>
                  <a:lnTo>
                    <a:pt x="217169" y="44450"/>
                  </a:lnTo>
                  <a:lnTo>
                    <a:pt x="217169" y="58421"/>
                  </a:lnTo>
                  <a:lnTo>
                    <a:pt x="210819" y="72390"/>
                  </a:lnTo>
                  <a:lnTo>
                    <a:pt x="201930" y="86361"/>
                  </a:lnTo>
                  <a:lnTo>
                    <a:pt x="189230" y="99061"/>
                  </a:lnTo>
                  <a:lnTo>
                    <a:pt x="176530" y="110490"/>
                  </a:lnTo>
                  <a:lnTo>
                    <a:pt x="165100" y="121921"/>
                  </a:lnTo>
                  <a:lnTo>
                    <a:pt x="152400" y="130811"/>
                  </a:lnTo>
                  <a:lnTo>
                    <a:pt x="140969" y="140971"/>
                  </a:lnTo>
                  <a:lnTo>
                    <a:pt x="130809" y="149861"/>
                  </a:lnTo>
                  <a:lnTo>
                    <a:pt x="120650" y="158750"/>
                  </a:lnTo>
                  <a:lnTo>
                    <a:pt x="110490" y="161290"/>
                  </a:lnTo>
                  <a:lnTo>
                    <a:pt x="99059" y="161290"/>
                  </a:lnTo>
                  <a:lnTo>
                    <a:pt x="87630" y="157481"/>
                  </a:lnTo>
                  <a:lnTo>
                    <a:pt x="83819" y="152400"/>
                  </a:lnTo>
                  <a:lnTo>
                    <a:pt x="85090" y="146050"/>
                  </a:lnTo>
                  <a:lnTo>
                    <a:pt x="90169" y="139700"/>
                  </a:lnTo>
                  <a:lnTo>
                    <a:pt x="101600" y="134621"/>
                  </a:lnTo>
                  <a:lnTo>
                    <a:pt x="115569" y="132081"/>
                  </a:lnTo>
                  <a:lnTo>
                    <a:pt x="132080" y="129540"/>
                  </a:lnTo>
                  <a:lnTo>
                    <a:pt x="148590" y="128271"/>
                  </a:lnTo>
                  <a:lnTo>
                    <a:pt x="165100" y="127000"/>
                  </a:lnTo>
                  <a:lnTo>
                    <a:pt x="182880" y="127000"/>
                  </a:lnTo>
                  <a:lnTo>
                    <a:pt x="198119" y="129540"/>
                  </a:lnTo>
                  <a:lnTo>
                    <a:pt x="212090" y="133350"/>
                  </a:lnTo>
                  <a:lnTo>
                    <a:pt x="226059" y="139700"/>
                  </a:lnTo>
                  <a:lnTo>
                    <a:pt x="241300" y="146050"/>
                  </a:lnTo>
                  <a:lnTo>
                    <a:pt x="273050" y="161290"/>
                  </a:lnTo>
                  <a:lnTo>
                    <a:pt x="287019" y="170181"/>
                  </a:lnTo>
                  <a:lnTo>
                    <a:pt x="302259" y="181611"/>
                  </a:lnTo>
                  <a:lnTo>
                    <a:pt x="314959" y="191771"/>
                  </a:lnTo>
                  <a:lnTo>
                    <a:pt x="321309" y="204471"/>
                  </a:lnTo>
                  <a:lnTo>
                    <a:pt x="322580" y="215900"/>
                  </a:lnTo>
                  <a:lnTo>
                    <a:pt x="321309" y="228600"/>
                  </a:lnTo>
                  <a:lnTo>
                    <a:pt x="318769" y="242571"/>
                  </a:lnTo>
                  <a:lnTo>
                    <a:pt x="312419" y="273050"/>
                  </a:lnTo>
                  <a:lnTo>
                    <a:pt x="300990" y="287021"/>
                  </a:lnTo>
                  <a:lnTo>
                    <a:pt x="285750" y="300990"/>
                  </a:lnTo>
                  <a:lnTo>
                    <a:pt x="250190" y="326390"/>
                  </a:lnTo>
                  <a:lnTo>
                    <a:pt x="219709" y="346711"/>
                  </a:lnTo>
                  <a:lnTo>
                    <a:pt x="203200" y="354331"/>
                  </a:lnTo>
                  <a:lnTo>
                    <a:pt x="184150" y="358140"/>
                  </a:lnTo>
                  <a:lnTo>
                    <a:pt x="165100" y="360681"/>
                  </a:lnTo>
                  <a:lnTo>
                    <a:pt x="148590" y="360681"/>
                  </a:lnTo>
                  <a:lnTo>
                    <a:pt x="133350" y="356871"/>
                  </a:lnTo>
                  <a:lnTo>
                    <a:pt x="118109" y="351790"/>
                  </a:lnTo>
                  <a:lnTo>
                    <a:pt x="105409" y="345440"/>
                  </a:lnTo>
                  <a:lnTo>
                    <a:pt x="93980" y="339090"/>
                  </a:lnTo>
                  <a:lnTo>
                    <a:pt x="63500" y="3162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6896100" y="7759700"/>
            <a:ext cx="2156460" cy="647701"/>
            <a:chOff x="6896100" y="7759700"/>
            <a:chExt cx="2156460" cy="647701"/>
          </a:xfrm>
        </p:grpSpPr>
        <p:sp>
          <p:nvSpPr>
            <p:cNvPr id="133" name="Freeform 132"/>
            <p:cNvSpPr/>
            <p:nvPr/>
          </p:nvSpPr>
          <p:spPr>
            <a:xfrm>
              <a:off x="7543800" y="8013700"/>
              <a:ext cx="12701" cy="381001"/>
            </a:xfrm>
            <a:custGeom>
              <a:avLst/>
              <a:gdLst/>
              <a:ahLst/>
              <a:cxnLst/>
              <a:rect l="0" t="0" r="0" b="0"/>
              <a:pathLst>
                <a:path w="12701" h="381001">
                  <a:moveTo>
                    <a:pt x="12700" y="0"/>
                  </a:moveTo>
                  <a:lnTo>
                    <a:pt x="12700" y="247650"/>
                  </a:lnTo>
                  <a:lnTo>
                    <a:pt x="11430" y="270509"/>
                  </a:lnTo>
                  <a:lnTo>
                    <a:pt x="8890" y="290830"/>
                  </a:lnTo>
                  <a:lnTo>
                    <a:pt x="0" y="381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7708900" y="7954009"/>
              <a:ext cx="245110" cy="453392"/>
            </a:xfrm>
            <a:custGeom>
              <a:avLst/>
              <a:gdLst/>
              <a:ahLst/>
              <a:cxnLst/>
              <a:rect l="0" t="0" r="0" b="0"/>
              <a:pathLst>
                <a:path w="245110" h="453392">
                  <a:moveTo>
                    <a:pt x="0" y="85091"/>
                  </a:moveTo>
                  <a:lnTo>
                    <a:pt x="0" y="58421"/>
                  </a:lnTo>
                  <a:lnTo>
                    <a:pt x="2540" y="46991"/>
                  </a:lnTo>
                  <a:lnTo>
                    <a:pt x="7619" y="36831"/>
                  </a:lnTo>
                  <a:lnTo>
                    <a:pt x="13969" y="27941"/>
                  </a:lnTo>
                  <a:lnTo>
                    <a:pt x="21590" y="20321"/>
                  </a:lnTo>
                  <a:lnTo>
                    <a:pt x="31750" y="13971"/>
                  </a:lnTo>
                  <a:lnTo>
                    <a:pt x="41909" y="7621"/>
                  </a:lnTo>
                  <a:lnTo>
                    <a:pt x="54609" y="3810"/>
                  </a:lnTo>
                  <a:lnTo>
                    <a:pt x="68580" y="1271"/>
                  </a:lnTo>
                  <a:lnTo>
                    <a:pt x="83819" y="0"/>
                  </a:lnTo>
                  <a:lnTo>
                    <a:pt x="101600" y="0"/>
                  </a:lnTo>
                  <a:lnTo>
                    <a:pt x="119380" y="1271"/>
                  </a:lnTo>
                  <a:lnTo>
                    <a:pt x="139700" y="3810"/>
                  </a:lnTo>
                  <a:lnTo>
                    <a:pt x="152400" y="11431"/>
                  </a:lnTo>
                  <a:lnTo>
                    <a:pt x="160019" y="21591"/>
                  </a:lnTo>
                  <a:lnTo>
                    <a:pt x="166369" y="34291"/>
                  </a:lnTo>
                  <a:lnTo>
                    <a:pt x="167640" y="52071"/>
                  </a:lnTo>
                  <a:lnTo>
                    <a:pt x="165100" y="74931"/>
                  </a:lnTo>
                  <a:lnTo>
                    <a:pt x="161290" y="99060"/>
                  </a:lnTo>
                  <a:lnTo>
                    <a:pt x="153669" y="120650"/>
                  </a:lnTo>
                  <a:lnTo>
                    <a:pt x="144780" y="138431"/>
                  </a:lnTo>
                  <a:lnTo>
                    <a:pt x="134619" y="153671"/>
                  </a:lnTo>
                  <a:lnTo>
                    <a:pt x="124459" y="167641"/>
                  </a:lnTo>
                  <a:lnTo>
                    <a:pt x="115569" y="180341"/>
                  </a:lnTo>
                  <a:lnTo>
                    <a:pt x="106680" y="190500"/>
                  </a:lnTo>
                  <a:lnTo>
                    <a:pt x="104140" y="194310"/>
                  </a:lnTo>
                  <a:lnTo>
                    <a:pt x="104140" y="195581"/>
                  </a:lnTo>
                  <a:lnTo>
                    <a:pt x="107950" y="191771"/>
                  </a:lnTo>
                  <a:lnTo>
                    <a:pt x="114300" y="187960"/>
                  </a:lnTo>
                  <a:lnTo>
                    <a:pt x="132080" y="175260"/>
                  </a:lnTo>
                  <a:lnTo>
                    <a:pt x="143509" y="172721"/>
                  </a:lnTo>
                  <a:lnTo>
                    <a:pt x="154940" y="175260"/>
                  </a:lnTo>
                  <a:lnTo>
                    <a:pt x="166369" y="179071"/>
                  </a:lnTo>
                  <a:lnTo>
                    <a:pt x="177800" y="184150"/>
                  </a:lnTo>
                  <a:lnTo>
                    <a:pt x="187959" y="190500"/>
                  </a:lnTo>
                  <a:lnTo>
                    <a:pt x="196850" y="198121"/>
                  </a:lnTo>
                  <a:lnTo>
                    <a:pt x="205740" y="207010"/>
                  </a:lnTo>
                  <a:lnTo>
                    <a:pt x="214630" y="217171"/>
                  </a:lnTo>
                  <a:lnTo>
                    <a:pt x="223519" y="228600"/>
                  </a:lnTo>
                  <a:lnTo>
                    <a:pt x="231140" y="242571"/>
                  </a:lnTo>
                  <a:lnTo>
                    <a:pt x="237490" y="259081"/>
                  </a:lnTo>
                  <a:lnTo>
                    <a:pt x="242569" y="276860"/>
                  </a:lnTo>
                  <a:lnTo>
                    <a:pt x="245109" y="294641"/>
                  </a:lnTo>
                  <a:lnTo>
                    <a:pt x="245109" y="312421"/>
                  </a:lnTo>
                  <a:lnTo>
                    <a:pt x="243840" y="330200"/>
                  </a:lnTo>
                  <a:lnTo>
                    <a:pt x="240030" y="345441"/>
                  </a:lnTo>
                  <a:lnTo>
                    <a:pt x="234950" y="360681"/>
                  </a:lnTo>
                  <a:lnTo>
                    <a:pt x="228600" y="374650"/>
                  </a:lnTo>
                  <a:lnTo>
                    <a:pt x="220980" y="386081"/>
                  </a:lnTo>
                  <a:lnTo>
                    <a:pt x="214630" y="397510"/>
                  </a:lnTo>
                  <a:lnTo>
                    <a:pt x="205740" y="407671"/>
                  </a:lnTo>
                  <a:lnTo>
                    <a:pt x="196850" y="415291"/>
                  </a:lnTo>
                  <a:lnTo>
                    <a:pt x="186690" y="422910"/>
                  </a:lnTo>
                  <a:lnTo>
                    <a:pt x="175259" y="429260"/>
                  </a:lnTo>
                  <a:lnTo>
                    <a:pt x="165100" y="435610"/>
                  </a:lnTo>
                  <a:lnTo>
                    <a:pt x="154940" y="443231"/>
                  </a:lnTo>
                  <a:lnTo>
                    <a:pt x="146050" y="450850"/>
                  </a:lnTo>
                  <a:lnTo>
                    <a:pt x="134619" y="453391"/>
                  </a:lnTo>
                  <a:lnTo>
                    <a:pt x="124459" y="452121"/>
                  </a:lnTo>
                  <a:lnTo>
                    <a:pt x="50800" y="4406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8229600" y="8039100"/>
              <a:ext cx="190501" cy="1"/>
            </a:xfrm>
            <a:custGeom>
              <a:avLst/>
              <a:gdLst/>
              <a:ahLst/>
              <a:cxnLst/>
              <a:rect l="0" t="0" r="0" b="0"/>
              <a:pathLst>
                <a:path w="190501" h="1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8204200" y="8115300"/>
              <a:ext cx="215901" cy="25401"/>
            </a:xfrm>
            <a:custGeom>
              <a:avLst/>
              <a:gdLst/>
              <a:ahLst/>
              <a:cxnLst/>
              <a:rect l="0" t="0" r="0" b="0"/>
              <a:pathLst>
                <a:path w="215901" h="25401">
                  <a:moveTo>
                    <a:pt x="0" y="25400"/>
                  </a:moveTo>
                  <a:lnTo>
                    <a:pt x="138430" y="25400"/>
                  </a:lnTo>
                  <a:lnTo>
                    <a:pt x="156209" y="22859"/>
                  </a:lnTo>
                  <a:lnTo>
                    <a:pt x="171450" y="17780"/>
                  </a:lnTo>
                  <a:lnTo>
                    <a:pt x="2159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8661400" y="7924800"/>
              <a:ext cx="63501" cy="393701"/>
            </a:xfrm>
            <a:custGeom>
              <a:avLst/>
              <a:gdLst/>
              <a:ahLst/>
              <a:cxnLst/>
              <a:rect l="0" t="0" r="0" b="0"/>
              <a:pathLst>
                <a:path w="63501" h="393701">
                  <a:moveTo>
                    <a:pt x="63500" y="0"/>
                  </a:moveTo>
                  <a:lnTo>
                    <a:pt x="63500" y="81280"/>
                  </a:lnTo>
                  <a:lnTo>
                    <a:pt x="60959" y="104140"/>
                  </a:lnTo>
                  <a:lnTo>
                    <a:pt x="55880" y="129540"/>
                  </a:lnTo>
                  <a:lnTo>
                    <a:pt x="49530" y="158750"/>
                  </a:lnTo>
                  <a:lnTo>
                    <a:pt x="43180" y="184150"/>
                  </a:lnTo>
                  <a:lnTo>
                    <a:pt x="35559" y="209550"/>
                  </a:lnTo>
                  <a:lnTo>
                    <a:pt x="27940" y="232409"/>
                  </a:lnTo>
                  <a:lnTo>
                    <a:pt x="22859" y="255269"/>
                  </a:lnTo>
                  <a:lnTo>
                    <a:pt x="19050" y="276859"/>
                  </a:lnTo>
                  <a:lnTo>
                    <a:pt x="17780" y="299719"/>
                  </a:lnTo>
                  <a:lnTo>
                    <a:pt x="13969" y="320040"/>
                  </a:lnTo>
                  <a:lnTo>
                    <a:pt x="11430" y="339090"/>
                  </a:lnTo>
                  <a:lnTo>
                    <a:pt x="0" y="393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8851900" y="7936230"/>
              <a:ext cx="200660" cy="406401"/>
            </a:xfrm>
            <a:custGeom>
              <a:avLst/>
              <a:gdLst/>
              <a:ahLst/>
              <a:cxnLst/>
              <a:rect l="0" t="0" r="0" b="0"/>
              <a:pathLst>
                <a:path w="200660" h="406401">
                  <a:moveTo>
                    <a:pt x="0" y="26670"/>
                  </a:moveTo>
                  <a:lnTo>
                    <a:pt x="20319" y="20320"/>
                  </a:lnTo>
                  <a:lnTo>
                    <a:pt x="31750" y="17779"/>
                  </a:lnTo>
                  <a:lnTo>
                    <a:pt x="45719" y="16510"/>
                  </a:lnTo>
                  <a:lnTo>
                    <a:pt x="59690" y="15239"/>
                  </a:lnTo>
                  <a:lnTo>
                    <a:pt x="73659" y="12700"/>
                  </a:lnTo>
                  <a:lnTo>
                    <a:pt x="87630" y="7620"/>
                  </a:lnTo>
                  <a:lnTo>
                    <a:pt x="100330" y="1270"/>
                  </a:lnTo>
                  <a:lnTo>
                    <a:pt x="111759" y="0"/>
                  </a:lnTo>
                  <a:lnTo>
                    <a:pt x="123190" y="1270"/>
                  </a:lnTo>
                  <a:lnTo>
                    <a:pt x="132080" y="6350"/>
                  </a:lnTo>
                  <a:lnTo>
                    <a:pt x="143509" y="10160"/>
                  </a:lnTo>
                  <a:lnTo>
                    <a:pt x="166369" y="17779"/>
                  </a:lnTo>
                  <a:lnTo>
                    <a:pt x="177800" y="24129"/>
                  </a:lnTo>
                  <a:lnTo>
                    <a:pt x="187959" y="30479"/>
                  </a:lnTo>
                  <a:lnTo>
                    <a:pt x="196850" y="38100"/>
                  </a:lnTo>
                  <a:lnTo>
                    <a:pt x="200659" y="45720"/>
                  </a:lnTo>
                  <a:lnTo>
                    <a:pt x="199390" y="53339"/>
                  </a:lnTo>
                  <a:lnTo>
                    <a:pt x="179069" y="106679"/>
                  </a:lnTo>
                  <a:lnTo>
                    <a:pt x="170180" y="120650"/>
                  </a:lnTo>
                  <a:lnTo>
                    <a:pt x="160019" y="133350"/>
                  </a:lnTo>
                  <a:lnTo>
                    <a:pt x="148590" y="144779"/>
                  </a:lnTo>
                  <a:lnTo>
                    <a:pt x="134619" y="152400"/>
                  </a:lnTo>
                  <a:lnTo>
                    <a:pt x="118109" y="160020"/>
                  </a:lnTo>
                  <a:lnTo>
                    <a:pt x="100330" y="166370"/>
                  </a:lnTo>
                  <a:lnTo>
                    <a:pt x="85090" y="173989"/>
                  </a:lnTo>
                  <a:lnTo>
                    <a:pt x="72390" y="181610"/>
                  </a:lnTo>
                  <a:lnTo>
                    <a:pt x="60959" y="189229"/>
                  </a:lnTo>
                  <a:lnTo>
                    <a:pt x="55880" y="191770"/>
                  </a:lnTo>
                  <a:lnTo>
                    <a:pt x="55880" y="190500"/>
                  </a:lnTo>
                  <a:lnTo>
                    <a:pt x="58419" y="186689"/>
                  </a:lnTo>
                  <a:lnTo>
                    <a:pt x="67309" y="184150"/>
                  </a:lnTo>
                  <a:lnTo>
                    <a:pt x="80009" y="182879"/>
                  </a:lnTo>
                  <a:lnTo>
                    <a:pt x="95250" y="181610"/>
                  </a:lnTo>
                  <a:lnTo>
                    <a:pt x="110490" y="182879"/>
                  </a:lnTo>
                  <a:lnTo>
                    <a:pt x="124459" y="187960"/>
                  </a:lnTo>
                  <a:lnTo>
                    <a:pt x="138430" y="193039"/>
                  </a:lnTo>
                  <a:lnTo>
                    <a:pt x="149859" y="199389"/>
                  </a:lnTo>
                  <a:lnTo>
                    <a:pt x="160019" y="207010"/>
                  </a:lnTo>
                  <a:lnTo>
                    <a:pt x="170180" y="214629"/>
                  </a:lnTo>
                  <a:lnTo>
                    <a:pt x="180340" y="223520"/>
                  </a:lnTo>
                  <a:lnTo>
                    <a:pt x="189230" y="234950"/>
                  </a:lnTo>
                  <a:lnTo>
                    <a:pt x="198119" y="245110"/>
                  </a:lnTo>
                  <a:lnTo>
                    <a:pt x="200659" y="260350"/>
                  </a:lnTo>
                  <a:lnTo>
                    <a:pt x="200659" y="276860"/>
                  </a:lnTo>
                  <a:lnTo>
                    <a:pt x="196850" y="294639"/>
                  </a:lnTo>
                  <a:lnTo>
                    <a:pt x="191769" y="312420"/>
                  </a:lnTo>
                  <a:lnTo>
                    <a:pt x="185419" y="330200"/>
                  </a:lnTo>
                  <a:lnTo>
                    <a:pt x="179069" y="347979"/>
                  </a:lnTo>
                  <a:lnTo>
                    <a:pt x="170180" y="360679"/>
                  </a:lnTo>
                  <a:lnTo>
                    <a:pt x="160019" y="370839"/>
                  </a:lnTo>
                  <a:lnTo>
                    <a:pt x="148590" y="378460"/>
                  </a:lnTo>
                  <a:lnTo>
                    <a:pt x="134619" y="387350"/>
                  </a:lnTo>
                  <a:lnTo>
                    <a:pt x="118109" y="394970"/>
                  </a:lnTo>
                  <a:lnTo>
                    <a:pt x="100330" y="403860"/>
                  </a:lnTo>
                  <a:lnTo>
                    <a:pt x="83819" y="406400"/>
                  </a:lnTo>
                  <a:lnTo>
                    <a:pt x="68580" y="405129"/>
                  </a:lnTo>
                  <a:lnTo>
                    <a:pt x="54609" y="401320"/>
                  </a:lnTo>
                  <a:lnTo>
                    <a:pt x="41909" y="394970"/>
                  </a:lnTo>
                  <a:lnTo>
                    <a:pt x="30480" y="387350"/>
                  </a:lnTo>
                  <a:lnTo>
                    <a:pt x="20319" y="377189"/>
                  </a:lnTo>
                  <a:lnTo>
                    <a:pt x="16509" y="367029"/>
                  </a:lnTo>
                  <a:lnTo>
                    <a:pt x="16509" y="358139"/>
                  </a:lnTo>
                  <a:lnTo>
                    <a:pt x="25400" y="3314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6896100" y="7759700"/>
              <a:ext cx="431801" cy="605791"/>
            </a:xfrm>
            <a:custGeom>
              <a:avLst/>
              <a:gdLst/>
              <a:ahLst/>
              <a:cxnLst/>
              <a:rect l="0" t="0" r="0" b="0"/>
              <a:pathLst>
                <a:path w="431801" h="605791">
                  <a:moveTo>
                    <a:pt x="0" y="406400"/>
                  </a:moveTo>
                  <a:lnTo>
                    <a:pt x="20319" y="412750"/>
                  </a:lnTo>
                  <a:lnTo>
                    <a:pt x="29209" y="417830"/>
                  </a:lnTo>
                  <a:lnTo>
                    <a:pt x="38100" y="424180"/>
                  </a:lnTo>
                  <a:lnTo>
                    <a:pt x="45719" y="430530"/>
                  </a:lnTo>
                  <a:lnTo>
                    <a:pt x="54609" y="439419"/>
                  </a:lnTo>
                  <a:lnTo>
                    <a:pt x="63500" y="449580"/>
                  </a:lnTo>
                  <a:lnTo>
                    <a:pt x="72390" y="461009"/>
                  </a:lnTo>
                  <a:lnTo>
                    <a:pt x="81280" y="476250"/>
                  </a:lnTo>
                  <a:lnTo>
                    <a:pt x="92709" y="495300"/>
                  </a:lnTo>
                  <a:lnTo>
                    <a:pt x="104140" y="516890"/>
                  </a:lnTo>
                  <a:lnTo>
                    <a:pt x="115569" y="534669"/>
                  </a:lnTo>
                  <a:lnTo>
                    <a:pt x="128269" y="551180"/>
                  </a:lnTo>
                  <a:lnTo>
                    <a:pt x="140969" y="566419"/>
                  </a:lnTo>
                  <a:lnTo>
                    <a:pt x="153669" y="579119"/>
                  </a:lnTo>
                  <a:lnTo>
                    <a:pt x="168909" y="590550"/>
                  </a:lnTo>
                  <a:lnTo>
                    <a:pt x="184150" y="601980"/>
                  </a:lnTo>
                  <a:lnTo>
                    <a:pt x="198119" y="605790"/>
                  </a:lnTo>
                  <a:lnTo>
                    <a:pt x="209550" y="605790"/>
                  </a:lnTo>
                  <a:lnTo>
                    <a:pt x="219709" y="603250"/>
                  </a:lnTo>
                  <a:lnTo>
                    <a:pt x="228600" y="596900"/>
                  </a:lnTo>
                  <a:lnTo>
                    <a:pt x="241300" y="577850"/>
                  </a:lnTo>
                  <a:lnTo>
                    <a:pt x="248919" y="563880"/>
                  </a:lnTo>
                  <a:lnTo>
                    <a:pt x="256540" y="544830"/>
                  </a:lnTo>
                  <a:lnTo>
                    <a:pt x="264159" y="524509"/>
                  </a:lnTo>
                  <a:lnTo>
                    <a:pt x="271780" y="499109"/>
                  </a:lnTo>
                  <a:lnTo>
                    <a:pt x="279400" y="471169"/>
                  </a:lnTo>
                  <a:lnTo>
                    <a:pt x="288290" y="440690"/>
                  </a:lnTo>
                  <a:lnTo>
                    <a:pt x="294640" y="414019"/>
                  </a:lnTo>
                  <a:lnTo>
                    <a:pt x="306069" y="364490"/>
                  </a:lnTo>
                  <a:lnTo>
                    <a:pt x="313690" y="341630"/>
                  </a:lnTo>
                  <a:lnTo>
                    <a:pt x="320040" y="320040"/>
                  </a:lnTo>
                  <a:lnTo>
                    <a:pt x="327659" y="298450"/>
                  </a:lnTo>
                  <a:lnTo>
                    <a:pt x="344169" y="255269"/>
                  </a:lnTo>
                  <a:lnTo>
                    <a:pt x="351790" y="233680"/>
                  </a:lnTo>
                  <a:lnTo>
                    <a:pt x="359409" y="213359"/>
                  </a:lnTo>
                  <a:lnTo>
                    <a:pt x="364490" y="194309"/>
                  </a:lnTo>
                  <a:lnTo>
                    <a:pt x="369569" y="176530"/>
                  </a:lnTo>
                  <a:lnTo>
                    <a:pt x="377190" y="160019"/>
                  </a:lnTo>
                  <a:lnTo>
                    <a:pt x="383540" y="144780"/>
                  </a:lnTo>
                  <a:lnTo>
                    <a:pt x="391159" y="130809"/>
                  </a:lnTo>
                  <a:lnTo>
                    <a:pt x="398780" y="114300"/>
                  </a:lnTo>
                  <a:lnTo>
                    <a:pt x="407669" y="95250"/>
                  </a:lnTo>
                  <a:lnTo>
                    <a:pt x="4318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469900"/>
            <a:ext cx="95504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Example 2: Using Subtraction to Eliminate a Variable</a:t>
            </a:r>
          </a:p>
          <a:p>
            <a:endParaRPr lang="en-US" smtClean="0">
              <a:solidFill>
                <a:srgbClr val="000000"/>
              </a:solidFill>
              <a:latin typeface="Arial - 24"/>
            </a:endParaRP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4x + 3y = -2</a:t>
            </a: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5x + 3y = -2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14300" y="1701800"/>
            <a:ext cx="245110" cy="63501"/>
          </a:xfrm>
          <a:custGeom>
            <a:avLst/>
            <a:gdLst/>
            <a:ahLst/>
            <a:cxnLst/>
            <a:rect l="0" t="0" r="0" b="0"/>
            <a:pathLst>
              <a:path w="245110" h="63501">
                <a:moveTo>
                  <a:pt x="165100" y="63500"/>
                </a:moveTo>
                <a:lnTo>
                  <a:pt x="151129" y="49529"/>
                </a:lnTo>
                <a:lnTo>
                  <a:pt x="139700" y="45720"/>
                </a:lnTo>
                <a:lnTo>
                  <a:pt x="121920" y="43179"/>
                </a:lnTo>
                <a:lnTo>
                  <a:pt x="102870" y="41910"/>
                </a:lnTo>
                <a:lnTo>
                  <a:pt x="83820" y="40639"/>
                </a:lnTo>
                <a:lnTo>
                  <a:pt x="48260" y="39370"/>
                </a:lnTo>
                <a:lnTo>
                  <a:pt x="31750" y="35560"/>
                </a:lnTo>
                <a:lnTo>
                  <a:pt x="17779" y="30479"/>
                </a:lnTo>
                <a:lnTo>
                  <a:pt x="2539" y="25400"/>
                </a:lnTo>
                <a:lnTo>
                  <a:pt x="0" y="20320"/>
                </a:lnTo>
                <a:lnTo>
                  <a:pt x="6350" y="17779"/>
                </a:lnTo>
                <a:lnTo>
                  <a:pt x="16510" y="16510"/>
                </a:lnTo>
                <a:lnTo>
                  <a:pt x="27939" y="13970"/>
                </a:lnTo>
                <a:lnTo>
                  <a:pt x="39370" y="10160"/>
                </a:lnTo>
                <a:lnTo>
                  <a:pt x="52070" y="7620"/>
                </a:lnTo>
                <a:lnTo>
                  <a:pt x="66039" y="5079"/>
                </a:lnTo>
                <a:lnTo>
                  <a:pt x="80010" y="2539"/>
                </a:lnTo>
                <a:lnTo>
                  <a:pt x="96520" y="2539"/>
                </a:lnTo>
                <a:lnTo>
                  <a:pt x="113029" y="1270"/>
                </a:lnTo>
                <a:lnTo>
                  <a:pt x="151129" y="0"/>
                </a:lnTo>
                <a:lnTo>
                  <a:pt x="168909" y="1270"/>
                </a:lnTo>
                <a:lnTo>
                  <a:pt x="184150" y="3810"/>
                </a:lnTo>
                <a:lnTo>
                  <a:pt x="199390" y="6350"/>
                </a:lnTo>
                <a:lnTo>
                  <a:pt x="213359" y="11429"/>
                </a:lnTo>
                <a:lnTo>
                  <a:pt x="227329" y="17779"/>
                </a:lnTo>
                <a:lnTo>
                  <a:pt x="240029" y="24129"/>
                </a:lnTo>
                <a:lnTo>
                  <a:pt x="245109" y="26670"/>
                </a:lnTo>
                <a:lnTo>
                  <a:pt x="243840" y="24129"/>
                </a:lnTo>
                <a:lnTo>
                  <a:pt x="238759" y="20320"/>
                </a:lnTo>
                <a:lnTo>
                  <a:pt x="228600" y="17779"/>
                </a:lnTo>
                <a:lnTo>
                  <a:pt x="214629" y="16510"/>
                </a:lnTo>
                <a:lnTo>
                  <a:pt x="198120" y="15239"/>
                </a:lnTo>
                <a:lnTo>
                  <a:pt x="180340" y="13970"/>
                </a:lnTo>
                <a:lnTo>
                  <a:pt x="140970" y="13970"/>
                </a:lnTo>
                <a:lnTo>
                  <a:pt x="72389" y="12700"/>
                </a:lnTo>
                <a:lnTo>
                  <a:pt x="74929" y="12700"/>
                </a:lnTo>
                <a:lnTo>
                  <a:pt x="129540" y="12700"/>
                </a:lnTo>
                <a:lnTo>
                  <a:pt x="148590" y="15239"/>
                </a:lnTo>
                <a:lnTo>
                  <a:pt x="168909" y="20320"/>
                </a:lnTo>
                <a:lnTo>
                  <a:pt x="187959" y="26670"/>
                </a:lnTo>
                <a:lnTo>
                  <a:pt x="199390" y="27939"/>
                </a:lnTo>
                <a:lnTo>
                  <a:pt x="203200" y="25400"/>
                </a:lnTo>
                <a:lnTo>
                  <a:pt x="203200" y="21589"/>
                </a:lnTo>
                <a:lnTo>
                  <a:pt x="199390" y="16510"/>
                </a:lnTo>
                <a:lnTo>
                  <a:pt x="191770" y="12700"/>
                </a:lnTo>
                <a:lnTo>
                  <a:pt x="182879" y="8889"/>
                </a:lnTo>
                <a:lnTo>
                  <a:pt x="172720" y="7620"/>
                </a:lnTo>
                <a:lnTo>
                  <a:pt x="161290" y="7620"/>
                </a:lnTo>
                <a:lnTo>
                  <a:pt x="149859" y="8889"/>
                </a:lnTo>
                <a:lnTo>
                  <a:pt x="137159" y="10160"/>
                </a:lnTo>
                <a:lnTo>
                  <a:pt x="121920" y="11429"/>
                </a:lnTo>
                <a:lnTo>
                  <a:pt x="63500" y="127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54000" y="2235200"/>
            <a:ext cx="2451101" cy="58421"/>
          </a:xfrm>
          <a:custGeom>
            <a:avLst/>
            <a:gdLst/>
            <a:ahLst/>
            <a:cxnLst/>
            <a:rect l="0" t="0" r="0" b="0"/>
            <a:pathLst>
              <a:path w="2451101" h="58421">
                <a:moveTo>
                  <a:pt x="0" y="38100"/>
                </a:moveTo>
                <a:lnTo>
                  <a:pt x="26670" y="38100"/>
                </a:lnTo>
                <a:lnTo>
                  <a:pt x="41909" y="40639"/>
                </a:lnTo>
                <a:lnTo>
                  <a:pt x="58420" y="45720"/>
                </a:lnTo>
                <a:lnTo>
                  <a:pt x="77470" y="52070"/>
                </a:lnTo>
                <a:lnTo>
                  <a:pt x="99059" y="55879"/>
                </a:lnTo>
                <a:lnTo>
                  <a:pt x="124459" y="58420"/>
                </a:lnTo>
                <a:lnTo>
                  <a:pt x="175259" y="58420"/>
                </a:lnTo>
                <a:lnTo>
                  <a:pt x="198119" y="54610"/>
                </a:lnTo>
                <a:lnTo>
                  <a:pt x="220980" y="49529"/>
                </a:lnTo>
                <a:lnTo>
                  <a:pt x="245109" y="45720"/>
                </a:lnTo>
                <a:lnTo>
                  <a:pt x="269240" y="43179"/>
                </a:lnTo>
                <a:lnTo>
                  <a:pt x="293369" y="41910"/>
                </a:lnTo>
                <a:lnTo>
                  <a:pt x="340359" y="39370"/>
                </a:lnTo>
                <a:lnTo>
                  <a:pt x="361950" y="39370"/>
                </a:lnTo>
                <a:lnTo>
                  <a:pt x="384809" y="36829"/>
                </a:lnTo>
                <a:lnTo>
                  <a:pt x="408940" y="34289"/>
                </a:lnTo>
                <a:lnTo>
                  <a:pt x="434340" y="31750"/>
                </a:lnTo>
                <a:lnTo>
                  <a:pt x="458469" y="29210"/>
                </a:lnTo>
                <a:lnTo>
                  <a:pt x="483869" y="27939"/>
                </a:lnTo>
                <a:lnTo>
                  <a:pt x="530859" y="26670"/>
                </a:lnTo>
                <a:lnTo>
                  <a:pt x="595630" y="25400"/>
                </a:lnTo>
                <a:lnTo>
                  <a:pt x="651510" y="25400"/>
                </a:lnTo>
                <a:lnTo>
                  <a:pt x="675639" y="22860"/>
                </a:lnTo>
                <a:lnTo>
                  <a:pt x="695960" y="17779"/>
                </a:lnTo>
                <a:lnTo>
                  <a:pt x="713739" y="11429"/>
                </a:lnTo>
                <a:lnTo>
                  <a:pt x="731519" y="7620"/>
                </a:lnTo>
                <a:lnTo>
                  <a:pt x="748030" y="5079"/>
                </a:lnTo>
                <a:lnTo>
                  <a:pt x="765810" y="3810"/>
                </a:lnTo>
                <a:lnTo>
                  <a:pt x="784860" y="2539"/>
                </a:lnTo>
                <a:lnTo>
                  <a:pt x="847089" y="1270"/>
                </a:lnTo>
                <a:lnTo>
                  <a:pt x="1316989" y="0"/>
                </a:lnTo>
                <a:lnTo>
                  <a:pt x="1336039" y="2539"/>
                </a:lnTo>
                <a:lnTo>
                  <a:pt x="1351280" y="7620"/>
                </a:lnTo>
                <a:lnTo>
                  <a:pt x="1366519" y="13970"/>
                </a:lnTo>
                <a:lnTo>
                  <a:pt x="1384300" y="17779"/>
                </a:lnTo>
                <a:lnTo>
                  <a:pt x="1402079" y="20320"/>
                </a:lnTo>
                <a:lnTo>
                  <a:pt x="1422400" y="21589"/>
                </a:lnTo>
                <a:lnTo>
                  <a:pt x="1441450" y="22860"/>
                </a:lnTo>
                <a:lnTo>
                  <a:pt x="1502410" y="24129"/>
                </a:lnTo>
                <a:lnTo>
                  <a:pt x="1751329" y="25400"/>
                </a:lnTo>
                <a:lnTo>
                  <a:pt x="1769110" y="22860"/>
                </a:lnTo>
                <a:lnTo>
                  <a:pt x="1784350" y="17779"/>
                </a:lnTo>
                <a:lnTo>
                  <a:pt x="1799589" y="11429"/>
                </a:lnTo>
                <a:lnTo>
                  <a:pt x="1818639" y="7620"/>
                </a:lnTo>
                <a:lnTo>
                  <a:pt x="1841500" y="5079"/>
                </a:lnTo>
                <a:lnTo>
                  <a:pt x="1866900" y="3810"/>
                </a:lnTo>
                <a:lnTo>
                  <a:pt x="1893570" y="2539"/>
                </a:lnTo>
                <a:lnTo>
                  <a:pt x="1949450" y="1270"/>
                </a:lnTo>
                <a:lnTo>
                  <a:pt x="2240279" y="0"/>
                </a:lnTo>
                <a:lnTo>
                  <a:pt x="2259329" y="2539"/>
                </a:lnTo>
                <a:lnTo>
                  <a:pt x="2277110" y="7620"/>
                </a:lnTo>
                <a:lnTo>
                  <a:pt x="2292350" y="13970"/>
                </a:lnTo>
                <a:lnTo>
                  <a:pt x="2312670" y="17779"/>
                </a:lnTo>
                <a:lnTo>
                  <a:pt x="2336800" y="20320"/>
                </a:lnTo>
                <a:lnTo>
                  <a:pt x="2362200" y="21589"/>
                </a:lnTo>
                <a:lnTo>
                  <a:pt x="2383789" y="24129"/>
                </a:lnTo>
                <a:lnTo>
                  <a:pt x="2401570" y="27939"/>
                </a:lnTo>
                <a:lnTo>
                  <a:pt x="2451100" y="381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17500" y="2514600"/>
            <a:ext cx="762001" cy="279401"/>
            <a:chOff x="317500" y="2514600"/>
            <a:chExt cx="762001" cy="279401"/>
          </a:xfrm>
        </p:grpSpPr>
        <p:sp>
          <p:nvSpPr>
            <p:cNvPr id="5" name="Freeform 4"/>
            <p:cNvSpPr/>
            <p:nvPr/>
          </p:nvSpPr>
          <p:spPr>
            <a:xfrm>
              <a:off x="317500" y="2604770"/>
              <a:ext cx="177801" cy="11431"/>
            </a:xfrm>
            <a:custGeom>
              <a:avLst/>
              <a:gdLst/>
              <a:ahLst/>
              <a:cxnLst/>
              <a:rect l="0" t="0" r="0" b="0"/>
              <a:pathLst>
                <a:path w="177801" h="11431">
                  <a:moveTo>
                    <a:pt x="0" y="11430"/>
                  </a:moveTo>
                  <a:lnTo>
                    <a:pt x="26670" y="5080"/>
                  </a:lnTo>
                  <a:lnTo>
                    <a:pt x="41909" y="2540"/>
                  </a:lnTo>
                  <a:lnTo>
                    <a:pt x="58420" y="1269"/>
                  </a:lnTo>
                  <a:lnTo>
                    <a:pt x="77470" y="0"/>
                  </a:lnTo>
                  <a:lnTo>
                    <a:pt x="93980" y="1269"/>
                  </a:lnTo>
                  <a:lnTo>
                    <a:pt x="177800" y="114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749300" y="2540000"/>
              <a:ext cx="254001" cy="254001"/>
            </a:xfrm>
            <a:custGeom>
              <a:avLst/>
              <a:gdLst/>
              <a:ahLst/>
              <a:cxnLst/>
              <a:rect l="0" t="0" r="0" b="0"/>
              <a:pathLst>
                <a:path w="254001" h="254001">
                  <a:moveTo>
                    <a:pt x="0" y="0"/>
                  </a:moveTo>
                  <a:lnTo>
                    <a:pt x="26669" y="6350"/>
                  </a:lnTo>
                  <a:lnTo>
                    <a:pt x="39369" y="13970"/>
                  </a:lnTo>
                  <a:lnTo>
                    <a:pt x="52069" y="25400"/>
                  </a:lnTo>
                  <a:lnTo>
                    <a:pt x="63500" y="38100"/>
                  </a:lnTo>
                  <a:lnTo>
                    <a:pt x="74930" y="50800"/>
                  </a:lnTo>
                  <a:lnTo>
                    <a:pt x="85089" y="63500"/>
                  </a:lnTo>
                  <a:lnTo>
                    <a:pt x="95250" y="76200"/>
                  </a:lnTo>
                  <a:lnTo>
                    <a:pt x="105410" y="91439"/>
                  </a:lnTo>
                  <a:lnTo>
                    <a:pt x="128269" y="128270"/>
                  </a:lnTo>
                  <a:lnTo>
                    <a:pt x="139700" y="143510"/>
                  </a:lnTo>
                  <a:lnTo>
                    <a:pt x="149860" y="156210"/>
                  </a:lnTo>
                  <a:lnTo>
                    <a:pt x="158750" y="167639"/>
                  </a:lnTo>
                  <a:lnTo>
                    <a:pt x="166369" y="179070"/>
                  </a:lnTo>
                  <a:lnTo>
                    <a:pt x="172719" y="191770"/>
                  </a:lnTo>
                  <a:lnTo>
                    <a:pt x="179069" y="204470"/>
                  </a:lnTo>
                  <a:lnTo>
                    <a:pt x="185419" y="214629"/>
                  </a:lnTo>
                  <a:lnTo>
                    <a:pt x="193039" y="224789"/>
                  </a:lnTo>
                  <a:lnTo>
                    <a:pt x="254000" y="254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800100" y="2514600"/>
              <a:ext cx="279401" cy="279401"/>
            </a:xfrm>
            <a:custGeom>
              <a:avLst/>
              <a:gdLst/>
              <a:ahLst/>
              <a:cxnLst/>
              <a:rect l="0" t="0" r="0" b="0"/>
              <a:pathLst>
                <a:path w="279401" h="279401">
                  <a:moveTo>
                    <a:pt x="279400" y="0"/>
                  </a:moveTo>
                  <a:lnTo>
                    <a:pt x="252730" y="0"/>
                  </a:lnTo>
                  <a:lnTo>
                    <a:pt x="241300" y="2539"/>
                  </a:lnTo>
                  <a:lnTo>
                    <a:pt x="231139" y="7620"/>
                  </a:lnTo>
                  <a:lnTo>
                    <a:pt x="222250" y="13970"/>
                  </a:lnTo>
                  <a:lnTo>
                    <a:pt x="212089" y="21589"/>
                  </a:lnTo>
                  <a:lnTo>
                    <a:pt x="200660" y="31750"/>
                  </a:lnTo>
                  <a:lnTo>
                    <a:pt x="189230" y="41910"/>
                  </a:lnTo>
                  <a:lnTo>
                    <a:pt x="177800" y="53339"/>
                  </a:lnTo>
                  <a:lnTo>
                    <a:pt x="167639" y="64770"/>
                  </a:lnTo>
                  <a:lnTo>
                    <a:pt x="158750" y="77470"/>
                  </a:lnTo>
                  <a:lnTo>
                    <a:pt x="151130" y="91439"/>
                  </a:lnTo>
                  <a:lnTo>
                    <a:pt x="144780" y="105410"/>
                  </a:lnTo>
                  <a:lnTo>
                    <a:pt x="138430" y="121920"/>
                  </a:lnTo>
                  <a:lnTo>
                    <a:pt x="129539" y="135889"/>
                  </a:lnTo>
                  <a:lnTo>
                    <a:pt x="116839" y="149860"/>
                  </a:lnTo>
                  <a:lnTo>
                    <a:pt x="41910" y="224789"/>
                  </a:lnTo>
                  <a:lnTo>
                    <a:pt x="0" y="279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2800" y="1270000"/>
            <a:ext cx="685801" cy="812801"/>
            <a:chOff x="812800" y="1270000"/>
            <a:chExt cx="685801" cy="812801"/>
          </a:xfrm>
        </p:grpSpPr>
        <p:sp>
          <p:nvSpPr>
            <p:cNvPr id="9" name="Freeform 8"/>
            <p:cNvSpPr/>
            <p:nvPr/>
          </p:nvSpPr>
          <p:spPr>
            <a:xfrm>
              <a:off x="812800" y="1308100"/>
              <a:ext cx="685801" cy="774701"/>
            </a:xfrm>
            <a:custGeom>
              <a:avLst/>
              <a:gdLst/>
              <a:ahLst/>
              <a:cxnLst/>
              <a:rect l="0" t="0" r="0" b="0"/>
              <a:pathLst>
                <a:path w="685801" h="774701">
                  <a:moveTo>
                    <a:pt x="685800" y="0"/>
                  </a:moveTo>
                  <a:lnTo>
                    <a:pt x="665480" y="13969"/>
                  </a:lnTo>
                  <a:lnTo>
                    <a:pt x="647700" y="31750"/>
                  </a:lnTo>
                  <a:lnTo>
                    <a:pt x="629919" y="52069"/>
                  </a:lnTo>
                  <a:lnTo>
                    <a:pt x="618489" y="60960"/>
                  </a:lnTo>
                  <a:lnTo>
                    <a:pt x="607060" y="71119"/>
                  </a:lnTo>
                  <a:lnTo>
                    <a:pt x="586739" y="91439"/>
                  </a:lnTo>
                  <a:lnTo>
                    <a:pt x="566419" y="116839"/>
                  </a:lnTo>
                  <a:lnTo>
                    <a:pt x="543560" y="147319"/>
                  </a:lnTo>
                  <a:lnTo>
                    <a:pt x="530860" y="161289"/>
                  </a:lnTo>
                  <a:lnTo>
                    <a:pt x="515619" y="175260"/>
                  </a:lnTo>
                  <a:lnTo>
                    <a:pt x="500380" y="189230"/>
                  </a:lnTo>
                  <a:lnTo>
                    <a:pt x="486410" y="201930"/>
                  </a:lnTo>
                  <a:lnTo>
                    <a:pt x="458469" y="228600"/>
                  </a:lnTo>
                  <a:lnTo>
                    <a:pt x="445769" y="242569"/>
                  </a:lnTo>
                  <a:lnTo>
                    <a:pt x="433069" y="257810"/>
                  </a:lnTo>
                  <a:lnTo>
                    <a:pt x="374650" y="328929"/>
                  </a:lnTo>
                  <a:lnTo>
                    <a:pt x="361950" y="346710"/>
                  </a:lnTo>
                  <a:lnTo>
                    <a:pt x="353060" y="361950"/>
                  </a:lnTo>
                  <a:lnTo>
                    <a:pt x="345439" y="377189"/>
                  </a:lnTo>
                  <a:lnTo>
                    <a:pt x="335280" y="392429"/>
                  </a:lnTo>
                  <a:lnTo>
                    <a:pt x="321310" y="408939"/>
                  </a:lnTo>
                  <a:lnTo>
                    <a:pt x="307339" y="424179"/>
                  </a:lnTo>
                  <a:lnTo>
                    <a:pt x="297180" y="439420"/>
                  </a:lnTo>
                  <a:lnTo>
                    <a:pt x="288289" y="453389"/>
                  </a:lnTo>
                  <a:lnTo>
                    <a:pt x="280669" y="467360"/>
                  </a:lnTo>
                  <a:lnTo>
                    <a:pt x="270510" y="481329"/>
                  </a:lnTo>
                  <a:lnTo>
                    <a:pt x="257810" y="494029"/>
                  </a:lnTo>
                  <a:lnTo>
                    <a:pt x="243839" y="508000"/>
                  </a:lnTo>
                  <a:lnTo>
                    <a:pt x="232410" y="521970"/>
                  </a:lnTo>
                  <a:lnTo>
                    <a:pt x="220980" y="537210"/>
                  </a:lnTo>
                  <a:lnTo>
                    <a:pt x="210819" y="552450"/>
                  </a:lnTo>
                  <a:lnTo>
                    <a:pt x="199389" y="567689"/>
                  </a:lnTo>
                  <a:lnTo>
                    <a:pt x="187960" y="581660"/>
                  </a:lnTo>
                  <a:lnTo>
                    <a:pt x="176530" y="595629"/>
                  </a:lnTo>
                  <a:lnTo>
                    <a:pt x="154939" y="617220"/>
                  </a:lnTo>
                  <a:lnTo>
                    <a:pt x="138430" y="638810"/>
                  </a:lnTo>
                  <a:lnTo>
                    <a:pt x="125730" y="661670"/>
                  </a:lnTo>
                  <a:lnTo>
                    <a:pt x="111760" y="683260"/>
                  </a:lnTo>
                  <a:lnTo>
                    <a:pt x="96519" y="701039"/>
                  </a:lnTo>
                  <a:lnTo>
                    <a:pt x="80010" y="718820"/>
                  </a:lnTo>
                  <a:lnTo>
                    <a:pt x="59689" y="740410"/>
                  </a:lnTo>
                  <a:lnTo>
                    <a:pt x="0" y="774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876300" y="1270000"/>
              <a:ext cx="558801" cy="812801"/>
            </a:xfrm>
            <a:custGeom>
              <a:avLst/>
              <a:gdLst/>
              <a:ahLst/>
              <a:cxnLst/>
              <a:rect l="0" t="0" r="0" b="0"/>
              <a:pathLst>
                <a:path w="558801" h="812801">
                  <a:moveTo>
                    <a:pt x="0" y="0"/>
                  </a:moveTo>
                  <a:lnTo>
                    <a:pt x="13969" y="20319"/>
                  </a:lnTo>
                  <a:lnTo>
                    <a:pt x="27939" y="38100"/>
                  </a:lnTo>
                  <a:lnTo>
                    <a:pt x="35560" y="45719"/>
                  </a:lnTo>
                  <a:lnTo>
                    <a:pt x="48260" y="67310"/>
                  </a:lnTo>
                  <a:lnTo>
                    <a:pt x="59689" y="88900"/>
                  </a:lnTo>
                  <a:lnTo>
                    <a:pt x="73660" y="107950"/>
                  </a:lnTo>
                  <a:lnTo>
                    <a:pt x="82550" y="119380"/>
                  </a:lnTo>
                  <a:lnTo>
                    <a:pt x="104139" y="142239"/>
                  </a:lnTo>
                  <a:lnTo>
                    <a:pt x="115569" y="154939"/>
                  </a:lnTo>
                  <a:lnTo>
                    <a:pt x="124460" y="170180"/>
                  </a:lnTo>
                  <a:lnTo>
                    <a:pt x="133350" y="185419"/>
                  </a:lnTo>
                  <a:lnTo>
                    <a:pt x="146050" y="199389"/>
                  </a:lnTo>
                  <a:lnTo>
                    <a:pt x="158750" y="213360"/>
                  </a:lnTo>
                  <a:lnTo>
                    <a:pt x="173989" y="227330"/>
                  </a:lnTo>
                  <a:lnTo>
                    <a:pt x="185419" y="240030"/>
                  </a:lnTo>
                  <a:lnTo>
                    <a:pt x="194310" y="252730"/>
                  </a:lnTo>
                  <a:lnTo>
                    <a:pt x="200660" y="266700"/>
                  </a:lnTo>
                  <a:lnTo>
                    <a:pt x="212089" y="280669"/>
                  </a:lnTo>
                  <a:lnTo>
                    <a:pt x="224789" y="295910"/>
                  </a:lnTo>
                  <a:lnTo>
                    <a:pt x="238760" y="311150"/>
                  </a:lnTo>
                  <a:lnTo>
                    <a:pt x="252730" y="328930"/>
                  </a:lnTo>
                  <a:lnTo>
                    <a:pt x="265430" y="347980"/>
                  </a:lnTo>
                  <a:lnTo>
                    <a:pt x="309880" y="415289"/>
                  </a:lnTo>
                  <a:lnTo>
                    <a:pt x="332739" y="447039"/>
                  </a:lnTo>
                  <a:lnTo>
                    <a:pt x="355600" y="477520"/>
                  </a:lnTo>
                  <a:lnTo>
                    <a:pt x="374650" y="505460"/>
                  </a:lnTo>
                  <a:lnTo>
                    <a:pt x="382269" y="521970"/>
                  </a:lnTo>
                  <a:lnTo>
                    <a:pt x="388619" y="539750"/>
                  </a:lnTo>
                  <a:lnTo>
                    <a:pt x="394969" y="558800"/>
                  </a:lnTo>
                  <a:lnTo>
                    <a:pt x="401319" y="574039"/>
                  </a:lnTo>
                  <a:lnTo>
                    <a:pt x="416560" y="599439"/>
                  </a:lnTo>
                  <a:lnTo>
                    <a:pt x="440689" y="636270"/>
                  </a:lnTo>
                  <a:lnTo>
                    <a:pt x="461010" y="664210"/>
                  </a:lnTo>
                  <a:lnTo>
                    <a:pt x="482600" y="694689"/>
                  </a:lnTo>
                  <a:lnTo>
                    <a:pt x="501650" y="722629"/>
                  </a:lnTo>
                  <a:lnTo>
                    <a:pt x="510539" y="734060"/>
                  </a:lnTo>
                  <a:lnTo>
                    <a:pt x="519430" y="744220"/>
                  </a:lnTo>
                  <a:lnTo>
                    <a:pt x="535939" y="765810"/>
                  </a:lnTo>
                  <a:lnTo>
                    <a:pt x="542289" y="777239"/>
                  </a:lnTo>
                  <a:lnTo>
                    <a:pt x="558800" y="812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58900" y="2578100"/>
            <a:ext cx="279401" cy="152401"/>
            <a:chOff x="1358900" y="2578100"/>
            <a:chExt cx="279401" cy="152401"/>
          </a:xfrm>
        </p:grpSpPr>
        <p:sp>
          <p:nvSpPr>
            <p:cNvPr id="12" name="Freeform 11"/>
            <p:cNvSpPr/>
            <p:nvPr/>
          </p:nvSpPr>
          <p:spPr>
            <a:xfrm>
              <a:off x="1358900" y="2578100"/>
              <a:ext cx="279401" cy="25401"/>
            </a:xfrm>
            <a:custGeom>
              <a:avLst/>
              <a:gdLst/>
              <a:ahLst/>
              <a:cxnLst/>
              <a:rect l="0" t="0" r="0" b="0"/>
              <a:pathLst>
                <a:path w="279401" h="25401">
                  <a:moveTo>
                    <a:pt x="0" y="0"/>
                  </a:moveTo>
                  <a:lnTo>
                    <a:pt x="20319" y="13970"/>
                  </a:lnTo>
                  <a:lnTo>
                    <a:pt x="33019" y="17779"/>
                  </a:lnTo>
                  <a:lnTo>
                    <a:pt x="49530" y="20320"/>
                  </a:lnTo>
                  <a:lnTo>
                    <a:pt x="66039" y="21589"/>
                  </a:lnTo>
                  <a:lnTo>
                    <a:pt x="85089" y="22860"/>
                  </a:lnTo>
                  <a:lnTo>
                    <a:pt x="124460" y="24129"/>
                  </a:lnTo>
                  <a:lnTo>
                    <a:pt x="224789" y="25400"/>
                  </a:lnTo>
                  <a:lnTo>
                    <a:pt x="2794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397000" y="2705100"/>
              <a:ext cx="215901" cy="25401"/>
            </a:xfrm>
            <a:custGeom>
              <a:avLst/>
              <a:gdLst/>
              <a:ahLst/>
              <a:cxnLst/>
              <a:rect l="0" t="0" r="0" b="0"/>
              <a:pathLst>
                <a:path w="215901" h="25401">
                  <a:moveTo>
                    <a:pt x="0" y="25400"/>
                  </a:moveTo>
                  <a:lnTo>
                    <a:pt x="13969" y="11429"/>
                  </a:lnTo>
                  <a:lnTo>
                    <a:pt x="24130" y="7620"/>
                  </a:lnTo>
                  <a:lnTo>
                    <a:pt x="39369" y="5079"/>
                  </a:lnTo>
                  <a:lnTo>
                    <a:pt x="55880" y="3810"/>
                  </a:lnTo>
                  <a:lnTo>
                    <a:pt x="73660" y="2539"/>
                  </a:lnTo>
                  <a:lnTo>
                    <a:pt x="92710" y="1270"/>
                  </a:lnTo>
                  <a:lnTo>
                    <a:pt x="133350" y="1270"/>
                  </a:lnTo>
                  <a:lnTo>
                    <a:pt x="2159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 14"/>
          <p:cNvSpPr/>
          <p:nvPr/>
        </p:nvSpPr>
        <p:spPr>
          <a:xfrm>
            <a:off x="1918970" y="2387600"/>
            <a:ext cx="313691" cy="424180"/>
          </a:xfrm>
          <a:custGeom>
            <a:avLst/>
            <a:gdLst/>
            <a:ahLst/>
            <a:cxnLst/>
            <a:rect l="0" t="0" r="0" b="0"/>
            <a:pathLst>
              <a:path w="313691" h="424180">
                <a:moveTo>
                  <a:pt x="138430" y="0"/>
                </a:moveTo>
                <a:lnTo>
                  <a:pt x="118109" y="6350"/>
                </a:lnTo>
                <a:lnTo>
                  <a:pt x="109219" y="13970"/>
                </a:lnTo>
                <a:lnTo>
                  <a:pt x="100330" y="25400"/>
                </a:lnTo>
                <a:lnTo>
                  <a:pt x="92709" y="38100"/>
                </a:lnTo>
                <a:lnTo>
                  <a:pt x="71119" y="71120"/>
                </a:lnTo>
                <a:lnTo>
                  <a:pt x="49530" y="106679"/>
                </a:lnTo>
                <a:lnTo>
                  <a:pt x="30480" y="135889"/>
                </a:lnTo>
                <a:lnTo>
                  <a:pt x="24130" y="151129"/>
                </a:lnTo>
                <a:lnTo>
                  <a:pt x="20319" y="167639"/>
                </a:lnTo>
                <a:lnTo>
                  <a:pt x="16509" y="182879"/>
                </a:lnTo>
                <a:lnTo>
                  <a:pt x="13969" y="198120"/>
                </a:lnTo>
                <a:lnTo>
                  <a:pt x="10159" y="213360"/>
                </a:lnTo>
                <a:lnTo>
                  <a:pt x="6350" y="226060"/>
                </a:lnTo>
                <a:lnTo>
                  <a:pt x="3809" y="245110"/>
                </a:lnTo>
                <a:lnTo>
                  <a:pt x="2540" y="267970"/>
                </a:lnTo>
                <a:lnTo>
                  <a:pt x="0" y="316229"/>
                </a:lnTo>
                <a:lnTo>
                  <a:pt x="0" y="361950"/>
                </a:lnTo>
                <a:lnTo>
                  <a:pt x="3809" y="379729"/>
                </a:lnTo>
                <a:lnTo>
                  <a:pt x="10159" y="393700"/>
                </a:lnTo>
                <a:lnTo>
                  <a:pt x="19050" y="406400"/>
                </a:lnTo>
                <a:lnTo>
                  <a:pt x="34290" y="415289"/>
                </a:lnTo>
                <a:lnTo>
                  <a:pt x="55880" y="420370"/>
                </a:lnTo>
                <a:lnTo>
                  <a:pt x="78740" y="424179"/>
                </a:lnTo>
                <a:lnTo>
                  <a:pt x="101600" y="421639"/>
                </a:lnTo>
                <a:lnTo>
                  <a:pt x="123190" y="414020"/>
                </a:lnTo>
                <a:lnTo>
                  <a:pt x="146050" y="402589"/>
                </a:lnTo>
                <a:lnTo>
                  <a:pt x="161290" y="391160"/>
                </a:lnTo>
                <a:lnTo>
                  <a:pt x="173990" y="379729"/>
                </a:lnTo>
                <a:lnTo>
                  <a:pt x="182880" y="367029"/>
                </a:lnTo>
                <a:lnTo>
                  <a:pt x="191769" y="356870"/>
                </a:lnTo>
                <a:lnTo>
                  <a:pt x="200659" y="346710"/>
                </a:lnTo>
                <a:lnTo>
                  <a:pt x="209550" y="336550"/>
                </a:lnTo>
                <a:lnTo>
                  <a:pt x="220980" y="326389"/>
                </a:lnTo>
                <a:lnTo>
                  <a:pt x="234950" y="314960"/>
                </a:lnTo>
                <a:lnTo>
                  <a:pt x="248919" y="303529"/>
                </a:lnTo>
                <a:lnTo>
                  <a:pt x="262890" y="288289"/>
                </a:lnTo>
                <a:lnTo>
                  <a:pt x="276859" y="270510"/>
                </a:lnTo>
                <a:lnTo>
                  <a:pt x="289559" y="252729"/>
                </a:lnTo>
                <a:lnTo>
                  <a:pt x="298450" y="234950"/>
                </a:lnTo>
                <a:lnTo>
                  <a:pt x="304800" y="217170"/>
                </a:lnTo>
                <a:lnTo>
                  <a:pt x="308609" y="199389"/>
                </a:lnTo>
                <a:lnTo>
                  <a:pt x="311150" y="181610"/>
                </a:lnTo>
                <a:lnTo>
                  <a:pt x="312419" y="161289"/>
                </a:lnTo>
                <a:lnTo>
                  <a:pt x="313690" y="142239"/>
                </a:lnTo>
                <a:lnTo>
                  <a:pt x="309880" y="124460"/>
                </a:lnTo>
                <a:lnTo>
                  <a:pt x="303530" y="107950"/>
                </a:lnTo>
                <a:lnTo>
                  <a:pt x="295909" y="92710"/>
                </a:lnTo>
                <a:lnTo>
                  <a:pt x="287019" y="80010"/>
                </a:lnTo>
                <a:lnTo>
                  <a:pt x="278130" y="68579"/>
                </a:lnTo>
                <a:lnTo>
                  <a:pt x="269240" y="58420"/>
                </a:lnTo>
                <a:lnTo>
                  <a:pt x="261619" y="49529"/>
                </a:lnTo>
                <a:lnTo>
                  <a:pt x="252730" y="39370"/>
                </a:lnTo>
                <a:lnTo>
                  <a:pt x="243840" y="30479"/>
                </a:lnTo>
                <a:lnTo>
                  <a:pt x="231140" y="24129"/>
                </a:lnTo>
                <a:lnTo>
                  <a:pt x="215900" y="20320"/>
                </a:lnTo>
                <a:lnTo>
                  <a:pt x="198119" y="17779"/>
                </a:lnTo>
                <a:lnTo>
                  <a:pt x="180340" y="16510"/>
                </a:lnTo>
                <a:lnTo>
                  <a:pt x="160019" y="15239"/>
                </a:lnTo>
                <a:lnTo>
                  <a:pt x="100330" y="127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79400" y="2532379"/>
            <a:ext cx="2120901" cy="972822"/>
            <a:chOff x="279400" y="2532379"/>
            <a:chExt cx="2120901" cy="972822"/>
          </a:xfrm>
        </p:grpSpPr>
        <p:sp>
          <p:nvSpPr>
            <p:cNvPr id="16" name="Freeform 15"/>
            <p:cNvSpPr/>
            <p:nvPr/>
          </p:nvSpPr>
          <p:spPr>
            <a:xfrm>
              <a:off x="279400" y="2882900"/>
              <a:ext cx="863601" cy="34290"/>
            </a:xfrm>
            <a:custGeom>
              <a:avLst/>
              <a:gdLst/>
              <a:ahLst/>
              <a:cxnLst/>
              <a:rect l="0" t="0" r="0" b="0"/>
              <a:pathLst>
                <a:path w="863601" h="34290">
                  <a:moveTo>
                    <a:pt x="0" y="0"/>
                  </a:moveTo>
                  <a:lnTo>
                    <a:pt x="20320" y="6350"/>
                  </a:lnTo>
                  <a:lnTo>
                    <a:pt x="31750" y="8889"/>
                  </a:lnTo>
                  <a:lnTo>
                    <a:pt x="45720" y="10160"/>
                  </a:lnTo>
                  <a:lnTo>
                    <a:pt x="59690" y="11429"/>
                  </a:lnTo>
                  <a:lnTo>
                    <a:pt x="95250" y="11429"/>
                  </a:lnTo>
                  <a:lnTo>
                    <a:pt x="175259" y="12700"/>
                  </a:lnTo>
                  <a:lnTo>
                    <a:pt x="193040" y="15239"/>
                  </a:lnTo>
                  <a:lnTo>
                    <a:pt x="208280" y="20320"/>
                  </a:lnTo>
                  <a:lnTo>
                    <a:pt x="223519" y="26670"/>
                  </a:lnTo>
                  <a:lnTo>
                    <a:pt x="240030" y="30479"/>
                  </a:lnTo>
                  <a:lnTo>
                    <a:pt x="255269" y="33020"/>
                  </a:lnTo>
                  <a:lnTo>
                    <a:pt x="271780" y="34289"/>
                  </a:lnTo>
                  <a:lnTo>
                    <a:pt x="287019" y="33020"/>
                  </a:lnTo>
                  <a:lnTo>
                    <a:pt x="300990" y="29210"/>
                  </a:lnTo>
                  <a:lnTo>
                    <a:pt x="314959" y="24129"/>
                  </a:lnTo>
                  <a:lnTo>
                    <a:pt x="331469" y="20320"/>
                  </a:lnTo>
                  <a:lnTo>
                    <a:pt x="349250" y="17779"/>
                  </a:lnTo>
                  <a:lnTo>
                    <a:pt x="368300" y="16510"/>
                  </a:lnTo>
                  <a:lnTo>
                    <a:pt x="387350" y="15239"/>
                  </a:lnTo>
                  <a:lnTo>
                    <a:pt x="421640" y="13970"/>
                  </a:lnTo>
                  <a:lnTo>
                    <a:pt x="521969" y="12700"/>
                  </a:lnTo>
                  <a:lnTo>
                    <a:pt x="612139" y="12700"/>
                  </a:lnTo>
                  <a:lnTo>
                    <a:pt x="633730" y="11429"/>
                  </a:lnTo>
                  <a:lnTo>
                    <a:pt x="654050" y="8889"/>
                  </a:lnTo>
                  <a:lnTo>
                    <a:pt x="673100" y="6350"/>
                  </a:lnTo>
                  <a:lnTo>
                    <a:pt x="695960" y="3810"/>
                  </a:lnTo>
                  <a:lnTo>
                    <a:pt x="720089" y="2539"/>
                  </a:lnTo>
                  <a:lnTo>
                    <a:pt x="746760" y="1270"/>
                  </a:lnTo>
                  <a:lnTo>
                    <a:pt x="772160" y="2539"/>
                  </a:lnTo>
                  <a:lnTo>
                    <a:pt x="795019" y="5079"/>
                  </a:lnTo>
                  <a:lnTo>
                    <a:pt x="8636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95300" y="3147060"/>
              <a:ext cx="241301" cy="15241"/>
            </a:xfrm>
            <a:custGeom>
              <a:avLst/>
              <a:gdLst/>
              <a:ahLst/>
              <a:cxnLst/>
              <a:rect l="0" t="0" r="0" b="0"/>
              <a:pathLst>
                <a:path w="241301" h="15241">
                  <a:moveTo>
                    <a:pt x="0" y="15240"/>
                  </a:moveTo>
                  <a:lnTo>
                    <a:pt x="13969" y="1269"/>
                  </a:lnTo>
                  <a:lnTo>
                    <a:pt x="21590" y="0"/>
                  </a:lnTo>
                  <a:lnTo>
                    <a:pt x="31750" y="2540"/>
                  </a:lnTo>
                  <a:lnTo>
                    <a:pt x="41909" y="6350"/>
                  </a:lnTo>
                  <a:lnTo>
                    <a:pt x="55880" y="10160"/>
                  </a:lnTo>
                  <a:lnTo>
                    <a:pt x="72390" y="11429"/>
                  </a:lnTo>
                  <a:lnTo>
                    <a:pt x="91440" y="12700"/>
                  </a:lnTo>
                  <a:lnTo>
                    <a:pt x="110490" y="13969"/>
                  </a:lnTo>
                  <a:lnTo>
                    <a:pt x="149859" y="13969"/>
                  </a:lnTo>
                  <a:lnTo>
                    <a:pt x="241300" y="152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863600" y="3098800"/>
              <a:ext cx="38101" cy="342901"/>
            </a:xfrm>
            <a:custGeom>
              <a:avLst/>
              <a:gdLst/>
              <a:ahLst/>
              <a:cxnLst/>
              <a:rect l="0" t="0" r="0" b="0"/>
              <a:pathLst>
                <a:path w="38101" h="342901">
                  <a:moveTo>
                    <a:pt x="0" y="0"/>
                  </a:moveTo>
                  <a:lnTo>
                    <a:pt x="6350" y="20320"/>
                  </a:lnTo>
                  <a:lnTo>
                    <a:pt x="11430" y="29210"/>
                  </a:lnTo>
                  <a:lnTo>
                    <a:pt x="17780" y="38100"/>
                  </a:lnTo>
                  <a:lnTo>
                    <a:pt x="24130" y="45720"/>
                  </a:lnTo>
                  <a:lnTo>
                    <a:pt x="29210" y="59689"/>
                  </a:lnTo>
                  <a:lnTo>
                    <a:pt x="31750" y="74929"/>
                  </a:lnTo>
                  <a:lnTo>
                    <a:pt x="34289" y="92710"/>
                  </a:lnTo>
                  <a:lnTo>
                    <a:pt x="35560" y="110489"/>
                  </a:lnTo>
                  <a:lnTo>
                    <a:pt x="36830" y="130810"/>
                  </a:lnTo>
                  <a:lnTo>
                    <a:pt x="36830" y="170179"/>
                  </a:lnTo>
                  <a:lnTo>
                    <a:pt x="38100" y="342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778000" y="2921000"/>
              <a:ext cx="622301" cy="38101"/>
            </a:xfrm>
            <a:custGeom>
              <a:avLst/>
              <a:gdLst/>
              <a:ahLst/>
              <a:cxnLst/>
              <a:rect l="0" t="0" r="0" b="0"/>
              <a:pathLst>
                <a:path w="622301" h="38101">
                  <a:moveTo>
                    <a:pt x="0" y="0"/>
                  </a:moveTo>
                  <a:lnTo>
                    <a:pt x="13970" y="13970"/>
                  </a:lnTo>
                  <a:lnTo>
                    <a:pt x="27939" y="17779"/>
                  </a:lnTo>
                  <a:lnTo>
                    <a:pt x="46989" y="20320"/>
                  </a:lnTo>
                  <a:lnTo>
                    <a:pt x="68579" y="21589"/>
                  </a:lnTo>
                  <a:lnTo>
                    <a:pt x="93979" y="22860"/>
                  </a:lnTo>
                  <a:lnTo>
                    <a:pt x="148589" y="24129"/>
                  </a:lnTo>
                  <a:lnTo>
                    <a:pt x="170179" y="26670"/>
                  </a:lnTo>
                  <a:lnTo>
                    <a:pt x="190500" y="29210"/>
                  </a:lnTo>
                  <a:lnTo>
                    <a:pt x="207010" y="31750"/>
                  </a:lnTo>
                  <a:lnTo>
                    <a:pt x="228600" y="34289"/>
                  </a:lnTo>
                  <a:lnTo>
                    <a:pt x="252729" y="35560"/>
                  </a:lnTo>
                  <a:lnTo>
                    <a:pt x="306070" y="36829"/>
                  </a:lnTo>
                  <a:lnTo>
                    <a:pt x="527050" y="38100"/>
                  </a:lnTo>
                  <a:lnTo>
                    <a:pt x="622300" y="38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892300" y="3136900"/>
              <a:ext cx="190501" cy="1"/>
            </a:xfrm>
            <a:custGeom>
              <a:avLst/>
              <a:gdLst/>
              <a:ahLst/>
              <a:cxnLst/>
              <a:rect l="0" t="0" r="0" b="0"/>
              <a:pathLst>
                <a:path w="190501" h="1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260600" y="3073400"/>
              <a:ext cx="12701" cy="431801"/>
            </a:xfrm>
            <a:custGeom>
              <a:avLst/>
              <a:gdLst/>
              <a:ahLst/>
              <a:cxnLst/>
              <a:rect l="0" t="0" r="0" b="0"/>
              <a:pathLst>
                <a:path w="12701" h="431801">
                  <a:moveTo>
                    <a:pt x="12700" y="0"/>
                  </a:moveTo>
                  <a:lnTo>
                    <a:pt x="12700" y="322579"/>
                  </a:lnTo>
                  <a:lnTo>
                    <a:pt x="11429" y="341629"/>
                  </a:lnTo>
                  <a:lnTo>
                    <a:pt x="0" y="431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09269" y="2532379"/>
              <a:ext cx="290832" cy="731522"/>
            </a:xfrm>
            <a:custGeom>
              <a:avLst/>
              <a:gdLst/>
              <a:ahLst/>
              <a:cxnLst/>
              <a:rect l="0" t="0" r="0" b="0"/>
              <a:pathLst>
                <a:path w="290832" h="731522">
                  <a:moveTo>
                    <a:pt x="87631" y="7621"/>
                  </a:moveTo>
                  <a:lnTo>
                    <a:pt x="87631" y="96521"/>
                  </a:lnTo>
                  <a:lnTo>
                    <a:pt x="90171" y="113031"/>
                  </a:lnTo>
                  <a:lnTo>
                    <a:pt x="95250" y="128271"/>
                  </a:lnTo>
                  <a:lnTo>
                    <a:pt x="101600" y="143510"/>
                  </a:lnTo>
                  <a:lnTo>
                    <a:pt x="102871" y="148591"/>
                  </a:lnTo>
                  <a:lnTo>
                    <a:pt x="100331" y="148591"/>
                  </a:lnTo>
                  <a:lnTo>
                    <a:pt x="96521" y="143510"/>
                  </a:lnTo>
                  <a:lnTo>
                    <a:pt x="87631" y="123191"/>
                  </a:lnTo>
                  <a:lnTo>
                    <a:pt x="83821" y="110491"/>
                  </a:lnTo>
                  <a:lnTo>
                    <a:pt x="77471" y="97791"/>
                  </a:lnTo>
                  <a:lnTo>
                    <a:pt x="71121" y="83821"/>
                  </a:lnTo>
                  <a:lnTo>
                    <a:pt x="63500" y="71121"/>
                  </a:lnTo>
                  <a:lnTo>
                    <a:pt x="55881" y="59691"/>
                  </a:lnTo>
                  <a:lnTo>
                    <a:pt x="48261" y="49531"/>
                  </a:lnTo>
                  <a:lnTo>
                    <a:pt x="40640" y="39371"/>
                  </a:lnTo>
                  <a:lnTo>
                    <a:pt x="33021" y="29210"/>
                  </a:lnTo>
                  <a:lnTo>
                    <a:pt x="27940" y="17781"/>
                  </a:lnTo>
                  <a:lnTo>
                    <a:pt x="21590" y="6350"/>
                  </a:lnTo>
                  <a:lnTo>
                    <a:pt x="15240" y="1271"/>
                  </a:lnTo>
                  <a:lnTo>
                    <a:pt x="8890" y="0"/>
                  </a:lnTo>
                  <a:lnTo>
                    <a:pt x="1271" y="2541"/>
                  </a:lnTo>
                  <a:lnTo>
                    <a:pt x="0" y="11431"/>
                  </a:lnTo>
                  <a:lnTo>
                    <a:pt x="3811" y="24131"/>
                  </a:lnTo>
                  <a:lnTo>
                    <a:pt x="17781" y="57150"/>
                  </a:lnTo>
                  <a:lnTo>
                    <a:pt x="58421" y="156210"/>
                  </a:lnTo>
                  <a:lnTo>
                    <a:pt x="71121" y="190500"/>
                  </a:lnTo>
                  <a:lnTo>
                    <a:pt x="83821" y="223521"/>
                  </a:lnTo>
                  <a:lnTo>
                    <a:pt x="97790" y="261621"/>
                  </a:lnTo>
                  <a:lnTo>
                    <a:pt x="105411" y="279400"/>
                  </a:lnTo>
                  <a:lnTo>
                    <a:pt x="121921" y="314960"/>
                  </a:lnTo>
                  <a:lnTo>
                    <a:pt x="129540" y="334010"/>
                  </a:lnTo>
                  <a:lnTo>
                    <a:pt x="134621" y="353060"/>
                  </a:lnTo>
                  <a:lnTo>
                    <a:pt x="139700" y="373381"/>
                  </a:lnTo>
                  <a:lnTo>
                    <a:pt x="147321" y="391160"/>
                  </a:lnTo>
                  <a:lnTo>
                    <a:pt x="153671" y="407671"/>
                  </a:lnTo>
                  <a:lnTo>
                    <a:pt x="161290" y="422910"/>
                  </a:lnTo>
                  <a:lnTo>
                    <a:pt x="168911" y="439421"/>
                  </a:lnTo>
                  <a:lnTo>
                    <a:pt x="194311" y="495300"/>
                  </a:lnTo>
                  <a:lnTo>
                    <a:pt x="210821" y="530860"/>
                  </a:lnTo>
                  <a:lnTo>
                    <a:pt x="217171" y="547371"/>
                  </a:lnTo>
                  <a:lnTo>
                    <a:pt x="223521" y="562610"/>
                  </a:lnTo>
                  <a:lnTo>
                    <a:pt x="228600" y="576581"/>
                  </a:lnTo>
                  <a:lnTo>
                    <a:pt x="234950" y="595631"/>
                  </a:lnTo>
                  <a:lnTo>
                    <a:pt x="250190" y="643891"/>
                  </a:lnTo>
                  <a:lnTo>
                    <a:pt x="257811" y="664210"/>
                  </a:lnTo>
                  <a:lnTo>
                    <a:pt x="266700" y="681991"/>
                  </a:lnTo>
                  <a:lnTo>
                    <a:pt x="290831" y="7315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38200" y="3822700"/>
            <a:ext cx="660401" cy="431801"/>
            <a:chOff x="838200" y="3822700"/>
            <a:chExt cx="660401" cy="431801"/>
          </a:xfrm>
        </p:grpSpPr>
        <p:sp>
          <p:nvSpPr>
            <p:cNvPr id="24" name="Freeform 23"/>
            <p:cNvSpPr/>
            <p:nvPr/>
          </p:nvSpPr>
          <p:spPr>
            <a:xfrm>
              <a:off x="863600" y="3822700"/>
              <a:ext cx="215901" cy="393701"/>
            </a:xfrm>
            <a:custGeom>
              <a:avLst/>
              <a:gdLst/>
              <a:ahLst/>
              <a:cxnLst/>
              <a:rect l="0" t="0" r="0" b="0"/>
              <a:pathLst>
                <a:path w="215901" h="393701">
                  <a:moveTo>
                    <a:pt x="0" y="0"/>
                  </a:moveTo>
                  <a:lnTo>
                    <a:pt x="6350" y="20320"/>
                  </a:lnTo>
                  <a:lnTo>
                    <a:pt x="11430" y="29209"/>
                  </a:lnTo>
                  <a:lnTo>
                    <a:pt x="17780" y="38100"/>
                  </a:lnTo>
                  <a:lnTo>
                    <a:pt x="24130" y="45720"/>
                  </a:lnTo>
                  <a:lnTo>
                    <a:pt x="31750" y="54609"/>
                  </a:lnTo>
                  <a:lnTo>
                    <a:pt x="39369" y="63500"/>
                  </a:lnTo>
                  <a:lnTo>
                    <a:pt x="46989" y="72390"/>
                  </a:lnTo>
                  <a:lnTo>
                    <a:pt x="54610" y="87629"/>
                  </a:lnTo>
                  <a:lnTo>
                    <a:pt x="59689" y="107950"/>
                  </a:lnTo>
                  <a:lnTo>
                    <a:pt x="66039" y="130809"/>
                  </a:lnTo>
                  <a:lnTo>
                    <a:pt x="72389" y="151129"/>
                  </a:lnTo>
                  <a:lnTo>
                    <a:pt x="78739" y="168909"/>
                  </a:lnTo>
                  <a:lnTo>
                    <a:pt x="86360" y="184150"/>
                  </a:lnTo>
                  <a:lnTo>
                    <a:pt x="93980" y="198120"/>
                  </a:lnTo>
                  <a:lnTo>
                    <a:pt x="102869" y="209550"/>
                  </a:lnTo>
                  <a:lnTo>
                    <a:pt x="110489" y="219709"/>
                  </a:lnTo>
                  <a:lnTo>
                    <a:pt x="118110" y="233679"/>
                  </a:lnTo>
                  <a:lnTo>
                    <a:pt x="123189" y="250190"/>
                  </a:lnTo>
                  <a:lnTo>
                    <a:pt x="128269" y="269240"/>
                  </a:lnTo>
                  <a:lnTo>
                    <a:pt x="138430" y="284479"/>
                  </a:lnTo>
                  <a:lnTo>
                    <a:pt x="149860" y="299720"/>
                  </a:lnTo>
                  <a:lnTo>
                    <a:pt x="163830" y="314959"/>
                  </a:lnTo>
                  <a:lnTo>
                    <a:pt x="175260" y="328929"/>
                  </a:lnTo>
                  <a:lnTo>
                    <a:pt x="185419" y="345440"/>
                  </a:lnTo>
                  <a:lnTo>
                    <a:pt x="215900" y="393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38200" y="3848100"/>
              <a:ext cx="279401" cy="406401"/>
            </a:xfrm>
            <a:custGeom>
              <a:avLst/>
              <a:gdLst/>
              <a:ahLst/>
              <a:cxnLst/>
              <a:rect l="0" t="0" r="0" b="0"/>
              <a:pathLst>
                <a:path w="279401" h="406401">
                  <a:moveTo>
                    <a:pt x="279400" y="0"/>
                  </a:moveTo>
                  <a:lnTo>
                    <a:pt x="265430" y="20320"/>
                  </a:lnTo>
                  <a:lnTo>
                    <a:pt x="260350" y="33020"/>
                  </a:lnTo>
                  <a:lnTo>
                    <a:pt x="255269" y="49529"/>
                  </a:lnTo>
                  <a:lnTo>
                    <a:pt x="250189" y="66040"/>
                  </a:lnTo>
                  <a:lnTo>
                    <a:pt x="245110" y="83820"/>
                  </a:lnTo>
                  <a:lnTo>
                    <a:pt x="237489" y="101600"/>
                  </a:lnTo>
                  <a:lnTo>
                    <a:pt x="231139" y="118109"/>
                  </a:lnTo>
                  <a:lnTo>
                    <a:pt x="219710" y="133350"/>
                  </a:lnTo>
                  <a:lnTo>
                    <a:pt x="207010" y="148590"/>
                  </a:lnTo>
                  <a:lnTo>
                    <a:pt x="193039" y="162559"/>
                  </a:lnTo>
                  <a:lnTo>
                    <a:pt x="182880" y="176529"/>
                  </a:lnTo>
                  <a:lnTo>
                    <a:pt x="173989" y="189229"/>
                  </a:lnTo>
                  <a:lnTo>
                    <a:pt x="166369" y="201929"/>
                  </a:lnTo>
                  <a:lnTo>
                    <a:pt x="143510" y="247650"/>
                  </a:lnTo>
                  <a:lnTo>
                    <a:pt x="133350" y="262890"/>
                  </a:lnTo>
                  <a:lnTo>
                    <a:pt x="123189" y="276859"/>
                  </a:lnTo>
                  <a:lnTo>
                    <a:pt x="111760" y="290829"/>
                  </a:lnTo>
                  <a:lnTo>
                    <a:pt x="101600" y="302259"/>
                  </a:lnTo>
                  <a:lnTo>
                    <a:pt x="91439" y="312420"/>
                  </a:lnTo>
                  <a:lnTo>
                    <a:pt x="73660" y="332740"/>
                  </a:lnTo>
                  <a:lnTo>
                    <a:pt x="55880" y="350520"/>
                  </a:lnTo>
                  <a:lnTo>
                    <a:pt x="48260" y="360679"/>
                  </a:lnTo>
                  <a:lnTo>
                    <a:pt x="41910" y="372109"/>
                  </a:lnTo>
                  <a:lnTo>
                    <a:pt x="0" y="406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333500" y="39370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0"/>
                  </a:moveTo>
                  <a:lnTo>
                    <a:pt x="34289" y="0"/>
                  </a:lnTo>
                  <a:lnTo>
                    <a:pt x="48260" y="1270"/>
                  </a:lnTo>
                  <a:lnTo>
                    <a:pt x="60960" y="3809"/>
                  </a:lnTo>
                  <a:lnTo>
                    <a:pt x="74930" y="6350"/>
                  </a:lnTo>
                  <a:lnTo>
                    <a:pt x="88900" y="8890"/>
                  </a:lnTo>
                  <a:lnTo>
                    <a:pt x="105410" y="10159"/>
                  </a:lnTo>
                  <a:lnTo>
                    <a:pt x="1651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308100" y="407670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0"/>
                  </a:moveTo>
                  <a:lnTo>
                    <a:pt x="26669" y="0"/>
                  </a:lnTo>
                  <a:lnTo>
                    <a:pt x="41910" y="2540"/>
                  </a:lnTo>
                  <a:lnTo>
                    <a:pt x="58419" y="7620"/>
                  </a:lnTo>
                  <a:lnTo>
                    <a:pt x="77469" y="13970"/>
                  </a:lnTo>
                  <a:lnTo>
                    <a:pt x="96519" y="17779"/>
                  </a:lnTo>
                  <a:lnTo>
                    <a:pt x="116839" y="20320"/>
                  </a:lnTo>
                  <a:lnTo>
                    <a:pt x="1778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Freeform 28"/>
          <p:cNvSpPr/>
          <p:nvPr/>
        </p:nvSpPr>
        <p:spPr>
          <a:xfrm>
            <a:off x="1708150" y="3667759"/>
            <a:ext cx="369571" cy="464821"/>
          </a:xfrm>
          <a:custGeom>
            <a:avLst/>
            <a:gdLst/>
            <a:ahLst/>
            <a:cxnLst/>
            <a:rect l="0" t="0" r="0" b="0"/>
            <a:pathLst>
              <a:path w="369571" h="464821">
                <a:moveTo>
                  <a:pt x="95250" y="53341"/>
                </a:moveTo>
                <a:lnTo>
                  <a:pt x="74929" y="59691"/>
                </a:lnTo>
                <a:lnTo>
                  <a:pt x="66039" y="64770"/>
                </a:lnTo>
                <a:lnTo>
                  <a:pt x="57150" y="71120"/>
                </a:lnTo>
                <a:lnTo>
                  <a:pt x="49529" y="77470"/>
                </a:lnTo>
                <a:lnTo>
                  <a:pt x="40639" y="92711"/>
                </a:lnTo>
                <a:lnTo>
                  <a:pt x="31750" y="111761"/>
                </a:lnTo>
                <a:lnTo>
                  <a:pt x="22860" y="134620"/>
                </a:lnTo>
                <a:lnTo>
                  <a:pt x="17779" y="161291"/>
                </a:lnTo>
                <a:lnTo>
                  <a:pt x="13970" y="190500"/>
                </a:lnTo>
                <a:lnTo>
                  <a:pt x="11429" y="220981"/>
                </a:lnTo>
                <a:lnTo>
                  <a:pt x="8889" y="246381"/>
                </a:lnTo>
                <a:lnTo>
                  <a:pt x="5079" y="269241"/>
                </a:lnTo>
                <a:lnTo>
                  <a:pt x="1270" y="290831"/>
                </a:lnTo>
                <a:lnTo>
                  <a:pt x="0" y="308611"/>
                </a:lnTo>
                <a:lnTo>
                  <a:pt x="1270" y="325120"/>
                </a:lnTo>
                <a:lnTo>
                  <a:pt x="2539" y="340361"/>
                </a:lnTo>
                <a:lnTo>
                  <a:pt x="6350" y="358141"/>
                </a:lnTo>
                <a:lnTo>
                  <a:pt x="12700" y="375920"/>
                </a:lnTo>
                <a:lnTo>
                  <a:pt x="19050" y="394970"/>
                </a:lnTo>
                <a:lnTo>
                  <a:pt x="25400" y="412750"/>
                </a:lnTo>
                <a:lnTo>
                  <a:pt x="33020" y="427991"/>
                </a:lnTo>
                <a:lnTo>
                  <a:pt x="41910" y="443231"/>
                </a:lnTo>
                <a:lnTo>
                  <a:pt x="53339" y="453391"/>
                </a:lnTo>
                <a:lnTo>
                  <a:pt x="68579" y="459741"/>
                </a:lnTo>
                <a:lnTo>
                  <a:pt x="86360" y="463550"/>
                </a:lnTo>
                <a:lnTo>
                  <a:pt x="104139" y="464820"/>
                </a:lnTo>
                <a:lnTo>
                  <a:pt x="124460" y="464820"/>
                </a:lnTo>
                <a:lnTo>
                  <a:pt x="144779" y="463550"/>
                </a:lnTo>
                <a:lnTo>
                  <a:pt x="161289" y="455931"/>
                </a:lnTo>
                <a:lnTo>
                  <a:pt x="177800" y="445770"/>
                </a:lnTo>
                <a:lnTo>
                  <a:pt x="193039" y="434341"/>
                </a:lnTo>
                <a:lnTo>
                  <a:pt x="205739" y="421641"/>
                </a:lnTo>
                <a:lnTo>
                  <a:pt x="217170" y="408941"/>
                </a:lnTo>
                <a:lnTo>
                  <a:pt x="227329" y="396241"/>
                </a:lnTo>
                <a:lnTo>
                  <a:pt x="237489" y="383541"/>
                </a:lnTo>
                <a:lnTo>
                  <a:pt x="261620" y="358141"/>
                </a:lnTo>
                <a:lnTo>
                  <a:pt x="273050" y="344170"/>
                </a:lnTo>
                <a:lnTo>
                  <a:pt x="283210" y="328931"/>
                </a:lnTo>
                <a:lnTo>
                  <a:pt x="292100" y="313691"/>
                </a:lnTo>
                <a:lnTo>
                  <a:pt x="300989" y="295911"/>
                </a:lnTo>
                <a:lnTo>
                  <a:pt x="309879" y="276861"/>
                </a:lnTo>
                <a:lnTo>
                  <a:pt x="318770" y="257811"/>
                </a:lnTo>
                <a:lnTo>
                  <a:pt x="326389" y="240031"/>
                </a:lnTo>
                <a:lnTo>
                  <a:pt x="332739" y="224791"/>
                </a:lnTo>
                <a:lnTo>
                  <a:pt x="337820" y="209550"/>
                </a:lnTo>
                <a:lnTo>
                  <a:pt x="344170" y="194311"/>
                </a:lnTo>
                <a:lnTo>
                  <a:pt x="351789" y="177800"/>
                </a:lnTo>
                <a:lnTo>
                  <a:pt x="359410" y="162561"/>
                </a:lnTo>
                <a:lnTo>
                  <a:pt x="364489" y="144781"/>
                </a:lnTo>
                <a:lnTo>
                  <a:pt x="368300" y="125731"/>
                </a:lnTo>
                <a:lnTo>
                  <a:pt x="369570" y="105411"/>
                </a:lnTo>
                <a:lnTo>
                  <a:pt x="367029" y="83820"/>
                </a:lnTo>
                <a:lnTo>
                  <a:pt x="361950" y="60961"/>
                </a:lnTo>
                <a:lnTo>
                  <a:pt x="353060" y="36831"/>
                </a:lnTo>
                <a:lnTo>
                  <a:pt x="341629" y="21591"/>
                </a:lnTo>
                <a:lnTo>
                  <a:pt x="328929" y="11431"/>
                </a:lnTo>
                <a:lnTo>
                  <a:pt x="314960" y="3811"/>
                </a:lnTo>
                <a:lnTo>
                  <a:pt x="298450" y="0"/>
                </a:lnTo>
                <a:lnTo>
                  <a:pt x="279400" y="0"/>
                </a:lnTo>
                <a:lnTo>
                  <a:pt x="260350" y="1270"/>
                </a:lnTo>
                <a:lnTo>
                  <a:pt x="243839" y="3811"/>
                </a:lnTo>
                <a:lnTo>
                  <a:pt x="228600" y="8891"/>
                </a:lnTo>
                <a:lnTo>
                  <a:pt x="213360" y="15241"/>
                </a:lnTo>
                <a:lnTo>
                  <a:pt x="181610" y="30481"/>
                </a:lnTo>
                <a:lnTo>
                  <a:pt x="133350" y="5334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4254500" y="1219200"/>
            <a:ext cx="3911601" cy="774701"/>
            <a:chOff x="4254500" y="1219200"/>
            <a:chExt cx="3911601" cy="774701"/>
          </a:xfrm>
        </p:grpSpPr>
        <p:sp>
          <p:nvSpPr>
            <p:cNvPr id="30" name="Freeform 29"/>
            <p:cNvSpPr/>
            <p:nvPr/>
          </p:nvSpPr>
          <p:spPr>
            <a:xfrm>
              <a:off x="4254500" y="1371600"/>
              <a:ext cx="215901" cy="241301"/>
            </a:xfrm>
            <a:custGeom>
              <a:avLst/>
              <a:gdLst/>
              <a:ahLst/>
              <a:cxnLst/>
              <a:rect l="0" t="0" r="0" b="0"/>
              <a:pathLst>
                <a:path w="215901" h="241301">
                  <a:moveTo>
                    <a:pt x="0" y="0"/>
                  </a:moveTo>
                  <a:lnTo>
                    <a:pt x="0" y="205739"/>
                  </a:lnTo>
                  <a:lnTo>
                    <a:pt x="2540" y="214630"/>
                  </a:lnTo>
                  <a:lnTo>
                    <a:pt x="7620" y="217169"/>
                  </a:lnTo>
                  <a:lnTo>
                    <a:pt x="13970" y="217169"/>
                  </a:lnTo>
                  <a:lnTo>
                    <a:pt x="24129" y="217169"/>
                  </a:lnTo>
                  <a:lnTo>
                    <a:pt x="73659" y="215900"/>
                  </a:lnTo>
                  <a:lnTo>
                    <a:pt x="113029" y="215900"/>
                  </a:lnTo>
                  <a:lnTo>
                    <a:pt x="130809" y="218439"/>
                  </a:lnTo>
                  <a:lnTo>
                    <a:pt x="146050" y="223519"/>
                  </a:lnTo>
                  <a:lnTo>
                    <a:pt x="215900" y="241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445000" y="1371600"/>
              <a:ext cx="38101" cy="368301"/>
            </a:xfrm>
            <a:custGeom>
              <a:avLst/>
              <a:gdLst/>
              <a:ahLst/>
              <a:cxnLst/>
              <a:rect l="0" t="0" r="0" b="0"/>
              <a:pathLst>
                <a:path w="38101" h="368301">
                  <a:moveTo>
                    <a:pt x="0" y="0"/>
                  </a:moveTo>
                  <a:lnTo>
                    <a:pt x="0" y="26669"/>
                  </a:lnTo>
                  <a:lnTo>
                    <a:pt x="2540" y="41910"/>
                  </a:lnTo>
                  <a:lnTo>
                    <a:pt x="7620" y="58419"/>
                  </a:lnTo>
                  <a:lnTo>
                    <a:pt x="13970" y="77469"/>
                  </a:lnTo>
                  <a:lnTo>
                    <a:pt x="17779" y="97789"/>
                  </a:lnTo>
                  <a:lnTo>
                    <a:pt x="20320" y="120650"/>
                  </a:lnTo>
                  <a:lnTo>
                    <a:pt x="21590" y="143510"/>
                  </a:lnTo>
                  <a:lnTo>
                    <a:pt x="22859" y="167639"/>
                  </a:lnTo>
                  <a:lnTo>
                    <a:pt x="24129" y="217169"/>
                  </a:lnTo>
                  <a:lnTo>
                    <a:pt x="26670" y="237489"/>
                  </a:lnTo>
                  <a:lnTo>
                    <a:pt x="29209" y="256539"/>
                  </a:lnTo>
                  <a:lnTo>
                    <a:pt x="31750" y="271779"/>
                  </a:lnTo>
                  <a:lnTo>
                    <a:pt x="34290" y="289560"/>
                  </a:lnTo>
                  <a:lnTo>
                    <a:pt x="35559" y="308610"/>
                  </a:lnTo>
                  <a:lnTo>
                    <a:pt x="38100" y="368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749800" y="1333500"/>
              <a:ext cx="63501" cy="444501"/>
            </a:xfrm>
            <a:custGeom>
              <a:avLst/>
              <a:gdLst/>
              <a:ahLst/>
              <a:cxnLst/>
              <a:rect l="0" t="0" r="0" b="0"/>
              <a:pathLst>
                <a:path w="63501" h="444501">
                  <a:moveTo>
                    <a:pt x="38100" y="0"/>
                  </a:moveTo>
                  <a:lnTo>
                    <a:pt x="24129" y="20319"/>
                  </a:lnTo>
                  <a:lnTo>
                    <a:pt x="20320" y="31750"/>
                  </a:lnTo>
                  <a:lnTo>
                    <a:pt x="17779" y="45719"/>
                  </a:lnTo>
                  <a:lnTo>
                    <a:pt x="16509" y="59689"/>
                  </a:lnTo>
                  <a:lnTo>
                    <a:pt x="13970" y="73660"/>
                  </a:lnTo>
                  <a:lnTo>
                    <a:pt x="10159" y="87630"/>
                  </a:lnTo>
                  <a:lnTo>
                    <a:pt x="7620" y="100330"/>
                  </a:lnTo>
                  <a:lnTo>
                    <a:pt x="5079" y="119380"/>
                  </a:lnTo>
                  <a:lnTo>
                    <a:pt x="2540" y="140969"/>
                  </a:lnTo>
                  <a:lnTo>
                    <a:pt x="2540" y="166369"/>
                  </a:lnTo>
                  <a:lnTo>
                    <a:pt x="1270" y="219710"/>
                  </a:lnTo>
                  <a:lnTo>
                    <a:pt x="0" y="321310"/>
                  </a:lnTo>
                  <a:lnTo>
                    <a:pt x="1270" y="341629"/>
                  </a:lnTo>
                  <a:lnTo>
                    <a:pt x="3809" y="359410"/>
                  </a:lnTo>
                  <a:lnTo>
                    <a:pt x="6350" y="374650"/>
                  </a:lnTo>
                  <a:lnTo>
                    <a:pt x="11429" y="388620"/>
                  </a:lnTo>
                  <a:lnTo>
                    <a:pt x="17779" y="400050"/>
                  </a:lnTo>
                  <a:lnTo>
                    <a:pt x="63500" y="444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031740" y="1422400"/>
              <a:ext cx="218440" cy="297180"/>
            </a:xfrm>
            <a:custGeom>
              <a:avLst/>
              <a:gdLst/>
              <a:ahLst/>
              <a:cxnLst/>
              <a:rect l="0" t="0" r="0" b="0"/>
              <a:pathLst>
                <a:path w="218440" h="297180">
                  <a:moveTo>
                    <a:pt x="60960" y="0"/>
                  </a:moveTo>
                  <a:lnTo>
                    <a:pt x="25400" y="53339"/>
                  </a:lnTo>
                  <a:lnTo>
                    <a:pt x="20319" y="66039"/>
                  </a:lnTo>
                  <a:lnTo>
                    <a:pt x="16510" y="81280"/>
                  </a:lnTo>
                  <a:lnTo>
                    <a:pt x="15239" y="96519"/>
                  </a:lnTo>
                  <a:lnTo>
                    <a:pt x="11430" y="110489"/>
                  </a:lnTo>
                  <a:lnTo>
                    <a:pt x="8889" y="124460"/>
                  </a:lnTo>
                  <a:lnTo>
                    <a:pt x="5080" y="138430"/>
                  </a:lnTo>
                  <a:lnTo>
                    <a:pt x="2539" y="152400"/>
                  </a:lnTo>
                  <a:lnTo>
                    <a:pt x="1269" y="167639"/>
                  </a:lnTo>
                  <a:lnTo>
                    <a:pt x="0" y="184150"/>
                  </a:lnTo>
                  <a:lnTo>
                    <a:pt x="0" y="201930"/>
                  </a:lnTo>
                  <a:lnTo>
                    <a:pt x="2539" y="220979"/>
                  </a:lnTo>
                  <a:lnTo>
                    <a:pt x="5080" y="240029"/>
                  </a:lnTo>
                  <a:lnTo>
                    <a:pt x="12700" y="257810"/>
                  </a:lnTo>
                  <a:lnTo>
                    <a:pt x="22860" y="273050"/>
                  </a:lnTo>
                  <a:lnTo>
                    <a:pt x="35560" y="288289"/>
                  </a:lnTo>
                  <a:lnTo>
                    <a:pt x="50800" y="294639"/>
                  </a:lnTo>
                  <a:lnTo>
                    <a:pt x="68580" y="297179"/>
                  </a:lnTo>
                  <a:lnTo>
                    <a:pt x="87630" y="295910"/>
                  </a:lnTo>
                  <a:lnTo>
                    <a:pt x="104139" y="289560"/>
                  </a:lnTo>
                  <a:lnTo>
                    <a:pt x="119380" y="281939"/>
                  </a:lnTo>
                  <a:lnTo>
                    <a:pt x="133350" y="273050"/>
                  </a:lnTo>
                  <a:lnTo>
                    <a:pt x="146050" y="264160"/>
                  </a:lnTo>
                  <a:lnTo>
                    <a:pt x="157480" y="255270"/>
                  </a:lnTo>
                  <a:lnTo>
                    <a:pt x="167639" y="246379"/>
                  </a:lnTo>
                  <a:lnTo>
                    <a:pt x="179069" y="233679"/>
                  </a:lnTo>
                  <a:lnTo>
                    <a:pt x="190500" y="217170"/>
                  </a:lnTo>
                  <a:lnTo>
                    <a:pt x="201930" y="200660"/>
                  </a:lnTo>
                  <a:lnTo>
                    <a:pt x="209550" y="181610"/>
                  </a:lnTo>
                  <a:lnTo>
                    <a:pt x="215900" y="161289"/>
                  </a:lnTo>
                  <a:lnTo>
                    <a:pt x="218439" y="142239"/>
                  </a:lnTo>
                  <a:lnTo>
                    <a:pt x="217169" y="124460"/>
                  </a:lnTo>
                  <a:lnTo>
                    <a:pt x="212089" y="107950"/>
                  </a:lnTo>
                  <a:lnTo>
                    <a:pt x="203200" y="92710"/>
                  </a:lnTo>
                  <a:lnTo>
                    <a:pt x="195580" y="80010"/>
                  </a:lnTo>
                  <a:lnTo>
                    <a:pt x="187960" y="68580"/>
                  </a:lnTo>
                  <a:lnTo>
                    <a:pt x="179069" y="58419"/>
                  </a:lnTo>
                  <a:lnTo>
                    <a:pt x="165100" y="52069"/>
                  </a:lnTo>
                  <a:lnTo>
                    <a:pt x="147319" y="46989"/>
                  </a:lnTo>
                  <a:lnTo>
                    <a:pt x="60960" y="38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346700" y="1219200"/>
              <a:ext cx="152401" cy="558801"/>
            </a:xfrm>
            <a:custGeom>
              <a:avLst/>
              <a:gdLst/>
              <a:ahLst/>
              <a:cxnLst/>
              <a:rect l="0" t="0" r="0" b="0"/>
              <a:pathLst>
                <a:path w="152401" h="558801">
                  <a:moveTo>
                    <a:pt x="0" y="0"/>
                  </a:moveTo>
                  <a:lnTo>
                    <a:pt x="66040" y="66039"/>
                  </a:lnTo>
                  <a:lnTo>
                    <a:pt x="76200" y="80010"/>
                  </a:lnTo>
                  <a:lnTo>
                    <a:pt x="86359" y="93980"/>
                  </a:lnTo>
                  <a:lnTo>
                    <a:pt x="95250" y="109219"/>
                  </a:lnTo>
                  <a:lnTo>
                    <a:pt x="102870" y="123189"/>
                  </a:lnTo>
                  <a:lnTo>
                    <a:pt x="109220" y="137160"/>
                  </a:lnTo>
                  <a:lnTo>
                    <a:pt x="121920" y="166369"/>
                  </a:lnTo>
                  <a:lnTo>
                    <a:pt x="137159" y="203200"/>
                  </a:lnTo>
                  <a:lnTo>
                    <a:pt x="142240" y="226060"/>
                  </a:lnTo>
                  <a:lnTo>
                    <a:pt x="146050" y="251460"/>
                  </a:lnTo>
                  <a:lnTo>
                    <a:pt x="147320" y="276860"/>
                  </a:lnTo>
                  <a:lnTo>
                    <a:pt x="149859" y="304800"/>
                  </a:lnTo>
                  <a:lnTo>
                    <a:pt x="151129" y="361950"/>
                  </a:lnTo>
                  <a:lnTo>
                    <a:pt x="152400" y="441960"/>
                  </a:lnTo>
                  <a:lnTo>
                    <a:pt x="149859" y="466089"/>
                  </a:lnTo>
                  <a:lnTo>
                    <a:pt x="144779" y="486410"/>
                  </a:lnTo>
                  <a:lnTo>
                    <a:pt x="127000" y="558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867400" y="1435100"/>
              <a:ext cx="12701" cy="304801"/>
            </a:xfrm>
            <a:custGeom>
              <a:avLst/>
              <a:gdLst/>
              <a:ahLst/>
              <a:cxnLst/>
              <a:rect l="0" t="0" r="0" b="0"/>
              <a:pathLst>
                <a:path w="12701" h="304801">
                  <a:moveTo>
                    <a:pt x="0" y="0"/>
                  </a:moveTo>
                  <a:lnTo>
                    <a:pt x="0" y="26669"/>
                  </a:lnTo>
                  <a:lnTo>
                    <a:pt x="1270" y="41910"/>
                  </a:lnTo>
                  <a:lnTo>
                    <a:pt x="3809" y="58419"/>
                  </a:lnTo>
                  <a:lnTo>
                    <a:pt x="6350" y="77469"/>
                  </a:lnTo>
                  <a:lnTo>
                    <a:pt x="8890" y="96519"/>
                  </a:lnTo>
                  <a:lnTo>
                    <a:pt x="10159" y="116839"/>
                  </a:lnTo>
                  <a:lnTo>
                    <a:pt x="11429" y="137160"/>
                  </a:lnTo>
                  <a:lnTo>
                    <a:pt x="11429" y="179069"/>
                  </a:lnTo>
                  <a:lnTo>
                    <a:pt x="12700" y="241300"/>
                  </a:lnTo>
                  <a:lnTo>
                    <a:pt x="0" y="304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816600" y="1524000"/>
              <a:ext cx="215901" cy="25401"/>
            </a:xfrm>
            <a:custGeom>
              <a:avLst/>
              <a:gdLst/>
              <a:ahLst/>
              <a:cxnLst/>
              <a:rect l="0" t="0" r="0" b="0"/>
              <a:pathLst>
                <a:path w="215901" h="25401">
                  <a:moveTo>
                    <a:pt x="0" y="25400"/>
                  </a:moveTo>
                  <a:lnTo>
                    <a:pt x="34290" y="25400"/>
                  </a:lnTo>
                  <a:lnTo>
                    <a:pt x="50800" y="22860"/>
                  </a:lnTo>
                  <a:lnTo>
                    <a:pt x="68579" y="17780"/>
                  </a:lnTo>
                  <a:lnTo>
                    <a:pt x="88900" y="11430"/>
                  </a:lnTo>
                  <a:lnTo>
                    <a:pt x="106679" y="7619"/>
                  </a:lnTo>
                  <a:lnTo>
                    <a:pt x="124459" y="5080"/>
                  </a:lnTo>
                  <a:lnTo>
                    <a:pt x="2159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248400" y="1311910"/>
              <a:ext cx="186691" cy="461011"/>
            </a:xfrm>
            <a:custGeom>
              <a:avLst/>
              <a:gdLst/>
              <a:ahLst/>
              <a:cxnLst/>
              <a:rect l="0" t="0" r="0" b="0"/>
              <a:pathLst>
                <a:path w="186691" h="461011">
                  <a:moveTo>
                    <a:pt x="25400" y="21590"/>
                  </a:moveTo>
                  <a:lnTo>
                    <a:pt x="39370" y="7620"/>
                  </a:lnTo>
                  <a:lnTo>
                    <a:pt x="49529" y="3809"/>
                  </a:lnTo>
                  <a:lnTo>
                    <a:pt x="64770" y="1270"/>
                  </a:lnTo>
                  <a:lnTo>
                    <a:pt x="81279" y="0"/>
                  </a:lnTo>
                  <a:lnTo>
                    <a:pt x="96520" y="1270"/>
                  </a:lnTo>
                  <a:lnTo>
                    <a:pt x="110490" y="5079"/>
                  </a:lnTo>
                  <a:lnTo>
                    <a:pt x="124459" y="10159"/>
                  </a:lnTo>
                  <a:lnTo>
                    <a:pt x="137159" y="19050"/>
                  </a:lnTo>
                  <a:lnTo>
                    <a:pt x="147320" y="27940"/>
                  </a:lnTo>
                  <a:lnTo>
                    <a:pt x="157479" y="38100"/>
                  </a:lnTo>
                  <a:lnTo>
                    <a:pt x="163829" y="52070"/>
                  </a:lnTo>
                  <a:lnTo>
                    <a:pt x="168909" y="68579"/>
                  </a:lnTo>
                  <a:lnTo>
                    <a:pt x="171450" y="87629"/>
                  </a:lnTo>
                  <a:lnTo>
                    <a:pt x="171450" y="101600"/>
                  </a:lnTo>
                  <a:lnTo>
                    <a:pt x="167640" y="114300"/>
                  </a:lnTo>
                  <a:lnTo>
                    <a:pt x="162559" y="125729"/>
                  </a:lnTo>
                  <a:lnTo>
                    <a:pt x="156209" y="137159"/>
                  </a:lnTo>
                  <a:lnTo>
                    <a:pt x="149859" y="149859"/>
                  </a:lnTo>
                  <a:lnTo>
                    <a:pt x="142240" y="162559"/>
                  </a:lnTo>
                  <a:lnTo>
                    <a:pt x="133350" y="172720"/>
                  </a:lnTo>
                  <a:lnTo>
                    <a:pt x="121920" y="182879"/>
                  </a:lnTo>
                  <a:lnTo>
                    <a:pt x="111759" y="193040"/>
                  </a:lnTo>
                  <a:lnTo>
                    <a:pt x="100329" y="201929"/>
                  </a:lnTo>
                  <a:lnTo>
                    <a:pt x="78740" y="223520"/>
                  </a:lnTo>
                  <a:lnTo>
                    <a:pt x="82550" y="218440"/>
                  </a:lnTo>
                  <a:lnTo>
                    <a:pt x="91440" y="217170"/>
                  </a:lnTo>
                  <a:lnTo>
                    <a:pt x="105409" y="214629"/>
                  </a:lnTo>
                  <a:lnTo>
                    <a:pt x="120650" y="214629"/>
                  </a:lnTo>
                  <a:lnTo>
                    <a:pt x="134620" y="215900"/>
                  </a:lnTo>
                  <a:lnTo>
                    <a:pt x="146050" y="220979"/>
                  </a:lnTo>
                  <a:lnTo>
                    <a:pt x="156209" y="226059"/>
                  </a:lnTo>
                  <a:lnTo>
                    <a:pt x="165100" y="233679"/>
                  </a:lnTo>
                  <a:lnTo>
                    <a:pt x="172720" y="243840"/>
                  </a:lnTo>
                  <a:lnTo>
                    <a:pt x="177800" y="254000"/>
                  </a:lnTo>
                  <a:lnTo>
                    <a:pt x="182879" y="266700"/>
                  </a:lnTo>
                  <a:lnTo>
                    <a:pt x="185420" y="280670"/>
                  </a:lnTo>
                  <a:lnTo>
                    <a:pt x="186690" y="295909"/>
                  </a:lnTo>
                  <a:lnTo>
                    <a:pt x="186690" y="313690"/>
                  </a:lnTo>
                  <a:lnTo>
                    <a:pt x="185420" y="331469"/>
                  </a:lnTo>
                  <a:lnTo>
                    <a:pt x="182879" y="351790"/>
                  </a:lnTo>
                  <a:lnTo>
                    <a:pt x="177800" y="368300"/>
                  </a:lnTo>
                  <a:lnTo>
                    <a:pt x="172720" y="383540"/>
                  </a:lnTo>
                  <a:lnTo>
                    <a:pt x="166370" y="398779"/>
                  </a:lnTo>
                  <a:lnTo>
                    <a:pt x="158750" y="411479"/>
                  </a:lnTo>
                  <a:lnTo>
                    <a:pt x="151129" y="422910"/>
                  </a:lnTo>
                  <a:lnTo>
                    <a:pt x="143509" y="433069"/>
                  </a:lnTo>
                  <a:lnTo>
                    <a:pt x="133350" y="440690"/>
                  </a:lnTo>
                  <a:lnTo>
                    <a:pt x="123190" y="448310"/>
                  </a:lnTo>
                  <a:lnTo>
                    <a:pt x="111759" y="454660"/>
                  </a:lnTo>
                  <a:lnTo>
                    <a:pt x="96520" y="458469"/>
                  </a:lnTo>
                  <a:lnTo>
                    <a:pt x="80009" y="461010"/>
                  </a:lnTo>
                  <a:lnTo>
                    <a:pt x="0" y="4533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591300" y="1524000"/>
              <a:ext cx="152401" cy="152401"/>
            </a:xfrm>
            <a:custGeom>
              <a:avLst/>
              <a:gdLst/>
              <a:ahLst/>
              <a:cxnLst/>
              <a:rect l="0" t="0" r="0" b="0"/>
              <a:pathLst>
                <a:path w="152401" h="152401">
                  <a:moveTo>
                    <a:pt x="0" y="0"/>
                  </a:moveTo>
                  <a:lnTo>
                    <a:pt x="13969" y="13969"/>
                  </a:lnTo>
                  <a:lnTo>
                    <a:pt x="21590" y="19050"/>
                  </a:lnTo>
                  <a:lnTo>
                    <a:pt x="31750" y="24130"/>
                  </a:lnTo>
                  <a:lnTo>
                    <a:pt x="41909" y="29210"/>
                  </a:lnTo>
                  <a:lnTo>
                    <a:pt x="52069" y="34289"/>
                  </a:lnTo>
                  <a:lnTo>
                    <a:pt x="60959" y="41910"/>
                  </a:lnTo>
                  <a:lnTo>
                    <a:pt x="71119" y="48260"/>
                  </a:lnTo>
                  <a:lnTo>
                    <a:pt x="80009" y="55880"/>
                  </a:lnTo>
                  <a:lnTo>
                    <a:pt x="88900" y="64769"/>
                  </a:lnTo>
                  <a:lnTo>
                    <a:pt x="96519" y="72389"/>
                  </a:lnTo>
                  <a:lnTo>
                    <a:pt x="104140" y="82550"/>
                  </a:lnTo>
                  <a:lnTo>
                    <a:pt x="110490" y="92710"/>
                  </a:lnTo>
                  <a:lnTo>
                    <a:pt x="115569" y="104139"/>
                  </a:lnTo>
                  <a:lnTo>
                    <a:pt x="121919" y="114300"/>
                  </a:lnTo>
                  <a:lnTo>
                    <a:pt x="129540" y="124460"/>
                  </a:lnTo>
                  <a:lnTo>
                    <a:pt x="152400" y="152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781800" y="1435100"/>
              <a:ext cx="76201" cy="558801"/>
            </a:xfrm>
            <a:custGeom>
              <a:avLst/>
              <a:gdLst/>
              <a:ahLst/>
              <a:cxnLst/>
              <a:rect l="0" t="0" r="0" b="0"/>
              <a:pathLst>
                <a:path w="76201" h="558801">
                  <a:moveTo>
                    <a:pt x="76200" y="0"/>
                  </a:moveTo>
                  <a:lnTo>
                    <a:pt x="62230" y="26669"/>
                  </a:lnTo>
                  <a:lnTo>
                    <a:pt x="58419" y="43180"/>
                  </a:lnTo>
                  <a:lnTo>
                    <a:pt x="55880" y="62230"/>
                  </a:lnTo>
                  <a:lnTo>
                    <a:pt x="54609" y="83819"/>
                  </a:lnTo>
                  <a:lnTo>
                    <a:pt x="50800" y="104139"/>
                  </a:lnTo>
                  <a:lnTo>
                    <a:pt x="44450" y="123189"/>
                  </a:lnTo>
                  <a:lnTo>
                    <a:pt x="38100" y="140969"/>
                  </a:lnTo>
                  <a:lnTo>
                    <a:pt x="34290" y="165100"/>
                  </a:lnTo>
                  <a:lnTo>
                    <a:pt x="31750" y="191770"/>
                  </a:lnTo>
                  <a:lnTo>
                    <a:pt x="29209" y="220979"/>
                  </a:lnTo>
                  <a:lnTo>
                    <a:pt x="26669" y="267970"/>
                  </a:lnTo>
                  <a:lnTo>
                    <a:pt x="26669" y="311150"/>
                  </a:lnTo>
                  <a:lnTo>
                    <a:pt x="25400" y="419100"/>
                  </a:lnTo>
                  <a:lnTo>
                    <a:pt x="22859" y="439420"/>
                  </a:lnTo>
                  <a:lnTo>
                    <a:pt x="17780" y="459739"/>
                  </a:lnTo>
                  <a:lnTo>
                    <a:pt x="0" y="558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048500" y="1524000"/>
              <a:ext cx="215901" cy="1"/>
            </a:xfrm>
            <a:custGeom>
              <a:avLst/>
              <a:gdLst/>
              <a:ahLst/>
              <a:cxnLst/>
              <a:rect l="0" t="0" r="0" b="0"/>
              <a:pathLst>
                <a:path w="215901" h="1">
                  <a:moveTo>
                    <a:pt x="0" y="0"/>
                  </a:moveTo>
                  <a:lnTo>
                    <a:pt x="2159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137400" y="1651000"/>
              <a:ext cx="165101" cy="1"/>
            </a:xfrm>
            <a:custGeom>
              <a:avLst/>
              <a:gdLst/>
              <a:ahLst/>
              <a:cxnLst/>
              <a:rect l="0" t="0" r="0" b="0"/>
              <a:pathLst>
                <a:path w="165101" h="1">
                  <a:moveTo>
                    <a:pt x="0" y="0"/>
                  </a:moveTo>
                  <a:lnTo>
                    <a:pt x="1651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543800" y="148590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7754619" y="1426210"/>
              <a:ext cx="411482" cy="403861"/>
            </a:xfrm>
            <a:custGeom>
              <a:avLst/>
              <a:gdLst/>
              <a:ahLst/>
              <a:cxnLst/>
              <a:rect l="0" t="0" r="0" b="0"/>
              <a:pathLst>
                <a:path w="411482" h="403861">
                  <a:moveTo>
                    <a:pt x="68581" y="72390"/>
                  </a:moveTo>
                  <a:lnTo>
                    <a:pt x="74931" y="52070"/>
                  </a:lnTo>
                  <a:lnTo>
                    <a:pt x="80011" y="43179"/>
                  </a:lnTo>
                  <a:lnTo>
                    <a:pt x="86361" y="34290"/>
                  </a:lnTo>
                  <a:lnTo>
                    <a:pt x="92711" y="26670"/>
                  </a:lnTo>
                  <a:lnTo>
                    <a:pt x="101600" y="19050"/>
                  </a:lnTo>
                  <a:lnTo>
                    <a:pt x="111761" y="12700"/>
                  </a:lnTo>
                  <a:lnTo>
                    <a:pt x="123190" y="7620"/>
                  </a:lnTo>
                  <a:lnTo>
                    <a:pt x="135890" y="3809"/>
                  </a:lnTo>
                  <a:lnTo>
                    <a:pt x="149861" y="1270"/>
                  </a:lnTo>
                  <a:lnTo>
                    <a:pt x="165100" y="0"/>
                  </a:lnTo>
                  <a:lnTo>
                    <a:pt x="175261" y="5079"/>
                  </a:lnTo>
                  <a:lnTo>
                    <a:pt x="181611" y="16509"/>
                  </a:lnTo>
                  <a:lnTo>
                    <a:pt x="199390" y="71120"/>
                  </a:lnTo>
                  <a:lnTo>
                    <a:pt x="200661" y="83820"/>
                  </a:lnTo>
                  <a:lnTo>
                    <a:pt x="200661" y="97790"/>
                  </a:lnTo>
                  <a:lnTo>
                    <a:pt x="199390" y="110490"/>
                  </a:lnTo>
                  <a:lnTo>
                    <a:pt x="198121" y="127000"/>
                  </a:lnTo>
                  <a:lnTo>
                    <a:pt x="196850" y="147320"/>
                  </a:lnTo>
                  <a:lnTo>
                    <a:pt x="196850" y="168909"/>
                  </a:lnTo>
                  <a:lnTo>
                    <a:pt x="193040" y="187959"/>
                  </a:lnTo>
                  <a:lnTo>
                    <a:pt x="187961" y="204469"/>
                  </a:lnTo>
                  <a:lnTo>
                    <a:pt x="182881" y="219710"/>
                  </a:lnTo>
                  <a:lnTo>
                    <a:pt x="175261" y="232410"/>
                  </a:lnTo>
                  <a:lnTo>
                    <a:pt x="167640" y="243840"/>
                  </a:lnTo>
                  <a:lnTo>
                    <a:pt x="160021" y="254000"/>
                  </a:lnTo>
                  <a:lnTo>
                    <a:pt x="153671" y="265429"/>
                  </a:lnTo>
                  <a:lnTo>
                    <a:pt x="147321" y="278129"/>
                  </a:lnTo>
                  <a:lnTo>
                    <a:pt x="142240" y="289560"/>
                  </a:lnTo>
                  <a:lnTo>
                    <a:pt x="133350" y="300990"/>
                  </a:lnTo>
                  <a:lnTo>
                    <a:pt x="121921" y="309879"/>
                  </a:lnTo>
                  <a:lnTo>
                    <a:pt x="107950" y="320040"/>
                  </a:lnTo>
                  <a:lnTo>
                    <a:pt x="95250" y="330200"/>
                  </a:lnTo>
                  <a:lnTo>
                    <a:pt x="82550" y="341629"/>
                  </a:lnTo>
                  <a:lnTo>
                    <a:pt x="57150" y="364490"/>
                  </a:lnTo>
                  <a:lnTo>
                    <a:pt x="36831" y="383540"/>
                  </a:lnTo>
                  <a:lnTo>
                    <a:pt x="26671" y="391160"/>
                  </a:lnTo>
                  <a:lnTo>
                    <a:pt x="15240" y="397510"/>
                  </a:lnTo>
                  <a:lnTo>
                    <a:pt x="3811" y="403860"/>
                  </a:lnTo>
                  <a:lnTo>
                    <a:pt x="0" y="403860"/>
                  </a:lnTo>
                  <a:lnTo>
                    <a:pt x="1271" y="398779"/>
                  </a:lnTo>
                  <a:lnTo>
                    <a:pt x="6350" y="391160"/>
                  </a:lnTo>
                  <a:lnTo>
                    <a:pt x="16511" y="383540"/>
                  </a:lnTo>
                  <a:lnTo>
                    <a:pt x="27940" y="375919"/>
                  </a:lnTo>
                  <a:lnTo>
                    <a:pt x="41911" y="368300"/>
                  </a:lnTo>
                  <a:lnTo>
                    <a:pt x="57150" y="363219"/>
                  </a:lnTo>
                  <a:lnTo>
                    <a:pt x="74931" y="359410"/>
                  </a:lnTo>
                  <a:lnTo>
                    <a:pt x="93981" y="356869"/>
                  </a:lnTo>
                  <a:lnTo>
                    <a:pt x="114300" y="358140"/>
                  </a:lnTo>
                  <a:lnTo>
                    <a:pt x="134621" y="361950"/>
                  </a:lnTo>
                  <a:lnTo>
                    <a:pt x="154940" y="367029"/>
                  </a:lnTo>
                  <a:lnTo>
                    <a:pt x="175261" y="369569"/>
                  </a:lnTo>
                  <a:lnTo>
                    <a:pt x="195581" y="372110"/>
                  </a:lnTo>
                  <a:lnTo>
                    <a:pt x="217171" y="374650"/>
                  </a:lnTo>
                  <a:lnTo>
                    <a:pt x="238761" y="374650"/>
                  </a:lnTo>
                  <a:lnTo>
                    <a:pt x="280671" y="375919"/>
                  </a:lnTo>
                  <a:lnTo>
                    <a:pt x="411481" y="3771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Freeform 44"/>
          <p:cNvSpPr/>
          <p:nvPr/>
        </p:nvSpPr>
        <p:spPr>
          <a:xfrm>
            <a:off x="4165600" y="1282700"/>
            <a:ext cx="1574801" cy="495301"/>
          </a:xfrm>
          <a:custGeom>
            <a:avLst/>
            <a:gdLst/>
            <a:ahLst/>
            <a:cxnLst/>
            <a:rect l="0" t="0" r="0" b="0"/>
            <a:pathLst>
              <a:path w="1574801" h="495301">
                <a:moveTo>
                  <a:pt x="0" y="495300"/>
                </a:moveTo>
                <a:lnTo>
                  <a:pt x="41909" y="494029"/>
                </a:lnTo>
                <a:lnTo>
                  <a:pt x="77470" y="488950"/>
                </a:lnTo>
                <a:lnTo>
                  <a:pt x="97790" y="481329"/>
                </a:lnTo>
                <a:lnTo>
                  <a:pt x="120650" y="469900"/>
                </a:lnTo>
                <a:lnTo>
                  <a:pt x="143509" y="457200"/>
                </a:lnTo>
                <a:lnTo>
                  <a:pt x="166370" y="447039"/>
                </a:lnTo>
                <a:lnTo>
                  <a:pt x="210820" y="433070"/>
                </a:lnTo>
                <a:lnTo>
                  <a:pt x="254000" y="417829"/>
                </a:lnTo>
                <a:lnTo>
                  <a:pt x="274320" y="410210"/>
                </a:lnTo>
                <a:lnTo>
                  <a:pt x="297179" y="400050"/>
                </a:lnTo>
                <a:lnTo>
                  <a:pt x="321309" y="389889"/>
                </a:lnTo>
                <a:lnTo>
                  <a:pt x="345440" y="378460"/>
                </a:lnTo>
                <a:lnTo>
                  <a:pt x="369570" y="368300"/>
                </a:lnTo>
                <a:lnTo>
                  <a:pt x="394970" y="358139"/>
                </a:lnTo>
                <a:lnTo>
                  <a:pt x="420370" y="349250"/>
                </a:lnTo>
                <a:lnTo>
                  <a:pt x="445770" y="336550"/>
                </a:lnTo>
                <a:lnTo>
                  <a:pt x="473709" y="323850"/>
                </a:lnTo>
                <a:lnTo>
                  <a:pt x="501650" y="308610"/>
                </a:lnTo>
                <a:lnTo>
                  <a:pt x="530859" y="297180"/>
                </a:lnTo>
                <a:lnTo>
                  <a:pt x="560070" y="288289"/>
                </a:lnTo>
                <a:lnTo>
                  <a:pt x="589279" y="281939"/>
                </a:lnTo>
                <a:lnTo>
                  <a:pt x="618490" y="270510"/>
                </a:lnTo>
                <a:lnTo>
                  <a:pt x="647700" y="257810"/>
                </a:lnTo>
                <a:lnTo>
                  <a:pt x="678179" y="243839"/>
                </a:lnTo>
                <a:lnTo>
                  <a:pt x="708659" y="233680"/>
                </a:lnTo>
                <a:lnTo>
                  <a:pt x="740409" y="224789"/>
                </a:lnTo>
                <a:lnTo>
                  <a:pt x="773429" y="217169"/>
                </a:lnTo>
                <a:lnTo>
                  <a:pt x="835659" y="201930"/>
                </a:lnTo>
                <a:lnTo>
                  <a:pt x="866140" y="194310"/>
                </a:lnTo>
                <a:lnTo>
                  <a:pt x="897890" y="184150"/>
                </a:lnTo>
                <a:lnTo>
                  <a:pt x="929640" y="173989"/>
                </a:lnTo>
                <a:lnTo>
                  <a:pt x="962659" y="162560"/>
                </a:lnTo>
                <a:lnTo>
                  <a:pt x="1026159" y="142239"/>
                </a:lnTo>
                <a:lnTo>
                  <a:pt x="1146809" y="106680"/>
                </a:lnTo>
                <a:lnTo>
                  <a:pt x="1176020" y="99060"/>
                </a:lnTo>
                <a:lnTo>
                  <a:pt x="1206500" y="92710"/>
                </a:lnTo>
                <a:lnTo>
                  <a:pt x="1235709" y="87630"/>
                </a:lnTo>
                <a:lnTo>
                  <a:pt x="1262379" y="81280"/>
                </a:lnTo>
                <a:lnTo>
                  <a:pt x="1311909" y="66039"/>
                </a:lnTo>
                <a:lnTo>
                  <a:pt x="1356359" y="57150"/>
                </a:lnTo>
                <a:lnTo>
                  <a:pt x="1397000" y="50800"/>
                </a:lnTo>
                <a:lnTo>
                  <a:pt x="1430020" y="38100"/>
                </a:lnTo>
                <a:lnTo>
                  <a:pt x="1461770" y="31750"/>
                </a:lnTo>
                <a:lnTo>
                  <a:pt x="1496059" y="25400"/>
                </a:lnTo>
                <a:lnTo>
                  <a:pt x="1515109" y="19050"/>
                </a:lnTo>
                <a:lnTo>
                  <a:pt x="15748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5676900" y="2082800"/>
            <a:ext cx="2286001" cy="622301"/>
            <a:chOff x="5676900" y="2082800"/>
            <a:chExt cx="2286001" cy="622301"/>
          </a:xfrm>
        </p:grpSpPr>
        <p:sp>
          <p:nvSpPr>
            <p:cNvPr id="46" name="Freeform 45"/>
            <p:cNvSpPr/>
            <p:nvPr/>
          </p:nvSpPr>
          <p:spPr>
            <a:xfrm>
              <a:off x="5676900" y="2084070"/>
              <a:ext cx="260351" cy="341631"/>
            </a:xfrm>
            <a:custGeom>
              <a:avLst/>
              <a:gdLst/>
              <a:ahLst/>
              <a:cxnLst/>
              <a:rect l="0" t="0" r="0" b="0"/>
              <a:pathLst>
                <a:path w="260351" h="341631">
                  <a:moveTo>
                    <a:pt x="63500" y="36830"/>
                  </a:moveTo>
                  <a:lnTo>
                    <a:pt x="69850" y="16509"/>
                  </a:lnTo>
                  <a:lnTo>
                    <a:pt x="77470" y="10159"/>
                  </a:lnTo>
                  <a:lnTo>
                    <a:pt x="88900" y="6350"/>
                  </a:lnTo>
                  <a:lnTo>
                    <a:pt x="101600" y="3809"/>
                  </a:lnTo>
                  <a:lnTo>
                    <a:pt x="116840" y="2540"/>
                  </a:lnTo>
                  <a:lnTo>
                    <a:pt x="134620" y="1269"/>
                  </a:lnTo>
                  <a:lnTo>
                    <a:pt x="153670" y="0"/>
                  </a:lnTo>
                  <a:lnTo>
                    <a:pt x="170179" y="2540"/>
                  </a:lnTo>
                  <a:lnTo>
                    <a:pt x="185420" y="6350"/>
                  </a:lnTo>
                  <a:lnTo>
                    <a:pt x="199390" y="12700"/>
                  </a:lnTo>
                  <a:lnTo>
                    <a:pt x="213359" y="20319"/>
                  </a:lnTo>
                  <a:lnTo>
                    <a:pt x="227329" y="30480"/>
                  </a:lnTo>
                  <a:lnTo>
                    <a:pt x="240029" y="40640"/>
                  </a:lnTo>
                  <a:lnTo>
                    <a:pt x="248920" y="53340"/>
                  </a:lnTo>
                  <a:lnTo>
                    <a:pt x="255270" y="67309"/>
                  </a:lnTo>
                  <a:lnTo>
                    <a:pt x="259079" y="82550"/>
                  </a:lnTo>
                  <a:lnTo>
                    <a:pt x="260350" y="97790"/>
                  </a:lnTo>
                  <a:lnTo>
                    <a:pt x="259079" y="110490"/>
                  </a:lnTo>
                  <a:lnTo>
                    <a:pt x="257809" y="124459"/>
                  </a:lnTo>
                  <a:lnTo>
                    <a:pt x="254000" y="135890"/>
                  </a:lnTo>
                  <a:lnTo>
                    <a:pt x="247650" y="147319"/>
                  </a:lnTo>
                  <a:lnTo>
                    <a:pt x="241300" y="156209"/>
                  </a:lnTo>
                  <a:lnTo>
                    <a:pt x="232409" y="165100"/>
                  </a:lnTo>
                  <a:lnTo>
                    <a:pt x="223520" y="171450"/>
                  </a:lnTo>
                  <a:lnTo>
                    <a:pt x="212090" y="177800"/>
                  </a:lnTo>
                  <a:lnTo>
                    <a:pt x="199390" y="181609"/>
                  </a:lnTo>
                  <a:lnTo>
                    <a:pt x="185420" y="184150"/>
                  </a:lnTo>
                  <a:lnTo>
                    <a:pt x="170179" y="185419"/>
                  </a:lnTo>
                  <a:lnTo>
                    <a:pt x="156209" y="189230"/>
                  </a:lnTo>
                  <a:lnTo>
                    <a:pt x="142240" y="195580"/>
                  </a:lnTo>
                  <a:lnTo>
                    <a:pt x="128270" y="201930"/>
                  </a:lnTo>
                  <a:lnTo>
                    <a:pt x="116840" y="203200"/>
                  </a:lnTo>
                  <a:lnTo>
                    <a:pt x="105409" y="201930"/>
                  </a:lnTo>
                  <a:lnTo>
                    <a:pt x="96520" y="196850"/>
                  </a:lnTo>
                  <a:lnTo>
                    <a:pt x="95250" y="193040"/>
                  </a:lnTo>
                  <a:lnTo>
                    <a:pt x="100329" y="189230"/>
                  </a:lnTo>
                  <a:lnTo>
                    <a:pt x="109220" y="185419"/>
                  </a:lnTo>
                  <a:lnTo>
                    <a:pt x="121920" y="181609"/>
                  </a:lnTo>
                  <a:lnTo>
                    <a:pt x="138429" y="180340"/>
                  </a:lnTo>
                  <a:lnTo>
                    <a:pt x="154940" y="179069"/>
                  </a:lnTo>
                  <a:lnTo>
                    <a:pt x="171450" y="182880"/>
                  </a:lnTo>
                  <a:lnTo>
                    <a:pt x="186690" y="189230"/>
                  </a:lnTo>
                  <a:lnTo>
                    <a:pt x="200659" y="198119"/>
                  </a:lnTo>
                  <a:lnTo>
                    <a:pt x="212090" y="205740"/>
                  </a:lnTo>
                  <a:lnTo>
                    <a:pt x="223520" y="214630"/>
                  </a:lnTo>
                  <a:lnTo>
                    <a:pt x="233679" y="223519"/>
                  </a:lnTo>
                  <a:lnTo>
                    <a:pt x="241300" y="232409"/>
                  </a:lnTo>
                  <a:lnTo>
                    <a:pt x="248920" y="243840"/>
                  </a:lnTo>
                  <a:lnTo>
                    <a:pt x="255270" y="255269"/>
                  </a:lnTo>
                  <a:lnTo>
                    <a:pt x="254000" y="266700"/>
                  </a:lnTo>
                  <a:lnTo>
                    <a:pt x="250190" y="279400"/>
                  </a:lnTo>
                  <a:lnTo>
                    <a:pt x="242570" y="292100"/>
                  </a:lnTo>
                  <a:lnTo>
                    <a:pt x="228600" y="302259"/>
                  </a:lnTo>
                  <a:lnTo>
                    <a:pt x="208279" y="312419"/>
                  </a:lnTo>
                  <a:lnTo>
                    <a:pt x="185420" y="322580"/>
                  </a:lnTo>
                  <a:lnTo>
                    <a:pt x="163829" y="328930"/>
                  </a:lnTo>
                  <a:lnTo>
                    <a:pt x="140970" y="332740"/>
                  </a:lnTo>
                  <a:lnTo>
                    <a:pt x="119379" y="336550"/>
                  </a:lnTo>
                  <a:lnTo>
                    <a:pt x="97790" y="337819"/>
                  </a:lnTo>
                  <a:lnTo>
                    <a:pt x="76200" y="339090"/>
                  </a:lnTo>
                  <a:lnTo>
                    <a:pt x="0" y="3416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096000" y="2235200"/>
              <a:ext cx="127001" cy="152401"/>
            </a:xfrm>
            <a:custGeom>
              <a:avLst/>
              <a:gdLst/>
              <a:ahLst/>
              <a:cxnLst/>
              <a:rect l="0" t="0" r="0" b="0"/>
              <a:pathLst>
                <a:path w="127001" h="152401">
                  <a:moveTo>
                    <a:pt x="0" y="0"/>
                  </a:moveTo>
                  <a:lnTo>
                    <a:pt x="13970" y="13970"/>
                  </a:lnTo>
                  <a:lnTo>
                    <a:pt x="20320" y="21589"/>
                  </a:lnTo>
                  <a:lnTo>
                    <a:pt x="27940" y="31750"/>
                  </a:lnTo>
                  <a:lnTo>
                    <a:pt x="35559" y="41910"/>
                  </a:lnTo>
                  <a:lnTo>
                    <a:pt x="41909" y="53339"/>
                  </a:lnTo>
                  <a:lnTo>
                    <a:pt x="48259" y="64770"/>
                  </a:lnTo>
                  <a:lnTo>
                    <a:pt x="53340" y="77470"/>
                  </a:lnTo>
                  <a:lnTo>
                    <a:pt x="59690" y="88900"/>
                  </a:lnTo>
                  <a:lnTo>
                    <a:pt x="66040" y="97789"/>
                  </a:lnTo>
                  <a:lnTo>
                    <a:pt x="73659" y="107950"/>
                  </a:lnTo>
                  <a:lnTo>
                    <a:pt x="81279" y="116839"/>
                  </a:lnTo>
                  <a:lnTo>
                    <a:pt x="90170" y="125729"/>
                  </a:lnTo>
                  <a:lnTo>
                    <a:pt x="127000" y="152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6223000" y="2197100"/>
              <a:ext cx="88901" cy="508001"/>
            </a:xfrm>
            <a:custGeom>
              <a:avLst/>
              <a:gdLst/>
              <a:ahLst/>
              <a:cxnLst/>
              <a:rect l="0" t="0" r="0" b="0"/>
              <a:pathLst>
                <a:path w="88901" h="508001">
                  <a:moveTo>
                    <a:pt x="88900" y="0"/>
                  </a:moveTo>
                  <a:lnTo>
                    <a:pt x="82550" y="34289"/>
                  </a:lnTo>
                  <a:lnTo>
                    <a:pt x="80009" y="52070"/>
                  </a:lnTo>
                  <a:lnTo>
                    <a:pt x="78740" y="72389"/>
                  </a:lnTo>
                  <a:lnTo>
                    <a:pt x="77470" y="115570"/>
                  </a:lnTo>
                  <a:lnTo>
                    <a:pt x="76200" y="153670"/>
                  </a:lnTo>
                  <a:lnTo>
                    <a:pt x="73659" y="170179"/>
                  </a:lnTo>
                  <a:lnTo>
                    <a:pt x="68579" y="185420"/>
                  </a:lnTo>
                  <a:lnTo>
                    <a:pt x="63500" y="199389"/>
                  </a:lnTo>
                  <a:lnTo>
                    <a:pt x="58420" y="214629"/>
                  </a:lnTo>
                  <a:lnTo>
                    <a:pt x="55879" y="231139"/>
                  </a:lnTo>
                  <a:lnTo>
                    <a:pt x="54609" y="247650"/>
                  </a:lnTo>
                  <a:lnTo>
                    <a:pt x="50800" y="261620"/>
                  </a:lnTo>
                  <a:lnTo>
                    <a:pt x="44450" y="276860"/>
                  </a:lnTo>
                  <a:lnTo>
                    <a:pt x="38100" y="289560"/>
                  </a:lnTo>
                  <a:lnTo>
                    <a:pt x="31750" y="308610"/>
                  </a:lnTo>
                  <a:lnTo>
                    <a:pt x="24129" y="331470"/>
                  </a:lnTo>
                  <a:lnTo>
                    <a:pt x="15240" y="356870"/>
                  </a:lnTo>
                  <a:lnTo>
                    <a:pt x="10159" y="379729"/>
                  </a:lnTo>
                  <a:lnTo>
                    <a:pt x="7620" y="402589"/>
                  </a:lnTo>
                  <a:lnTo>
                    <a:pt x="0" y="508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6553200" y="2273300"/>
              <a:ext cx="279401" cy="1"/>
            </a:xfrm>
            <a:custGeom>
              <a:avLst/>
              <a:gdLst/>
              <a:ahLst/>
              <a:cxnLst/>
              <a:rect l="0" t="0" r="0" b="0"/>
              <a:pathLst>
                <a:path w="279401" h="1">
                  <a:moveTo>
                    <a:pt x="0" y="0"/>
                  </a:moveTo>
                  <a:lnTo>
                    <a:pt x="2794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6654800" y="2336800"/>
              <a:ext cx="241301" cy="1"/>
            </a:xfrm>
            <a:custGeom>
              <a:avLst/>
              <a:gdLst/>
              <a:ahLst/>
              <a:cxnLst/>
              <a:rect l="0" t="0" r="0" b="0"/>
              <a:pathLst>
                <a:path w="241301" h="1">
                  <a:moveTo>
                    <a:pt x="0" y="0"/>
                  </a:moveTo>
                  <a:lnTo>
                    <a:pt x="2413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213600" y="214630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448550" y="2082800"/>
              <a:ext cx="514351" cy="452121"/>
            </a:xfrm>
            <a:custGeom>
              <a:avLst/>
              <a:gdLst/>
              <a:ahLst/>
              <a:cxnLst/>
              <a:rect l="0" t="0" r="0" b="0"/>
              <a:pathLst>
                <a:path w="514351" h="452121">
                  <a:moveTo>
                    <a:pt x="222250" y="0"/>
                  </a:moveTo>
                  <a:lnTo>
                    <a:pt x="148590" y="73660"/>
                  </a:lnTo>
                  <a:lnTo>
                    <a:pt x="152400" y="69850"/>
                  </a:lnTo>
                  <a:lnTo>
                    <a:pt x="156209" y="63500"/>
                  </a:lnTo>
                  <a:lnTo>
                    <a:pt x="160019" y="54610"/>
                  </a:lnTo>
                  <a:lnTo>
                    <a:pt x="163830" y="45720"/>
                  </a:lnTo>
                  <a:lnTo>
                    <a:pt x="171450" y="35560"/>
                  </a:lnTo>
                  <a:lnTo>
                    <a:pt x="182880" y="26670"/>
                  </a:lnTo>
                  <a:lnTo>
                    <a:pt x="195580" y="17779"/>
                  </a:lnTo>
                  <a:lnTo>
                    <a:pt x="212090" y="11429"/>
                  </a:lnTo>
                  <a:lnTo>
                    <a:pt x="229869" y="7620"/>
                  </a:lnTo>
                  <a:lnTo>
                    <a:pt x="247650" y="5079"/>
                  </a:lnTo>
                  <a:lnTo>
                    <a:pt x="265430" y="6350"/>
                  </a:lnTo>
                  <a:lnTo>
                    <a:pt x="280669" y="10160"/>
                  </a:lnTo>
                  <a:lnTo>
                    <a:pt x="294640" y="15239"/>
                  </a:lnTo>
                  <a:lnTo>
                    <a:pt x="307340" y="22860"/>
                  </a:lnTo>
                  <a:lnTo>
                    <a:pt x="318769" y="31750"/>
                  </a:lnTo>
                  <a:lnTo>
                    <a:pt x="328930" y="43179"/>
                  </a:lnTo>
                  <a:lnTo>
                    <a:pt x="335280" y="54610"/>
                  </a:lnTo>
                  <a:lnTo>
                    <a:pt x="340359" y="69850"/>
                  </a:lnTo>
                  <a:lnTo>
                    <a:pt x="342900" y="83820"/>
                  </a:lnTo>
                  <a:lnTo>
                    <a:pt x="345440" y="102870"/>
                  </a:lnTo>
                  <a:lnTo>
                    <a:pt x="346709" y="123189"/>
                  </a:lnTo>
                  <a:lnTo>
                    <a:pt x="347980" y="146050"/>
                  </a:lnTo>
                  <a:lnTo>
                    <a:pt x="345440" y="163829"/>
                  </a:lnTo>
                  <a:lnTo>
                    <a:pt x="340359" y="177800"/>
                  </a:lnTo>
                  <a:lnTo>
                    <a:pt x="335280" y="190500"/>
                  </a:lnTo>
                  <a:lnTo>
                    <a:pt x="330200" y="203200"/>
                  </a:lnTo>
                  <a:lnTo>
                    <a:pt x="325119" y="215900"/>
                  </a:lnTo>
                  <a:lnTo>
                    <a:pt x="320040" y="228600"/>
                  </a:lnTo>
                  <a:lnTo>
                    <a:pt x="314959" y="242570"/>
                  </a:lnTo>
                  <a:lnTo>
                    <a:pt x="307340" y="257810"/>
                  </a:lnTo>
                  <a:lnTo>
                    <a:pt x="300990" y="273050"/>
                  </a:lnTo>
                  <a:lnTo>
                    <a:pt x="289559" y="288289"/>
                  </a:lnTo>
                  <a:lnTo>
                    <a:pt x="276859" y="302260"/>
                  </a:lnTo>
                  <a:lnTo>
                    <a:pt x="262890" y="316229"/>
                  </a:lnTo>
                  <a:lnTo>
                    <a:pt x="248919" y="331470"/>
                  </a:lnTo>
                  <a:lnTo>
                    <a:pt x="236219" y="349250"/>
                  </a:lnTo>
                  <a:lnTo>
                    <a:pt x="223519" y="368300"/>
                  </a:lnTo>
                  <a:lnTo>
                    <a:pt x="209550" y="383539"/>
                  </a:lnTo>
                  <a:lnTo>
                    <a:pt x="196850" y="397510"/>
                  </a:lnTo>
                  <a:lnTo>
                    <a:pt x="184150" y="408939"/>
                  </a:lnTo>
                  <a:lnTo>
                    <a:pt x="170180" y="419100"/>
                  </a:lnTo>
                  <a:lnTo>
                    <a:pt x="154940" y="429260"/>
                  </a:lnTo>
                  <a:lnTo>
                    <a:pt x="139700" y="438150"/>
                  </a:lnTo>
                  <a:lnTo>
                    <a:pt x="121919" y="444500"/>
                  </a:lnTo>
                  <a:lnTo>
                    <a:pt x="102869" y="448310"/>
                  </a:lnTo>
                  <a:lnTo>
                    <a:pt x="83819" y="452120"/>
                  </a:lnTo>
                  <a:lnTo>
                    <a:pt x="66040" y="450850"/>
                  </a:lnTo>
                  <a:lnTo>
                    <a:pt x="50800" y="447039"/>
                  </a:lnTo>
                  <a:lnTo>
                    <a:pt x="35559" y="441960"/>
                  </a:lnTo>
                  <a:lnTo>
                    <a:pt x="22859" y="435610"/>
                  </a:lnTo>
                  <a:lnTo>
                    <a:pt x="11430" y="429260"/>
                  </a:lnTo>
                  <a:lnTo>
                    <a:pt x="1269" y="421639"/>
                  </a:lnTo>
                  <a:lnTo>
                    <a:pt x="0" y="412750"/>
                  </a:lnTo>
                  <a:lnTo>
                    <a:pt x="5080" y="401320"/>
                  </a:lnTo>
                  <a:lnTo>
                    <a:pt x="13969" y="391160"/>
                  </a:lnTo>
                  <a:lnTo>
                    <a:pt x="26669" y="383539"/>
                  </a:lnTo>
                  <a:lnTo>
                    <a:pt x="43180" y="378460"/>
                  </a:lnTo>
                  <a:lnTo>
                    <a:pt x="59690" y="374650"/>
                  </a:lnTo>
                  <a:lnTo>
                    <a:pt x="76200" y="375920"/>
                  </a:lnTo>
                  <a:lnTo>
                    <a:pt x="91440" y="378460"/>
                  </a:lnTo>
                  <a:lnTo>
                    <a:pt x="105409" y="383539"/>
                  </a:lnTo>
                  <a:lnTo>
                    <a:pt x="121919" y="388620"/>
                  </a:lnTo>
                  <a:lnTo>
                    <a:pt x="139700" y="392429"/>
                  </a:lnTo>
                  <a:lnTo>
                    <a:pt x="158750" y="397510"/>
                  </a:lnTo>
                  <a:lnTo>
                    <a:pt x="179069" y="403860"/>
                  </a:lnTo>
                  <a:lnTo>
                    <a:pt x="198119" y="410210"/>
                  </a:lnTo>
                  <a:lnTo>
                    <a:pt x="219709" y="417829"/>
                  </a:lnTo>
                  <a:lnTo>
                    <a:pt x="238759" y="421639"/>
                  </a:lnTo>
                  <a:lnTo>
                    <a:pt x="256540" y="425450"/>
                  </a:lnTo>
                  <a:lnTo>
                    <a:pt x="275590" y="427989"/>
                  </a:lnTo>
                  <a:lnTo>
                    <a:pt x="295909" y="429260"/>
                  </a:lnTo>
                  <a:lnTo>
                    <a:pt x="317500" y="429260"/>
                  </a:lnTo>
                  <a:lnTo>
                    <a:pt x="382269" y="431800"/>
                  </a:lnTo>
                  <a:lnTo>
                    <a:pt x="400050" y="431800"/>
                  </a:lnTo>
                  <a:lnTo>
                    <a:pt x="420369" y="429260"/>
                  </a:lnTo>
                  <a:lnTo>
                    <a:pt x="514350" y="406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600700" y="2489200"/>
            <a:ext cx="2578101" cy="481330"/>
            <a:chOff x="5600700" y="2489200"/>
            <a:chExt cx="2578101" cy="481330"/>
          </a:xfrm>
        </p:grpSpPr>
        <p:sp>
          <p:nvSpPr>
            <p:cNvPr id="54" name="Freeform 53"/>
            <p:cNvSpPr/>
            <p:nvPr/>
          </p:nvSpPr>
          <p:spPr>
            <a:xfrm>
              <a:off x="5600700" y="2489200"/>
              <a:ext cx="927101" cy="50801"/>
            </a:xfrm>
            <a:custGeom>
              <a:avLst/>
              <a:gdLst/>
              <a:ahLst/>
              <a:cxnLst/>
              <a:rect l="0" t="0" r="0" b="0"/>
              <a:pathLst>
                <a:path w="927101" h="50801">
                  <a:moveTo>
                    <a:pt x="0" y="50800"/>
                  </a:moveTo>
                  <a:lnTo>
                    <a:pt x="91440" y="50800"/>
                  </a:lnTo>
                  <a:lnTo>
                    <a:pt x="111759" y="48260"/>
                  </a:lnTo>
                  <a:lnTo>
                    <a:pt x="129540" y="43179"/>
                  </a:lnTo>
                  <a:lnTo>
                    <a:pt x="146050" y="36829"/>
                  </a:lnTo>
                  <a:lnTo>
                    <a:pt x="163829" y="33020"/>
                  </a:lnTo>
                  <a:lnTo>
                    <a:pt x="182879" y="30479"/>
                  </a:lnTo>
                  <a:lnTo>
                    <a:pt x="201929" y="29210"/>
                  </a:lnTo>
                  <a:lnTo>
                    <a:pt x="222250" y="27939"/>
                  </a:lnTo>
                  <a:lnTo>
                    <a:pt x="262890" y="26670"/>
                  </a:lnTo>
                  <a:lnTo>
                    <a:pt x="477520" y="25400"/>
                  </a:lnTo>
                  <a:lnTo>
                    <a:pt x="850900" y="25400"/>
                  </a:lnTo>
                  <a:lnTo>
                    <a:pt x="867409" y="22860"/>
                  </a:lnTo>
                  <a:lnTo>
                    <a:pt x="883920" y="17779"/>
                  </a:lnTo>
                  <a:lnTo>
                    <a:pt x="9271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816600" y="2617470"/>
              <a:ext cx="325121" cy="328931"/>
            </a:xfrm>
            <a:custGeom>
              <a:avLst/>
              <a:gdLst/>
              <a:ahLst/>
              <a:cxnLst/>
              <a:rect l="0" t="0" r="0" b="0"/>
              <a:pathLst>
                <a:path w="325121" h="328931">
                  <a:moveTo>
                    <a:pt x="0" y="24130"/>
                  </a:moveTo>
                  <a:lnTo>
                    <a:pt x="13970" y="10159"/>
                  </a:lnTo>
                  <a:lnTo>
                    <a:pt x="27940" y="6350"/>
                  </a:lnTo>
                  <a:lnTo>
                    <a:pt x="46990" y="3809"/>
                  </a:lnTo>
                  <a:lnTo>
                    <a:pt x="68579" y="2540"/>
                  </a:lnTo>
                  <a:lnTo>
                    <a:pt x="93979" y="1269"/>
                  </a:lnTo>
                  <a:lnTo>
                    <a:pt x="148590" y="0"/>
                  </a:lnTo>
                  <a:lnTo>
                    <a:pt x="170179" y="2540"/>
                  </a:lnTo>
                  <a:lnTo>
                    <a:pt x="190500" y="6350"/>
                  </a:lnTo>
                  <a:lnTo>
                    <a:pt x="207009" y="12700"/>
                  </a:lnTo>
                  <a:lnTo>
                    <a:pt x="215900" y="22859"/>
                  </a:lnTo>
                  <a:lnTo>
                    <a:pt x="218440" y="38100"/>
                  </a:lnTo>
                  <a:lnTo>
                    <a:pt x="217170" y="54609"/>
                  </a:lnTo>
                  <a:lnTo>
                    <a:pt x="209550" y="69850"/>
                  </a:lnTo>
                  <a:lnTo>
                    <a:pt x="198120" y="83819"/>
                  </a:lnTo>
                  <a:lnTo>
                    <a:pt x="170179" y="110490"/>
                  </a:lnTo>
                  <a:lnTo>
                    <a:pt x="147320" y="130809"/>
                  </a:lnTo>
                  <a:lnTo>
                    <a:pt x="137159" y="140969"/>
                  </a:lnTo>
                  <a:lnTo>
                    <a:pt x="124459" y="149859"/>
                  </a:lnTo>
                  <a:lnTo>
                    <a:pt x="113029" y="158750"/>
                  </a:lnTo>
                  <a:lnTo>
                    <a:pt x="101600" y="161290"/>
                  </a:lnTo>
                  <a:lnTo>
                    <a:pt x="91440" y="161290"/>
                  </a:lnTo>
                  <a:lnTo>
                    <a:pt x="82550" y="157480"/>
                  </a:lnTo>
                  <a:lnTo>
                    <a:pt x="78740" y="152400"/>
                  </a:lnTo>
                  <a:lnTo>
                    <a:pt x="80009" y="146050"/>
                  </a:lnTo>
                  <a:lnTo>
                    <a:pt x="82550" y="139700"/>
                  </a:lnTo>
                  <a:lnTo>
                    <a:pt x="91440" y="133350"/>
                  </a:lnTo>
                  <a:lnTo>
                    <a:pt x="105409" y="128269"/>
                  </a:lnTo>
                  <a:lnTo>
                    <a:pt x="120650" y="123190"/>
                  </a:lnTo>
                  <a:lnTo>
                    <a:pt x="137159" y="119380"/>
                  </a:lnTo>
                  <a:lnTo>
                    <a:pt x="153670" y="118109"/>
                  </a:lnTo>
                  <a:lnTo>
                    <a:pt x="170179" y="115569"/>
                  </a:lnTo>
                  <a:lnTo>
                    <a:pt x="185420" y="116840"/>
                  </a:lnTo>
                  <a:lnTo>
                    <a:pt x="199390" y="118109"/>
                  </a:lnTo>
                  <a:lnTo>
                    <a:pt x="213359" y="120650"/>
                  </a:lnTo>
                  <a:lnTo>
                    <a:pt x="226059" y="125730"/>
                  </a:lnTo>
                  <a:lnTo>
                    <a:pt x="236220" y="130809"/>
                  </a:lnTo>
                  <a:lnTo>
                    <a:pt x="280670" y="160019"/>
                  </a:lnTo>
                  <a:lnTo>
                    <a:pt x="292100" y="168909"/>
                  </a:lnTo>
                  <a:lnTo>
                    <a:pt x="302259" y="176530"/>
                  </a:lnTo>
                  <a:lnTo>
                    <a:pt x="311150" y="185419"/>
                  </a:lnTo>
                  <a:lnTo>
                    <a:pt x="317500" y="198119"/>
                  </a:lnTo>
                  <a:lnTo>
                    <a:pt x="321309" y="213359"/>
                  </a:lnTo>
                  <a:lnTo>
                    <a:pt x="325120" y="231140"/>
                  </a:lnTo>
                  <a:lnTo>
                    <a:pt x="321309" y="246380"/>
                  </a:lnTo>
                  <a:lnTo>
                    <a:pt x="312420" y="261619"/>
                  </a:lnTo>
                  <a:lnTo>
                    <a:pt x="300990" y="275590"/>
                  </a:lnTo>
                  <a:lnTo>
                    <a:pt x="287020" y="287019"/>
                  </a:lnTo>
                  <a:lnTo>
                    <a:pt x="270509" y="298450"/>
                  </a:lnTo>
                  <a:lnTo>
                    <a:pt x="252729" y="308609"/>
                  </a:lnTo>
                  <a:lnTo>
                    <a:pt x="229870" y="314959"/>
                  </a:lnTo>
                  <a:lnTo>
                    <a:pt x="205740" y="320040"/>
                  </a:lnTo>
                  <a:lnTo>
                    <a:pt x="179070" y="322580"/>
                  </a:lnTo>
                  <a:lnTo>
                    <a:pt x="154940" y="325119"/>
                  </a:lnTo>
                  <a:lnTo>
                    <a:pt x="132079" y="326390"/>
                  </a:lnTo>
                  <a:lnTo>
                    <a:pt x="63500" y="3289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7239000" y="2540000"/>
              <a:ext cx="939801" cy="38101"/>
            </a:xfrm>
            <a:custGeom>
              <a:avLst/>
              <a:gdLst/>
              <a:ahLst/>
              <a:cxnLst/>
              <a:rect l="0" t="0" r="0" b="0"/>
              <a:pathLst>
                <a:path w="939801" h="38101">
                  <a:moveTo>
                    <a:pt x="0" y="0"/>
                  </a:moveTo>
                  <a:lnTo>
                    <a:pt x="34290" y="6350"/>
                  </a:lnTo>
                  <a:lnTo>
                    <a:pt x="53340" y="8889"/>
                  </a:lnTo>
                  <a:lnTo>
                    <a:pt x="76200" y="10160"/>
                  </a:lnTo>
                  <a:lnTo>
                    <a:pt x="125730" y="11429"/>
                  </a:lnTo>
                  <a:lnTo>
                    <a:pt x="171450" y="12700"/>
                  </a:lnTo>
                  <a:lnTo>
                    <a:pt x="193040" y="15239"/>
                  </a:lnTo>
                  <a:lnTo>
                    <a:pt x="214630" y="20320"/>
                  </a:lnTo>
                  <a:lnTo>
                    <a:pt x="236219" y="25400"/>
                  </a:lnTo>
                  <a:lnTo>
                    <a:pt x="260350" y="30479"/>
                  </a:lnTo>
                  <a:lnTo>
                    <a:pt x="287019" y="33020"/>
                  </a:lnTo>
                  <a:lnTo>
                    <a:pt x="313690" y="34289"/>
                  </a:lnTo>
                  <a:lnTo>
                    <a:pt x="363219" y="36829"/>
                  </a:lnTo>
                  <a:lnTo>
                    <a:pt x="411480" y="36829"/>
                  </a:lnTo>
                  <a:lnTo>
                    <a:pt x="538480" y="38100"/>
                  </a:lnTo>
                  <a:lnTo>
                    <a:pt x="561340" y="35560"/>
                  </a:lnTo>
                  <a:lnTo>
                    <a:pt x="586740" y="30479"/>
                  </a:lnTo>
                  <a:lnTo>
                    <a:pt x="610869" y="24129"/>
                  </a:lnTo>
                  <a:lnTo>
                    <a:pt x="635000" y="20320"/>
                  </a:lnTo>
                  <a:lnTo>
                    <a:pt x="657859" y="17779"/>
                  </a:lnTo>
                  <a:lnTo>
                    <a:pt x="679450" y="16510"/>
                  </a:lnTo>
                  <a:lnTo>
                    <a:pt x="702309" y="15239"/>
                  </a:lnTo>
                  <a:lnTo>
                    <a:pt x="750569" y="13970"/>
                  </a:lnTo>
                  <a:lnTo>
                    <a:pt x="825500" y="12700"/>
                  </a:lnTo>
                  <a:lnTo>
                    <a:pt x="848359" y="11429"/>
                  </a:lnTo>
                  <a:lnTo>
                    <a:pt x="9398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480300" y="2667000"/>
              <a:ext cx="261620" cy="303530"/>
            </a:xfrm>
            <a:custGeom>
              <a:avLst/>
              <a:gdLst/>
              <a:ahLst/>
              <a:cxnLst/>
              <a:rect l="0" t="0" r="0" b="0"/>
              <a:pathLst>
                <a:path w="261620" h="303530">
                  <a:moveTo>
                    <a:pt x="76200" y="0"/>
                  </a:moveTo>
                  <a:lnTo>
                    <a:pt x="213359" y="0"/>
                  </a:lnTo>
                  <a:lnTo>
                    <a:pt x="229869" y="3810"/>
                  </a:lnTo>
                  <a:lnTo>
                    <a:pt x="243840" y="11429"/>
                  </a:lnTo>
                  <a:lnTo>
                    <a:pt x="255269" y="20320"/>
                  </a:lnTo>
                  <a:lnTo>
                    <a:pt x="260350" y="29210"/>
                  </a:lnTo>
                  <a:lnTo>
                    <a:pt x="261619" y="38100"/>
                  </a:lnTo>
                  <a:lnTo>
                    <a:pt x="259080" y="45720"/>
                  </a:lnTo>
                  <a:lnTo>
                    <a:pt x="251459" y="53339"/>
                  </a:lnTo>
                  <a:lnTo>
                    <a:pt x="241300" y="59689"/>
                  </a:lnTo>
                  <a:lnTo>
                    <a:pt x="228600" y="64770"/>
                  </a:lnTo>
                  <a:lnTo>
                    <a:pt x="213359" y="74929"/>
                  </a:lnTo>
                  <a:lnTo>
                    <a:pt x="195580" y="86360"/>
                  </a:lnTo>
                  <a:lnTo>
                    <a:pt x="176530" y="100329"/>
                  </a:lnTo>
                  <a:lnTo>
                    <a:pt x="157480" y="111760"/>
                  </a:lnTo>
                  <a:lnTo>
                    <a:pt x="137159" y="121920"/>
                  </a:lnTo>
                  <a:lnTo>
                    <a:pt x="116840" y="132079"/>
                  </a:lnTo>
                  <a:lnTo>
                    <a:pt x="99059" y="140970"/>
                  </a:lnTo>
                  <a:lnTo>
                    <a:pt x="82550" y="147320"/>
                  </a:lnTo>
                  <a:lnTo>
                    <a:pt x="68580" y="153670"/>
                  </a:lnTo>
                  <a:lnTo>
                    <a:pt x="60959" y="152400"/>
                  </a:lnTo>
                  <a:lnTo>
                    <a:pt x="58419" y="148589"/>
                  </a:lnTo>
                  <a:lnTo>
                    <a:pt x="60959" y="140970"/>
                  </a:lnTo>
                  <a:lnTo>
                    <a:pt x="66040" y="133350"/>
                  </a:lnTo>
                  <a:lnTo>
                    <a:pt x="73659" y="125729"/>
                  </a:lnTo>
                  <a:lnTo>
                    <a:pt x="82550" y="118110"/>
                  </a:lnTo>
                  <a:lnTo>
                    <a:pt x="96519" y="111760"/>
                  </a:lnTo>
                  <a:lnTo>
                    <a:pt x="111759" y="109220"/>
                  </a:lnTo>
                  <a:lnTo>
                    <a:pt x="129540" y="106679"/>
                  </a:lnTo>
                  <a:lnTo>
                    <a:pt x="144780" y="107950"/>
                  </a:lnTo>
                  <a:lnTo>
                    <a:pt x="157480" y="111760"/>
                  </a:lnTo>
                  <a:lnTo>
                    <a:pt x="167640" y="116839"/>
                  </a:lnTo>
                  <a:lnTo>
                    <a:pt x="180340" y="123189"/>
                  </a:lnTo>
                  <a:lnTo>
                    <a:pt x="191769" y="129539"/>
                  </a:lnTo>
                  <a:lnTo>
                    <a:pt x="204469" y="137160"/>
                  </a:lnTo>
                  <a:lnTo>
                    <a:pt x="214630" y="146050"/>
                  </a:lnTo>
                  <a:lnTo>
                    <a:pt x="224790" y="157479"/>
                  </a:lnTo>
                  <a:lnTo>
                    <a:pt x="234950" y="167639"/>
                  </a:lnTo>
                  <a:lnTo>
                    <a:pt x="238759" y="180339"/>
                  </a:lnTo>
                  <a:lnTo>
                    <a:pt x="237490" y="191770"/>
                  </a:lnTo>
                  <a:lnTo>
                    <a:pt x="234950" y="204470"/>
                  </a:lnTo>
                  <a:lnTo>
                    <a:pt x="229869" y="218439"/>
                  </a:lnTo>
                  <a:lnTo>
                    <a:pt x="223519" y="232410"/>
                  </a:lnTo>
                  <a:lnTo>
                    <a:pt x="217169" y="248920"/>
                  </a:lnTo>
                  <a:lnTo>
                    <a:pt x="208280" y="260350"/>
                  </a:lnTo>
                  <a:lnTo>
                    <a:pt x="198119" y="269239"/>
                  </a:lnTo>
                  <a:lnTo>
                    <a:pt x="186690" y="276860"/>
                  </a:lnTo>
                  <a:lnTo>
                    <a:pt x="170180" y="284479"/>
                  </a:lnTo>
                  <a:lnTo>
                    <a:pt x="148590" y="293370"/>
                  </a:lnTo>
                  <a:lnTo>
                    <a:pt x="124459" y="300989"/>
                  </a:lnTo>
                  <a:lnTo>
                    <a:pt x="101600" y="303529"/>
                  </a:lnTo>
                  <a:lnTo>
                    <a:pt x="78740" y="302260"/>
                  </a:lnTo>
                  <a:lnTo>
                    <a:pt x="0" y="292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83300" y="3211829"/>
            <a:ext cx="1676401" cy="849631"/>
            <a:chOff x="6083300" y="3211829"/>
            <a:chExt cx="1676401" cy="849631"/>
          </a:xfrm>
        </p:grpSpPr>
        <p:sp>
          <p:nvSpPr>
            <p:cNvPr id="59" name="Freeform 58"/>
            <p:cNvSpPr/>
            <p:nvPr/>
          </p:nvSpPr>
          <p:spPr>
            <a:xfrm>
              <a:off x="6083300" y="3378200"/>
              <a:ext cx="139701" cy="228601"/>
            </a:xfrm>
            <a:custGeom>
              <a:avLst/>
              <a:gdLst/>
              <a:ahLst/>
              <a:cxnLst/>
              <a:rect l="0" t="0" r="0" b="0"/>
              <a:pathLst>
                <a:path w="139701" h="228601">
                  <a:moveTo>
                    <a:pt x="0" y="0"/>
                  </a:moveTo>
                  <a:lnTo>
                    <a:pt x="6350" y="20320"/>
                  </a:lnTo>
                  <a:lnTo>
                    <a:pt x="11429" y="29209"/>
                  </a:lnTo>
                  <a:lnTo>
                    <a:pt x="17779" y="38100"/>
                  </a:lnTo>
                  <a:lnTo>
                    <a:pt x="24129" y="45720"/>
                  </a:lnTo>
                  <a:lnTo>
                    <a:pt x="31750" y="55879"/>
                  </a:lnTo>
                  <a:lnTo>
                    <a:pt x="46990" y="78740"/>
                  </a:lnTo>
                  <a:lnTo>
                    <a:pt x="54609" y="90170"/>
                  </a:lnTo>
                  <a:lnTo>
                    <a:pt x="59690" y="102870"/>
                  </a:lnTo>
                  <a:lnTo>
                    <a:pt x="66040" y="115570"/>
                  </a:lnTo>
                  <a:lnTo>
                    <a:pt x="78740" y="143509"/>
                  </a:lnTo>
                  <a:lnTo>
                    <a:pt x="86359" y="158750"/>
                  </a:lnTo>
                  <a:lnTo>
                    <a:pt x="93979" y="173990"/>
                  </a:lnTo>
                  <a:lnTo>
                    <a:pt x="102870" y="187959"/>
                  </a:lnTo>
                  <a:lnTo>
                    <a:pt x="139700" y="228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210300" y="3352800"/>
              <a:ext cx="101601" cy="584201"/>
            </a:xfrm>
            <a:custGeom>
              <a:avLst/>
              <a:gdLst/>
              <a:ahLst/>
              <a:cxnLst/>
              <a:rect l="0" t="0" r="0" b="0"/>
              <a:pathLst>
                <a:path w="101601" h="584201">
                  <a:moveTo>
                    <a:pt x="101600" y="0"/>
                  </a:moveTo>
                  <a:lnTo>
                    <a:pt x="95250" y="20320"/>
                  </a:lnTo>
                  <a:lnTo>
                    <a:pt x="92709" y="31750"/>
                  </a:lnTo>
                  <a:lnTo>
                    <a:pt x="91440" y="45720"/>
                  </a:lnTo>
                  <a:lnTo>
                    <a:pt x="90170" y="59690"/>
                  </a:lnTo>
                  <a:lnTo>
                    <a:pt x="87629" y="73659"/>
                  </a:lnTo>
                  <a:lnTo>
                    <a:pt x="82550" y="87629"/>
                  </a:lnTo>
                  <a:lnTo>
                    <a:pt x="76200" y="100329"/>
                  </a:lnTo>
                  <a:lnTo>
                    <a:pt x="72390" y="116840"/>
                  </a:lnTo>
                  <a:lnTo>
                    <a:pt x="68579" y="134620"/>
                  </a:lnTo>
                  <a:lnTo>
                    <a:pt x="67309" y="152400"/>
                  </a:lnTo>
                  <a:lnTo>
                    <a:pt x="66040" y="172720"/>
                  </a:lnTo>
                  <a:lnTo>
                    <a:pt x="64770" y="213359"/>
                  </a:lnTo>
                  <a:lnTo>
                    <a:pt x="60959" y="232409"/>
                  </a:lnTo>
                  <a:lnTo>
                    <a:pt x="55879" y="251459"/>
                  </a:lnTo>
                  <a:lnTo>
                    <a:pt x="50800" y="269240"/>
                  </a:lnTo>
                  <a:lnTo>
                    <a:pt x="45720" y="288290"/>
                  </a:lnTo>
                  <a:lnTo>
                    <a:pt x="43179" y="307340"/>
                  </a:lnTo>
                  <a:lnTo>
                    <a:pt x="41909" y="327659"/>
                  </a:lnTo>
                  <a:lnTo>
                    <a:pt x="38100" y="345440"/>
                  </a:lnTo>
                  <a:lnTo>
                    <a:pt x="31750" y="361950"/>
                  </a:lnTo>
                  <a:lnTo>
                    <a:pt x="25400" y="375920"/>
                  </a:lnTo>
                  <a:lnTo>
                    <a:pt x="21590" y="396240"/>
                  </a:lnTo>
                  <a:lnTo>
                    <a:pt x="19050" y="419100"/>
                  </a:lnTo>
                  <a:lnTo>
                    <a:pt x="16509" y="444500"/>
                  </a:lnTo>
                  <a:lnTo>
                    <a:pt x="13970" y="466090"/>
                  </a:lnTo>
                  <a:lnTo>
                    <a:pt x="10159" y="483870"/>
                  </a:lnTo>
                  <a:lnTo>
                    <a:pt x="7620" y="500379"/>
                  </a:lnTo>
                  <a:lnTo>
                    <a:pt x="5079" y="516890"/>
                  </a:lnTo>
                  <a:lnTo>
                    <a:pt x="2540" y="533400"/>
                  </a:lnTo>
                  <a:lnTo>
                    <a:pt x="0" y="584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527800" y="3479800"/>
              <a:ext cx="190501" cy="1"/>
            </a:xfrm>
            <a:custGeom>
              <a:avLst/>
              <a:gdLst/>
              <a:ahLst/>
              <a:cxnLst/>
              <a:rect l="0" t="0" r="0" b="0"/>
              <a:pathLst>
                <a:path w="190501" h="1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553200" y="3547109"/>
              <a:ext cx="165101" cy="21592"/>
            </a:xfrm>
            <a:custGeom>
              <a:avLst/>
              <a:gdLst/>
              <a:ahLst/>
              <a:cxnLst/>
              <a:rect l="0" t="0" r="0" b="0"/>
              <a:pathLst>
                <a:path w="165101" h="21592">
                  <a:moveTo>
                    <a:pt x="0" y="21591"/>
                  </a:moveTo>
                  <a:lnTo>
                    <a:pt x="20319" y="7620"/>
                  </a:lnTo>
                  <a:lnTo>
                    <a:pt x="31750" y="3811"/>
                  </a:lnTo>
                  <a:lnTo>
                    <a:pt x="45719" y="1270"/>
                  </a:lnTo>
                  <a:lnTo>
                    <a:pt x="59690" y="0"/>
                  </a:lnTo>
                  <a:lnTo>
                    <a:pt x="76200" y="1270"/>
                  </a:lnTo>
                  <a:lnTo>
                    <a:pt x="95250" y="5081"/>
                  </a:lnTo>
                  <a:lnTo>
                    <a:pt x="165100" y="215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997700" y="3289300"/>
              <a:ext cx="139701" cy="63501"/>
            </a:xfrm>
            <a:custGeom>
              <a:avLst/>
              <a:gdLst/>
              <a:ahLst/>
              <a:cxnLst/>
              <a:rect l="0" t="0" r="0" b="0"/>
              <a:pathLst>
                <a:path w="139701" h="63501">
                  <a:moveTo>
                    <a:pt x="0" y="63500"/>
                  </a:moveTo>
                  <a:lnTo>
                    <a:pt x="35559" y="27940"/>
                  </a:lnTo>
                  <a:lnTo>
                    <a:pt x="46990" y="22859"/>
                  </a:lnTo>
                  <a:lnTo>
                    <a:pt x="62230" y="19050"/>
                  </a:ln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366000" y="3211829"/>
              <a:ext cx="279401" cy="233681"/>
            </a:xfrm>
            <a:custGeom>
              <a:avLst/>
              <a:gdLst/>
              <a:ahLst/>
              <a:cxnLst/>
              <a:rect l="0" t="0" r="0" b="0"/>
              <a:pathLst>
                <a:path w="279401" h="233681">
                  <a:moveTo>
                    <a:pt x="0" y="26671"/>
                  </a:moveTo>
                  <a:lnTo>
                    <a:pt x="26669" y="20321"/>
                  </a:lnTo>
                  <a:lnTo>
                    <a:pt x="39369" y="15241"/>
                  </a:lnTo>
                  <a:lnTo>
                    <a:pt x="52069" y="8891"/>
                  </a:lnTo>
                  <a:lnTo>
                    <a:pt x="63500" y="2541"/>
                  </a:lnTo>
                  <a:lnTo>
                    <a:pt x="78740" y="0"/>
                  </a:lnTo>
                  <a:lnTo>
                    <a:pt x="96519" y="2541"/>
                  </a:lnTo>
                  <a:lnTo>
                    <a:pt x="115569" y="6350"/>
                  </a:lnTo>
                  <a:lnTo>
                    <a:pt x="127000" y="15241"/>
                  </a:lnTo>
                  <a:lnTo>
                    <a:pt x="135890" y="29210"/>
                  </a:lnTo>
                  <a:lnTo>
                    <a:pt x="140969" y="45721"/>
                  </a:lnTo>
                  <a:lnTo>
                    <a:pt x="142240" y="59691"/>
                  </a:lnTo>
                  <a:lnTo>
                    <a:pt x="139700" y="74930"/>
                  </a:lnTo>
                  <a:lnTo>
                    <a:pt x="135890" y="87630"/>
                  </a:lnTo>
                  <a:lnTo>
                    <a:pt x="127000" y="118111"/>
                  </a:lnTo>
                  <a:lnTo>
                    <a:pt x="123190" y="134621"/>
                  </a:lnTo>
                  <a:lnTo>
                    <a:pt x="113030" y="149861"/>
                  </a:lnTo>
                  <a:lnTo>
                    <a:pt x="99059" y="163830"/>
                  </a:lnTo>
                  <a:lnTo>
                    <a:pt x="82550" y="176530"/>
                  </a:lnTo>
                  <a:lnTo>
                    <a:pt x="69850" y="189230"/>
                  </a:lnTo>
                  <a:lnTo>
                    <a:pt x="46990" y="209550"/>
                  </a:lnTo>
                  <a:lnTo>
                    <a:pt x="34290" y="218441"/>
                  </a:lnTo>
                  <a:lnTo>
                    <a:pt x="20319" y="224791"/>
                  </a:lnTo>
                  <a:lnTo>
                    <a:pt x="5080" y="231141"/>
                  </a:lnTo>
                  <a:lnTo>
                    <a:pt x="0" y="233680"/>
                  </a:lnTo>
                  <a:lnTo>
                    <a:pt x="2540" y="233680"/>
                  </a:lnTo>
                  <a:lnTo>
                    <a:pt x="10159" y="232411"/>
                  </a:lnTo>
                  <a:lnTo>
                    <a:pt x="22859" y="231141"/>
                  </a:lnTo>
                  <a:lnTo>
                    <a:pt x="38100" y="231141"/>
                  </a:lnTo>
                  <a:lnTo>
                    <a:pt x="76200" y="229871"/>
                  </a:lnTo>
                  <a:lnTo>
                    <a:pt x="279400" y="2298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175500" y="3581400"/>
              <a:ext cx="584201" cy="50801"/>
            </a:xfrm>
            <a:custGeom>
              <a:avLst/>
              <a:gdLst/>
              <a:ahLst/>
              <a:cxnLst/>
              <a:rect l="0" t="0" r="0" b="0"/>
              <a:pathLst>
                <a:path w="584201" h="50801">
                  <a:moveTo>
                    <a:pt x="0" y="0"/>
                  </a:moveTo>
                  <a:lnTo>
                    <a:pt x="389890" y="0"/>
                  </a:lnTo>
                  <a:lnTo>
                    <a:pt x="411480" y="2540"/>
                  </a:lnTo>
                  <a:lnTo>
                    <a:pt x="431800" y="7620"/>
                  </a:lnTo>
                  <a:lnTo>
                    <a:pt x="453390" y="13970"/>
                  </a:lnTo>
                  <a:lnTo>
                    <a:pt x="473709" y="17779"/>
                  </a:lnTo>
                  <a:lnTo>
                    <a:pt x="495300" y="20320"/>
                  </a:lnTo>
                  <a:lnTo>
                    <a:pt x="516890" y="21590"/>
                  </a:lnTo>
                  <a:lnTo>
                    <a:pt x="533400" y="25400"/>
                  </a:lnTo>
                  <a:lnTo>
                    <a:pt x="547369" y="31750"/>
                  </a:lnTo>
                  <a:lnTo>
                    <a:pt x="584200" y="50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302500" y="3759200"/>
              <a:ext cx="250191" cy="302260"/>
            </a:xfrm>
            <a:custGeom>
              <a:avLst/>
              <a:gdLst/>
              <a:ahLst/>
              <a:cxnLst/>
              <a:rect l="0" t="0" r="0" b="0"/>
              <a:pathLst>
                <a:path w="250191" h="302260">
                  <a:moveTo>
                    <a:pt x="25400" y="0"/>
                  </a:moveTo>
                  <a:lnTo>
                    <a:pt x="175259" y="0"/>
                  </a:lnTo>
                  <a:lnTo>
                    <a:pt x="193040" y="2540"/>
                  </a:lnTo>
                  <a:lnTo>
                    <a:pt x="208280" y="7620"/>
                  </a:lnTo>
                  <a:lnTo>
                    <a:pt x="223519" y="13970"/>
                  </a:lnTo>
                  <a:lnTo>
                    <a:pt x="229869" y="21590"/>
                  </a:lnTo>
                  <a:lnTo>
                    <a:pt x="229869" y="31750"/>
                  </a:lnTo>
                  <a:lnTo>
                    <a:pt x="224790" y="41909"/>
                  </a:lnTo>
                  <a:lnTo>
                    <a:pt x="217169" y="52070"/>
                  </a:lnTo>
                  <a:lnTo>
                    <a:pt x="208280" y="60959"/>
                  </a:lnTo>
                  <a:lnTo>
                    <a:pt x="198119" y="71120"/>
                  </a:lnTo>
                  <a:lnTo>
                    <a:pt x="185419" y="76200"/>
                  </a:lnTo>
                  <a:lnTo>
                    <a:pt x="171450" y="81279"/>
                  </a:lnTo>
                  <a:lnTo>
                    <a:pt x="157480" y="83820"/>
                  </a:lnTo>
                  <a:lnTo>
                    <a:pt x="142240" y="86359"/>
                  </a:lnTo>
                  <a:lnTo>
                    <a:pt x="129540" y="90170"/>
                  </a:lnTo>
                  <a:lnTo>
                    <a:pt x="115569" y="93979"/>
                  </a:lnTo>
                  <a:lnTo>
                    <a:pt x="101600" y="96520"/>
                  </a:lnTo>
                  <a:lnTo>
                    <a:pt x="86359" y="97790"/>
                  </a:lnTo>
                  <a:lnTo>
                    <a:pt x="69850" y="99059"/>
                  </a:lnTo>
                  <a:lnTo>
                    <a:pt x="64769" y="99059"/>
                  </a:lnTo>
                  <a:lnTo>
                    <a:pt x="67309" y="96520"/>
                  </a:lnTo>
                  <a:lnTo>
                    <a:pt x="74930" y="93979"/>
                  </a:lnTo>
                  <a:lnTo>
                    <a:pt x="83819" y="93979"/>
                  </a:lnTo>
                  <a:lnTo>
                    <a:pt x="93980" y="95250"/>
                  </a:lnTo>
                  <a:lnTo>
                    <a:pt x="105409" y="97790"/>
                  </a:lnTo>
                  <a:lnTo>
                    <a:pt x="119380" y="99059"/>
                  </a:lnTo>
                  <a:lnTo>
                    <a:pt x="135890" y="99059"/>
                  </a:lnTo>
                  <a:lnTo>
                    <a:pt x="153669" y="100329"/>
                  </a:lnTo>
                  <a:lnTo>
                    <a:pt x="168909" y="104140"/>
                  </a:lnTo>
                  <a:lnTo>
                    <a:pt x="181609" y="107950"/>
                  </a:lnTo>
                  <a:lnTo>
                    <a:pt x="193040" y="114300"/>
                  </a:lnTo>
                  <a:lnTo>
                    <a:pt x="203200" y="124459"/>
                  </a:lnTo>
                  <a:lnTo>
                    <a:pt x="213359" y="137159"/>
                  </a:lnTo>
                  <a:lnTo>
                    <a:pt x="222250" y="149859"/>
                  </a:lnTo>
                  <a:lnTo>
                    <a:pt x="229869" y="163829"/>
                  </a:lnTo>
                  <a:lnTo>
                    <a:pt x="236219" y="176529"/>
                  </a:lnTo>
                  <a:lnTo>
                    <a:pt x="242569" y="190500"/>
                  </a:lnTo>
                  <a:lnTo>
                    <a:pt x="246380" y="205740"/>
                  </a:lnTo>
                  <a:lnTo>
                    <a:pt x="248919" y="223520"/>
                  </a:lnTo>
                  <a:lnTo>
                    <a:pt x="250190" y="241300"/>
                  </a:lnTo>
                  <a:lnTo>
                    <a:pt x="245109" y="257809"/>
                  </a:lnTo>
                  <a:lnTo>
                    <a:pt x="233680" y="270509"/>
                  </a:lnTo>
                  <a:lnTo>
                    <a:pt x="219709" y="281940"/>
                  </a:lnTo>
                  <a:lnTo>
                    <a:pt x="203200" y="289559"/>
                  </a:lnTo>
                  <a:lnTo>
                    <a:pt x="184150" y="294640"/>
                  </a:lnTo>
                  <a:lnTo>
                    <a:pt x="165100" y="298450"/>
                  </a:lnTo>
                  <a:lnTo>
                    <a:pt x="146050" y="299720"/>
                  </a:lnTo>
                  <a:lnTo>
                    <a:pt x="125730" y="302259"/>
                  </a:lnTo>
                  <a:lnTo>
                    <a:pt x="104140" y="302259"/>
                  </a:lnTo>
                  <a:lnTo>
                    <a:pt x="86359" y="300990"/>
                  </a:lnTo>
                  <a:lnTo>
                    <a:pt x="71119" y="295909"/>
                  </a:lnTo>
                  <a:lnTo>
                    <a:pt x="0" y="279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290570" y="3327400"/>
            <a:ext cx="1887221" cy="1295401"/>
            <a:chOff x="3290570" y="3327400"/>
            <a:chExt cx="1887221" cy="1295401"/>
          </a:xfrm>
        </p:grpSpPr>
        <p:sp>
          <p:nvSpPr>
            <p:cNvPr id="68" name="Freeform 67"/>
            <p:cNvSpPr/>
            <p:nvPr/>
          </p:nvSpPr>
          <p:spPr>
            <a:xfrm>
              <a:off x="3290570" y="3505200"/>
              <a:ext cx="100331" cy="723901"/>
            </a:xfrm>
            <a:custGeom>
              <a:avLst/>
              <a:gdLst/>
              <a:ahLst/>
              <a:cxnLst/>
              <a:rect l="0" t="0" r="0" b="0"/>
              <a:pathLst>
                <a:path w="100331" h="723901">
                  <a:moveTo>
                    <a:pt x="100330" y="0"/>
                  </a:moveTo>
                  <a:lnTo>
                    <a:pt x="100330" y="34290"/>
                  </a:lnTo>
                  <a:lnTo>
                    <a:pt x="99059" y="50800"/>
                  </a:lnTo>
                  <a:lnTo>
                    <a:pt x="96520" y="68579"/>
                  </a:lnTo>
                  <a:lnTo>
                    <a:pt x="93980" y="88900"/>
                  </a:lnTo>
                  <a:lnTo>
                    <a:pt x="88900" y="107950"/>
                  </a:lnTo>
                  <a:lnTo>
                    <a:pt x="82550" y="128270"/>
                  </a:lnTo>
                  <a:lnTo>
                    <a:pt x="76200" y="149859"/>
                  </a:lnTo>
                  <a:lnTo>
                    <a:pt x="68580" y="173990"/>
                  </a:lnTo>
                  <a:lnTo>
                    <a:pt x="53339" y="232409"/>
                  </a:lnTo>
                  <a:lnTo>
                    <a:pt x="46989" y="259079"/>
                  </a:lnTo>
                  <a:lnTo>
                    <a:pt x="44450" y="284479"/>
                  </a:lnTo>
                  <a:lnTo>
                    <a:pt x="41909" y="308609"/>
                  </a:lnTo>
                  <a:lnTo>
                    <a:pt x="36830" y="332740"/>
                  </a:lnTo>
                  <a:lnTo>
                    <a:pt x="31750" y="356870"/>
                  </a:lnTo>
                  <a:lnTo>
                    <a:pt x="19050" y="402590"/>
                  </a:lnTo>
                  <a:lnTo>
                    <a:pt x="8889" y="436879"/>
                  </a:lnTo>
                  <a:lnTo>
                    <a:pt x="5080" y="454659"/>
                  </a:lnTo>
                  <a:lnTo>
                    <a:pt x="2539" y="473709"/>
                  </a:lnTo>
                  <a:lnTo>
                    <a:pt x="1270" y="494029"/>
                  </a:lnTo>
                  <a:lnTo>
                    <a:pt x="1270" y="516890"/>
                  </a:lnTo>
                  <a:lnTo>
                    <a:pt x="0" y="568959"/>
                  </a:lnTo>
                  <a:lnTo>
                    <a:pt x="1270" y="594359"/>
                  </a:lnTo>
                  <a:lnTo>
                    <a:pt x="2539" y="617220"/>
                  </a:lnTo>
                  <a:lnTo>
                    <a:pt x="6350" y="640079"/>
                  </a:lnTo>
                  <a:lnTo>
                    <a:pt x="10159" y="657859"/>
                  </a:lnTo>
                  <a:lnTo>
                    <a:pt x="36830" y="723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3481070" y="3759200"/>
              <a:ext cx="228601" cy="365760"/>
            </a:xfrm>
            <a:custGeom>
              <a:avLst/>
              <a:gdLst/>
              <a:ahLst/>
              <a:cxnLst/>
              <a:rect l="0" t="0" r="0" b="0"/>
              <a:pathLst>
                <a:path w="228601" h="365760">
                  <a:moveTo>
                    <a:pt x="24130" y="0"/>
                  </a:moveTo>
                  <a:lnTo>
                    <a:pt x="24130" y="88900"/>
                  </a:lnTo>
                  <a:lnTo>
                    <a:pt x="21589" y="107950"/>
                  </a:lnTo>
                  <a:lnTo>
                    <a:pt x="16509" y="128270"/>
                  </a:lnTo>
                  <a:lnTo>
                    <a:pt x="10159" y="149859"/>
                  </a:lnTo>
                  <a:lnTo>
                    <a:pt x="6350" y="168909"/>
                  </a:lnTo>
                  <a:lnTo>
                    <a:pt x="3809" y="186690"/>
                  </a:lnTo>
                  <a:lnTo>
                    <a:pt x="2539" y="205740"/>
                  </a:lnTo>
                  <a:lnTo>
                    <a:pt x="1270" y="224790"/>
                  </a:lnTo>
                  <a:lnTo>
                    <a:pt x="0" y="264159"/>
                  </a:lnTo>
                  <a:lnTo>
                    <a:pt x="2539" y="281940"/>
                  </a:lnTo>
                  <a:lnTo>
                    <a:pt x="6350" y="298450"/>
                  </a:lnTo>
                  <a:lnTo>
                    <a:pt x="12700" y="312420"/>
                  </a:lnTo>
                  <a:lnTo>
                    <a:pt x="20320" y="327659"/>
                  </a:lnTo>
                  <a:lnTo>
                    <a:pt x="30480" y="340359"/>
                  </a:lnTo>
                  <a:lnTo>
                    <a:pt x="40639" y="354329"/>
                  </a:lnTo>
                  <a:lnTo>
                    <a:pt x="52070" y="361950"/>
                  </a:lnTo>
                  <a:lnTo>
                    <a:pt x="63500" y="365759"/>
                  </a:lnTo>
                  <a:lnTo>
                    <a:pt x="76200" y="365759"/>
                  </a:lnTo>
                  <a:lnTo>
                    <a:pt x="90170" y="364490"/>
                  </a:lnTo>
                  <a:lnTo>
                    <a:pt x="104139" y="359409"/>
                  </a:lnTo>
                  <a:lnTo>
                    <a:pt x="120650" y="354329"/>
                  </a:lnTo>
                  <a:lnTo>
                    <a:pt x="133350" y="347979"/>
                  </a:lnTo>
                  <a:lnTo>
                    <a:pt x="144780" y="340359"/>
                  </a:lnTo>
                  <a:lnTo>
                    <a:pt x="154939" y="332740"/>
                  </a:lnTo>
                  <a:lnTo>
                    <a:pt x="163830" y="323850"/>
                  </a:lnTo>
                  <a:lnTo>
                    <a:pt x="171450" y="312420"/>
                  </a:lnTo>
                  <a:lnTo>
                    <a:pt x="176530" y="302259"/>
                  </a:lnTo>
                  <a:lnTo>
                    <a:pt x="184150" y="292100"/>
                  </a:lnTo>
                  <a:lnTo>
                    <a:pt x="191770" y="281940"/>
                  </a:lnTo>
                  <a:lnTo>
                    <a:pt x="199389" y="273050"/>
                  </a:lnTo>
                  <a:lnTo>
                    <a:pt x="204470" y="257809"/>
                  </a:lnTo>
                  <a:lnTo>
                    <a:pt x="208280" y="240029"/>
                  </a:lnTo>
                  <a:lnTo>
                    <a:pt x="209550" y="218440"/>
                  </a:lnTo>
                  <a:lnTo>
                    <a:pt x="214630" y="199390"/>
                  </a:lnTo>
                  <a:lnTo>
                    <a:pt x="219709" y="181609"/>
                  </a:lnTo>
                  <a:lnTo>
                    <a:pt x="227330" y="162559"/>
                  </a:lnTo>
                  <a:lnTo>
                    <a:pt x="228600" y="147320"/>
                  </a:lnTo>
                  <a:lnTo>
                    <a:pt x="226059" y="132079"/>
                  </a:lnTo>
                  <a:lnTo>
                    <a:pt x="222250" y="116840"/>
                  </a:lnTo>
                  <a:lnTo>
                    <a:pt x="217170" y="102870"/>
                  </a:lnTo>
                  <a:lnTo>
                    <a:pt x="210820" y="86359"/>
                  </a:lnTo>
                  <a:lnTo>
                    <a:pt x="203200" y="69850"/>
                  </a:lnTo>
                  <a:lnTo>
                    <a:pt x="194309" y="55879"/>
                  </a:lnTo>
                  <a:lnTo>
                    <a:pt x="184150" y="40640"/>
                  </a:lnTo>
                  <a:lnTo>
                    <a:pt x="172720" y="27940"/>
                  </a:lnTo>
                  <a:lnTo>
                    <a:pt x="160020" y="17779"/>
                  </a:lnTo>
                  <a:lnTo>
                    <a:pt x="146050" y="12700"/>
                  </a:lnTo>
                  <a:lnTo>
                    <a:pt x="130809" y="7620"/>
                  </a:lnTo>
                  <a:lnTo>
                    <a:pt x="116839" y="7620"/>
                  </a:lnTo>
                  <a:lnTo>
                    <a:pt x="3683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3860800" y="4038600"/>
              <a:ext cx="114301" cy="190501"/>
            </a:xfrm>
            <a:custGeom>
              <a:avLst/>
              <a:gdLst/>
              <a:ahLst/>
              <a:cxnLst/>
              <a:rect l="0" t="0" r="0" b="0"/>
              <a:pathLst>
                <a:path w="114301" h="190501">
                  <a:moveTo>
                    <a:pt x="114300" y="0"/>
                  </a:moveTo>
                  <a:lnTo>
                    <a:pt x="114300" y="34290"/>
                  </a:lnTo>
                  <a:lnTo>
                    <a:pt x="111759" y="48259"/>
                  </a:lnTo>
                  <a:lnTo>
                    <a:pt x="106679" y="60959"/>
                  </a:lnTo>
                  <a:lnTo>
                    <a:pt x="100329" y="74929"/>
                  </a:lnTo>
                  <a:lnTo>
                    <a:pt x="82550" y="111759"/>
                  </a:lnTo>
                  <a:lnTo>
                    <a:pt x="72390" y="134620"/>
                  </a:lnTo>
                  <a:lnTo>
                    <a:pt x="59690" y="149859"/>
                  </a:lnTo>
                  <a:lnTo>
                    <a:pt x="45720" y="162559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165600" y="37973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13970" y="11429"/>
                  </a:lnTo>
                  <a:lnTo>
                    <a:pt x="24129" y="7620"/>
                  </a:lnTo>
                  <a:lnTo>
                    <a:pt x="39370" y="5079"/>
                  </a:lnTo>
                  <a:lnTo>
                    <a:pt x="55879" y="3809"/>
                  </a:lnTo>
                  <a:lnTo>
                    <a:pt x="73659" y="2540"/>
                  </a:lnTo>
                  <a:lnTo>
                    <a:pt x="92709" y="1270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530090" y="3448050"/>
              <a:ext cx="283211" cy="257810"/>
            </a:xfrm>
            <a:custGeom>
              <a:avLst/>
              <a:gdLst/>
              <a:ahLst/>
              <a:cxnLst/>
              <a:rect l="0" t="0" r="0" b="0"/>
              <a:pathLst>
                <a:path w="283211" h="257810">
                  <a:moveTo>
                    <a:pt x="29210" y="95250"/>
                  </a:moveTo>
                  <a:lnTo>
                    <a:pt x="15239" y="81279"/>
                  </a:lnTo>
                  <a:lnTo>
                    <a:pt x="13969" y="73659"/>
                  </a:lnTo>
                  <a:lnTo>
                    <a:pt x="16510" y="63500"/>
                  </a:lnTo>
                  <a:lnTo>
                    <a:pt x="20319" y="53340"/>
                  </a:lnTo>
                  <a:lnTo>
                    <a:pt x="27939" y="41909"/>
                  </a:lnTo>
                  <a:lnTo>
                    <a:pt x="36830" y="30479"/>
                  </a:lnTo>
                  <a:lnTo>
                    <a:pt x="46989" y="17779"/>
                  </a:lnTo>
                  <a:lnTo>
                    <a:pt x="60960" y="10159"/>
                  </a:lnTo>
                  <a:lnTo>
                    <a:pt x="77469" y="3809"/>
                  </a:lnTo>
                  <a:lnTo>
                    <a:pt x="95250" y="1270"/>
                  </a:lnTo>
                  <a:lnTo>
                    <a:pt x="111760" y="0"/>
                  </a:lnTo>
                  <a:lnTo>
                    <a:pt x="125730" y="0"/>
                  </a:lnTo>
                  <a:lnTo>
                    <a:pt x="140969" y="2540"/>
                  </a:lnTo>
                  <a:lnTo>
                    <a:pt x="149860" y="8890"/>
                  </a:lnTo>
                  <a:lnTo>
                    <a:pt x="156210" y="20320"/>
                  </a:lnTo>
                  <a:lnTo>
                    <a:pt x="160019" y="31750"/>
                  </a:lnTo>
                  <a:lnTo>
                    <a:pt x="161289" y="46990"/>
                  </a:lnTo>
                  <a:lnTo>
                    <a:pt x="161289" y="64770"/>
                  </a:lnTo>
                  <a:lnTo>
                    <a:pt x="160019" y="83820"/>
                  </a:lnTo>
                  <a:lnTo>
                    <a:pt x="156210" y="100329"/>
                  </a:lnTo>
                  <a:lnTo>
                    <a:pt x="149860" y="115570"/>
                  </a:lnTo>
                  <a:lnTo>
                    <a:pt x="143510" y="129540"/>
                  </a:lnTo>
                  <a:lnTo>
                    <a:pt x="134619" y="142240"/>
                  </a:lnTo>
                  <a:lnTo>
                    <a:pt x="125730" y="153670"/>
                  </a:lnTo>
                  <a:lnTo>
                    <a:pt x="104139" y="172720"/>
                  </a:lnTo>
                  <a:lnTo>
                    <a:pt x="52069" y="224790"/>
                  </a:lnTo>
                  <a:lnTo>
                    <a:pt x="39369" y="234950"/>
                  </a:lnTo>
                  <a:lnTo>
                    <a:pt x="24130" y="245109"/>
                  </a:lnTo>
                  <a:lnTo>
                    <a:pt x="8889" y="254000"/>
                  </a:lnTo>
                  <a:lnTo>
                    <a:pt x="1269" y="257809"/>
                  </a:lnTo>
                  <a:lnTo>
                    <a:pt x="0" y="256540"/>
                  </a:lnTo>
                  <a:lnTo>
                    <a:pt x="1269" y="254000"/>
                  </a:lnTo>
                  <a:lnTo>
                    <a:pt x="5080" y="248920"/>
                  </a:lnTo>
                  <a:lnTo>
                    <a:pt x="10160" y="242570"/>
                  </a:lnTo>
                  <a:lnTo>
                    <a:pt x="16510" y="236220"/>
                  </a:lnTo>
                  <a:lnTo>
                    <a:pt x="25400" y="229870"/>
                  </a:lnTo>
                  <a:lnTo>
                    <a:pt x="34289" y="224790"/>
                  </a:lnTo>
                  <a:lnTo>
                    <a:pt x="45719" y="219709"/>
                  </a:lnTo>
                  <a:lnTo>
                    <a:pt x="59689" y="215900"/>
                  </a:lnTo>
                  <a:lnTo>
                    <a:pt x="76200" y="214629"/>
                  </a:lnTo>
                  <a:lnTo>
                    <a:pt x="93980" y="212090"/>
                  </a:lnTo>
                  <a:lnTo>
                    <a:pt x="114300" y="212090"/>
                  </a:lnTo>
                  <a:lnTo>
                    <a:pt x="153669" y="210820"/>
                  </a:lnTo>
                  <a:lnTo>
                    <a:pt x="171450" y="212090"/>
                  </a:lnTo>
                  <a:lnTo>
                    <a:pt x="187960" y="213359"/>
                  </a:lnTo>
                  <a:lnTo>
                    <a:pt x="201930" y="217170"/>
                  </a:lnTo>
                  <a:lnTo>
                    <a:pt x="218439" y="218440"/>
                  </a:lnTo>
                  <a:lnTo>
                    <a:pt x="233680" y="219709"/>
                  </a:lnTo>
                  <a:lnTo>
                    <a:pt x="283210" y="2222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470400" y="3790950"/>
              <a:ext cx="431801" cy="64771"/>
            </a:xfrm>
            <a:custGeom>
              <a:avLst/>
              <a:gdLst/>
              <a:ahLst/>
              <a:cxnLst/>
              <a:rect l="0" t="0" r="0" b="0"/>
              <a:pathLst>
                <a:path w="431801" h="64771">
                  <a:moveTo>
                    <a:pt x="0" y="57150"/>
                  </a:moveTo>
                  <a:lnTo>
                    <a:pt x="20320" y="63500"/>
                  </a:lnTo>
                  <a:lnTo>
                    <a:pt x="31750" y="64770"/>
                  </a:lnTo>
                  <a:lnTo>
                    <a:pt x="45720" y="63500"/>
                  </a:lnTo>
                  <a:lnTo>
                    <a:pt x="59690" y="60959"/>
                  </a:lnTo>
                  <a:lnTo>
                    <a:pt x="76200" y="59690"/>
                  </a:lnTo>
                  <a:lnTo>
                    <a:pt x="95250" y="58420"/>
                  </a:lnTo>
                  <a:lnTo>
                    <a:pt x="114300" y="58420"/>
                  </a:lnTo>
                  <a:lnTo>
                    <a:pt x="133350" y="54609"/>
                  </a:lnTo>
                  <a:lnTo>
                    <a:pt x="153670" y="50800"/>
                  </a:lnTo>
                  <a:lnTo>
                    <a:pt x="196850" y="36829"/>
                  </a:lnTo>
                  <a:lnTo>
                    <a:pt x="243840" y="21590"/>
                  </a:lnTo>
                  <a:lnTo>
                    <a:pt x="265429" y="16509"/>
                  </a:lnTo>
                  <a:lnTo>
                    <a:pt x="285750" y="12700"/>
                  </a:lnTo>
                  <a:lnTo>
                    <a:pt x="304800" y="11429"/>
                  </a:lnTo>
                  <a:lnTo>
                    <a:pt x="321309" y="7620"/>
                  </a:lnTo>
                  <a:lnTo>
                    <a:pt x="337820" y="5079"/>
                  </a:lnTo>
                  <a:lnTo>
                    <a:pt x="351790" y="1270"/>
                  </a:lnTo>
                  <a:lnTo>
                    <a:pt x="367029" y="0"/>
                  </a:lnTo>
                  <a:lnTo>
                    <a:pt x="383540" y="1270"/>
                  </a:lnTo>
                  <a:lnTo>
                    <a:pt x="431800" y="63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635500" y="3937000"/>
              <a:ext cx="172721" cy="292101"/>
            </a:xfrm>
            <a:custGeom>
              <a:avLst/>
              <a:gdLst/>
              <a:ahLst/>
              <a:cxnLst/>
              <a:rect l="0" t="0" r="0" b="0"/>
              <a:pathLst>
                <a:path w="172721" h="292101">
                  <a:moveTo>
                    <a:pt x="25400" y="0"/>
                  </a:moveTo>
                  <a:lnTo>
                    <a:pt x="59690" y="0"/>
                  </a:lnTo>
                  <a:lnTo>
                    <a:pt x="73659" y="1270"/>
                  </a:lnTo>
                  <a:lnTo>
                    <a:pt x="86359" y="3809"/>
                  </a:lnTo>
                  <a:lnTo>
                    <a:pt x="100329" y="6350"/>
                  </a:lnTo>
                  <a:lnTo>
                    <a:pt x="111759" y="11429"/>
                  </a:lnTo>
                  <a:lnTo>
                    <a:pt x="123190" y="17779"/>
                  </a:lnTo>
                  <a:lnTo>
                    <a:pt x="132079" y="24129"/>
                  </a:lnTo>
                  <a:lnTo>
                    <a:pt x="135890" y="33020"/>
                  </a:lnTo>
                  <a:lnTo>
                    <a:pt x="135890" y="43179"/>
                  </a:lnTo>
                  <a:lnTo>
                    <a:pt x="133350" y="54609"/>
                  </a:lnTo>
                  <a:lnTo>
                    <a:pt x="127000" y="67309"/>
                  </a:lnTo>
                  <a:lnTo>
                    <a:pt x="118109" y="81279"/>
                  </a:lnTo>
                  <a:lnTo>
                    <a:pt x="107950" y="96520"/>
                  </a:lnTo>
                  <a:lnTo>
                    <a:pt x="97790" y="107950"/>
                  </a:lnTo>
                  <a:lnTo>
                    <a:pt x="86359" y="116840"/>
                  </a:lnTo>
                  <a:lnTo>
                    <a:pt x="74929" y="124459"/>
                  </a:lnTo>
                  <a:lnTo>
                    <a:pt x="71120" y="128270"/>
                  </a:lnTo>
                  <a:lnTo>
                    <a:pt x="72390" y="129540"/>
                  </a:lnTo>
                  <a:lnTo>
                    <a:pt x="77470" y="128270"/>
                  </a:lnTo>
                  <a:lnTo>
                    <a:pt x="86359" y="129540"/>
                  </a:lnTo>
                  <a:lnTo>
                    <a:pt x="95250" y="130809"/>
                  </a:lnTo>
                  <a:lnTo>
                    <a:pt x="105409" y="134620"/>
                  </a:lnTo>
                  <a:lnTo>
                    <a:pt x="115570" y="138429"/>
                  </a:lnTo>
                  <a:lnTo>
                    <a:pt x="125729" y="144779"/>
                  </a:lnTo>
                  <a:lnTo>
                    <a:pt x="134620" y="151129"/>
                  </a:lnTo>
                  <a:lnTo>
                    <a:pt x="143509" y="158750"/>
                  </a:lnTo>
                  <a:lnTo>
                    <a:pt x="152400" y="166370"/>
                  </a:lnTo>
                  <a:lnTo>
                    <a:pt x="160020" y="173990"/>
                  </a:lnTo>
                  <a:lnTo>
                    <a:pt x="166370" y="186690"/>
                  </a:lnTo>
                  <a:lnTo>
                    <a:pt x="170179" y="201929"/>
                  </a:lnTo>
                  <a:lnTo>
                    <a:pt x="172720" y="219709"/>
                  </a:lnTo>
                  <a:lnTo>
                    <a:pt x="171450" y="233679"/>
                  </a:lnTo>
                  <a:lnTo>
                    <a:pt x="167640" y="246379"/>
                  </a:lnTo>
                  <a:lnTo>
                    <a:pt x="162559" y="257809"/>
                  </a:lnTo>
                  <a:lnTo>
                    <a:pt x="154940" y="265429"/>
                  </a:lnTo>
                  <a:lnTo>
                    <a:pt x="146050" y="273050"/>
                  </a:lnTo>
                  <a:lnTo>
                    <a:pt x="134620" y="279400"/>
                  </a:lnTo>
                  <a:lnTo>
                    <a:pt x="123190" y="283209"/>
                  </a:lnTo>
                  <a:lnTo>
                    <a:pt x="107950" y="287020"/>
                  </a:lnTo>
                  <a:lnTo>
                    <a:pt x="93979" y="288290"/>
                  </a:lnTo>
                  <a:lnTo>
                    <a:pt x="76200" y="289559"/>
                  </a:lnTo>
                  <a:lnTo>
                    <a:pt x="58420" y="290829"/>
                  </a:lnTo>
                  <a:lnTo>
                    <a:pt x="0" y="292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4838700" y="3327400"/>
              <a:ext cx="339091" cy="1295401"/>
            </a:xfrm>
            <a:custGeom>
              <a:avLst/>
              <a:gdLst/>
              <a:ahLst/>
              <a:cxnLst/>
              <a:rect l="0" t="0" r="0" b="0"/>
              <a:pathLst>
                <a:path w="339091" h="1295401">
                  <a:moveTo>
                    <a:pt x="0" y="0"/>
                  </a:moveTo>
                  <a:lnTo>
                    <a:pt x="20320" y="26670"/>
                  </a:lnTo>
                  <a:lnTo>
                    <a:pt x="30479" y="39370"/>
                  </a:lnTo>
                  <a:lnTo>
                    <a:pt x="41909" y="52070"/>
                  </a:lnTo>
                  <a:lnTo>
                    <a:pt x="53340" y="63500"/>
                  </a:lnTo>
                  <a:lnTo>
                    <a:pt x="66040" y="76200"/>
                  </a:lnTo>
                  <a:lnTo>
                    <a:pt x="81279" y="88900"/>
                  </a:lnTo>
                  <a:lnTo>
                    <a:pt x="96520" y="101600"/>
                  </a:lnTo>
                  <a:lnTo>
                    <a:pt x="110490" y="116840"/>
                  </a:lnTo>
                  <a:lnTo>
                    <a:pt x="124459" y="134620"/>
                  </a:lnTo>
                  <a:lnTo>
                    <a:pt x="138429" y="153670"/>
                  </a:lnTo>
                  <a:lnTo>
                    <a:pt x="151129" y="172720"/>
                  </a:lnTo>
                  <a:lnTo>
                    <a:pt x="177800" y="213359"/>
                  </a:lnTo>
                  <a:lnTo>
                    <a:pt x="207009" y="261620"/>
                  </a:lnTo>
                  <a:lnTo>
                    <a:pt x="222250" y="289559"/>
                  </a:lnTo>
                  <a:lnTo>
                    <a:pt x="236220" y="313690"/>
                  </a:lnTo>
                  <a:lnTo>
                    <a:pt x="247650" y="337820"/>
                  </a:lnTo>
                  <a:lnTo>
                    <a:pt x="269240" y="386079"/>
                  </a:lnTo>
                  <a:lnTo>
                    <a:pt x="293370" y="439420"/>
                  </a:lnTo>
                  <a:lnTo>
                    <a:pt x="300990" y="471170"/>
                  </a:lnTo>
                  <a:lnTo>
                    <a:pt x="307340" y="504190"/>
                  </a:lnTo>
                  <a:lnTo>
                    <a:pt x="309879" y="539750"/>
                  </a:lnTo>
                  <a:lnTo>
                    <a:pt x="314959" y="571500"/>
                  </a:lnTo>
                  <a:lnTo>
                    <a:pt x="321309" y="600709"/>
                  </a:lnTo>
                  <a:lnTo>
                    <a:pt x="328929" y="629920"/>
                  </a:lnTo>
                  <a:lnTo>
                    <a:pt x="334009" y="660400"/>
                  </a:lnTo>
                  <a:lnTo>
                    <a:pt x="336550" y="694690"/>
                  </a:lnTo>
                  <a:lnTo>
                    <a:pt x="339090" y="730250"/>
                  </a:lnTo>
                  <a:lnTo>
                    <a:pt x="337820" y="763270"/>
                  </a:lnTo>
                  <a:lnTo>
                    <a:pt x="334009" y="795020"/>
                  </a:lnTo>
                  <a:lnTo>
                    <a:pt x="327659" y="826770"/>
                  </a:lnTo>
                  <a:lnTo>
                    <a:pt x="320040" y="858520"/>
                  </a:lnTo>
                  <a:lnTo>
                    <a:pt x="311150" y="891540"/>
                  </a:lnTo>
                  <a:lnTo>
                    <a:pt x="290829" y="956309"/>
                  </a:lnTo>
                  <a:lnTo>
                    <a:pt x="271779" y="1018540"/>
                  </a:lnTo>
                  <a:lnTo>
                    <a:pt x="260350" y="1045209"/>
                  </a:lnTo>
                  <a:lnTo>
                    <a:pt x="246379" y="1070609"/>
                  </a:lnTo>
                  <a:lnTo>
                    <a:pt x="180340" y="1181100"/>
                  </a:lnTo>
                  <a:lnTo>
                    <a:pt x="160020" y="1214120"/>
                  </a:lnTo>
                  <a:lnTo>
                    <a:pt x="148590" y="1226820"/>
                  </a:lnTo>
                  <a:lnTo>
                    <a:pt x="137159" y="1238250"/>
                  </a:lnTo>
                  <a:lnTo>
                    <a:pt x="101600" y="129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680970" y="1272539"/>
            <a:ext cx="490220" cy="551182"/>
            <a:chOff x="2680970" y="1272539"/>
            <a:chExt cx="490220" cy="551182"/>
          </a:xfrm>
        </p:grpSpPr>
        <p:sp>
          <p:nvSpPr>
            <p:cNvPr id="77" name="Freeform 76"/>
            <p:cNvSpPr/>
            <p:nvPr/>
          </p:nvSpPr>
          <p:spPr>
            <a:xfrm>
              <a:off x="2882900" y="1397000"/>
              <a:ext cx="63501" cy="254001"/>
            </a:xfrm>
            <a:custGeom>
              <a:avLst/>
              <a:gdLst/>
              <a:ahLst/>
              <a:cxnLst/>
              <a:rect l="0" t="0" r="0" b="0"/>
              <a:pathLst>
                <a:path w="63501" h="254001">
                  <a:moveTo>
                    <a:pt x="0" y="0"/>
                  </a:moveTo>
                  <a:lnTo>
                    <a:pt x="6350" y="46989"/>
                  </a:lnTo>
                  <a:lnTo>
                    <a:pt x="8889" y="69850"/>
                  </a:lnTo>
                  <a:lnTo>
                    <a:pt x="10160" y="92710"/>
                  </a:lnTo>
                  <a:lnTo>
                    <a:pt x="11429" y="116839"/>
                  </a:lnTo>
                  <a:lnTo>
                    <a:pt x="13970" y="135889"/>
                  </a:lnTo>
                  <a:lnTo>
                    <a:pt x="19050" y="151130"/>
                  </a:lnTo>
                  <a:lnTo>
                    <a:pt x="25400" y="163830"/>
                  </a:lnTo>
                  <a:lnTo>
                    <a:pt x="29210" y="179069"/>
                  </a:lnTo>
                  <a:lnTo>
                    <a:pt x="33020" y="194310"/>
                  </a:lnTo>
                  <a:lnTo>
                    <a:pt x="63500" y="254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680970" y="1272539"/>
              <a:ext cx="490220" cy="551182"/>
            </a:xfrm>
            <a:custGeom>
              <a:avLst/>
              <a:gdLst/>
              <a:ahLst/>
              <a:cxnLst/>
              <a:rect l="0" t="0" r="0" b="0"/>
              <a:pathLst>
                <a:path w="490220" h="551182">
                  <a:moveTo>
                    <a:pt x="87630" y="35561"/>
                  </a:moveTo>
                  <a:lnTo>
                    <a:pt x="45719" y="77471"/>
                  </a:lnTo>
                  <a:lnTo>
                    <a:pt x="38100" y="90171"/>
                  </a:lnTo>
                  <a:lnTo>
                    <a:pt x="33019" y="104141"/>
                  </a:lnTo>
                  <a:lnTo>
                    <a:pt x="30480" y="119380"/>
                  </a:lnTo>
                  <a:lnTo>
                    <a:pt x="25400" y="138430"/>
                  </a:lnTo>
                  <a:lnTo>
                    <a:pt x="12700" y="181611"/>
                  </a:lnTo>
                  <a:lnTo>
                    <a:pt x="7619" y="203200"/>
                  </a:lnTo>
                  <a:lnTo>
                    <a:pt x="5080" y="224791"/>
                  </a:lnTo>
                  <a:lnTo>
                    <a:pt x="2540" y="246380"/>
                  </a:lnTo>
                  <a:lnTo>
                    <a:pt x="1269" y="269241"/>
                  </a:lnTo>
                  <a:lnTo>
                    <a:pt x="0" y="317500"/>
                  </a:lnTo>
                  <a:lnTo>
                    <a:pt x="2540" y="337821"/>
                  </a:lnTo>
                  <a:lnTo>
                    <a:pt x="6350" y="355600"/>
                  </a:lnTo>
                  <a:lnTo>
                    <a:pt x="12700" y="372111"/>
                  </a:lnTo>
                  <a:lnTo>
                    <a:pt x="34290" y="427990"/>
                  </a:lnTo>
                  <a:lnTo>
                    <a:pt x="43180" y="445771"/>
                  </a:lnTo>
                  <a:lnTo>
                    <a:pt x="54609" y="461011"/>
                  </a:lnTo>
                  <a:lnTo>
                    <a:pt x="64769" y="476250"/>
                  </a:lnTo>
                  <a:lnTo>
                    <a:pt x="78740" y="488950"/>
                  </a:lnTo>
                  <a:lnTo>
                    <a:pt x="92709" y="500381"/>
                  </a:lnTo>
                  <a:lnTo>
                    <a:pt x="107950" y="510540"/>
                  </a:lnTo>
                  <a:lnTo>
                    <a:pt x="125730" y="519431"/>
                  </a:lnTo>
                  <a:lnTo>
                    <a:pt x="143509" y="529590"/>
                  </a:lnTo>
                  <a:lnTo>
                    <a:pt x="162559" y="538481"/>
                  </a:lnTo>
                  <a:lnTo>
                    <a:pt x="182880" y="544831"/>
                  </a:lnTo>
                  <a:lnTo>
                    <a:pt x="203200" y="548640"/>
                  </a:lnTo>
                  <a:lnTo>
                    <a:pt x="223519" y="551181"/>
                  </a:lnTo>
                  <a:lnTo>
                    <a:pt x="242569" y="549911"/>
                  </a:lnTo>
                  <a:lnTo>
                    <a:pt x="257809" y="546100"/>
                  </a:lnTo>
                  <a:lnTo>
                    <a:pt x="273050" y="541021"/>
                  </a:lnTo>
                  <a:lnTo>
                    <a:pt x="308609" y="528321"/>
                  </a:lnTo>
                  <a:lnTo>
                    <a:pt x="328930" y="520700"/>
                  </a:lnTo>
                  <a:lnTo>
                    <a:pt x="344169" y="511811"/>
                  </a:lnTo>
                  <a:lnTo>
                    <a:pt x="356869" y="500381"/>
                  </a:lnTo>
                  <a:lnTo>
                    <a:pt x="389890" y="469900"/>
                  </a:lnTo>
                  <a:lnTo>
                    <a:pt x="398780" y="461011"/>
                  </a:lnTo>
                  <a:lnTo>
                    <a:pt x="408940" y="447040"/>
                  </a:lnTo>
                  <a:lnTo>
                    <a:pt x="420369" y="431800"/>
                  </a:lnTo>
                  <a:lnTo>
                    <a:pt x="462280" y="368300"/>
                  </a:lnTo>
                  <a:lnTo>
                    <a:pt x="469900" y="351791"/>
                  </a:lnTo>
                  <a:lnTo>
                    <a:pt x="476250" y="334011"/>
                  </a:lnTo>
                  <a:lnTo>
                    <a:pt x="482600" y="314961"/>
                  </a:lnTo>
                  <a:lnTo>
                    <a:pt x="486409" y="297180"/>
                  </a:lnTo>
                  <a:lnTo>
                    <a:pt x="488950" y="279400"/>
                  </a:lnTo>
                  <a:lnTo>
                    <a:pt x="490219" y="261621"/>
                  </a:lnTo>
                  <a:lnTo>
                    <a:pt x="490219" y="242571"/>
                  </a:lnTo>
                  <a:lnTo>
                    <a:pt x="488950" y="222250"/>
                  </a:lnTo>
                  <a:lnTo>
                    <a:pt x="486409" y="203200"/>
                  </a:lnTo>
                  <a:lnTo>
                    <a:pt x="481330" y="180341"/>
                  </a:lnTo>
                  <a:lnTo>
                    <a:pt x="476250" y="157480"/>
                  </a:lnTo>
                  <a:lnTo>
                    <a:pt x="469900" y="134621"/>
                  </a:lnTo>
                  <a:lnTo>
                    <a:pt x="462280" y="115571"/>
                  </a:lnTo>
                  <a:lnTo>
                    <a:pt x="454659" y="100330"/>
                  </a:lnTo>
                  <a:lnTo>
                    <a:pt x="447040" y="87630"/>
                  </a:lnTo>
                  <a:lnTo>
                    <a:pt x="436880" y="72391"/>
                  </a:lnTo>
                  <a:lnTo>
                    <a:pt x="415290" y="41911"/>
                  </a:lnTo>
                  <a:lnTo>
                    <a:pt x="401319" y="31750"/>
                  </a:lnTo>
                  <a:lnTo>
                    <a:pt x="387350" y="24130"/>
                  </a:lnTo>
                  <a:lnTo>
                    <a:pt x="344169" y="10161"/>
                  </a:lnTo>
                  <a:lnTo>
                    <a:pt x="330200" y="6350"/>
                  </a:lnTo>
                  <a:lnTo>
                    <a:pt x="314959" y="3811"/>
                  </a:lnTo>
                  <a:lnTo>
                    <a:pt x="297180" y="1271"/>
                  </a:lnTo>
                  <a:lnTo>
                    <a:pt x="278130" y="0"/>
                  </a:lnTo>
                  <a:lnTo>
                    <a:pt x="257809" y="0"/>
                  </a:lnTo>
                  <a:lnTo>
                    <a:pt x="237490" y="2541"/>
                  </a:lnTo>
                  <a:lnTo>
                    <a:pt x="217169" y="5080"/>
                  </a:lnTo>
                  <a:lnTo>
                    <a:pt x="200659" y="8891"/>
                  </a:lnTo>
                  <a:lnTo>
                    <a:pt x="186690" y="15241"/>
                  </a:lnTo>
                  <a:lnTo>
                    <a:pt x="175259" y="21591"/>
                  </a:lnTo>
                  <a:lnTo>
                    <a:pt x="162559" y="29211"/>
                  </a:lnTo>
                  <a:lnTo>
                    <a:pt x="138430" y="44450"/>
                  </a:lnTo>
                  <a:lnTo>
                    <a:pt x="127000" y="53341"/>
                  </a:lnTo>
                  <a:lnTo>
                    <a:pt x="116840" y="60961"/>
                  </a:lnTo>
                  <a:lnTo>
                    <a:pt x="106680" y="69850"/>
                  </a:lnTo>
                  <a:lnTo>
                    <a:pt x="96519" y="76200"/>
                  </a:lnTo>
                  <a:lnTo>
                    <a:pt x="85090" y="82550"/>
                  </a:lnTo>
                  <a:lnTo>
                    <a:pt x="49530" y="990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673350" y="2324100"/>
            <a:ext cx="624841" cy="504190"/>
            <a:chOff x="2673350" y="2324100"/>
            <a:chExt cx="624841" cy="504190"/>
          </a:xfrm>
        </p:grpSpPr>
        <p:sp>
          <p:nvSpPr>
            <p:cNvPr id="80" name="Freeform 79"/>
            <p:cNvSpPr/>
            <p:nvPr/>
          </p:nvSpPr>
          <p:spPr>
            <a:xfrm>
              <a:off x="2760979" y="2414270"/>
              <a:ext cx="312422" cy="265431"/>
            </a:xfrm>
            <a:custGeom>
              <a:avLst/>
              <a:gdLst/>
              <a:ahLst/>
              <a:cxnLst/>
              <a:rect l="0" t="0" r="0" b="0"/>
              <a:pathLst>
                <a:path w="312422" h="265431">
                  <a:moveTo>
                    <a:pt x="121921" y="36830"/>
                  </a:moveTo>
                  <a:lnTo>
                    <a:pt x="106681" y="52069"/>
                  </a:lnTo>
                  <a:lnTo>
                    <a:pt x="113031" y="45719"/>
                  </a:lnTo>
                  <a:lnTo>
                    <a:pt x="120650" y="39369"/>
                  </a:lnTo>
                  <a:lnTo>
                    <a:pt x="129541" y="33019"/>
                  </a:lnTo>
                  <a:lnTo>
                    <a:pt x="139700" y="25400"/>
                  </a:lnTo>
                  <a:lnTo>
                    <a:pt x="149860" y="17780"/>
                  </a:lnTo>
                  <a:lnTo>
                    <a:pt x="158750" y="10159"/>
                  </a:lnTo>
                  <a:lnTo>
                    <a:pt x="167641" y="2540"/>
                  </a:lnTo>
                  <a:lnTo>
                    <a:pt x="180341" y="0"/>
                  </a:lnTo>
                  <a:lnTo>
                    <a:pt x="196850" y="1269"/>
                  </a:lnTo>
                  <a:lnTo>
                    <a:pt x="213360" y="3809"/>
                  </a:lnTo>
                  <a:lnTo>
                    <a:pt x="226060" y="12700"/>
                  </a:lnTo>
                  <a:lnTo>
                    <a:pt x="233681" y="22859"/>
                  </a:lnTo>
                  <a:lnTo>
                    <a:pt x="238760" y="36830"/>
                  </a:lnTo>
                  <a:lnTo>
                    <a:pt x="238760" y="49530"/>
                  </a:lnTo>
                  <a:lnTo>
                    <a:pt x="236221" y="62230"/>
                  </a:lnTo>
                  <a:lnTo>
                    <a:pt x="232410" y="74930"/>
                  </a:lnTo>
                  <a:lnTo>
                    <a:pt x="226060" y="87630"/>
                  </a:lnTo>
                  <a:lnTo>
                    <a:pt x="219710" y="100330"/>
                  </a:lnTo>
                  <a:lnTo>
                    <a:pt x="212091" y="113030"/>
                  </a:lnTo>
                  <a:lnTo>
                    <a:pt x="203200" y="127000"/>
                  </a:lnTo>
                  <a:lnTo>
                    <a:pt x="193041" y="142240"/>
                  </a:lnTo>
                  <a:lnTo>
                    <a:pt x="181610" y="157480"/>
                  </a:lnTo>
                  <a:lnTo>
                    <a:pt x="170181" y="170180"/>
                  </a:lnTo>
                  <a:lnTo>
                    <a:pt x="158750" y="179069"/>
                  </a:lnTo>
                  <a:lnTo>
                    <a:pt x="146050" y="186690"/>
                  </a:lnTo>
                  <a:lnTo>
                    <a:pt x="135891" y="194309"/>
                  </a:lnTo>
                  <a:lnTo>
                    <a:pt x="125731" y="203200"/>
                  </a:lnTo>
                  <a:lnTo>
                    <a:pt x="115571" y="210819"/>
                  </a:lnTo>
                  <a:lnTo>
                    <a:pt x="106681" y="219709"/>
                  </a:lnTo>
                  <a:lnTo>
                    <a:pt x="88900" y="236219"/>
                  </a:lnTo>
                  <a:lnTo>
                    <a:pt x="76200" y="241300"/>
                  </a:lnTo>
                  <a:lnTo>
                    <a:pt x="59691" y="245109"/>
                  </a:lnTo>
                  <a:lnTo>
                    <a:pt x="43181" y="247650"/>
                  </a:lnTo>
                  <a:lnTo>
                    <a:pt x="27941" y="246380"/>
                  </a:lnTo>
                  <a:lnTo>
                    <a:pt x="15241" y="242569"/>
                  </a:lnTo>
                  <a:lnTo>
                    <a:pt x="5081" y="237490"/>
                  </a:lnTo>
                  <a:lnTo>
                    <a:pt x="0" y="229869"/>
                  </a:lnTo>
                  <a:lnTo>
                    <a:pt x="0" y="220980"/>
                  </a:lnTo>
                  <a:lnTo>
                    <a:pt x="2541" y="210819"/>
                  </a:lnTo>
                  <a:lnTo>
                    <a:pt x="10160" y="200659"/>
                  </a:lnTo>
                  <a:lnTo>
                    <a:pt x="20321" y="190500"/>
                  </a:lnTo>
                  <a:lnTo>
                    <a:pt x="33021" y="181609"/>
                  </a:lnTo>
                  <a:lnTo>
                    <a:pt x="48260" y="179069"/>
                  </a:lnTo>
                  <a:lnTo>
                    <a:pt x="66041" y="179069"/>
                  </a:lnTo>
                  <a:lnTo>
                    <a:pt x="85091" y="182880"/>
                  </a:lnTo>
                  <a:lnTo>
                    <a:pt x="101600" y="186690"/>
                  </a:lnTo>
                  <a:lnTo>
                    <a:pt x="116841" y="190500"/>
                  </a:lnTo>
                  <a:lnTo>
                    <a:pt x="130810" y="194309"/>
                  </a:lnTo>
                  <a:lnTo>
                    <a:pt x="144781" y="199390"/>
                  </a:lnTo>
                  <a:lnTo>
                    <a:pt x="158750" y="205740"/>
                  </a:lnTo>
                  <a:lnTo>
                    <a:pt x="171450" y="213359"/>
                  </a:lnTo>
                  <a:lnTo>
                    <a:pt x="182881" y="220980"/>
                  </a:lnTo>
                  <a:lnTo>
                    <a:pt x="194310" y="228600"/>
                  </a:lnTo>
                  <a:lnTo>
                    <a:pt x="203200" y="236219"/>
                  </a:lnTo>
                  <a:lnTo>
                    <a:pt x="217171" y="243840"/>
                  </a:lnTo>
                  <a:lnTo>
                    <a:pt x="233681" y="248919"/>
                  </a:lnTo>
                  <a:lnTo>
                    <a:pt x="312421" y="2654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2673350" y="2324100"/>
              <a:ext cx="624841" cy="504190"/>
            </a:xfrm>
            <a:custGeom>
              <a:avLst/>
              <a:gdLst/>
              <a:ahLst/>
              <a:cxnLst/>
              <a:rect l="0" t="0" r="0" b="0"/>
              <a:pathLst>
                <a:path w="624841" h="504190">
                  <a:moveTo>
                    <a:pt x="349250" y="38100"/>
                  </a:moveTo>
                  <a:lnTo>
                    <a:pt x="328929" y="24129"/>
                  </a:lnTo>
                  <a:lnTo>
                    <a:pt x="316229" y="22860"/>
                  </a:lnTo>
                  <a:lnTo>
                    <a:pt x="299720" y="25400"/>
                  </a:lnTo>
                  <a:lnTo>
                    <a:pt x="283210" y="29210"/>
                  </a:lnTo>
                  <a:lnTo>
                    <a:pt x="266700" y="35560"/>
                  </a:lnTo>
                  <a:lnTo>
                    <a:pt x="251460" y="41910"/>
                  </a:lnTo>
                  <a:lnTo>
                    <a:pt x="237489" y="49529"/>
                  </a:lnTo>
                  <a:lnTo>
                    <a:pt x="220979" y="55879"/>
                  </a:lnTo>
                  <a:lnTo>
                    <a:pt x="203200" y="60960"/>
                  </a:lnTo>
                  <a:lnTo>
                    <a:pt x="184150" y="66039"/>
                  </a:lnTo>
                  <a:lnTo>
                    <a:pt x="166370" y="72389"/>
                  </a:lnTo>
                  <a:lnTo>
                    <a:pt x="148589" y="78739"/>
                  </a:lnTo>
                  <a:lnTo>
                    <a:pt x="130810" y="86360"/>
                  </a:lnTo>
                  <a:lnTo>
                    <a:pt x="115570" y="97789"/>
                  </a:lnTo>
                  <a:lnTo>
                    <a:pt x="102870" y="110489"/>
                  </a:lnTo>
                  <a:lnTo>
                    <a:pt x="92710" y="124460"/>
                  </a:lnTo>
                  <a:lnTo>
                    <a:pt x="80010" y="137160"/>
                  </a:lnTo>
                  <a:lnTo>
                    <a:pt x="68579" y="151129"/>
                  </a:lnTo>
                  <a:lnTo>
                    <a:pt x="55879" y="163829"/>
                  </a:lnTo>
                  <a:lnTo>
                    <a:pt x="45720" y="177800"/>
                  </a:lnTo>
                  <a:lnTo>
                    <a:pt x="35560" y="190500"/>
                  </a:lnTo>
                  <a:lnTo>
                    <a:pt x="25400" y="203200"/>
                  </a:lnTo>
                  <a:lnTo>
                    <a:pt x="19050" y="217170"/>
                  </a:lnTo>
                  <a:lnTo>
                    <a:pt x="15239" y="232410"/>
                  </a:lnTo>
                  <a:lnTo>
                    <a:pt x="5079" y="284479"/>
                  </a:lnTo>
                  <a:lnTo>
                    <a:pt x="1270" y="303529"/>
                  </a:lnTo>
                  <a:lnTo>
                    <a:pt x="0" y="321310"/>
                  </a:lnTo>
                  <a:lnTo>
                    <a:pt x="1270" y="336550"/>
                  </a:lnTo>
                  <a:lnTo>
                    <a:pt x="2539" y="351789"/>
                  </a:lnTo>
                  <a:lnTo>
                    <a:pt x="6350" y="365760"/>
                  </a:lnTo>
                  <a:lnTo>
                    <a:pt x="12700" y="379729"/>
                  </a:lnTo>
                  <a:lnTo>
                    <a:pt x="19050" y="392429"/>
                  </a:lnTo>
                  <a:lnTo>
                    <a:pt x="25400" y="403860"/>
                  </a:lnTo>
                  <a:lnTo>
                    <a:pt x="33020" y="415289"/>
                  </a:lnTo>
                  <a:lnTo>
                    <a:pt x="50800" y="436879"/>
                  </a:lnTo>
                  <a:lnTo>
                    <a:pt x="72389" y="466089"/>
                  </a:lnTo>
                  <a:lnTo>
                    <a:pt x="86360" y="477520"/>
                  </a:lnTo>
                  <a:lnTo>
                    <a:pt x="100329" y="486410"/>
                  </a:lnTo>
                  <a:lnTo>
                    <a:pt x="115570" y="492760"/>
                  </a:lnTo>
                  <a:lnTo>
                    <a:pt x="137160" y="497839"/>
                  </a:lnTo>
                  <a:lnTo>
                    <a:pt x="162560" y="501650"/>
                  </a:lnTo>
                  <a:lnTo>
                    <a:pt x="190500" y="504189"/>
                  </a:lnTo>
                  <a:lnTo>
                    <a:pt x="220979" y="504189"/>
                  </a:lnTo>
                  <a:lnTo>
                    <a:pt x="252729" y="502920"/>
                  </a:lnTo>
                  <a:lnTo>
                    <a:pt x="284479" y="500379"/>
                  </a:lnTo>
                  <a:lnTo>
                    <a:pt x="312420" y="495300"/>
                  </a:lnTo>
                  <a:lnTo>
                    <a:pt x="335279" y="490220"/>
                  </a:lnTo>
                  <a:lnTo>
                    <a:pt x="356870" y="482600"/>
                  </a:lnTo>
                  <a:lnTo>
                    <a:pt x="375920" y="476250"/>
                  </a:lnTo>
                  <a:lnTo>
                    <a:pt x="392429" y="468629"/>
                  </a:lnTo>
                  <a:lnTo>
                    <a:pt x="407670" y="459739"/>
                  </a:lnTo>
                  <a:lnTo>
                    <a:pt x="443229" y="440689"/>
                  </a:lnTo>
                  <a:lnTo>
                    <a:pt x="462279" y="429260"/>
                  </a:lnTo>
                  <a:lnTo>
                    <a:pt x="499110" y="408939"/>
                  </a:lnTo>
                  <a:lnTo>
                    <a:pt x="516889" y="400050"/>
                  </a:lnTo>
                  <a:lnTo>
                    <a:pt x="530860" y="388620"/>
                  </a:lnTo>
                  <a:lnTo>
                    <a:pt x="541020" y="378460"/>
                  </a:lnTo>
                  <a:lnTo>
                    <a:pt x="548639" y="365760"/>
                  </a:lnTo>
                  <a:lnTo>
                    <a:pt x="557529" y="355600"/>
                  </a:lnTo>
                  <a:lnTo>
                    <a:pt x="565150" y="345439"/>
                  </a:lnTo>
                  <a:lnTo>
                    <a:pt x="574039" y="336550"/>
                  </a:lnTo>
                  <a:lnTo>
                    <a:pt x="581659" y="326389"/>
                  </a:lnTo>
                  <a:lnTo>
                    <a:pt x="590550" y="314960"/>
                  </a:lnTo>
                  <a:lnTo>
                    <a:pt x="599440" y="302260"/>
                  </a:lnTo>
                  <a:lnTo>
                    <a:pt x="605790" y="289560"/>
                  </a:lnTo>
                  <a:lnTo>
                    <a:pt x="612140" y="274320"/>
                  </a:lnTo>
                  <a:lnTo>
                    <a:pt x="617220" y="259079"/>
                  </a:lnTo>
                  <a:lnTo>
                    <a:pt x="621029" y="240029"/>
                  </a:lnTo>
                  <a:lnTo>
                    <a:pt x="623570" y="219710"/>
                  </a:lnTo>
                  <a:lnTo>
                    <a:pt x="624840" y="196850"/>
                  </a:lnTo>
                  <a:lnTo>
                    <a:pt x="624840" y="176529"/>
                  </a:lnTo>
                  <a:lnTo>
                    <a:pt x="623570" y="157479"/>
                  </a:lnTo>
                  <a:lnTo>
                    <a:pt x="621029" y="138429"/>
                  </a:lnTo>
                  <a:lnTo>
                    <a:pt x="615950" y="121920"/>
                  </a:lnTo>
                  <a:lnTo>
                    <a:pt x="610870" y="106679"/>
                  </a:lnTo>
                  <a:lnTo>
                    <a:pt x="604520" y="92710"/>
                  </a:lnTo>
                  <a:lnTo>
                    <a:pt x="596900" y="80010"/>
                  </a:lnTo>
                  <a:lnTo>
                    <a:pt x="589279" y="68579"/>
                  </a:lnTo>
                  <a:lnTo>
                    <a:pt x="581659" y="58420"/>
                  </a:lnTo>
                  <a:lnTo>
                    <a:pt x="571500" y="49529"/>
                  </a:lnTo>
                  <a:lnTo>
                    <a:pt x="561339" y="39370"/>
                  </a:lnTo>
                  <a:lnTo>
                    <a:pt x="549910" y="30479"/>
                  </a:lnTo>
                  <a:lnTo>
                    <a:pt x="534670" y="22860"/>
                  </a:lnTo>
                  <a:lnTo>
                    <a:pt x="518160" y="16510"/>
                  </a:lnTo>
                  <a:lnTo>
                    <a:pt x="500379" y="11429"/>
                  </a:lnTo>
                  <a:lnTo>
                    <a:pt x="481329" y="7620"/>
                  </a:lnTo>
                  <a:lnTo>
                    <a:pt x="461010" y="5079"/>
                  </a:lnTo>
                  <a:lnTo>
                    <a:pt x="3746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611869" y="1219200"/>
            <a:ext cx="762001" cy="622301"/>
            <a:chOff x="8611869" y="1219200"/>
            <a:chExt cx="762001" cy="622301"/>
          </a:xfrm>
        </p:grpSpPr>
        <p:sp>
          <p:nvSpPr>
            <p:cNvPr id="83" name="Freeform 82"/>
            <p:cNvSpPr/>
            <p:nvPr/>
          </p:nvSpPr>
          <p:spPr>
            <a:xfrm>
              <a:off x="8818880" y="1403350"/>
              <a:ext cx="256540" cy="368301"/>
            </a:xfrm>
            <a:custGeom>
              <a:avLst/>
              <a:gdLst/>
              <a:ahLst/>
              <a:cxnLst/>
              <a:rect l="0" t="0" r="0" b="0"/>
              <a:pathLst>
                <a:path w="256540" h="368301">
                  <a:moveTo>
                    <a:pt x="33020" y="82550"/>
                  </a:moveTo>
                  <a:lnTo>
                    <a:pt x="6350" y="82550"/>
                  </a:lnTo>
                  <a:lnTo>
                    <a:pt x="1270" y="77469"/>
                  </a:lnTo>
                  <a:lnTo>
                    <a:pt x="0" y="67310"/>
                  </a:lnTo>
                  <a:lnTo>
                    <a:pt x="2539" y="55880"/>
                  </a:lnTo>
                  <a:lnTo>
                    <a:pt x="10160" y="48260"/>
                  </a:lnTo>
                  <a:lnTo>
                    <a:pt x="20320" y="41910"/>
                  </a:lnTo>
                  <a:lnTo>
                    <a:pt x="33020" y="39369"/>
                  </a:lnTo>
                  <a:lnTo>
                    <a:pt x="48260" y="31750"/>
                  </a:lnTo>
                  <a:lnTo>
                    <a:pt x="66039" y="24130"/>
                  </a:lnTo>
                  <a:lnTo>
                    <a:pt x="85089" y="13969"/>
                  </a:lnTo>
                  <a:lnTo>
                    <a:pt x="104139" y="6350"/>
                  </a:lnTo>
                  <a:lnTo>
                    <a:pt x="124460" y="2539"/>
                  </a:lnTo>
                  <a:lnTo>
                    <a:pt x="144779" y="0"/>
                  </a:lnTo>
                  <a:lnTo>
                    <a:pt x="162560" y="0"/>
                  </a:lnTo>
                  <a:lnTo>
                    <a:pt x="179070" y="3810"/>
                  </a:lnTo>
                  <a:lnTo>
                    <a:pt x="193039" y="8889"/>
                  </a:lnTo>
                  <a:lnTo>
                    <a:pt x="203200" y="19050"/>
                  </a:lnTo>
                  <a:lnTo>
                    <a:pt x="210820" y="33019"/>
                  </a:lnTo>
                  <a:lnTo>
                    <a:pt x="214629" y="49530"/>
                  </a:lnTo>
                  <a:lnTo>
                    <a:pt x="214629" y="64769"/>
                  </a:lnTo>
                  <a:lnTo>
                    <a:pt x="212089" y="78739"/>
                  </a:lnTo>
                  <a:lnTo>
                    <a:pt x="207010" y="92710"/>
                  </a:lnTo>
                  <a:lnTo>
                    <a:pt x="200660" y="105410"/>
                  </a:lnTo>
                  <a:lnTo>
                    <a:pt x="190500" y="115569"/>
                  </a:lnTo>
                  <a:lnTo>
                    <a:pt x="180339" y="125730"/>
                  </a:lnTo>
                  <a:lnTo>
                    <a:pt x="168910" y="134619"/>
                  </a:lnTo>
                  <a:lnTo>
                    <a:pt x="157479" y="140969"/>
                  </a:lnTo>
                  <a:lnTo>
                    <a:pt x="146050" y="147319"/>
                  </a:lnTo>
                  <a:lnTo>
                    <a:pt x="134620" y="153669"/>
                  </a:lnTo>
                  <a:lnTo>
                    <a:pt x="124460" y="161289"/>
                  </a:lnTo>
                  <a:lnTo>
                    <a:pt x="115570" y="168910"/>
                  </a:lnTo>
                  <a:lnTo>
                    <a:pt x="106679" y="171450"/>
                  </a:lnTo>
                  <a:lnTo>
                    <a:pt x="97789" y="170180"/>
                  </a:lnTo>
                  <a:lnTo>
                    <a:pt x="88900" y="166369"/>
                  </a:lnTo>
                  <a:lnTo>
                    <a:pt x="90170" y="162560"/>
                  </a:lnTo>
                  <a:lnTo>
                    <a:pt x="97789" y="158750"/>
                  </a:lnTo>
                  <a:lnTo>
                    <a:pt x="110489" y="153669"/>
                  </a:lnTo>
                  <a:lnTo>
                    <a:pt x="125729" y="151130"/>
                  </a:lnTo>
                  <a:lnTo>
                    <a:pt x="142239" y="149860"/>
                  </a:lnTo>
                  <a:lnTo>
                    <a:pt x="161289" y="148589"/>
                  </a:lnTo>
                  <a:lnTo>
                    <a:pt x="179070" y="148589"/>
                  </a:lnTo>
                  <a:lnTo>
                    <a:pt x="196850" y="151130"/>
                  </a:lnTo>
                  <a:lnTo>
                    <a:pt x="214629" y="153669"/>
                  </a:lnTo>
                  <a:lnTo>
                    <a:pt x="227329" y="161289"/>
                  </a:lnTo>
                  <a:lnTo>
                    <a:pt x="237489" y="171450"/>
                  </a:lnTo>
                  <a:lnTo>
                    <a:pt x="245110" y="184150"/>
                  </a:lnTo>
                  <a:lnTo>
                    <a:pt x="250189" y="201930"/>
                  </a:lnTo>
                  <a:lnTo>
                    <a:pt x="254000" y="224789"/>
                  </a:lnTo>
                  <a:lnTo>
                    <a:pt x="256539" y="248920"/>
                  </a:lnTo>
                  <a:lnTo>
                    <a:pt x="254000" y="266700"/>
                  </a:lnTo>
                  <a:lnTo>
                    <a:pt x="247650" y="280670"/>
                  </a:lnTo>
                  <a:lnTo>
                    <a:pt x="240029" y="290829"/>
                  </a:lnTo>
                  <a:lnTo>
                    <a:pt x="231139" y="299720"/>
                  </a:lnTo>
                  <a:lnTo>
                    <a:pt x="223520" y="309879"/>
                  </a:lnTo>
                  <a:lnTo>
                    <a:pt x="214629" y="318770"/>
                  </a:lnTo>
                  <a:lnTo>
                    <a:pt x="200660" y="328929"/>
                  </a:lnTo>
                  <a:lnTo>
                    <a:pt x="182879" y="340360"/>
                  </a:lnTo>
                  <a:lnTo>
                    <a:pt x="162560" y="351789"/>
                  </a:lnTo>
                  <a:lnTo>
                    <a:pt x="143510" y="359410"/>
                  </a:lnTo>
                  <a:lnTo>
                    <a:pt x="124460" y="364489"/>
                  </a:lnTo>
                  <a:lnTo>
                    <a:pt x="106679" y="368300"/>
                  </a:lnTo>
                  <a:lnTo>
                    <a:pt x="91439" y="368300"/>
                  </a:lnTo>
                  <a:lnTo>
                    <a:pt x="76200" y="368300"/>
                  </a:lnTo>
                  <a:lnTo>
                    <a:pt x="60960" y="365760"/>
                  </a:lnTo>
                  <a:lnTo>
                    <a:pt x="49529" y="361950"/>
                  </a:lnTo>
                  <a:lnTo>
                    <a:pt x="38100" y="355600"/>
                  </a:lnTo>
                  <a:lnTo>
                    <a:pt x="7620" y="2984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8611869" y="1219200"/>
              <a:ext cx="762001" cy="622301"/>
            </a:xfrm>
            <a:custGeom>
              <a:avLst/>
              <a:gdLst/>
              <a:ahLst/>
              <a:cxnLst/>
              <a:rect l="0" t="0" r="0" b="0"/>
              <a:pathLst>
                <a:path w="762001" h="622301">
                  <a:moveTo>
                    <a:pt x="265431" y="0"/>
                  </a:moveTo>
                  <a:lnTo>
                    <a:pt x="224790" y="0"/>
                  </a:lnTo>
                  <a:lnTo>
                    <a:pt x="208281" y="2539"/>
                  </a:lnTo>
                  <a:lnTo>
                    <a:pt x="194311" y="7619"/>
                  </a:lnTo>
                  <a:lnTo>
                    <a:pt x="179071" y="13969"/>
                  </a:lnTo>
                  <a:lnTo>
                    <a:pt x="166371" y="21589"/>
                  </a:lnTo>
                  <a:lnTo>
                    <a:pt x="152400" y="31750"/>
                  </a:lnTo>
                  <a:lnTo>
                    <a:pt x="139700" y="41910"/>
                  </a:lnTo>
                  <a:lnTo>
                    <a:pt x="116840" y="60960"/>
                  </a:lnTo>
                  <a:lnTo>
                    <a:pt x="107950" y="71119"/>
                  </a:lnTo>
                  <a:lnTo>
                    <a:pt x="97790" y="82550"/>
                  </a:lnTo>
                  <a:lnTo>
                    <a:pt x="88900" y="95250"/>
                  </a:lnTo>
                  <a:lnTo>
                    <a:pt x="80011" y="110489"/>
                  </a:lnTo>
                  <a:lnTo>
                    <a:pt x="72390" y="127000"/>
                  </a:lnTo>
                  <a:lnTo>
                    <a:pt x="66040" y="146050"/>
                  </a:lnTo>
                  <a:lnTo>
                    <a:pt x="60961" y="165100"/>
                  </a:lnTo>
                  <a:lnTo>
                    <a:pt x="54611" y="181610"/>
                  </a:lnTo>
                  <a:lnTo>
                    <a:pt x="46990" y="196850"/>
                  </a:lnTo>
                  <a:lnTo>
                    <a:pt x="39371" y="212089"/>
                  </a:lnTo>
                  <a:lnTo>
                    <a:pt x="31750" y="228600"/>
                  </a:lnTo>
                  <a:lnTo>
                    <a:pt x="15240" y="266700"/>
                  </a:lnTo>
                  <a:lnTo>
                    <a:pt x="10161" y="285750"/>
                  </a:lnTo>
                  <a:lnTo>
                    <a:pt x="6350" y="306069"/>
                  </a:lnTo>
                  <a:lnTo>
                    <a:pt x="3811" y="327660"/>
                  </a:lnTo>
                  <a:lnTo>
                    <a:pt x="2540" y="347980"/>
                  </a:lnTo>
                  <a:lnTo>
                    <a:pt x="1271" y="368300"/>
                  </a:lnTo>
                  <a:lnTo>
                    <a:pt x="0" y="389889"/>
                  </a:lnTo>
                  <a:lnTo>
                    <a:pt x="2540" y="408939"/>
                  </a:lnTo>
                  <a:lnTo>
                    <a:pt x="6350" y="427989"/>
                  </a:lnTo>
                  <a:lnTo>
                    <a:pt x="12700" y="445770"/>
                  </a:lnTo>
                  <a:lnTo>
                    <a:pt x="20321" y="462279"/>
                  </a:lnTo>
                  <a:lnTo>
                    <a:pt x="30481" y="477520"/>
                  </a:lnTo>
                  <a:lnTo>
                    <a:pt x="40640" y="491489"/>
                  </a:lnTo>
                  <a:lnTo>
                    <a:pt x="59690" y="519429"/>
                  </a:lnTo>
                  <a:lnTo>
                    <a:pt x="69850" y="532129"/>
                  </a:lnTo>
                  <a:lnTo>
                    <a:pt x="102871" y="577850"/>
                  </a:lnTo>
                  <a:lnTo>
                    <a:pt x="116840" y="590550"/>
                  </a:lnTo>
                  <a:lnTo>
                    <a:pt x="134621" y="599439"/>
                  </a:lnTo>
                  <a:lnTo>
                    <a:pt x="152400" y="607060"/>
                  </a:lnTo>
                  <a:lnTo>
                    <a:pt x="170181" y="612139"/>
                  </a:lnTo>
                  <a:lnTo>
                    <a:pt x="187961" y="615950"/>
                  </a:lnTo>
                  <a:lnTo>
                    <a:pt x="205740" y="617220"/>
                  </a:lnTo>
                  <a:lnTo>
                    <a:pt x="223521" y="619760"/>
                  </a:lnTo>
                  <a:lnTo>
                    <a:pt x="243840" y="619760"/>
                  </a:lnTo>
                  <a:lnTo>
                    <a:pt x="284481" y="621029"/>
                  </a:lnTo>
                  <a:lnTo>
                    <a:pt x="388621" y="622300"/>
                  </a:lnTo>
                  <a:lnTo>
                    <a:pt x="406400" y="621029"/>
                  </a:lnTo>
                  <a:lnTo>
                    <a:pt x="422911" y="618489"/>
                  </a:lnTo>
                  <a:lnTo>
                    <a:pt x="438150" y="615950"/>
                  </a:lnTo>
                  <a:lnTo>
                    <a:pt x="457200" y="610870"/>
                  </a:lnTo>
                  <a:lnTo>
                    <a:pt x="477521" y="604520"/>
                  </a:lnTo>
                  <a:lnTo>
                    <a:pt x="500381" y="598170"/>
                  </a:lnTo>
                  <a:lnTo>
                    <a:pt x="521971" y="590550"/>
                  </a:lnTo>
                  <a:lnTo>
                    <a:pt x="565150" y="575310"/>
                  </a:lnTo>
                  <a:lnTo>
                    <a:pt x="584200" y="565150"/>
                  </a:lnTo>
                  <a:lnTo>
                    <a:pt x="600711" y="554989"/>
                  </a:lnTo>
                  <a:lnTo>
                    <a:pt x="615950" y="543560"/>
                  </a:lnTo>
                  <a:lnTo>
                    <a:pt x="628650" y="532129"/>
                  </a:lnTo>
                  <a:lnTo>
                    <a:pt x="640081" y="519429"/>
                  </a:lnTo>
                  <a:lnTo>
                    <a:pt x="650240" y="506729"/>
                  </a:lnTo>
                  <a:lnTo>
                    <a:pt x="665481" y="492760"/>
                  </a:lnTo>
                  <a:lnTo>
                    <a:pt x="680721" y="478789"/>
                  </a:lnTo>
                  <a:lnTo>
                    <a:pt x="699771" y="462279"/>
                  </a:lnTo>
                  <a:lnTo>
                    <a:pt x="712471" y="448310"/>
                  </a:lnTo>
                  <a:lnTo>
                    <a:pt x="722631" y="434339"/>
                  </a:lnTo>
                  <a:lnTo>
                    <a:pt x="731521" y="420370"/>
                  </a:lnTo>
                  <a:lnTo>
                    <a:pt x="736600" y="406400"/>
                  </a:lnTo>
                  <a:lnTo>
                    <a:pt x="740411" y="391160"/>
                  </a:lnTo>
                  <a:lnTo>
                    <a:pt x="742950" y="374650"/>
                  </a:lnTo>
                  <a:lnTo>
                    <a:pt x="748031" y="356869"/>
                  </a:lnTo>
                  <a:lnTo>
                    <a:pt x="753111" y="337819"/>
                  </a:lnTo>
                  <a:lnTo>
                    <a:pt x="759461" y="318769"/>
                  </a:lnTo>
                  <a:lnTo>
                    <a:pt x="762000" y="300989"/>
                  </a:lnTo>
                  <a:lnTo>
                    <a:pt x="759461" y="285750"/>
                  </a:lnTo>
                  <a:lnTo>
                    <a:pt x="755650" y="270510"/>
                  </a:lnTo>
                  <a:lnTo>
                    <a:pt x="748031" y="242569"/>
                  </a:lnTo>
                  <a:lnTo>
                    <a:pt x="744221" y="229869"/>
                  </a:lnTo>
                  <a:lnTo>
                    <a:pt x="737871" y="215900"/>
                  </a:lnTo>
                  <a:lnTo>
                    <a:pt x="731521" y="199389"/>
                  </a:lnTo>
                  <a:lnTo>
                    <a:pt x="723900" y="184150"/>
                  </a:lnTo>
                  <a:lnTo>
                    <a:pt x="716281" y="168910"/>
                  </a:lnTo>
                  <a:lnTo>
                    <a:pt x="708661" y="154939"/>
                  </a:lnTo>
                  <a:lnTo>
                    <a:pt x="701040" y="140969"/>
                  </a:lnTo>
                  <a:lnTo>
                    <a:pt x="690881" y="127000"/>
                  </a:lnTo>
                  <a:lnTo>
                    <a:pt x="680721" y="111760"/>
                  </a:lnTo>
                  <a:lnTo>
                    <a:pt x="669290" y="95250"/>
                  </a:lnTo>
                  <a:lnTo>
                    <a:pt x="657861" y="83819"/>
                  </a:lnTo>
                  <a:lnTo>
                    <a:pt x="645161" y="73660"/>
                  </a:lnTo>
                  <a:lnTo>
                    <a:pt x="632461" y="66039"/>
                  </a:lnTo>
                  <a:lnTo>
                    <a:pt x="617221" y="58419"/>
                  </a:lnTo>
                  <a:lnTo>
                    <a:pt x="600711" y="49530"/>
                  </a:lnTo>
                  <a:lnTo>
                    <a:pt x="581661" y="41910"/>
                  </a:lnTo>
                  <a:lnTo>
                    <a:pt x="546100" y="25400"/>
                  </a:lnTo>
                  <a:lnTo>
                    <a:pt x="528321" y="16510"/>
                  </a:lnTo>
                  <a:lnTo>
                    <a:pt x="510540" y="11430"/>
                  </a:lnTo>
                  <a:lnTo>
                    <a:pt x="490221" y="7619"/>
                  </a:lnTo>
                  <a:lnTo>
                    <a:pt x="471171" y="5080"/>
                  </a:lnTo>
                  <a:lnTo>
                    <a:pt x="449581" y="3810"/>
                  </a:lnTo>
                  <a:lnTo>
                    <a:pt x="429261" y="2539"/>
                  </a:lnTo>
                  <a:lnTo>
                    <a:pt x="387350" y="1269"/>
                  </a:lnTo>
                  <a:lnTo>
                    <a:pt x="345440" y="0"/>
                  </a:lnTo>
                  <a:lnTo>
                    <a:pt x="327661" y="2539"/>
                  </a:lnTo>
                  <a:lnTo>
                    <a:pt x="311150" y="7619"/>
                  </a:lnTo>
                  <a:lnTo>
                    <a:pt x="240031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68300" y="4954270"/>
            <a:ext cx="617220" cy="970281"/>
            <a:chOff x="368300" y="4954270"/>
            <a:chExt cx="617220" cy="970281"/>
          </a:xfrm>
        </p:grpSpPr>
        <p:sp>
          <p:nvSpPr>
            <p:cNvPr id="86" name="Freeform 85"/>
            <p:cNvSpPr/>
            <p:nvPr/>
          </p:nvSpPr>
          <p:spPr>
            <a:xfrm>
              <a:off x="527050" y="5245100"/>
              <a:ext cx="247651" cy="165101"/>
            </a:xfrm>
            <a:custGeom>
              <a:avLst/>
              <a:gdLst/>
              <a:ahLst/>
              <a:cxnLst/>
              <a:rect l="0" t="0" r="0" b="0"/>
              <a:pathLst>
                <a:path w="247651" h="165101">
                  <a:moveTo>
                    <a:pt x="6350" y="0"/>
                  </a:moveTo>
                  <a:lnTo>
                    <a:pt x="6350" y="88900"/>
                  </a:lnTo>
                  <a:lnTo>
                    <a:pt x="5080" y="105409"/>
                  </a:lnTo>
                  <a:lnTo>
                    <a:pt x="2540" y="120650"/>
                  </a:lnTo>
                  <a:lnTo>
                    <a:pt x="0" y="135890"/>
                  </a:lnTo>
                  <a:lnTo>
                    <a:pt x="1269" y="143509"/>
                  </a:lnTo>
                  <a:lnTo>
                    <a:pt x="7619" y="148590"/>
                  </a:lnTo>
                  <a:lnTo>
                    <a:pt x="15240" y="149859"/>
                  </a:lnTo>
                  <a:lnTo>
                    <a:pt x="27940" y="151129"/>
                  </a:lnTo>
                  <a:lnTo>
                    <a:pt x="43180" y="151129"/>
                  </a:lnTo>
                  <a:lnTo>
                    <a:pt x="99059" y="152400"/>
                  </a:lnTo>
                  <a:lnTo>
                    <a:pt x="118109" y="152400"/>
                  </a:lnTo>
                  <a:lnTo>
                    <a:pt x="137159" y="153670"/>
                  </a:lnTo>
                  <a:lnTo>
                    <a:pt x="156209" y="156209"/>
                  </a:lnTo>
                  <a:lnTo>
                    <a:pt x="247650" y="165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711200" y="5194300"/>
              <a:ext cx="25401" cy="482601"/>
            </a:xfrm>
            <a:custGeom>
              <a:avLst/>
              <a:gdLst/>
              <a:ahLst/>
              <a:cxnLst/>
              <a:rect l="0" t="0" r="0" b="0"/>
              <a:pathLst>
                <a:path w="25401" h="482601">
                  <a:moveTo>
                    <a:pt x="25400" y="0"/>
                  </a:moveTo>
                  <a:lnTo>
                    <a:pt x="11430" y="13970"/>
                  </a:lnTo>
                  <a:lnTo>
                    <a:pt x="7619" y="29209"/>
                  </a:lnTo>
                  <a:lnTo>
                    <a:pt x="5080" y="50800"/>
                  </a:lnTo>
                  <a:lnTo>
                    <a:pt x="3809" y="76200"/>
                  </a:lnTo>
                  <a:lnTo>
                    <a:pt x="1269" y="119379"/>
                  </a:lnTo>
                  <a:lnTo>
                    <a:pt x="1269" y="158750"/>
                  </a:lnTo>
                  <a:lnTo>
                    <a:pt x="0" y="482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368300" y="4954270"/>
              <a:ext cx="617220" cy="970281"/>
            </a:xfrm>
            <a:custGeom>
              <a:avLst/>
              <a:gdLst/>
              <a:ahLst/>
              <a:cxnLst/>
              <a:rect l="0" t="0" r="0" b="0"/>
              <a:pathLst>
                <a:path w="617220" h="970281">
                  <a:moveTo>
                    <a:pt x="63500" y="265430"/>
                  </a:moveTo>
                  <a:lnTo>
                    <a:pt x="49530" y="312420"/>
                  </a:lnTo>
                  <a:lnTo>
                    <a:pt x="43180" y="334009"/>
                  </a:lnTo>
                  <a:lnTo>
                    <a:pt x="35559" y="354330"/>
                  </a:lnTo>
                  <a:lnTo>
                    <a:pt x="27940" y="375920"/>
                  </a:lnTo>
                  <a:lnTo>
                    <a:pt x="21590" y="396239"/>
                  </a:lnTo>
                  <a:lnTo>
                    <a:pt x="15240" y="417830"/>
                  </a:lnTo>
                  <a:lnTo>
                    <a:pt x="10159" y="439420"/>
                  </a:lnTo>
                  <a:lnTo>
                    <a:pt x="7620" y="463550"/>
                  </a:lnTo>
                  <a:lnTo>
                    <a:pt x="5079" y="488950"/>
                  </a:lnTo>
                  <a:lnTo>
                    <a:pt x="2540" y="515620"/>
                  </a:lnTo>
                  <a:lnTo>
                    <a:pt x="1270" y="565150"/>
                  </a:lnTo>
                  <a:lnTo>
                    <a:pt x="0" y="654050"/>
                  </a:lnTo>
                  <a:lnTo>
                    <a:pt x="1270" y="675639"/>
                  </a:lnTo>
                  <a:lnTo>
                    <a:pt x="3809" y="697230"/>
                  </a:lnTo>
                  <a:lnTo>
                    <a:pt x="6350" y="717550"/>
                  </a:lnTo>
                  <a:lnTo>
                    <a:pt x="11429" y="739139"/>
                  </a:lnTo>
                  <a:lnTo>
                    <a:pt x="17779" y="760730"/>
                  </a:lnTo>
                  <a:lnTo>
                    <a:pt x="24129" y="782320"/>
                  </a:lnTo>
                  <a:lnTo>
                    <a:pt x="31750" y="800100"/>
                  </a:lnTo>
                  <a:lnTo>
                    <a:pt x="39369" y="816609"/>
                  </a:lnTo>
                  <a:lnTo>
                    <a:pt x="72390" y="880109"/>
                  </a:lnTo>
                  <a:lnTo>
                    <a:pt x="82550" y="895350"/>
                  </a:lnTo>
                  <a:lnTo>
                    <a:pt x="92709" y="909320"/>
                  </a:lnTo>
                  <a:lnTo>
                    <a:pt x="104140" y="923289"/>
                  </a:lnTo>
                  <a:lnTo>
                    <a:pt x="115569" y="935989"/>
                  </a:lnTo>
                  <a:lnTo>
                    <a:pt x="128269" y="946150"/>
                  </a:lnTo>
                  <a:lnTo>
                    <a:pt x="140969" y="956309"/>
                  </a:lnTo>
                  <a:lnTo>
                    <a:pt x="156209" y="962659"/>
                  </a:lnTo>
                  <a:lnTo>
                    <a:pt x="172719" y="967739"/>
                  </a:lnTo>
                  <a:lnTo>
                    <a:pt x="191769" y="970280"/>
                  </a:lnTo>
                  <a:lnTo>
                    <a:pt x="209550" y="970280"/>
                  </a:lnTo>
                  <a:lnTo>
                    <a:pt x="227330" y="966470"/>
                  </a:lnTo>
                  <a:lnTo>
                    <a:pt x="245109" y="961389"/>
                  </a:lnTo>
                  <a:lnTo>
                    <a:pt x="260350" y="955039"/>
                  </a:lnTo>
                  <a:lnTo>
                    <a:pt x="275590" y="948689"/>
                  </a:lnTo>
                  <a:lnTo>
                    <a:pt x="289559" y="941070"/>
                  </a:lnTo>
                  <a:lnTo>
                    <a:pt x="304800" y="934720"/>
                  </a:lnTo>
                  <a:lnTo>
                    <a:pt x="320040" y="928370"/>
                  </a:lnTo>
                  <a:lnTo>
                    <a:pt x="336550" y="923289"/>
                  </a:lnTo>
                  <a:lnTo>
                    <a:pt x="350519" y="914400"/>
                  </a:lnTo>
                  <a:lnTo>
                    <a:pt x="365759" y="902970"/>
                  </a:lnTo>
                  <a:lnTo>
                    <a:pt x="419100" y="849630"/>
                  </a:lnTo>
                  <a:lnTo>
                    <a:pt x="433069" y="836930"/>
                  </a:lnTo>
                  <a:lnTo>
                    <a:pt x="448310" y="824230"/>
                  </a:lnTo>
                  <a:lnTo>
                    <a:pt x="463550" y="811530"/>
                  </a:lnTo>
                  <a:lnTo>
                    <a:pt x="476250" y="797559"/>
                  </a:lnTo>
                  <a:lnTo>
                    <a:pt x="485139" y="782320"/>
                  </a:lnTo>
                  <a:lnTo>
                    <a:pt x="492760" y="767080"/>
                  </a:lnTo>
                  <a:lnTo>
                    <a:pt x="509269" y="737870"/>
                  </a:lnTo>
                  <a:lnTo>
                    <a:pt x="525780" y="708659"/>
                  </a:lnTo>
                  <a:lnTo>
                    <a:pt x="533400" y="690880"/>
                  </a:lnTo>
                  <a:lnTo>
                    <a:pt x="542289" y="671830"/>
                  </a:lnTo>
                  <a:lnTo>
                    <a:pt x="548639" y="652780"/>
                  </a:lnTo>
                  <a:lnTo>
                    <a:pt x="554989" y="635000"/>
                  </a:lnTo>
                  <a:lnTo>
                    <a:pt x="560069" y="618489"/>
                  </a:lnTo>
                  <a:lnTo>
                    <a:pt x="566419" y="599439"/>
                  </a:lnTo>
                  <a:lnTo>
                    <a:pt x="581660" y="560070"/>
                  </a:lnTo>
                  <a:lnTo>
                    <a:pt x="605789" y="497839"/>
                  </a:lnTo>
                  <a:lnTo>
                    <a:pt x="610869" y="472439"/>
                  </a:lnTo>
                  <a:lnTo>
                    <a:pt x="614680" y="444500"/>
                  </a:lnTo>
                  <a:lnTo>
                    <a:pt x="617219" y="414020"/>
                  </a:lnTo>
                  <a:lnTo>
                    <a:pt x="615950" y="387350"/>
                  </a:lnTo>
                  <a:lnTo>
                    <a:pt x="612139" y="361950"/>
                  </a:lnTo>
                  <a:lnTo>
                    <a:pt x="607060" y="337820"/>
                  </a:lnTo>
                  <a:lnTo>
                    <a:pt x="600710" y="317500"/>
                  </a:lnTo>
                  <a:lnTo>
                    <a:pt x="594360" y="297180"/>
                  </a:lnTo>
                  <a:lnTo>
                    <a:pt x="586739" y="278130"/>
                  </a:lnTo>
                  <a:lnTo>
                    <a:pt x="580389" y="256539"/>
                  </a:lnTo>
                  <a:lnTo>
                    <a:pt x="574039" y="233680"/>
                  </a:lnTo>
                  <a:lnTo>
                    <a:pt x="568960" y="210820"/>
                  </a:lnTo>
                  <a:lnTo>
                    <a:pt x="560069" y="186689"/>
                  </a:lnTo>
                  <a:lnTo>
                    <a:pt x="548639" y="162559"/>
                  </a:lnTo>
                  <a:lnTo>
                    <a:pt x="521969" y="114300"/>
                  </a:lnTo>
                  <a:lnTo>
                    <a:pt x="495300" y="68580"/>
                  </a:lnTo>
                  <a:lnTo>
                    <a:pt x="482600" y="52070"/>
                  </a:lnTo>
                  <a:lnTo>
                    <a:pt x="469900" y="40639"/>
                  </a:lnTo>
                  <a:lnTo>
                    <a:pt x="457200" y="30480"/>
                  </a:lnTo>
                  <a:lnTo>
                    <a:pt x="443230" y="21589"/>
                  </a:lnTo>
                  <a:lnTo>
                    <a:pt x="427990" y="12700"/>
                  </a:lnTo>
                  <a:lnTo>
                    <a:pt x="412750" y="3809"/>
                  </a:lnTo>
                  <a:lnTo>
                    <a:pt x="394969" y="0"/>
                  </a:lnTo>
                  <a:lnTo>
                    <a:pt x="375919" y="1270"/>
                  </a:lnTo>
                  <a:lnTo>
                    <a:pt x="356869" y="5080"/>
                  </a:lnTo>
                  <a:lnTo>
                    <a:pt x="339090" y="8889"/>
                  </a:lnTo>
                  <a:lnTo>
                    <a:pt x="323850" y="12700"/>
                  </a:lnTo>
                  <a:lnTo>
                    <a:pt x="308609" y="16509"/>
                  </a:lnTo>
                  <a:lnTo>
                    <a:pt x="292100" y="21589"/>
                  </a:lnTo>
                  <a:lnTo>
                    <a:pt x="273050" y="27939"/>
                  </a:lnTo>
                  <a:lnTo>
                    <a:pt x="254000" y="35559"/>
                  </a:lnTo>
                  <a:lnTo>
                    <a:pt x="236219" y="46989"/>
                  </a:lnTo>
                  <a:lnTo>
                    <a:pt x="218440" y="62230"/>
                  </a:lnTo>
                  <a:lnTo>
                    <a:pt x="200659" y="78739"/>
                  </a:lnTo>
                  <a:lnTo>
                    <a:pt x="186690" y="96520"/>
                  </a:lnTo>
                  <a:lnTo>
                    <a:pt x="176530" y="113030"/>
                  </a:lnTo>
                  <a:lnTo>
                    <a:pt x="168909" y="129539"/>
                  </a:lnTo>
                  <a:lnTo>
                    <a:pt x="157480" y="148589"/>
                  </a:lnTo>
                  <a:lnTo>
                    <a:pt x="144780" y="167639"/>
                  </a:lnTo>
                  <a:lnTo>
                    <a:pt x="130809" y="187959"/>
                  </a:lnTo>
                  <a:lnTo>
                    <a:pt x="116840" y="208280"/>
                  </a:lnTo>
                  <a:lnTo>
                    <a:pt x="12700" y="3670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724660" y="4902200"/>
            <a:ext cx="5146041" cy="1130301"/>
            <a:chOff x="1724660" y="4902200"/>
            <a:chExt cx="5146041" cy="1130301"/>
          </a:xfrm>
        </p:grpSpPr>
        <p:sp>
          <p:nvSpPr>
            <p:cNvPr id="90" name="Freeform 89"/>
            <p:cNvSpPr/>
            <p:nvPr/>
          </p:nvSpPr>
          <p:spPr>
            <a:xfrm>
              <a:off x="1724660" y="5140959"/>
              <a:ext cx="256541" cy="454662"/>
            </a:xfrm>
            <a:custGeom>
              <a:avLst/>
              <a:gdLst/>
              <a:ahLst/>
              <a:cxnLst/>
              <a:rect l="0" t="0" r="0" b="0"/>
              <a:pathLst>
                <a:path w="256541" h="454662">
                  <a:moveTo>
                    <a:pt x="256540" y="15241"/>
                  </a:moveTo>
                  <a:lnTo>
                    <a:pt x="242569" y="1270"/>
                  </a:lnTo>
                  <a:lnTo>
                    <a:pt x="236219" y="0"/>
                  </a:lnTo>
                  <a:lnTo>
                    <a:pt x="228600" y="2541"/>
                  </a:lnTo>
                  <a:lnTo>
                    <a:pt x="220979" y="6350"/>
                  </a:lnTo>
                  <a:lnTo>
                    <a:pt x="209550" y="12700"/>
                  </a:lnTo>
                  <a:lnTo>
                    <a:pt x="176529" y="26670"/>
                  </a:lnTo>
                  <a:lnTo>
                    <a:pt x="157479" y="30481"/>
                  </a:lnTo>
                  <a:lnTo>
                    <a:pt x="138429" y="34291"/>
                  </a:lnTo>
                  <a:lnTo>
                    <a:pt x="118110" y="36831"/>
                  </a:lnTo>
                  <a:lnTo>
                    <a:pt x="97790" y="38100"/>
                  </a:lnTo>
                  <a:lnTo>
                    <a:pt x="77469" y="39370"/>
                  </a:lnTo>
                  <a:lnTo>
                    <a:pt x="57150" y="39370"/>
                  </a:lnTo>
                  <a:lnTo>
                    <a:pt x="40640" y="36831"/>
                  </a:lnTo>
                  <a:lnTo>
                    <a:pt x="26669" y="33020"/>
                  </a:lnTo>
                  <a:lnTo>
                    <a:pt x="13969" y="26670"/>
                  </a:lnTo>
                  <a:lnTo>
                    <a:pt x="8890" y="25400"/>
                  </a:lnTo>
                  <a:lnTo>
                    <a:pt x="7619" y="27941"/>
                  </a:lnTo>
                  <a:lnTo>
                    <a:pt x="10160" y="31750"/>
                  </a:lnTo>
                  <a:lnTo>
                    <a:pt x="12700" y="41911"/>
                  </a:lnTo>
                  <a:lnTo>
                    <a:pt x="12700" y="55881"/>
                  </a:lnTo>
                  <a:lnTo>
                    <a:pt x="13969" y="72391"/>
                  </a:lnTo>
                  <a:lnTo>
                    <a:pt x="15240" y="111761"/>
                  </a:lnTo>
                  <a:lnTo>
                    <a:pt x="15240" y="134620"/>
                  </a:lnTo>
                  <a:lnTo>
                    <a:pt x="12700" y="156211"/>
                  </a:lnTo>
                  <a:lnTo>
                    <a:pt x="7619" y="175261"/>
                  </a:lnTo>
                  <a:lnTo>
                    <a:pt x="1269" y="194311"/>
                  </a:lnTo>
                  <a:lnTo>
                    <a:pt x="0" y="203200"/>
                  </a:lnTo>
                  <a:lnTo>
                    <a:pt x="2540" y="207011"/>
                  </a:lnTo>
                  <a:lnTo>
                    <a:pt x="6350" y="207011"/>
                  </a:lnTo>
                  <a:lnTo>
                    <a:pt x="12700" y="203200"/>
                  </a:lnTo>
                  <a:lnTo>
                    <a:pt x="19050" y="198120"/>
                  </a:lnTo>
                  <a:lnTo>
                    <a:pt x="26669" y="193041"/>
                  </a:lnTo>
                  <a:lnTo>
                    <a:pt x="35560" y="186691"/>
                  </a:lnTo>
                  <a:lnTo>
                    <a:pt x="45719" y="181611"/>
                  </a:lnTo>
                  <a:lnTo>
                    <a:pt x="57150" y="177800"/>
                  </a:lnTo>
                  <a:lnTo>
                    <a:pt x="71119" y="175261"/>
                  </a:lnTo>
                  <a:lnTo>
                    <a:pt x="87629" y="175261"/>
                  </a:lnTo>
                  <a:lnTo>
                    <a:pt x="105410" y="177800"/>
                  </a:lnTo>
                  <a:lnTo>
                    <a:pt x="120650" y="181611"/>
                  </a:lnTo>
                  <a:lnTo>
                    <a:pt x="133350" y="186691"/>
                  </a:lnTo>
                  <a:lnTo>
                    <a:pt x="144779" y="193041"/>
                  </a:lnTo>
                  <a:lnTo>
                    <a:pt x="152400" y="203200"/>
                  </a:lnTo>
                  <a:lnTo>
                    <a:pt x="157479" y="214631"/>
                  </a:lnTo>
                  <a:lnTo>
                    <a:pt x="161290" y="228600"/>
                  </a:lnTo>
                  <a:lnTo>
                    <a:pt x="166369" y="242570"/>
                  </a:lnTo>
                  <a:lnTo>
                    <a:pt x="172719" y="255270"/>
                  </a:lnTo>
                  <a:lnTo>
                    <a:pt x="179069" y="267970"/>
                  </a:lnTo>
                  <a:lnTo>
                    <a:pt x="184150" y="284481"/>
                  </a:lnTo>
                  <a:lnTo>
                    <a:pt x="186690" y="302261"/>
                  </a:lnTo>
                  <a:lnTo>
                    <a:pt x="189229" y="320041"/>
                  </a:lnTo>
                  <a:lnTo>
                    <a:pt x="187960" y="336550"/>
                  </a:lnTo>
                  <a:lnTo>
                    <a:pt x="184150" y="349250"/>
                  </a:lnTo>
                  <a:lnTo>
                    <a:pt x="177800" y="360681"/>
                  </a:lnTo>
                  <a:lnTo>
                    <a:pt x="171450" y="372111"/>
                  </a:lnTo>
                  <a:lnTo>
                    <a:pt x="165100" y="384811"/>
                  </a:lnTo>
                  <a:lnTo>
                    <a:pt x="157479" y="397511"/>
                  </a:lnTo>
                  <a:lnTo>
                    <a:pt x="149860" y="407670"/>
                  </a:lnTo>
                  <a:lnTo>
                    <a:pt x="140969" y="417831"/>
                  </a:lnTo>
                  <a:lnTo>
                    <a:pt x="133350" y="427991"/>
                  </a:lnTo>
                  <a:lnTo>
                    <a:pt x="123190" y="435611"/>
                  </a:lnTo>
                  <a:lnTo>
                    <a:pt x="113029" y="441961"/>
                  </a:lnTo>
                  <a:lnTo>
                    <a:pt x="101600" y="448311"/>
                  </a:lnTo>
                  <a:lnTo>
                    <a:pt x="86360" y="452120"/>
                  </a:lnTo>
                  <a:lnTo>
                    <a:pt x="69850" y="454661"/>
                  </a:lnTo>
                  <a:lnTo>
                    <a:pt x="15240" y="4470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1739900" y="55880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2203450" y="4978400"/>
              <a:ext cx="184151" cy="736601"/>
            </a:xfrm>
            <a:custGeom>
              <a:avLst/>
              <a:gdLst/>
              <a:ahLst/>
              <a:cxnLst/>
              <a:rect l="0" t="0" r="0" b="0"/>
              <a:pathLst>
                <a:path w="184151" h="736601">
                  <a:moveTo>
                    <a:pt x="184150" y="0"/>
                  </a:moveTo>
                  <a:lnTo>
                    <a:pt x="170179" y="26670"/>
                  </a:lnTo>
                  <a:lnTo>
                    <a:pt x="163829" y="41909"/>
                  </a:lnTo>
                  <a:lnTo>
                    <a:pt x="148589" y="77470"/>
                  </a:lnTo>
                  <a:lnTo>
                    <a:pt x="142239" y="93979"/>
                  </a:lnTo>
                  <a:lnTo>
                    <a:pt x="130810" y="123190"/>
                  </a:lnTo>
                  <a:lnTo>
                    <a:pt x="121920" y="139700"/>
                  </a:lnTo>
                  <a:lnTo>
                    <a:pt x="110489" y="158750"/>
                  </a:lnTo>
                  <a:lnTo>
                    <a:pt x="96520" y="177800"/>
                  </a:lnTo>
                  <a:lnTo>
                    <a:pt x="86360" y="196850"/>
                  </a:lnTo>
                  <a:lnTo>
                    <a:pt x="77470" y="217170"/>
                  </a:lnTo>
                  <a:lnTo>
                    <a:pt x="71120" y="238759"/>
                  </a:lnTo>
                  <a:lnTo>
                    <a:pt x="55879" y="279400"/>
                  </a:lnTo>
                  <a:lnTo>
                    <a:pt x="48260" y="300990"/>
                  </a:lnTo>
                  <a:lnTo>
                    <a:pt x="39370" y="320040"/>
                  </a:lnTo>
                  <a:lnTo>
                    <a:pt x="31750" y="339090"/>
                  </a:lnTo>
                  <a:lnTo>
                    <a:pt x="22860" y="356870"/>
                  </a:lnTo>
                  <a:lnTo>
                    <a:pt x="17779" y="377190"/>
                  </a:lnTo>
                  <a:lnTo>
                    <a:pt x="13970" y="396240"/>
                  </a:lnTo>
                  <a:lnTo>
                    <a:pt x="11429" y="416559"/>
                  </a:lnTo>
                  <a:lnTo>
                    <a:pt x="7620" y="436879"/>
                  </a:lnTo>
                  <a:lnTo>
                    <a:pt x="1270" y="478790"/>
                  </a:lnTo>
                  <a:lnTo>
                    <a:pt x="0" y="502920"/>
                  </a:lnTo>
                  <a:lnTo>
                    <a:pt x="1270" y="528320"/>
                  </a:lnTo>
                  <a:lnTo>
                    <a:pt x="2539" y="554990"/>
                  </a:lnTo>
                  <a:lnTo>
                    <a:pt x="6350" y="580390"/>
                  </a:lnTo>
                  <a:lnTo>
                    <a:pt x="12700" y="604520"/>
                  </a:lnTo>
                  <a:lnTo>
                    <a:pt x="19050" y="627379"/>
                  </a:lnTo>
                  <a:lnTo>
                    <a:pt x="25400" y="646429"/>
                  </a:lnTo>
                  <a:lnTo>
                    <a:pt x="33020" y="664209"/>
                  </a:lnTo>
                  <a:lnTo>
                    <a:pt x="69850" y="736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489200" y="5308600"/>
              <a:ext cx="172721" cy="318771"/>
            </a:xfrm>
            <a:custGeom>
              <a:avLst/>
              <a:gdLst/>
              <a:ahLst/>
              <a:cxnLst/>
              <a:rect l="0" t="0" r="0" b="0"/>
              <a:pathLst>
                <a:path w="172721" h="318771">
                  <a:moveTo>
                    <a:pt x="50800" y="0"/>
                  </a:moveTo>
                  <a:lnTo>
                    <a:pt x="36829" y="20320"/>
                  </a:lnTo>
                  <a:lnTo>
                    <a:pt x="30479" y="31750"/>
                  </a:lnTo>
                  <a:lnTo>
                    <a:pt x="22860" y="45720"/>
                  </a:lnTo>
                  <a:lnTo>
                    <a:pt x="15239" y="59690"/>
                  </a:lnTo>
                  <a:lnTo>
                    <a:pt x="10160" y="77470"/>
                  </a:lnTo>
                  <a:lnTo>
                    <a:pt x="6350" y="99059"/>
                  </a:lnTo>
                  <a:lnTo>
                    <a:pt x="5079" y="120650"/>
                  </a:lnTo>
                  <a:lnTo>
                    <a:pt x="2539" y="142240"/>
                  </a:lnTo>
                  <a:lnTo>
                    <a:pt x="2539" y="163829"/>
                  </a:lnTo>
                  <a:lnTo>
                    <a:pt x="1270" y="207009"/>
                  </a:lnTo>
                  <a:lnTo>
                    <a:pt x="0" y="250190"/>
                  </a:lnTo>
                  <a:lnTo>
                    <a:pt x="2539" y="269240"/>
                  </a:lnTo>
                  <a:lnTo>
                    <a:pt x="7620" y="288290"/>
                  </a:lnTo>
                  <a:lnTo>
                    <a:pt x="13970" y="306070"/>
                  </a:lnTo>
                  <a:lnTo>
                    <a:pt x="24129" y="316229"/>
                  </a:lnTo>
                  <a:lnTo>
                    <a:pt x="39370" y="318770"/>
                  </a:lnTo>
                  <a:lnTo>
                    <a:pt x="55879" y="318770"/>
                  </a:lnTo>
                  <a:lnTo>
                    <a:pt x="69850" y="314959"/>
                  </a:lnTo>
                  <a:lnTo>
                    <a:pt x="81279" y="309879"/>
                  </a:lnTo>
                  <a:lnTo>
                    <a:pt x="92710" y="304800"/>
                  </a:lnTo>
                  <a:lnTo>
                    <a:pt x="104139" y="295909"/>
                  </a:lnTo>
                  <a:lnTo>
                    <a:pt x="115570" y="285750"/>
                  </a:lnTo>
                  <a:lnTo>
                    <a:pt x="128270" y="275590"/>
                  </a:lnTo>
                  <a:lnTo>
                    <a:pt x="138429" y="261620"/>
                  </a:lnTo>
                  <a:lnTo>
                    <a:pt x="148589" y="245109"/>
                  </a:lnTo>
                  <a:lnTo>
                    <a:pt x="158750" y="226059"/>
                  </a:lnTo>
                  <a:lnTo>
                    <a:pt x="165100" y="207009"/>
                  </a:lnTo>
                  <a:lnTo>
                    <a:pt x="168910" y="187959"/>
                  </a:lnTo>
                  <a:lnTo>
                    <a:pt x="172720" y="167640"/>
                  </a:lnTo>
                  <a:lnTo>
                    <a:pt x="171450" y="149859"/>
                  </a:lnTo>
                  <a:lnTo>
                    <a:pt x="167639" y="133350"/>
                  </a:lnTo>
                  <a:lnTo>
                    <a:pt x="162560" y="119379"/>
                  </a:lnTo>
                  <a:lnTo>
                    <a:pt x="156210" y="105409"/>
                  </a:lnTo>
                  <a:lnTo>
                    <a:pt x="149860" y="95250"/>
                  </a:lnTo>
                  <a:lnTo>
                    <a:pt x="142239" y="83820"/>
                  </a:lnTo>
                  <a:lnTo>
                    <a:pt x="129539" y="77470"/>
                  </a:lnTo>
                  <a:lnTo>
                    <a:pt x="114300" y="72390"/>
                  </a:lnTo>
                  <a:lnTo>
                    <a:pt x="97789" y="69850"/>
                  </a:lnTo>
                  <a:lnTo>
                    <a:pt x="82550" y="69850"/>
                  </a:lnTo>
                  <a:lnTo>
                    <a:pt x="67310" y="73659"/>
                  </a:lnTo>
                  <a:lnTo>
                    <a:pt x="25400" y="101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2794000" y="5067300"/>
              <a:ext cx="165101" cy="622301"/>
            </a:xfrm>
            <a:custGeom>
              <a:avLst/>
              <a:gdLst/>
              <a:ahLst/>
              <a:cxnLst/>
              <a:rect l="0" t="0" r="0" b="0"/>
              <a:pathLst>
                <a:path w="165101" h="622301">
                  <a:moveTo>
                    <a:pt x="0" y="0"/>
                  </a:moveTo>
                  <a:lnTo>
                    <a:pt x="34289" y="13970"/>
                  </a:lnTo>
                  <a:lnTo>
                    <a:pt x="46989" y="20320"/>
                  </a:lnTo>
                  <a:lnTo>
                    <a:pt x="58420" y="27940"/>
                  </a:lnTo>
                  <a:lnTo>
                    <a:pt x="68579" y="35559"/>
                  </a:lnTo>
                  <a:lnTo>
                    <a:pt x="82550" y="46990"/>
                  </a:lnTo>
                  <a:lnTo>
                    <a:pt x="99060" y="62229"/>
                  </a:lnTo>
                  <a:lnTo>
                    <a:pt x="116839" y="80009"/>
                  </a:lnTo>
                  <a:lnTo>
                    <a:pt x="129539" y="95250"/>
                  </a:lnTo>
                  <a:lnTo>
                    <a:pt x="139700" y="110490"/>
                  </a:lnTo>
                  <a:lnTo>
                    <a:pt x="148589" y="124459"/>
                  </a:lnTo>
                  <a:lnTo>
                    <a:pt x="153670" y="143509"/>
                  </a:lnTo>
                  <a:lnTo>
                    <a:pt x="157479" y="166370"/>
                  </a:lnTo>
                  <a:lnTo>
                    <a:pt x="160020" y="191770"/>
                  </a:lnTo>
                  <a:lnTo>
                    <a:pt x="161289" y="219709"/>
                  </a:lnTo>
                  <a:lnTo>
                    <a:pt x="163829" y="280670"/>
                  </a:lnTo>
                  <a:lnTo>
                    <a:pt x="165100" y="419100"/>
                  </a:lnTo>
                  <a:lnTo>
                    <a:pt x="163829" y="435609"/>
                  </a:lnTo>
                  <a:lnTo>
                    <a:pt x="161289" y="452120"/>
                  </a:lnTo>
                  <a:lnTo>
                    <a:pt x="158750" y="466090"/>
                  </a:lnTo>
                  <a:lnTo>
                    <a:pt x="153670" y="480059"/>
                  </a:lnTo>
                  <a:lnTo>
                    <a:pt x="147320" y="494029"/>
                  </a:lnTo>
                  <a:lnTo>
                    <a:pt x="140970" y="506729"/>
                  </a:lnTo>
                  <a:lnTo>
                    <a:pt x="135889" y="521970"/>
                  </a:lnTo>
                  <a:lnTo>
                    <a:pt x="133350" y="537209"/>
                  </a:lnTo>
                  <a:lnTo>
                    <a:pt x="130810" y="552450"/>
                  </a:lnTo>
                  <a:lnTo>
                    <a:pt x="127000" y="566420"/>
                  </a:lnTo>
                  <a:lnTo>
                    <a:pt x="120650" y="577850"/>
                  </a:lnTo>
                  <a:lnTo>
                    <a:pt x="114300" y="588009"/>
                  </a:lnTo>
                  <a:lnTo>
                    <a:pt x="106679" y="596900"/>
                  </a:lnTo>
                  <a:lnTo>
                    <a:pt x="96520" y="604520"/>
                  </a:lnTo>
                  <a:lnTo>
                    <a:pt x="63500" y="622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352800" y="5257800"/>
              <a:ext cx="1" cy="304801"/>
            </a:xfrm>
            <a:custGeom>
              <a:avLst/>
              <a:gdLst/>
              <a:ahLst/>
              <a:cxnLst/>
              <a:rect l="0" t="0" r="0" b="0"/>
              <a:pathLst>
                <a:path w="1" h="304801">
                  <a:moveTo>
                    <a:pt x="0" y="0"/>
                  </a:moveTo>
                  <a:lnTo>
                    <a:pt x="0" y="304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238500" y="5375909"/>
              <a:ext cx="203201" cy="34292"/>
            </a:xfrm>
            <a:custGeom>
              <a:avLst/>
              <a:gdLst/>
              <a:ahLst/>
              <a:cxnLst/>
              <a:rect l="0" t="0" r="0" b="0"/>
              <a:pathLst>
                <a:path w="203201" h="34292">
                  <a:moveTo>
                    <a:pt x="0" y="21591"/>
                  </a:moveTo>
                  <a:lnTo>
                    <a:pt x="13970" y="7620"/>
                  </a:lnTo>
                  <a:lnTo>
                    <a:pt x="24129" y="3811"/>
                  </a:lnTo>
                  <a:lnTo>
                    <a:pt x="39370" y="1270"/>
                  </a:lnTo>
                  <a:lnTo>
                    <a:pt x="55879" y="0"/>
                  </a:lnTo>
                  <a:lnTo>
                    <a:pt x="69850" y="1270"/>
                  </a:lnTo>
                  <a:lnTo>
                    <a:pt x="81279" y="5081"/>
                  </a:lnTo>
                  <a:lnTo>
                    <a:pt x="92709" y="10161"/>
                  </a:lnTo>
                  <a:lnTo>
                    <a:pt x="106679" y="13970"/>
                  </a:lnTo>
                  <a:lnTo>
                    <a:pt x="123190" y="16511"/>
                  </a:lnTo>
                  <a:lnTo>
                    <a:pt x="203200" y="342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797300" y="5156200"/>
              <a:ext cx="200660" cy="463551"/>
            </a:xfrm>
            <a:custGeom>
              <a:avLst/>
              <a:gdLst/>
              <a:ahLst/>
              <a:cxnLst/>
              <a:rect l="0" t="0" r="0" b="0"/>
              <a:pathLst>
                <a:path w="200660" h="463551">
                  <a:moveTo>
                    <a:pt x="63500" y="0"/>
                  </a:moveTo>
                  <a:lnTo>
                    <a:pt x="57150" y="20320"/>
                  </a:lnTo>
                  <a:lnTo>
                    <a:pt x="52070" y="31750"/>
                  </a:lnTo>
                  <a:lnTo>
                    <a:pt x="45720" y="45720"/>
                  </a:lnTo>
                  <a:lnTo>
                    <a:pt x="39370" y="59690"/>
                  </a:lnTo>
                  <a:lnTo>
                    <a:pt x="31750" y="73659"/>
                  </a:lnTo>
                  <a:lnTo>
                    <a:pt x="24129" y="87629"/>
                  </a:lnTo>
                  <a:lnTo>
                    <a:pt x="16509" y="100329"/>
                  </a:lnTo>
                  <a:lnTo>
                    <a:pt x="13970" y="106679"/>
                  </a:lnTo>
                  <a:lnTo>
                    <a:pt x="15240" y="107950"/>
                  </a:lnTo>
                  <a:lnTo>
                    <a:pt x="17779" y="105409"/>
                  </a:lnTo>
                  <a:lnTo>
                    <a:pt x="22859" y="100329"/>
                  </a:lnTo>
                  <a:lnTo>
                    <a:pt x="29209" y="92709"/>
                  </a:lnTo>
                  <a:lnTo>
                    <a:pt x="36829" y="82550"/>
                  </a:lnTo>
                  <a:lnTo>
                    <a:pt x="45720" y="73659"/>
                  </a:lnTo>
                  <a:lnTo>
                    <a:pt x="55879" y="64770"/>
                  </a:lnTo>
                  <a:lnTo>
                    <a:pt x="67309" y="55879"/>
                  </a:lnTo>
                  <a:lnTo>
                    <a:pt x="80009" y="49529"/>
                  </a:lnTo>
                  <a:lnTo>
                    <a:pt x="93979" y="45720"/>
                  </a:lnTo>
                  <a:lnTo>
                    <a:pt x="109220" y="43179"/>
                  </a:lnTo>
                  <a:lnTo>
                    <a:pt x="119379" y="46990"/>
                  </a:lnTo>
                  <a:lnTo>
                    <a:pt x="125729" y="55879"/>
                  </a:lnTo>
                  <a:lnTo>
                    <a:pt x="130809" y="66040"/>
                  </a:lnTo>
                  <a:lnTo>
                    <a:pt x="130809" y="81279"/>
                  </a:lnTo>
                  <a:lnTo>
                    <a:pt x="128270" y="97790"/>
                  </a:lnTo>
                  <a:lnTo>
                    <a:pt x="123190" y="115570"/>
                  </a:lnTo>
                  <a:lnTo>
                    <a:pt x="118109" y="132079"/>
                  </a:lnTo>
                  <a:lnTo>
                    <a:pt x="110490" y="147320"/>
                  </a:lnTo>
                  <a:lnTo>
                    <a:pt x="80009" y="209550"/>
                  </a:lnTo>
                  <a:lnTo>
                    <a:pt x="74929" y="214629"/>
                  </a:lnTo>
                  <a:lnTo>
                    <a:pt x="71120" y="212090"/>
                  </a:lnTo>
                  <a:lnTo>
                    <a:pt x="68579" y="204470"/>
                  </a:lnTo>
                  <a:lnTo>
                    <a:pt x="72390" y="196850"/>
                  </a:lnTo>
                  <a:lnTo>
                    <a:pt x="81279" y="189229"/>
                  </a:lnTo>
                  <a:lnTo>
                    <a:pt x="91440" y="181609"/>
                  </a:lnTo>
                  <a:lnTo>
                    <a:pt x="106679" y="175259"/>
                  </a:lnTo>
                  <a:lnTo>
                    <a:pt x="123190" y="172720"/>
                  </a:lnTo>
                  <a:lnTo>
                    <a:pt x="140970" y="170179"/>
                  </a:lnTo>
                  <a:lnTo>
                    <a:pt x="156209" y="171450"/>
                  </a:lnTo>
                  <a:lnTo>
                    <a:pt x="168909" y="175259"/>
                  </a:lnTo>
                  <a:lnTo>
                    <a:pt x="180340" y="180340"/>
                  </a:lnTo>
                  <a:lnTo>
                    <a:pt x="187959" y="189229"/>
                  </a:lnTo>
                  <a:lnTo>
                    <a:pt x="193040" y="200659"/>
                  </a:lnTo>
                  <a:lnTo>
                    <a:pt x="196850" y="214629"/>
                  </a:lnTo>
                  <a:lnTo>
                    <a:pt x="198120" y="232409"/>
                  </a:lnTo>
                  <a:lnTo>
                    <a:pt x="200659" y="251459"/>
                  </a:lnTo>
                  <a:lnTo>
                    <a:pt x="200659" y="274320"/>
                  </a:lnTo>
                  <a:lnTo>
                    <a:pt x="199390" y="293370"/>
                  </a:lnTo>
                  <a:lnTo>
                    <a:pt x="194309" y="313690"/>
                  </a:lnTo>
                  <a:lnTo>
                    <a:pt x="189229" y="331470"/>
                  </a:lnTo>
                  <a:lnTo>
                    <a:pt x="182879" y="347979"/>
                  </a:lnTo>
                  <a:lnTo>
                    <a:pt x="175259" y="363220"/>
                  </a:lnTo>
                  <a:lnTo>
                    <a:pt x="167640" y="377190"/>
                  </a:lnTo>
                  <a:lnTo>
                    <a:pt x="161290" y="391159"/>
                  </a:lnTo>
                  <a:lnTo>
                    <a:pt x="154940" y="405129"/>
                  </a:lnTo>
                  <a:lnTo>
                    <a:pt x="149859" y="417829"/>
                  </a:lnTo>
                  <a:lnTo>
                    <a:pt x="140970" y="429259"/>
                  </a:lnTo>
                  <a:lnTo>
                    <a:pt x="129540" y="440690"/>
                  </a:lnTo>
                  <a:lnTo>
                    <a:pt x="115570" y="449579"/>
                  </a:lnTo>
                  <a:lnTo>
                    <a:pt x="100329" y="457200"/>
                  </a:lnTo>
                  <a:lnTo>
                    <a:pt x="82550" y="461009"/>
                  </a:lnTo>
                  <a:lnTo>
                    <a:pt x="63500" y="463550"/>
                  </a:lnTo>
                  <a:lnTo>
                    <a:pt x="48259" y="463550"/>
                  </a:lnTo>
                  <a:lnTo>
                    <a:pt x="34290" y="459740"/>
                  </a:lnTo>
                  <a:lnTo>
                    <a:pt x="0" y="444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4318000" y="4902200"/>
              <a:ext cx="165101" cy="1028701"/>
            </a:xfrm>
            <a:custGeom>
              <a:avLst/>
              <a:gdLst/>
              <a:ahLst/>
              <a:cxnLst/>
              <a:rect l="0" t="0" r="0" b="0"/>
              <a:pathLst>
                <a:path w="165101" h="1028701">
                  <a:moveTo>
                    <a:pt x="165100" y="0"/>
                  </a:moveTo>
                  <a:lnTo>
                    <a:pt x="158750" y="20320"/>
                  </a:lnTo>
                  <a:lnTo>
                    <a:pt x="153670" y="30479"/>
                  </a:lnTo>
                  <a:lnTo>
                    <a:pt x="147320" y="41909"/>
                  </a:lnTo>
                  <a:lnTo>
                    <a:pt x="140970" y="53340"/>
                  </a:lnTo>
                  <a:lnTo>
                    <a:pt x="132079" y="71120"/>
                  </a:lnTo>
                  <a:lnTo>
                    <a:pt x="110490" y="116840"/>
                  </a:lnTo>
                  <a:lnTo>
                    <a:pt x="100329" y="142240"/>
                  </a:lnTo>
                  <a:lnTo>
                    <a:pt x="91440" y="170179"/>
                  </a:lnTo>
                  <a:lnTo>
                    <a:pt x="72390" y="226059"/>
                  </a:lnTo>
                  <a:lnTo>
                    <a:pt x="55879" y="284479"/>
                  </a:lnTo>
                  <a:lnTo>
                    <a:pt x="48259" y="311150"/>
                  </a:lnTo>
                  <a:lnTo>
                    <a:pt x="41909" y="335279"/>
                  </a:lnTo>
                  <a:lnTo>
                    <a:pt x="36829" y="359409"/>
                  </a:lnTo>
                  <a:lnTo>
                    <a:pt x="22859" y="411479"/>
                  </a:lnTo>
                  <a:lnTo>
                    <a:pt x="15240" y="439420"/>
                  </a:lnTo>
                  <a:lnTo>
                    <a:pt x="10159" y="464820"/>
                  </a:lnTo>
                  <a:lnTo>
                    <a:pt x="6350" y="488950"/>
                  </a:lnTo>
                  <a:lnTo>
                    <a:pt x="5079" y="513079"/>
                  </a:lnTo>
                  <a:lnTo>
                    <a:pt x="2540" y="535940"/>
                  </a:lnTo>
                  <a:lnTo>
                    <a:pt x="1270" y="585470"/>
                  </a:lnTo>
                  <a:lnTo>
                    <a:pt x="0" y="647700"/>
                  </a:lnTo>
                  <a:lnTo>
                    <a:pt x="2540" y="666750"/>
                  </a:lnTo>
                  <a:lnTo>
                    <a:pt x="7620" y="687070"/>
                  </a:lnTo>
                  <a:lnTo>
                    <a:pt x="13970" y="708659"/>
                  </a:lnTo>
                  <a:lnTo>
                    <a:pt x="17779" y="728979"/>
                  </a:lnTo>
                  <a:lnTo>
                    <a:pt x="20320" y="749300"/>
                  </a:lnTo>
                  <a:lnTo>
                    <a:pt x="21590" y="770890"/>
                  </a:lnTo>
                  <a:lnTo>
                    <a:pt x="24129" y="788670"/>
                  </a:lnTo>
                  <a:lnTo>
                    <a:pt x="27940" y="805179"/>
                  </a:lnTo>
                  <a:lnTo>
                    <a:pt x="30479" y="820420"/>
                  </a:lnTo>
                  <a:lnTo>
                    <a:pt x="35559" y="852170"/>
                  </a:lnTo>
                  <a:lnTo>
                    <a:pt x="35559" y="868679"/>
                  </a:lnTo>
                  <a:lnTo>
                    <a:pt x="39370" y="886459"/>
                  </a:lnTo>
                  <a:lnTo>
                    <a:pt x="44450" y="905509"/>
                  </a:lnTo>
                  <a:lnTo>
                    <a:pt x="50800" y="925829"/>
                  </a:lnTo>
                  <a:lnTo>
                    <a:pt x="54609" y="946150"/>
                  </a:lnTo>
                  <a:lnTo>
                    <a:pt x="58420" y="966470"/>
                  </a:lnTo>
                  <a:lnTo>
                    <a:pt x="63500" y="1028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533900" y="52832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0"/>
                  </a:moveTo>
                  <a:lnTo>
                    <a:pt x="13970" y="13970"/>
                  </a:lnTo>
                  <a:lnTo>
                    <a:pt x="24129" y="17779"/>
                  </a:lnTo>
                  <a:lnTo>
                    <a:pt x="39370" y="20320"/>
                  </a:lnTo>
                  <a:lnTo>
                    <a:pt x="1270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902200" y="5121909"/>
              <a:ext cx="190501" cy="261621"/>
            </a:xfrm>
            <a:custGeom>
              <a:avLst/>
              <a:gdLst/>
              <a:ahLst/>
              <a:cxnLst/>
              <a:rect l="0" t="0" r="0" b="0"/>
              <a:pathLst>
                <a:path w="190501" h="261621">
                  <a:moveTo>
                    <a:pt x="0" y="59691"/>
                  </a:moveTo>
                  <a:lnTo>
                    <a:pt x="6350" y="33020"/>
                  </a:lnTo>
                  <a:lnTo>
                    <a:pt x="15240" y="22861"/>
                  </a:lnTo>
                  <a:lnTo>
                    <a:pt x="29209" y="15241"/>
                  </a:lnTo>
                  <a:lnTo>
                    <a:pt x="44450" y="8891"/>
                  </a:lnTo>
                  <a:lnTo>
                    <a:pt x="60959" y="5081"/>
                  </a:lnTo>
                  <a:lnTo>
                    <a:pt x="77470" y="2541"/>
                  </a:lnTo>
                  <a:lnTo>
                    <a:pt x="93979" y="0"/>
                  </a:lnTo>
                  <a:lnTo>
                    <a:pt x="106679" y="2541"/>
                  </a:lnTo>
                  <a:lnTo>
                    <a:pt x="115570" y="8891"/>
                  </a:lnTo>
                  <a:lnTo>
                    <a:pt x="124459" y="17781"/>
                  </a:lnTo>
                  <a:lnTo>
                    <a:pt x="129540" y="30481"/>
                  </a:lnTo>
                  <a:lnTo>
                    <a:pt x="132079" y="45720"/>
                  </a:lnTo>
                  <a:lnTo>
                    <a:pt x="134620" y="63500"/>
                  </a:lnTo>
                  <a:lnTo>
                    <a:pt x="132079" y="81281"/>
                  </a:lnTo>
                  <a:lnTo>
                    <a:pt x="125729" y="101600"/>
                  </a:lnTo>
                  <a:lnTo>
                    <a:pt x="118109" y="120650"/>
                  </a:lnTo>
                  <a:lnTo>
                    <a:pt x="109220" y="137161"/>
                  </a:lnTo>
                  <a:lnTo>
                    <a:pt x="101600" y="151131"/>
                  </a:lnTo>
                  <a:lnTo>
                    <a:pt x="92709" y="162561"/>
                  </a:lnTo>
                  <a:lnTo>
                    <a:pt x="86359" y="175261"/>
                  </a:lnTo>
                  <a:lnTo>
                    <a:pt x="80009" y="187961"/>
                  </a:lnTo>
                  <a:lnTo>
                    <a:pt x="74929" y="199391"/>
                  </a:lnTo>
                  <a:lnTo>
                    <a:pt x="68579" y="210820"/>
                  </a:lnTo>
                  <a:lnTo>
                    <a:pt x="60959" y="220981"/>
                  </a:lnTo>
                  <a:lnTo>
                    <a:pt x="53340" y="231141"/>
                  </a:lnTo>
                  <a:lnTo>
                    <a:pt x="44450" y="240031"/>
                  </a:lnTo>
                  <a:lnTo>
                    <a:pt x="33020" y="248920"/>
                  </a:lnTo>
                  <a:lnTo>
                    <a:pt x="22859" y="257811"/>
                  </a:lnTo>
                  <a:lnTo>
                    <a:pt x="19050" y="261620"/>
                  </a:lnTo>
                  <a:lnTo>
                    <a:pt x="21590" y="260350"/>
                  </a:lnTo>
                  <a:lnTo>
                    <a:pt x="26670" y="256541"/>
                  </a:lnTo>
                  <a:lnTo>
                    <a:pt x="44450" y="245111"/>
                  </a:lnTo>
                  <a:lnTo>
                    <a:pt x="54609" y="238761"/>
                  </a:lnTo>
                  <a:lnTo>
                    <a:pt x="67309" y="233681"/>
                  </a:lnTo>
                  <a:lnTo>
                    <a:pt x="81279" y="231141"/>
                  </a:lnTo>
                  <a:lnTo>
                    <a:pt x="96520" y="228600"/>
                  </a:lnTo>
                  <a:lnTo>
                    <a:pt x="114300" y="229870"/>
                  </a:lnTo>
                  <a:lnTo>
                    <a:pt x="132079" y="233681"/>
                  </a:lnTo>
                  <a:lnTo>
                    <a:pt x="190500" y="2501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762500" y="5524500"/>
              <a:ext cx="457201" cy="1"/>
            </a:xfrm>
            <a:custGeom>
              <a:avLst/>
              <a:gdLst/>
              <a:ahLst/>
              <a:cxnLst/>
              <a:rect l="0" t="0" r="0" b="0"/>
              <a:pathLst>
                <a:path w="457201" h="1">
                  <a:moveTo>
                    <a:pt x="0" y="0"/>
                  </a:moveTo>
                  <a:lnTo>
                    <a:pt x="4572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895850" y="5689600"/>
              <a:ext cx="143510" cy="342901"/>
            </a:xfrm>
            <a:custGeom>
              <a:avLst/>
              <a:gdLst/>
              <a:ahLst/>
              <a:cxnLst/>
              <a:rect l="0" t="0" r="0" b="0"/>
              <a:pathLst>
                <a:path w="143510" h="342901">
                  <a:moveTo>
                    <a:pt x="6350" y="0"/>
                  </a:moveTo>
                  <a:lnTo>
                    <a:pt x="40640" y="13970"/>
                  </a:lnTo>
                  <a:lnTo>
                    <a:pt x="54609" y="20320"/>
                  </a:lnTo>
                  <a:lnTo>
                    <a:pt x="67309" y="27940"/>
                  </a:lnTo>
                  <a:lnTo>
                    <a:pt x="81279" y="35559"/>
                  </a:lnTo>
                  <a:lnTo>
                    <a:pt x="92709" y="44450"/>
                  </a:lnTo>
                  <a:lnTo>
                    <a:pt x="104140" y="54609"/>
                  </a:lnTo>
                  <a:lnTo>
                    <a:pt x="113029" y="66040"/>
                  </a:lnTo>
                  <a:lnTo>
                    <a:pt x="116840" y="76200"/>
                  </a:lnTo>
                  <a:lnTo>
                    <a:pt x="116840" y="86359"/>
                  </a:lnTo>
                  <a:lnTo>
                    <a:pt x="114300" y="95250"/>
                  </a:lnTo>
                  <a:lnTo>
                    <a:pt x="107950" y="102870"/>
                  </a:lnTo>
                  <a:lnTo>
                    <a:pt x="99059" y="109220"/>
                  </a:lnTo>
                  <a:lnTo>
                    <a:pt x="88900" y="115570"/>
                  </a:lnTo>
                  <a:lnTo>
                    <a:pt x="80009" y="121920"/>
                  </a:lnTo>
                  <a:lnTo>
                    <a:pt x="71120" y="129540"/>
                  </a:lnTo>
                  <a:lnTo>
                    <a:pt x="62229" y="137159"/>
                  </a:lnTo>
                  <a:lnTo>
                    <a:pt x="52070" y="144779"/>
                  </a:lnTo>
                  <a:lnTo>
                    <a:pt x="40640" y="153670"/>
                  </a:lnTo>
                  <a:lnTo>
                    <a:pt x="29209" y="161290"/>
                  </a:lnTo>
                  <a:lnTo>
                    <a:pt x="19050" y="163829"/>
                  </a:lnTo>
                  <a:lnTo>
                    <a:pt x="8890" y="162559"/>
                  </a:lnTo>
                  <a:lnTo>
                    <a:pt x="0" y="160020"/>
                  </a:lnTo>
                  <a:lnTo>
                    <a:pt x="3809" y="157479"/>
                  </a:lnTo>
                  <a:lnTo>
                    <a:pt x="15240" y="154940"/>
                  </a:lnTo>
                  <a:lnTo>
                    <a:pt x="34290" y="154940"/>
                  </a:lnTo>
                  <a:lnTo>
                    <a:pt x="49529" y="156209"/>
                  </a:lnTo>
                  <a:lnTo>
                    <a:pt x="64770" y="161290"/>
                  </a:lnTo>
                  <a:lnTo>
                    <a:pt x="78740" y="166370"/>
                  </a:lnTo>
                  <a:lnTo>
                    <a:pt x="106679" y="176529"/>
                  </a:lnTo>
                  <a:lnTo>
                    <a:pt x="119379" y="181609"/>
                  </a:lnTo>
                  <a:lnTo>
                    <a:pt x="128270" y="190500"/>
                  </a:lnTo>
                  <a:lnTo>
                    <a:pt x="134620" y="201929"/>
                  </a:lnTo>
                  <a:lnTo>
                    <a:pt x="138429" y="214629"/>
                  </a:lnTo>
                  <a:lnTo>
                    <a:pt x="140970" y="231140"/>
                  </a:lnTo>
                  <a:lnTo>
                    <a:pt x="142240" y="248920"/>
                  </a:lnTo>
                  <a:lnTo>
                    <a:pt x="143509" y="266700"/>
                  </a:lnTo>
                  <a:lnTo>
                    <a:pt x="139700" y="281940"/>
                  </a:lnTo>
                  <a:lnTo>
                    <a:pt x="133350" y="295909"/>
                  </a:lnTo>
                  <a:lnTo>
                    <a:pt x="125729" y="307340"/>
                  </a:lnTo>
                  <a:lnTo>
                    <a:pt x="115570" y="316229"/>
                  </a:lnTo>
                  <a:lnTo>
                    <a:pt x="104140" y="323850"/>
                  </a:lnTo>
                  <a:lnTo>
                    <a:pt x="92709" y="330200"/>
                  </a:lnTo>
                  <a:lnTo>
                    <a:pt x="80009" y="334009"/>
                  </a:lnTo>
                  <a:lnTo>
                    <a:pt x="64770" y="337820"/>
                  </a:lnTo>
                  <a:lnTo>
                    <a:pt x="6350" y="342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5461000" y="4978400"/>
              <a:ext cx="153671" cy="990601"/>
            </a:xfrm>
            <a:custGeom>
              <a:avLst/>
              <a:gdLst/>
              <a:ahLst/>
              <a:cxnLst/>
              <a:rect l="0" t="0" r="0" b="0"/>
              <a:pathLst>
                <a:path w="153671" h="990601">
                  <a:moveTo>
                    <a:pt x="0" y="0"/>
                  </a:moveTo>
                  <a:lnTo>
                    <a:pt x="6350" y="34290"/>
                  </a:lnTo>
                  <a:lnTo>
                    <a:pt x="13970" y="52070"/>
                  </a:lnTo>
                  <a:lnTo>
                    <a:pt x="25400" y="72390"/>
                  </a:lnTo>
                  <a:lnTo>
                    <a:pt x="38100" y="95250"/>
                  </a:lnTo>
                  <a:lnTo>
                    <a:pt x="50800" y="114300"/>
                  </a:lnTo>
                  <a:lnTo>
                    <a:pt x="63500" y="130809"/>
                  </a:lnTo>
                  <a:lnTo>
                    <a:pt x="76200" y="147320"/>
                  </a:lnTo>
                  <a:lnTo>
                    <a:pt x="87629" y="163829"/>
                  </a:lnTo>
                  <a:lnTo>
                    <a:pt x="97790" y="182879"/>
                  </a:lnTo>
                  <a:lnTo>
                    <a:pt x="107950" y="201929"/>
                  </a:lnTo>
                  <a:lnTo>
                    <a:pt x="115570" y="222250"/>
                  </a:lnTo>
                  <a:lnTo>
                    <a:pt x="121920" y="242570"/>
                  </a:lnTo>
                  <a:lnTo>
                    <a:pt x="128270" y="262890"/>
                  </a:lnTo>
                  <a:lnTo>
                    <a:pt x="132079" y="284479"/>
                  </a:lnTo>
                  <a:lnTo>
                    <a:pt x="134620" y="304800"/>
                  </a:lnTo>
                  <a:lnTo>
                    <a:pt x="135890" y="326390"/>
                  </a:lnTo>
                  <a:lnTo>
                    <a:pt x="137159" y="350520"/>
                  </a:lnTo>
                  <a:lnTo>
                    <a:pt x="138429" y="402590"/>
                  </a:lnTo>
                  <a:lnTo>
                    <a:pt x="142240" y="427990"/>
                  </a:lnTo>
                  <a:lnTo>
                    <a:pt x="147320" y="452120"/>
                  </a:lnTo>
                  <a:lnTo>
                    <a:pt x="152400" y="474979"/>
                  </a:lnTo>
                  <a:lnTo>
                    <a:pt x="153670" y="496570"/>
                  </a:lnTo>
                  <a:lnTo>
                    <a:pt x="152400" y="519429"/>
                  </a:lnTo>
                  <a:lnTo>
                    <a:pt x="148590" y="541020"/>
                  </a:lnTo>
                  <a:lnTo>
                    <a:pt x="144779" y="562609"/>
                  </a:lnTo>
                  <a:lnTo>
                    <a:pt x="143509" y="584200"/>
                  </a:lnTo>
                  <a:lnTo>
                    <a:pt x="142240" y="604520"/>
                  </a:lnTo>
                  <a:lnTo>
                    <a:pt x="139700" y="626109"/>
                  </a:lnTo>
                  <a:lnTo>
                    <a:pt x="137159" y="647700"/>
                  </a:lnTo>
                  <a:lnTo>
                    <a:pt x="133350" y="669290"/>
                  </a:lnTo>
                  <a:lnTo>
                    <a:pt x="132079" y="689609"/>
                  </a:lnTo>
                  <a:lnTo>
                    <a:pt x="129540" y="711200"/>
                  </a:lnTo>
                  <a:lnTo>
                    <a:pt x="129540" y="732790"/>
                  </a:lnTo>
                  <a:lnTo>
                    <a:pt x="125729" y="751840"/>
                  </a:lnTo>
                  <a:lnTo>
                    <a:pt x="120650" y="770890"/>
                  </a:lnTo>
                  <a:lnTo>
                    <a:pt x="114300" y="788670"/>
                  </a:lnTo>
                  <a:lnTo>
                    <a:pt x="106679" y="805179"/>
                  </a:lnTo>
                  <a:lnTo>
                    <a:pt x="99059" y="820420"/>
                  </a:lnTo>
                  <a:lnTo>
                    <a:pt x="91440" y="834390"/>
                  </a:lnTo>
                  <a:lnTo>
                    <a:pt x="85090" y="848359"/>
                  </a:lnTo>
                  <a:lnTo>
                    <a:pt x="80009" y="862329"/>
                  </a:lnTo>
                  <a:lnTo>
                    <a:pt x="73659" y="875029"/>
                  </a:lnTo>
                  <a:lnTo>
                    <a:pt x="67309" y="890270"/>
                  </a:lnTo>
                  <a:lnTo>
                    <a:pt x="53340" y="920750"/>
                  </a:lnTo>
                  <a:lnTo>
                    <a:pt x="45720" y="935990"/>
                  </a:lnTo>
                  <a:lnTo>
                    <a:pt x="36829" y="949959"/>
                  </a:lnTo>
                  <a:lnTo>
                    <a:pt x="12700" y="990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905500" y="524510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0"/>
                  </a:moveTo>
                  <a:lnTo>
                    <a:pt x="34290" y="0"/>
                  </a:lnTo>
                  <a:lnTo>
                    <a:pt x="49529" y="1270"/>
                  </a:lnTo>
                  <a:lnTo>
                    <a:pt x="64770" y="3809"/>
                  </a:lnTo>
                  <a:lnTo>
                    <a:pt x="81279" y="6350"/>
                  </a:lnTo>
                  <a:lnTo>
                    <a:pt x="99059" y="8890"/>
                  </a:lnTo>
                  <a:lnTo>
                    <a:pt x="118109" y="10159"/>
                  </a:lnTo>
                  <a:lnTo>
                    <a:pt x="1778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867400" y="543560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6337300" y="53086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0"/>
                  </a:moveTo>
                  <a:lnTo>
                    <a:pt x="20320" y="6350"/>
                  </a:lnTo>
                  <a:lnTo>
                    <a:pt x="31750" y="8890"/>
                  </a:lnTo>
                  <a:lnTo>
                    <a:pt x="45720" y="10159"/>
                  </a:lnTo>
                  <a:lnTo>
                    <a:pt x="889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6440170" y="5245100"/>
              <a:ext cx="430531" cy="478791"/>
            </a:xfrm>
            <a:custGeom>
              <a:avLst/>
              <a:gdLst/>
              <a:ahLst/>
              <a:cxnLst/>
              <a:rect l="0" t="0" r="0" b="0"/>
              <a:pathLst>
                <a:path w="430531" h="478791">
                  <a:moveTo>
                    <a:pt x="265430" y="0"/>
                  </a:moveTo>
                  <a:lnTo>
                    <a:pt x="238760" y="20320"/>
                  </a:lnTo>
                  <a:lnTo>
                    <a:pt x="226060" y="30479"/>
                  </a:lnTo>
                  <a:lnTo>
                    <a:pt x="213360" y="41909"/>
                  </a:lnTo>
                  <a:lnTo>
                    <a:pt x="201930" y="53340"/>
                  </a:lnTo>
                  <a:lnTo>
                    <a:pt x="195580" y="57150"/>
                  </a:lnTo>
                  <a:lnTo>
                    <a:pt x="195580" y="54609"/>
                  </a:lnTo>
                  <a:lnTo>
                    <a:pt x="196849" y="49529"/>
                  </a:lnTo>
                  <a:lnTo>
                    <a:pt x="203199" y="40640"/>
                  </a:lnTo>
                  <a:lnTo>
                    <a:pt x="210820" y="31750"/>
                  </a:lnTo>
                  <a:lnTo>
                    <a:pt x="220980" y="21590"/>
                  </a:lnTo>
                  <a:lnTo>
                    <a:pt x="233680" y="13970"/>
                  </a:lnTo>
                  <a:lnTo>
                    <a:pt x="250189" y="8890"/>
                  </a:lnTo>
                  <a:lnTo>
                    <a:pt x="267970" y="6350"/>
                  </a:lnTo>
                  <a:lnTo>
                    <a:pt x="284480" y="5079"/>
                  </a:lnTo>
                  <a:lnTo>
                    <a:pt x="298449" y="6350"/>
                  </a:lnTo>
                  <a:lnTo>
                    <a:pt x="313689" y="8890"/>
                  </a:lnTo>
                  <a:lnTo>
                    <a:pt x="322580" y="16509"/>
                  </a:lnTo>
                  <a:lnTo>
                    <a:pt x="328930" y="29209"/>
                  </a:lnTo>
                  <a:lnTo>
                    <a:pt x="332739" y="45720"/>
                  </a:lnTo>
                  <a:lnTo>
                    <a:pt x="336549" y="63500"/>
                  </a:lnTo>
                  <a:lnTo>
                    <a:pt x="337820" y="85090"/>
                  </a:lnTo>
                  <a:lnTo>
                    <a:pt x="339089" y="107950"/>
                  </a:lnTo>
                  <a:lnTo>
                    <a:pt x="335280" y="129540"/>
                  </a:lnTo>
                  <a:lnTo>
                    <a:pt x="328930" y="151129"/>
                  </a:lnTo>
                  <a:lnTo>
                    <a:pt x="320039" y="172720"/>
                  </a:lnTo>
                  <a:lnTo>
                    <a:pt x="312420" y="191770"/>
                  </a:lnTo>
                  <a:lnTo>
                    <a:pt x="303530" y="208279"/>
                  </a:lnTo>
                  <a:lnTo>
                    <a:pt x="294639" y="223520"/>
                  </a:lnTo>
                  <a:lnTo>
                    <a:pt x="285749" y="237490"/>
                  </a:lnTo>
                  <a:lnTo>
                    <a:pt x="274320" y="251459"/>
                  </a:lnTo>
                  <a:lnTo>
                    <a:pt x="262889" y="265429"/>
                  </a:lnTo>
                  <a:lnTo>
                    <a:pt x="252730" y="279400"/>
                  </a:lnTo>
                  <a:lnTo>
                    <a:pt x="242570" y="294640"/>
                  </a:lnTo>
                  <a:lnTo>
                    <a:pt x="233680" y="311150"/>
                  </a:lnTo>
                  <a:lnTo>
                    <a:pt x="222249" y="322579"/>
                  </a:lnTo>
                  <a:lnTo>
                    <a:pt x="212089" y="332740"/>
                  </a:lnTo>
                  <a:lnTo>
                    <a:pt x="199389" y="340359"/>
                  </a:lnTo>
                  <a:lnTo>
                    <a:pt x="189230" y="350520"/>
                  </a:lnTo>
                  <a:lnTo>
                    <a:pt x="179070" y="363220"/>
                  </a:lnTo>
                  <a:lnTo>
                    <a:pt x="170180" y="378459"/>
                  </a:lnTo>
                  <a:lnTo>
                    <a:pt x="160020" y="389890"/>
                  </a:lnTo>
                  <a:lnTo>
                    <a:pt x="148589" y="401320"/>
                  </a:lnTo>
                  <a:lnTo>
                    <a:pt x="135889" y="411479"/>
                  </a:lnTo>
                  <a:lnTo>
                    <a:pt x="123189" y="419100"/>
                  </a:lnTo>
                  <a:lnTo>
                    <a:pt x="107949" y="426720"/>
                  </a:lnTo>
                  <a:lnTo>
                    <a:pt x="92710" y="433070"/>
                  </a:lnTo>
                  <a:lnTo>
                    <a:pt x="78739" y="439420"/>
                  </a:lnTo>
                  <a:lnTo>
                    <a:pt x="64770" y="447040"/>
                  </a:lnTo>
                  <a:lnTo>
                    <a:pt x="50800" y="454659"/>
                  </a:lnTo>
                  <a:lnTo>
                    <a:pt x="38100" y="462279"/>
                  </a:lnTo>
                  <a:lnTo>
                    <a:pt x="11430" y="478790"/>
                  </a:lnTo>
                  <a:lnTo>
                    <a:pt x="5080" y="478790"/>
                  </a:lnTo>
                  <a:lnTo>
                    <a:pt x="1270" y="472440"/>
                  </a:lnTo>
                  <a:lnTo>
                    <a:pt x="0" y="463550"/>
                  </a:lnTo>
                  <a:lnTo>
                    <a:pt x="2539" y="453390"/>
                  </a:lnTo>
                  <a:lnTo>
                    <a:pt x="7620" y="441959"/>
                  </a:lnTo>
                  <a:lnTo>
                    <a:pt x="12700" y="429259"/>
                  </a:lnTo>
                  <a:lnTo>
                    <a:pt x="19050" y="419100"/>
                  </a:lnTo>
                  <a:lnTo>
                    <a:pt x="26670" y="408940"/>
                  </a:lnTo>
                  <a:lnTo>
                    <a:pt x="34289" y="400050"/>
                  </a:lnTo>
                  <a:lnTo>
                    <a:pt x="46989" y="393700"/>
                  </a:lnTo>
                  <a:lnTo>
                    <a:pt x="60959" y="389890"/>
                  </a:lnTo>
                  <a:lnTo>
                    <a:pt x="78739" y="386079"/>
                  </a:lnTo>
                  <a:lnTo>
                    <a:pt x="92710" y="387350"/>
                  </a:lnTo>
                  <a:lnTo>
                    <a:pt x="105410" y="391159"/>
                  </a:lnTo>
                  <a:lnTo>
                    <a:pt x="116839" y="396240"/>
                  </a:lnTo>
                  <a:lnTo>
                    <a:pt x="130810" y="400050"/>
                  </a:lnTo>
                  <a:lnTo>
                    <a:pt x="147320" y="401320"/>
                  </a:lnTo>
                  <a:lnTo>
                    <a:pt x="165099" y="403859"/>
                  </a:lnTo>
                  <a:lnTo>
                    <a:pt x="181610" y="407670"/>
                  </a:lnTo>
                  <a:lnTo>
                    <a:pt x="196849" y="412750"/>
                  </a:lnTo>
                  <a:lnTo>
                    <a:pt x="210820" y="419100"/>
                  </a:lnTo>
                  <a:lnTo>
                    <a:pt x="228599" y="420370"/>
                  </a:lnTo>
                  <a:lnTo>
                    <a:pt x="246380" y="419100"/>
                  </a:lnTo>
                  <a:lnTo>
                    <a:pt x="265430" y="414020"/>
                  </a:lnTo>
                  <a:lnTo>
                    <a:pt x="284480" y="411479"/>
                  </a:lnTo>
                  <a:lnTo>
                    <a:pt x="304799" y="410209"/>
                  </a:lnTo>
                  <a:lnTo>
                    <a:pt x="326389" y="408940"/>
                  </a:lnTo>
                  <a:lnTo>
                    <a:pt x="363220" y="407670"/>
                  </a:lnTo>
                  <a:lnTo>
                    <a:pt x="430530" y="381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657600" y="5715000"/>
            <a:ext cx="469901" cy="469901"/>
            <a:chOff x="3657600" y="5715000"/>
            <a:chExt cx="469901" cy="469901"/>
          </a:xfrm>
        </p:grpSpPr>
        <p:sp>
          <p:nvSpPr>
            <p:cNvPr id="109" name="Freeform 108"/>
            <p:cNvSpPr/>
            <p:nvPr/>
          </p:nvSpPr>
          <p:spPr>
            <a:xfrm>
              <a:off x="3657600" y="5715000"/>
              <a:ext cx="469901" cy="38101"/>
            </a:xfrm>
            <a:custGeom>
              <a:avLst/>
              <a:gdLst/>
              <a:ahLst/>
              <a:cxnLst/>
              <a:rect l="0" t="0" r="0" b="0"/>
              <a:pathLst>
                <a:path w="469901" h="38101">
                  <a:moveTo>
                    <a:pt x="0" y="0"/>
                  </a:moveTo>
                  <a:lnTo>
                    <a:pt x="20320" y="13970"/>
                  </a:lnTo>
                  <a:lnTo>
                    <a:pt x="33020" y="19050"/>
                  </a:lnTo>
                  <a:lnTo>
                    <a:pt x="49529" y="24129"/>
                  </a:lnTo>
                  <a:lnTo>
                    <a:pt x="66040" y="29209"/>
                  </a:lnTo>
                  <a:lnTo>
                    <a:pt x="85090" y="31750"/>
                  </a:lnTo>
                  <a:lnTo>
                    <a:pt x="105409" y="34290"/>
                  </a:lnTo>
                  <a:lnTo>
                    <a:pt x="124459" y="35559"/>
                  </a:lnTo>
                  <a:lnTo>
                    <a:pt x="144779" y="36829"/>
                  </a:lnTo>
                  <a:lnTo>
                    <a:pt x="186690" y="36829"/>
                  </a:lnTo>
                  <a:lnTo>
                    <a:pt x="469900" y="38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797300" y="5867400"/>
              <a:ext cx="25401" cy="317501"/>
            </a:xfrm>
            <a:custGeom>
              <a:avLst/>
              <a:gdLst/>
              <a:ahLst/>
              <a:cxnLst/>
              <a:rect l="0" t="0" r="0" b="0"/>
              <a:pathLst>
                <a:path w="25401" h="317501">
                  <a:moveTo>
                    <a:pt x="25400" y="0"/>
                  </a:moveTo>
                  <a:lnTo>
                    <a:pt x="11429" y="20320"/>
                  </a:lnTo>
                  <a:lnTo>
                    <a:pt x="10159" y="29209"/>
                  </a:lnTo>
                  <a:lnTo>
                    <a:pt x="12700" y="38100"/>
                  </a:lnTo>
                  <a:lnTo>
                    <a:pt x="16509" y="45720"/>
                  </a:lnTo>
                  <a:lnTo>
                    <a:pt x="20320" y="62229"/>
                  </a:lnTo>
                  <a:lnTo>
                    <a:pt x="21590" y="82550"/>
                  </a:lnTo>
                  <a:lnTo>
                    <a:pt x="22859" y="105409"/>
                  </a:lnTo>
                  <a:lnTo>
                    <a:pt x="24129" y="153670"/>
                  </a:lnTo>
                  <a:lnTo>
                    <a:pt x="24129" y="179070"/>
                  </a:lnTo>
                  <a:lnTo>
                    <a:pt x="21590" y="200659"/>
                  </a:lnTo>
                  <a:lnTo>
                    <a:pt x="17779" y="220979"/>
                  </a:lnTo>
                  <a:lnTo>
                    <a:pt x="0" y="317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733800" y="4787900"/>
            <a:ext cx="1524001" cy="1358901"/>
            <a:chOff x="3733800" y="4787900"/>
            <a:chExt cx="1524001" cy="1358901"/>
          </a:xfrm>
        </p:grpSpPr>
        <p:sp>
          <p:nvSpPr>
            <p:cNvPr id="112" name="Freeform 111"/>
            <p:cNvSpPr/>
            <p:nvPr/>
          </p:nvSpPr>
          <p:spPr>
            <a:xfrm>
              <a:off x="3733800" y="5245100"/>
              <a:ext cx="368301" cy="355601"/>
            </a:xfrm>
            <a:custGeom>
              <a:avLst/>
              <a:gdLst/>
              <a:ahLst/>
              <a:cxnLst/>
              <a:rect l="0" t="0" r="0" b="0"/>
              <a:pathLst>
                <a:path w="368301" h="355601">
                  <a:moveTo>
                    <a:pt x="368300" y="0"/>
                  </a:moveTo>
                  <a:lnTo>
                    <a:pt x="354329" y="20320"/>
                  </a:lnTo>
                  <a:lnTo>
                    <a:pt x="346709" y="29209"/>
                  </a:lnTo>
                  <a:lnTo>
                    <a:pt x="336550" y="38100"/>
                  </a:lnTo>
                  <a:lnTo>
                    <a:pt x="326390" y="45720"/>
                  </a:lnTo>
                  <a:lnTo>
                    <a:pt x="314959" y="55879"/>
                  </a:lnTo>
                  <a:lnTo>
                    <a:pt x="303529" y="67309"/>
                  </a:lnTo>
                  <a:lnTo>
                    <a:pt x="276859" y="91440"/>
                  </a:lnTo>
                  <a:lnTo>
                    <a:pt x="204470" y="163829"/>
                  </a:lnTo>
                  <a:lnTo>
                    <a:pt x="190500" y="176529"/>
                  </a:lnTo>
                  <a:lnTo>
                    <a:pt x="175259" y="189229"/>
                  </a:lnTo>
                  <a:lnTo>
                    <a:pt x="158750" y="203200"/>
                  </a:lnTo>
                  <a:lnTo>
                    <a:pt x="147320" y="217170"/>
                  </a:lnTo>
                  <a:lnTo>
                    <a:pt x="137159" y="232409"/>
                  </a:lnTo>
                  <a:lnTo>
                    <a:pt x="129540" y="247650"/>
                  </a:lnTo>
                  <a:lnTo>
                    <a:pt x="119379" y="260350"/>
                  </a:lnTo>
                  <a:lnTo>
                    <a:pt x="106679" y="269240"/>
                  </a:lnTo>
                  <a:lnTo>
                    <a:pt x="91440" y="276859"/>
                  </a:lnTo>
                  <a:lnTo>
                    <a:pt x="78740" y="284479"/>
                  </a:lnTo>
                  <a:lnTo>
                    <a:pt x="64770" y="293370"/>
                  </a:lnTo>
                  <a:lnTo>
                    <a:pt x="52070" y="300990"/>
                  </a:lnTo>
                  <a:lnTo>
                    <a:pt x="40640" y="309879"/>
                  </a:lnTo>
                  <a:lnTo>
                    <a:pt x="29209" y="317500"/>
                  </a:lnTo>
                  <a:lnTo>
                    <a:pt x="0" y="355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3911600" y="4787900"/>
              <a:ext cx="1" cy="254001"/>
            </a:xfrm>
            <a:custGeom>
              <a:avLst/>
              <a:gdLst/>
              <a:ahLst/>
              <a:cxnLst/>
              <a:rect l="0" t="0" r="0" b="0"/>
              <a:pathLst>
                <a:path w="1" h="254001">
                  <a:moveTo>
                    <a:pt x="0" y="0"/>
                  </a:move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4762500" y="5740400"/>
              <a:ext cx="355601" cy="292101"/>
            </a:xfrm>
            <a:custGeom>
              <a:avLst/>
              <a:gdLst/>
              <a:ahLst/>
              <a:cxnLst/>
              <a:rect l="0" t="0" r="0" b="0"/>
              <a:pathLst>
                <a:path w="355601" h="292101">
                  <a:moveTo>
                    <a:pt x="355600" y="0"/>
                  </a:moveTo>
                  <a:lnTo>
                    <a:pt x="328929" y="6350"/>
                  </a:lnTo>
                  <a:lnTo>
                    <a:pt x="317500" y="13970"/>
                  </a:lnTo>
                  <a:lnTo>
                    <a:pt x="307340" y="25400"/>
                  </a:lnTo>
                  <a:lnTo>
                    <a:pt x="298450" y="38100"/>
                  </a:lnTo>
                  <a:lnTo>
                    <a:pt x="288290" y="48259"/>
                  </a:lnTo>
                  <a:lnTo>
                    <a:pt x="276859" y="55879"/>
                  </a:lnTo>
                  <a:lnTo>
                    <a:pt x="265429" y="62229"/>
                  </a:lnTo>
                  <a:lnTo>
                    <a:pt x="254000" y="72390"/>
                  </a:lnTo>
                  <a:lnTo>
                    <a:pt x="243840" y="85090"/>
                  </a:lnTo>
                  <a:lnTo>
                    <a:pt x="234950" y="99059"/>
                  </a:lnTo>
                  <a:lnTo>
                    <a:pt x="224790" y="109220"/>
                  </a:lnTo>
                  <a:lnTo>
                    <a:pt x="213359" y="118109"/>
                  </a:lnTo>
                  <a:lnTo>
                    <a:pt x="200659" y="125729"/>
                  </a:lnTo>
                  <a:lnTo>
                    <a:pt x="176529" y="140970"/>
                  </a:lnTo>
                  <a:lnTo>
                    <a:pt x="165100" y="148590"/>
                  </a:lnTo>
                  <a:lnTo>
                    <a:pt x="153670" y="158750"/>
                  </a:lnTo>
                  <a:lnTo>
                    <a:pt x="143509" y="168909"/>
                  </a:lnTo>
                  <a:lnTo>
                    <a:pt x="133350" y="180340"/>
                  </a:lnTo>
                  <a:lnTo>
                    <a:pt x="123190" y="190500"/>
                  </a:lnTo>
                  <a:lnTo>
                    <a:pt x="111759" y="200659"/>
                  </a:lnTo>
                  <a:lnTo>
                    <a:pt x="100329" y="209550"/>
                  </a:lnTo>
                  <a:lnTo>
                    <a:pt x="88900" y="218440"/>
                  </a:lnTo>
                  <a:lnTo>
                    <a:pt x="78740" y="227329"/>
                  </a:lnTo>
                  <a:lnTo>
                    <a:pt x="60959" y="245109"/>
                  </a:lnTo>
                  <a:lnTo>
                    <a:pt x="52070" y="254000"/>
                  </a:lnTo>
                  <a:lnTo>
                    <a:pt x="0" y="292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245100" y="59690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12700" y="0"/>
                  </a:moveTo>
                  <a:lnTo>
                    <a:pt x="12700" y="88900"/>
                  </a:lnTo>
                  <a:lnTo>
                    <a:pt x="11429" y="106679"/>
                  </a:lnTo>
                  <a:lnTo>
                    <a:pt x="8890" y="124459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Freeform 116"/>
          <p:cNvSpPr/>
          <p:nvPr/>
        </p:nvSpPr>
        <p:spPr>
          <a:xfrm>
            <a:off x="1549400" y="4902200"/>
            <a:ext cx="1612901" cy="1219201"/>
          </a:xfrm>
          <a:custGeom>
            <a:avLst/>
            <a:gdLst/>
            <a:ahLst/>
            <a:cxnLst/>
            <a:rect l="0" t="0" r="0" b="0"/>
            <a:pathLst>
              <a:path w="1612901" h="1219201">
                <a:moveTo>
                  <a:pt x="1612900" y="0"/>
                </a:moveTo>
                <a:lnTo>
                  <a:pt x="1565910" y="29209"/>
                </a:lnTo>
                <a:lnTo>
                  <a:pt x="1527810" y="59690"/>
                </a:lnTo>
                <a:lnTo>
                  <a:pt x="1402079" y="149859"/>
                </a:lnTo>
                <a:lnTo>
                  <a:pt x="1371600" y="173990"/>
                </a:lnTo>
                <a:lnTo>
                  <a:pt x="1309370" y="226059"/>
                </a:lnTo>
                <a:lnTo>
                  <a:pt x="1275079" y="252729"/>
                </a:lnTo>
                <a:lnTo>
                  <a:pt x="1239520" y="278129"/>
                </a:lnTo>
                <a:lnTo>
                  <a:pt x="960120" y="474979"/>
                </a:lnTo>
                <a:lnTo>
                  <a:pt x="920750" y="504190"/>
                </a:lnTo>
                <a:lnTo>
                  <a:pt x="883920" y="533400"/>
                </a:lnTo>
                <a:lnTo>
                  <a:pt x="847089" y="562609"/>
                </a:lnTo>
                <a:lnTo>
                  <a:pt x="810260" y="591820"/>
                </a:lnTo>
                <a:lnTo>
                  <a:pt x="773429" y="618490"/>
                </a:lnTo>
                <a:lnTo>
                  <a:pt x="735329" y="645159"/>
                </a:lnTo>
                <a:lnTo>
                  <a:pt x="699770" y="673100"/>
                </a:lnTo>
                <a:lnTo>
                  <a:pt x="664210" y="701040"/>
                </a:lnTo>
                <a:lnTo>
                  <a:pt x="628650" y="730250"/>
                </a:lnTo>
                <a:lnTo>
                  <a:pt x="593089" y="755650"/>
                </a:lnTo>
                <a:lnTo>
                  <a:pt x="556260" y="781050"/>
                </a:lnTo>
                <a:lnTo>
                  <a:pt x="519429" y="803909"/>
                </a:lnTo>
                <a:lnTo>
                  <a:pt x="485139" y="826770"/>
                </a:lnTo>
                <a:lnTo>
                  <a:pt x="454660" y="848359"/>
                </a:lnTo>
                <a:lnTo>
                  <a:pt x="397510" y="892809"/>
                </a:lnTo>
                <a:lnTo>
                  <a:pt x="337820" y="934720"/>
                </a:lnTo>
                <a:lnTo>
                  <a:pt x="311150" y="956309"/>
                </a:lnTo>
                <a:lnTo>
                  <a:pt x="287020" y="977900"/>
                </a:lnTo>
                <a:lnTo>
                  <a:pt x="262889" y="999490"/>
                </a:lnTo>
                <a:lnTo>
                  <a:pt x="218439" y="1037590"/>
                </a:lnTo>
                <a:lnTo>
                  <a:pt x="176529" y="1071879"/>
                </a:lnTo>
                <a:lnTo>
                  <a:pt x="138429" y="1101090"/>
                </a:lnTo>
                <a:lnTo>
                  <a:pt x="106679" y="1132840"/>
                </a:lnTo>
                <a:lnTo>
                  <a:pt x="77470" y="1163320"/>
                </a:lnTo>
                <a:lnTo>
                  <a:pt x="60960" y="1178559"/>
                </a:lnTo>
                <a:lnTo>
                  <a:pt x="0" y="1219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3454400" y="6337300"/>
            <a:ext cx="3530601" cy="1181101"/>
            <a:chOff x="3454400" y="6337300"/>
            <a:chExt cx="3530601" cy="1181101"/>
          </a:xfrm>
        </p:grpSpPr>
        <p:sp>
          <p:nvSpPr>
            <p:cNvPr id="118" name="Freeform 117"/>
            <p:cNvSpPr/>
            <p:nvPr/>
          </p:nvSpPr>
          <p:spPr>
            <a:xfrm>
              <a:off x="3543300" y="6743700"/>
              <a:ext cx="190501" cy="1"/>
            </a:xfrm>
            <a:custGeom>
              <a:avLst/>
              <a:gdLst/>
              <a:ahLst/>
              <a:cxnLst/>
              <a:rect l="0" t="0" r="0" b="0"/>
              <a:pathLst>
                <a:path w="190501" h="1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3935729" y="6582409"/>
              <a:ext cx="344172" cy="356872"/>
            </a:xfrm>
            <a:custGeom>
              <a:avLst/>
              <a:gdLst/>
              <a:ahLst/>
              <a:cxnLst/>
              <a:rect l="0" t="0" r="0" b="0"/>
              <a:pathLst>
                <a:path w="344172" h="356872">
                  <a:moveTo>
                    <a:pt x="1271" y="97791"/>
                  </a:moveTo>
                  <a:lnTo>
                    <a:pt x="7621" y="63500"/>
                  </a:lnTo>
                  <a:lnTo>
                    <a:pt x="12700" y="50800"/>
                  </a:lnTo>
                  <a:lnTo>
                    <a:pt x="19050" y="39371"/>
                  </a:lnTo>
                  <a:lnTo>
                    <a:pt x="25400" y="29210"/>
                  </a:lnTo>
                  <a:lnTo>
                    <a:pt x="34291" y="21591"/>
                  </a:lnTo>
                  <a:lnTo>
                    <a:pt x="44450" y="13971"/>
                  </a:lnTo>
                  <a:lnTo>
                    <a:pt x="55880" y="8891"/>
                  </a:lnTo>
                  <a:lnTo>
                    <a:pt x="68580" y="3810"/>
                  </a:lnTo>
                  <a:lnTo>
                    <a:pt x="82550" y="1271"/>
                  </a:lnTo>
                  <a:lnTo>
                    <a:pt x="97791" y="0"/>
                  </a:lnTo>
                  <a:lnTo>
                    <a:pt x="111761" y="2541"/>
                  </a:lnTo>
                  <a:lnTo>
                    <a:pt x="125730" y="8891"/>
                  </a:lnTo>
                  <a:lnTo>
                    <a:pt x="139700" y="17781"/>
                  </a:lnTo>
                  <a:lnTo>
                    <a:pt x="151130" y="25400"/>
                  </a:lnTo>
                  <a:lnTo>
                    <a:pt x="162561" y="34291"/>
                  </a:lnTo>
                  <a:lnTo>
                    <a:pt x="171450" y="43181"/>
                  </a:lnTo>
                  <a:lnTo>
                    <a:pt x="175261" y="57150"/>
                  </a:lnTo>
                  <a:lnTo>
                    <a:pt x="175261" y="74931"/>
                  </a:lnTo>
                  <a:lnTo>
                    <a:pt x="172721" y="95250"/>
                  </a:lnTo>
                  <a:lnTo>
                    <a:pt x="170180" y="115571"/>
                  </a:lnTo>
                  <a:lnTo>
                    <a:pt x="168911" y="137160"/>
                  </a:lnTo>
                  <a:lnTo>
                    <a:pt x="167641" y="157481"/>
                  </a:lnTo>
                  <a:lnTo>
                    <a:pt x="165100" y="176531"/>
                  </a:lnTo>
                  <a:lnTo>
                    <a:pt x="160021" y="195581"/>
                  </a:lnTo>
                  <a:lnTo>
                    <a:pt x="153671" y="213360"/>
                  </a:lnTo>
                  <a:lnTo>
                    <a:pt x="144780" y="229871"/>
                  </a:lnTo>
                  <a:lnTo>
                    <a:pt x="134621" y="245110"/>
                  </a:lnTo>
                  <a:lnTo>
                    <a:pt x="124461" y="259081"/>
                  </a:lnTo>
                  <a:lnTo>
                    <a:pt x="114300" y="274321"/>
                  </a:lnTo>
                  <a:lnTo>
                    <a:pt x="105411" y="290831"/>
                  </a:lnTo>
                  <a:lnTo>
                    <a:pt x="95250" y="307341"/>
                  </a:lnTo>
                  <a:lnTo>
                    <a:pt x="85091" y="321310"/>
                  </a:lnTo>
                  <a:lnTo>
                    <a:pt x="74930" y="336550"/>
                  </a:lnTo>
                  <a:lnTo>
                    <a:pt x="62230" y="349250"/>
                  </a:lnTo>
                  <a:lnTo>
                    <a:pt x="48261" y="355600"/>
                  </a:lnTo>
                  <a:lnTo>
                    <a:pt x="30480" y="356871"/>
                  </a:lnTo>
                  <a:lnTo>
                    <a:pt x="12700" y="355600"/>
                  </a:lnTo>
                  <a:lnTo>
                    <a:pt x="2541" y="350521"/>
                  </a:lnTo>
                  <a:lnTo>
                    <a:pt x="0" y="341631"/>
                  </a:lnTo>
                  <a:lnTo>
                    <a:pt x="0" y="332741"/>
                  </a:lnTo>
                  <a:lnTo>
                    <a:pt x="5080" y="323850"/>
                  </a:lnTo>
                  <a:lnTo>
                    <a:pt x="12700" y="314960"/>
                  </a:lnTo>
                  <a:lnTo>
                    <a:pt x="21591" y="306071"/>
                  </a:lnTo>
                  <a:lnTo>
                    <a:pt x="34291" y="302260"/>
                  </a:lnTo>
                  <a:lnTo>
                    <a:pt x="49530" y="303531"/>
                  </a:lnTo>
                  <a:lnTo>
                    <a:pt x="67311" y="307341"/>
                  </a:lnTo>
                  <a:lnTo>
                    <a:pt x="88900" y="308610"/>
                  </a:lnTo>
                  <a:lnTo>
                    <a:pt x="113030" y="311150"/>
                  </a:lnTo>
                  <a:lnTo>
                    <a:pt x="139700" y="311150"/>
                  </a:lnTo>
                  <a:lnTo>
                    <a:pt x="163830" y="314960"/>
                  </a:lnTo>
                  <a:lnTo>
                    <a:pt x="187961" y="320041"/>
                  </a:lnTo>
                  <a:lnTo>
                    <a:pt x="209550" y="326391"/>
                  </a:lnTo>
                  <a:lnTo>
                    <a:pt x="232411" y="330200"/>
                  </a:lnTo>
                  <a:lnTo>
                    <a:pt x="254000" y="334010"/>
                  </a:lnTo>
                  <a:lnTo>
                    <a:pt x="344171" y="3390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454400" y="7048500"/>
              <a:ext cx="990601" cy="101601"/>
            </a:xfrm>
            <a:custGeom>
              <a:avLst/>
              <a:gdLst/>
              <a:ahLst/>
              <a:cxnLst/>
              <a:rect l="0" t="0" r="0" b="0"/>
              <a:pathLst>
                <a:path w="990601" h="101601">
                  <a:moveTo>
                    <a:pt x="0" y="101600"/>
                  </a:moveTo>
                  <a:lnTo>
                    <a:pt x="26670" y="95250"/>
                  </a:lnTo>
                  <a:lnTo>
                    <a:pt x="39370" y="90169"/>
                  </a:lnTo>
                  <a:lnTo>
                    <a:pt x="52070" y="83819"/>
                  </a:lnTo>
                  <a:lnTo>
                    <a:pt x="63500" y="77469"/>
                  </a:lnTo>
                  <a:lnTo>
                    <a:pt x="76200" y="69850"/>
                  </a:lnTo>
                  <a:lnTo>
                    <a:pt x="101600" y="54609"/>
                  </a:lnTo>
                  <a:lnTo>
                    <a:pt x="118109" y="48259"/>
                  </a:lnTo>
                  <a:lnTo>
                    <a:pt x="138429" y="45719"/>
                  </a:lnTo>
                  <a:lnTo>
                    <a:pt x="160020" y="43180"/>
                  </a:lnTo>
                  <a:lnTo>
                    <a:pt x="181609" y="38100"/>
                  </a:lnTo>
                  <a:lnTo>
                    <a:pt x="203200" y="33019"/>
                  </a:lnTo>
                  <a:lnTo>
                    <a:pt x="223520" y="25400"/>
                  </a:lnTo>
                  <a:lnTo>
                    <a:pt x="245109" y="21590"/>
                  </a:lnTo>
                  <a:lnTo>
                    <a:pt x="266700" y="19050"/>
                  </a:lnTo>
                  <a:lnTo>
                    <a:pt x="288290" y="16509"/>
                  </a:lnTo>
                  <a:lnTo>
                    <a:pt x="308609" y="15240"/>
                  </a:lnTo>
                  <a:lnTo>
                    <a:pt x="351790" y="13969"/>
                  </a:lnTo>
                  <a:lnTo>
                    <a:pt x="372109" y="12700"/>
                  </a:lnTo>
                  <a:lnTo>
                    <a:pt x="393700" y="8890"/>
                  </a:lnTo>
                  <a:lnTo>
                    <a:pt x="415290" y="6350"/>
                  </a:lnTo>
                  <a:lnTo>
                    <a:pt x="435609" y="3809"/>
                  </a:lnTo>
                  <a:lnTo>
                    <a:pt x="457200" y="2540"/>
                  </a:lnTo>
                  <a:lnTo>
                    <a:pt x="478790" y="1269"/>
                  </a:lnTo>
                  <a:lnTo>
                    <a:pt x="520700" y="1269"/>
                  </a:lnTo>
                  <a:lnTo>
                    <a:pt x="542290" y="0"/>
                  </a:lnTo>
                  <a:lnTo>
                    <a:pt x="562609" y="1269"/>
                  </a:lnTo>
                  <a:lnTo>
                    <a:pt x="584200" y="3809"/>
                  </a:lnTo>
                  <a:lnTo>
                    <a:pt x="605790" y="6350"/>
                  </a:lnTo>
                  <a:lnTo>
                    <a:pt x="626109" y="8890"/>
                  </a:lnTo>
                  <a:lnTo>
                    <a:pt x="647700" y="10159"/>
                  </a:lnTo>
                  <a:lnTo>
                    <a:pt x="688340" y="11430"/>
                  </a:lnTo>
                  <a:lnTo>
                    <a:pt x="725170" y="12700"/>
                  </a:lnTo>
                  <a:lnTo>
                    <a:pt x="744220" y="15240"/>
                  </a:lnTo>
                  <a:lnTo>
                    <a:pt x="764540" y="20319"/>
                  </a:lnTo>
                  <a:lnTo>
                    <a:pt x="784859" y="25400"/>
                  </a:lnTo>
                  <a:lnTo>
                    <a:pt x="805179" y="30480"/>
                  </a:lnTo>
                  <a:lnTo>
                    <a:pt x="826770" y="33019"/>
                  </a:lnTo>
                  <a:lnTo>
                    <a:pt x="847090" y="34290"/>
                  </a:lnTo>
                  <a:lnTo>
                    <a:pt x="868679" y="35559"/>
                  </a:lnTo>
                  <a:lnTo>
                    <a:pt x="910590" y="36830"/>
                  </a:lnTo>
                  <a:lnTo>
                    <a:pt x="928370" y="40640"/>
                  </a:lnTo>
                  <a:lnTo>
                    <a:pt x="944879" y="45719"/>
                  </a:lnTo>
                  <a:lnTo>
                    <a:pt x="990600" y="63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949700" y="7112000"/>
              <a:ext cx="25401" cy="406401"/>
            </a:xfrm>
            <a:custGeom>
              <a:avLst/>
              <a:gdLst/>
              <a:ahLst/>
              <a:cxnLst/>
              <a:rect l="0" t="0" r="0" b="0"/>
              <a:pathLst>
                <a:path w="25401" h="406401">
                  <a:moveTo>
                    <a:pt x="25400" y="0"/>
                  </a:moveTo>
                  <a:lnTo>
                    <a:pt x="25400" y="238759"/>
                  </a:lnTo>
                  <a:lnTo>
                    <a:pt x="22859" y="265430"/>
                  </a:lnTo>
                  <a:lnTo>
                    <a:pt x="17779" y="287019"/>
                  </a:lnTo>
                  <a:lnTo>
                    <a:pt x="11429" y="306069"/>
                  </a:lnTo>
                  <a:lnTo>
                    <a:pt x="7620" y="325119"/>
                  </a:lnTo>
                  <a:lnTo>
                    <a:pt x="5079" y="345440"/>
                  </a:lnTo>
                  <a:lnTo>
                    <a:pt x="0" y="406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4851400" y="6899909"/>
              <a:ext cx="279401" cy="21592"/>
            </a:xfrm>
            <a:custGeom>
              <a:avLst/>
              <a:gdLst/>
              <a:ahLst/>
              <a:cxnLst/>
              <a:rect l="0" t="0" r="0" b="0"/>
              <a:pathLst>
                <a:path w="279401" h="21592">
                  <a:moveTo>
                    <a:pt x="0" y="21591"/>
                  </a:moveTo>
                  <a:lnTo>
                    <a:pt x="26670" y="21591"/>
                  </a:lnTo>
                  <a:lnTo>
                    <a:pt x="39370" y="19050"/>
                  </a:lnTo>
                  <a:lnTo>
                    <a:pt x="52070" y="13971"/>
                  </a:lnTo>
                  <a:lnTo>
                    <a:pt x="63500" y="7621"/>
                  </a:lnTo>
                  <a:lnTo>
                    <a:pt x="82550" y="3810"/>
                  </a:lnTo>
                  <a:lnTo>
                    <a:pt x="104140" y="1271"/>
                  </a:lnTo>
                  <a:lnTo>
                    <a:pt x="128270" y="0"/>
                  </a:lnTo>
                  <a:lnTo>
                    <a:pt x="149859" y="1271"/>
                  </a:lnTo>
                  <a:lnTo>
                    <a:pt x="167640" y="5081"/>
                  </a:lnTo>
                  <a:lnTo>
                    <a:pt x="182879" y="10160"/>
                  </a:lnTo>
                  <a:lnTo>
                    <a:pt x="199390" y="13971"/>
                  </a:lnTo>
                  <a:lnTo>
                    <a:pt x="217170" y="16510"/>
                  </a:lnTo>
                  <a:lnTo>
                    <a:pt x="279400" y="215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4902200" y="7053580"/>
              <a:ext cx="139701" cy="7621"/>
            </a:xfrm>
            <a:custGeom>
              <a:avLst/>
              <a:gdLst/>
              <a:ahLst/>
              <a:cxnLst/>
              <a:rect l="0" t="0" r="0" b="0"/>
              <a:pathLst>
                <a:path w="139701" h="7621">
                  <a:moveTo>
                    <a:pt x="0" y="7620"/>
                  </a:moveTo>
                  <a:lnTo>
                    <a:pt x="20320" y="1270"/>
                  </a:lnTo>
                  <a:lnTo>
                    <a:pt x="33020" y="0"/>
                  </a:lnTo>
                  <a:lnTo>
                    <a:pt x="139700" y="76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067300" y="70612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435600" y="6896100"/>
              <a:ext cx="127001" cy="38101"/>
            </a:xfrm>
            <a:custGeom>
              <a:avLst/>
              <a:gdLst/>
              <a:ahLst/>
              <a:cxnLst/>
              <a:rect l="0" t="0" r="0" b="0"/>
              <a:pathLst>
                <a:path w="127001" h="38101">
                  <a:moveTo>
                    <a:pt x="0" y="0"/>
                  </a:moveTo>
                  <a:lnTo>
                    <a:pt x="34290" y="13969"/>
                  </a:lnTo>
                  <a:lnTo>
                    <a:pt x="50800" y="19050"/>
                  </a:lnTo>
                  <a:lnTo>
                    <a:pt x="68579" y="24130"/>
                  </a:lnTo>
                  <a:lnTo>
                    <a:pt x="127000" y="38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753100" y="6772909"/>
              <a:ext cx="406401" cy="384811"/>
            </a:xfrm>
            <a:custGeom>
              <a:avLst/>
              <a:gdLst/>
              <a:ahLst/>
              <a:cxnLst/>
              <a:rect l="0" t="0" r="0" b="0"/>
              <a:pathLst>
                <a:path w="406401" h="384811">
                  <a:moveTo>
                    <a:pt x="0" y="97791"/>
                  </a:moveTo>
                  <a:lnTo>
                    <a:pt x="13970" y="77471"/>
                  </a:lnTo>
                  <a:lnTo>
                    <a:pt x="20320" y="68581"/>
                  </a:lnTo>
                  <a:lnTo>
                    <a:pt x="27940" y="59691"/>
                  </a:lnTo>
                  <a:lnTo>
                    <a:pt x="35559" y="52071"/>
                  </a:lnTo>
                  <a:lnTo>
                    <a:pt x="44450" y="43181"/>
                  </a:lnTo>
                  <a:lnTo>
                    <a:pt x="54609" y="34291"/>
                  </a:lnTo>
                  <a:lnTo>
                    <a:pt x="66040" y="25400"/>
                  </a:lnTo>
                  <a:lnTo>
                    <a:pt x="78740" y="19050"/>
                  </a:lnTo>
                  <a:lnTo>
                    <a:pt x="90170" y="12700"/>
                  </a:lnTo>
                  <a:lnTo>
                    <a:pt x="102870" y="7621"/>
                  </a:lnTo>
                  <a:lnTo>
                    <a:pt x="116840" y="3810"/>
                  </a:lnTo>
                  <a:lnTo>
                    <a:pt x="130809" y="1271"/>
                  </a:lnTo>
                  <a:lnTo>
                    <a:pt x="147320" y="0"/>
                  </a:lnTo>
                  <a:lnTo>
                    <a:pt x="161290" y="2541"/>
                  </a:lnTo>
                  <a:lnTo>
                    <a:pt x="175259" y="8891"/>
                  </a:lnTo>
                  <a:lnTo>
                    <a:pt x="189229" y="17781"/>
                  </a:lnTo>
                  <a:lnTo>
                    <a:pt x="198120" y="30481"/>
                  </a:lnTo>
                  <a:lnTo>
                    <a:pt x="204470" y="45721"/>
                  </a:lnTo>
                  <a:lnTo>
                    <a:pt x="208279" y="63500"/>
                  </a:lnTo>
                  <a:lnTo>
                    <a:pt x="208279" y="80010"/>
                  </a:lnTo>
                  <a:lnTo>
                    <a:pt x="204470" y="97791"/>
                  </a:lnTo>
                  <a:lnTo>
                    <a:pt x="200659" y="114300"/>
                  </a:lnTo>
                  <a:lnTo>
                    <a:pt x="195579" y="133350"/>
                  </a:lnTo>
                  <a:lnTo>
                    <a:pt x="186690" y="172721"/>
                  </a:lnTo>
                  <a:lnTo>
                    <a:pt x="180340" y="189231"/>
                  </a:lnTo>
                  <a:lnTo>
                    <a:pt x="173990" y="205741"/>
                  </a:lnTo>
                  <a:lnTo>
                    <a:pt x="166370" y="220981"/>
                  </a:lnTo>
                  <a:lnTo>
                    <a:pt x="158750" y="234950"/>
                  </a:lnTo>
                  <a:lnTo>
                    <a:pt x="151129" y="247650"/>
                  </a:lnTo>
                  <a:lnTo>
                    <a:pt x="143509" y="261621"/>
                  </a:lnTo>
                  <a:lnTo>
                    <a:pt x="133350" y="275591"/>
                  </a:lnTo>
                  <a:lnTo>
                    <a:pt x="111759" y="307341"/>
                  </a:lnTo>
                  <a:lnTo>
                    <a:pt x="101600" y="321310"/>
                  </a:lnTo>
                  <a:lnTo>
                    <a:pt x="91440" y="332741"/>
                  </a:lnTo>
                  <a:lnTo>
                    <a:pt x="82550" y="342900"/>
                  </a:lnTo>
                  <a:lnTo>
                    <a:pt x="71120" y="354331"/>
                  </a:lnTo>
                  <a:lnTo>
                    <a:pt x="48259" y="378460"/>
                  </a:lnTo>
                  <a:lnTo>
                    <a:pt x="38100" y="383541"/>
                  </a:lnTo>
                  <a:lnTo>
                    <a:pt x="27940" y="384810"/>
                  </a:lnTo>
                  <a:lnTo>
                    <a:pt x="19050" y="382271"/>
                  </a:lnTo>
                  <a:lnTo>
                    <a:pt x="15240" y="373381"/>
                  </a:lnTo>
                  <a:lnTo>
                    <a:pt x="16509" y="360681"/>
                  </a:lnTo>
                  <a:lnTo>
                    <a:pt x="19050" y="345441"/>
                  </a:lnTo>
                  <a:lnTo>
                    <a:pt x="24129" y="330200"/>
                  </a:lnTo>
                  <a:lnTo>
                    <a:pt x="30479" y="316231"/>
                  </a:lnTo>
                  <a:lnTo>
                    <a:pt x="36829" y="302260"/>
                  </a:lnTo>
                  <a:lnTo>
                    <a:pt x="45720" y="290831"/>
                  </a:lnTo>
                  <a:lnTo>
                    <a:pt x="55879" y="280671"/>
                  </a:lnTo>
                  <a:lnTo>
                    <a:pt x="67309" y="270510"/>
                  </a:lnTo>
                  <a:lnTo>
                    <a:pt x="81279" y="262891"/>
                  </a:lnTo>
                  <a:lnTo>
                    <a:pt x="97790" y="259081"/>
                  </a:lnTo>
                  <a:lnTo>
                    <a:pt x="115570" y="256541"/>
                  </a:lnTo>
                  <a:lnTo>
                    <a:pt x="132079" y="256541"/>
                  </a:lnTo>
                  <a:lnTo>
                    <a:pt x="147320" y="260350"/>
                  </a:lnTo>
                  <a:lnTo>
                    <a:pt x="161290" y="265431"/>
                  </a:lnTo>
                  <a:lnTo>
                    <a:pt x="176529" y="269241"/>
                  </a:lnTo>
                  <a:lnTo>
                    <a:pt x="193040" y="270510"/>
                  </a:lnTo>
                  <a:lnTo>
                    <a:pt x="209550" y="273050"/>
                  </a:lnTo>
                  <a:lnTo>
                    <a:pt x="223520" y="278131"/>
                  </a:lnTo>
                  <a:lnTo>
                    <a:pt x="238759" y="285750"/>
                  </a:lnTo>
                  <a:lnTo>
                    <a:pt x="251459" y="294641"/>
                  </a:lnTo>
                  <a:lnTo>
                    <a:pt x="266700" y="303531"/>
                  </a:lnTo>
                  <a:lnTo>
                    <a:pt x="281940" y="312421"/>
                  </a:lnTo>
                  <a:lnTo>
                    <a:pt x="298450" y="321310"/>
                  </a:lnTo>
                  <a:lnTo>
                    <a:pt x="316229" y="327660"/>
                  </a:lnTo>
                  <a:lnTo>
                    <a:pt x="335279" y="331471"/>
                  </a:lnTo>
                  <a:lnTo>
                    <a:pt x="406400" y="364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464300" y="6337300"/>
              <a:ext cx="520701" cy="560070"/>
            </a:xfrm>
            <a:custGeom>
              <a:avLst/>
              <a:gdLst/>
              <a:ahLst/>
              <a:cxnLst/>
              <a:rect l="0" t="0" r="0" b="0"/>
              <a:pathLst>
                <a:path w="520701" h="560070">
                  <a:moveTo>
                    <a:pt x="0" y="469900"/>
                  </a:moveTo>
                  <a:lnTo>
                    <a:pt x="20320" y="483869"/>
                  </a:lnTo>
                  <a:lnTo>
                    <a:pt x="29209" y="490219"/>
                  </a:lnTo>
                  <a:lnTo>
                    <a:pt x="38100" y="497840"/>
                  </a:lnTo>
                  <a:lnTo>
                    <a:pt x="45719" y="505459"/>
                  </a:lnTo>
                  <a:lnTo>
                    <a:pt x="57150" y="511809"/>
                  </a:lnTo>
                  <a:lnTo>
                    <a:pt x="71119" y="518159"/>
                  </a:lnTo>
                  <a:lnTo>
                    <a:pt x="85090" y="523240"/>
                  </a:lnTo>
                  <a:lnTo>
                    <a:pt x="99059" y="532130"/>
                  </a:lnTo>
                  <a:lnTo>
                    <a:pt x="113030" y="543559"/>
                  </a:lnTo>
                  <a:lnTo>
                    <a:pt x="125730" y="557530"/>
                  </a:lnTo>
                  <a:lnTo>
                    <a:pt x="142240" y="560069"/>
                  </a:lnTo>
                  <a:lnTo>
                    <a:pt x="160019" y="557530"/>
                  </a:lnTo>
                  <a:lnTo>
                    <a:pt x="177800" y="548640"/>
                  </a:lnTo>
                  <a:lnTo>
                    <a:pt x="193040" y="537209"/>
                  </a:lnTo>
                  <a:lnTo>
                    <a:pt x="207009" y="521969"/>
                  </a:lnTo>
                  <a:lnTo>
                    <a:pt x="218440" y="504190"/>
                  </a:lnTo>
                  <a:lnTo>
                    <a:pt x="227330" y="486409"/>
                  </a:lnTo>
                  <a:lnTo>
                    <a:pt x="234950" y="466090"/>
                  </a:lnTo>
                  <a:lnTo>
                    <a:pt x="241300" y="447040"/>
                  </a:lnTo>
                  <a:lnTo>
                    <a:pt x="251459" y="425450"/>
                  </a:lnTo>
                  <a:lnTo>
                    <a:pt x="262890" y="405130"/>
                  </a:lnTo>
                  <a:lnTo>
                    <a:pt x="276859" y="384809"/>
                  </a:lnTo>
                  <a:lnTo>
                    <a:pt x="290830" y="360680"/>
                  </a:lnTo>
                  <a:lnTo>
                    <a:pt x="303530" y="335280"/>
                  </a:lnTo>
                  <a:lnTo>
                    <a:pt x="316230" y="308609"/>
                  </a:lnTo>
                  <a:lnTo>
                    <a:pt x="332740" y="280669"/>
                  </a:lnTo>
                  <a:lnTo>
                    <a:pt x="350519" y="251459"/>
                  </a:lnTo>
                  <a:lnTo>
                    <a:pt x="421640" y="142240"/>
                  </a:lnTo>
                  <a:lnTo>
                    <a:pt x="453390" y="97790"/>
                  </a:lnTo>
                  <a:lnTo>
                    <a:pt x="478790" y="59690"/>
                  </a:lnTo>
                  <a:lnTo>
                    <a:pt x="5207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Office PowerPoint</Application>
  <PresentationFormat>Custom</PresentationFormat>
  <Paragraphs>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- 22</vt:lpstr>
      <vt:lpstr>Calibri</vt:lpstr>
      <vt:lpstr>Arial - 24</vt:lpstr>
      <vt:lpstr>Times - 16</vt:lpstr>
      <vt:lpstr>Times New Roman - 16</vt:lpstr>
      <vt:lpstr>TimesNewRomanPSMT - 16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SMCPS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2011-11-01T16:19:12Z</dcterms:created>
  <dcterms:modified xsi:type="dcterms:W3CDTF">2011-11-01T16:19:17Z</dcterms:modified>
</cp:coreProperties>
</file>