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25019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772111"/>
            <a:ext cx="8636000" cy="53628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177434"/>
            <a:ext cx="7112000" cy="63937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01926"/>
            <a:ext cx="2286000" cy="21347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001926"/>
            <a:ext cx="6688667" cy="21347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6077030"/>
            <a:ext cx="8636000" cy="49690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604122"/>
            <a:ext cx="8636000" cy="547290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837772"/>
            <a:ext cx="4487333" cy="16511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837772"/>
            <a:ext cx="4487333" cy="16511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600319"/>
            <a:ext cx="4489098" cy="23339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7934266"/>
            <a:ext cx="4489098" cy="14414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600319"/>
            <a:ext cx="4490861" cy="23339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7934266"/>
            <a:ext cx="4490861" cy="14414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996127"/>
            <a:ext cx="3342570" cy="42393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996133"/>
            <a:ext cx="5679722" cy="213530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235463"/>
            <a:ext cx="3342570" cy="17113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7513300"/>
            <a:ext cx="6096000" cy="20675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235494"/>
            <a:ext cx="6096000" cy="15011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9580844"/>
            <a:ext cx="6096000" cy="29362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001920"/>
            <a:ext cx="9144000" cy="4169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837772"/>
            <a:ext cx="9144000" cy="1651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3188912"/>
            <a:ext cx="2370667" cy="1332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6D390-AB09-4B23-956A-B8264A39CBB8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3188912"/>
            <a:ext cx="3217333" cy="1332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3188912"/>
            <a:ext cx="2370667" cy="1332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8712-B6CA-402F-915D-BFF7810559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317500"/>
            <a:ext cx="58420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Solving a System of Equations by Elimination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Algebra Comprehensive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October 31, 2011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Today is a B day!!!!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5100"/>
            <a:ext cx="406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266700"/>
            <a:ext cx="8229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Times - 16"/>
              </a:rPr>
              <a:t>Solve these systems of equations using </a:t>
            </a:r>
            <a:r>
              <a:rPr lang="en-US" sz="1200" b="1" smtClean="0">
                <a:solidFill>
                  <a:srgbClr val="000000"/>
                </a:solidFill>
                <a:latin typeface="Times - 16"/>
              </a:rPr>
              <a:t>addition or subtraction</a:t>
            </a:r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.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New Roman - 16"/>
              </a:rPr>
              <a:t>x</a:t>
            </a:r>
            <a:r>
              <a:rPr lang="en-US" sz="1200" smtClean="0">
                <a:solidFill>
                  <a:srgbClr val="000000"/>
                </a:solidFill>
                <a:latin typeface="Times - 16"/>
              </a:rPr>
              <a:t> - y = 7			3x - 2y = 8			2x - 5y = -16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 - 16"/>
              </a:rPr>
              <a:t>3x + y = 5			x - 2y = 0			3y = 2x + 12</a:t>
            </a:r>
            <a:endParaRPr lang="en-US" sz="1200">
              <a:solidFill>
                <a:srgbClr val="000000"/>
              </a:solidFill>
              <a:latin typeface="Times - 1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6000" y="2628900"/>
            <a:ext cx="71882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TimesNewRomanPSMT - 16"/>
              </a:rPr>
              <a:t>Suppose two eggs with bacon cost $2.70. One egg with bacon costs $1.80. At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NewRomanPSMT - 16"/>
              </a:rPr>
              <a:t>these rates, what will bacon alone cost?</a:t>
            </a:r>
            <a:endParaRPr lang="en-US" sz="1200">
              <a:solidFill>
                <a:srgbClr val="000000"/>
              </a:solidFill>
              <a:latin typeface="TimesNewRomanPSMT - 1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3300" y="4457700"/>
            <a:ext cx="711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TimesNewRomanPSMT - 16"/>
              </a:rPr>
              <a:t>Five gallons of regular unleaded gas and eight gallons of premium gas cost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NewRomanPSMT - 16"/>
              </a:rPr>
              <a:t>$17.15. Five gallons of regular unleaded and two gallons of premium gas cost</a:t>
            </a:r>
          </a:p>
          <a:p>
            <a:r>
              <a:rPr lang="en-US" sz="1200" smtClean="0">
                <a:solidFill>
                  <a:srgbClr val="000000"/>
                </a:solidFill>
                <a:latin typeface="TimesNewRomanPSMT - 16"/>
              </a:rPr>
              <a:t>$8.75. Find the cost per gallon of each kind of gasoline.</a:t>
            </a:r>
            <a:endParaRPr lang="en-US" sz="1200">
              <a:solidFill>
                <a:srgbClr val="000000"/>
              </a:solidFill>
              <a:latin typeface="TimesNewRomanPSMT - 16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3200"/>
            <a:ext cx="72898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b="1" smtClean="0">
                <a:solidFill>
                  <a:srgbClr val="000000"/>
                </a:solidFill>
                <a:latin typeface="Arial - 22"/>
              </a:rPr>
              <a:t>Homework:</a:t>
            </a:r>
          </a:p>
          <a:p>
            <a:endParaRPr lang="en-US" sz="1600" b="1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b="1" smtClean="0">
                <a:solidFill>
                  <a:srgbClr val="000000"/>
                </a:solidFill>
                <a:latin typeface="Arial - 22"/>
              </a:rPr>
              <a:t>Pg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s. 447 - 450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4, 10, 15, 20, 23, 27, 38, and 41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979642" y="2512199"/>
            <a:ext cx="3781794" cy="445838"/>
          </a:xfrm>
          <a:custGeom>
            <a:avLst/>
            <a:gdLst/>
            <a:ahLst/>
            <a:cxnLst/>
            <a:rect l="0" t="0" r="0" b="0"/>
            <a:pathLst>
              <a:path w="3781794" h="445838">
                <a:moveTo>
                  <a:pt x="29520" y="207656"/>
                </a:moveTo>
                <a:lnTo>
                  <a:pt x="23674" y="231039"/>
                </a:lnTo>
                <a:lnTo>
                  <a:pt x="19505" y="241597"/>
                </a:lnTo>
                <a:lnTo>
                  <a:pt x="14279" y="252307"/>
                </a:lnTo>
                <a:lnTo>
                  <a:pt x="8348" y="263117"/>
                </a:lnTo>
                <a:lnTo>
                  <a:pt x="4394" y="276441"/>
                </a:lnTo>
                <a:lnTo>
                  <a:pt x="1758" y="291441"/>
                </a:lnTo>
                <a:lnTo>
                  <a:pt x="0" y="307559"/>
                </a:lnTo>
                <a:lnTo>
                  <a:pt x="52" y="321975"/>
                </a:lnTo>
                <a:lnTo>
                  <a:pt x="1310" y="335256"/>
                </a:lnTo>
                <a:lnTo>
                  <a:pt x="3373" y="347780"/>
                </a:lnTo>
                <a:lnTo>
                  <a:pt x="7194" y="353683"/>
                </a:lnTo>
                <a:lnTo>
                  <a:pt x="12189" y="355171"/>
                </a:lnTo>
                <a:lnTo>
                  <a:pt x="17966" y="353716"/>
                </a:lnTo>
                <a:lnTo>
                  <a:pt x="25488" y="345405"/>
                </a:lnTo>
                <a:lnTo>
                  <a:pt x="34173" y="332524"/>
                </a:lnTo>
                <a:lnTo>
                  <a:pt x="43634" y="316595"/>
                </a:lnTo>
                <a:lnTo>
                  <a:pt x="52388" y="299858"/>
                </a:lnTo>
                <a:lnTo>
                  <a:pt x="60671" y="282583"/>
                </a:lnTo>
                <a:lnTo>
                  <a:pt x="76399" y="248298"/>
                </a:lnTo>
                <a:lnTo>
                  <a:pt x="91547" y="216747"/>
                </a:lnTo>
                <a:lnTo>
                  <a:pt x="99012" y="200258"/>
                </a:lnTo>
                <a:lnTo>
                  <a:pt x="113832" y="165623"/>
                </a:lnTo>
                <a:lnTo>
                  <a:pt x="121210" y="150270"/>
                </a:lnTo>
                <a:lnTo>
                  <a:pt x="128575" y="136364"/>
                </a:lnTo>
                <a:lnTo>
                  <a:pt x="135933" y="123423"/>
                </a:lnTo>
                <a:lnTo>
                  <a:pt x="143285" y="111125"/>
                </a:lnTo>
                <a:lnTo>
                  <a:pt x="157979" y="87672"/>
                </a:lnTo>
                <a:lnTo>
                  <a:pt x="166547" y="78727"/>
                </a:lnTo>
                <a:lnTo>
                  <a:pt x="185854" y="65524"/>
                </a:lnTo>
                <a:lnTo>
                  <a:pt x="194918" y="63961"/>
                </a:lnTo>
                <a:lnTo>
                  <a:pt x="203408" y="65366"/>
                </a:lnTo>
                <a:lnTo>
                  <a:pt x="211515" y="68750"/>
                </a:lnTo>
                <a:lnTo>
                  <a:pt x="216919" y="79570"/>
                </a:lnTo>
                <a:lnTo>
                  <a:pt x="220522" y="95349"/>
                </a:lnTo>
                <a:lnTo>
                  <a:pt x="222924" y="114432"/>
                </a:lnTo>
                <a:lnTo>
                  <a:pt x="223302" y="133272"/>
                </a:lnTo>
                <a:lnTo>
                  <a:pt x="222330" y="151949"/>
                </a:lnTo>
                <a:lnTo>
                  <a:pt x="220459" y="170518"/>
                </a:lnTo>
                <a:lnTo>
                  <a:pt x="219212" y="187791"/>
                </a:lnTo>
                <a:lnTo>
                  <a:pt x="218380" y="204201"/>
                </a:lnTo>
                <a:lnTo>
                  <a:pt x="217456" y="236708"/>
                </a:lnTo>
                <a:lnTo>
                  <a:pt x="217045" y="271547"/>
                </a:lnTo>
                <a:lnTo>
                  <a:pt x="215712" y="288179"/>
                </a:lnTo>
                <a:lnTo>
                  <a:pt x="213600" y="304161"/>
                </a:lnTo>
                <a:lnTo>
                  <a:pt x="210968" y="319709"/>
                </a:lnTo>
                <a:lnTo>
                  <a:pt x="209214" y="334969"/>
                </a:lnTo>
                <a:lnTo>
                  <a:pt x="208045" y="350036"/>
                </a:lnTo>
                <a:lnTo>
                  <a:pt x="207265" y="364975"/>
                </a:lnTo>
                <a:lnTo>
                  <a:pt x="210415" y="372487"/>
                </a:lnTo>
                <a:lnTo>
                  <a:pt x="216186" y="375048"/>
                </a:lnTo>
                <a:lnTo>
                  <a:pt x="223704" y="374309"/>
                </a:lnTo>
                <a:lnTo>
                  <a:pt x="231163" y="371369"/>
                </a:lnTo>
                <a:lnTo>
                  <a:pt x="245976" y="361576"/>
                </a:lnTo>
                <a:lnTo>
                  <a:pt x="252128" y="353092"/>
                </a:lnTo>
                <a:lnTo>
                  <a:pt x="257454" y="342542"/>
                </a:lnTo>
                <a:lnTo>
                  <a:pt x="262227" y="330615"/>
                </a:lnTo>
                <a:lnTo>
                  <a:pt x="269080" y="317769"/>
                </a:lnTo>
                <a:lnTo>
                  <a:pt x="277319" y="304312"/>
                </a:lnTo>
                <a:lnTo>
                  <a:pt x="286483" y="290446"/>
                </a:lnTo>
                <a:lnTo>
                  <a:pt x="295038" y="276308"/>
                </a:lnTo>
                <a:lnTo>
                  <a:pt x="303189" y="261988"/>
                </a:lnTo>
                <a:lnTo>
                  <a:pt x="311070" y="247548"/>
                </a:lnTo>
                <a:lnTo>
                  <a:pt x="319995" y="233027"/>
                </a:lnTo>
                <a:lnTo>
                  <a:pt x="329615" y="218453"/>
                </a:lnTo>
                <a:lnTo>
                  <a:pt x="339699" y="203842"/>
                </a:lnTo>
                <a:lnTo>
                  <a:pt x="350092" y="190431"/>
                </a:lnTo>
                <a:lnTo>
                  <a:pt x="360691" y="177820"/>
                </a:lnTo>
                <a:lnTo>
                  <a:pt x="371428" y="165743"/>
                </a:lnTo>
                <a:lnTo>
                  <a:pt x="382256" y="155244"/>
                </a:lnTo>
                <a:lnTo>
                  <a:pt x="393146" y="145797"/>
                </a:lnTo>
                <a:lnTo>
                  <a:pt x="404076" y="137053"/>
                </a:lnTo>
                <a:lnTo>
                  <a:pt x="416257" y="131223"/>
                </a:lnTo>
                <a:lnTo>
                  <a:pt x="442842" y="124746"/>
                </a:lnTo>
                <a:lnTo>
                  <a:pt x="455559" y="127912"/>
                </a:lnTo>
                <a:lnTo>
                  <a:pt x="467708" y="134917"/>
                </a:lnTo>
                <a:lnTo>
                  <a:pt x="479478" y="144482"/>
                </a:lnTo>
                <a:lnTo>
                  <a:pt x="489771" y="154528"/>
                </a:lnTo>
                <a:lnTo>
                  <a:pt x="499081" y="164896"/>
                </a:lnTo>
                <a:lnTo>
                  <a:pt x="507734" y="175479"/>
                </a:lnTo>
                <a:lnTo>
                  <a:pt x="513503" y="187428"/>
                </a:lnTo>
                <a:lnTo>
                  <a:pt x="517349" y="200288"/>
                </a:lnTo>
                <a:lnTo>
                  <a:pt x="519912" y="213756"/>
                </a:lnTo>
                <a:lnTo>
                  <a:pt x="526024" y="241770"/>
                </a:lnTo>
                <a:lnTo>
                  <a:pt x="529366" y="256093"/>
                </a:lnTo>
                <a:lnTo>
                  <a:pt x="532818" y="272982"/>
                </a:lnTo>
                <a:lnTo>
                  <a:pt x="539917" y="311324"/>
                </a:lnTo>
                <a:lnTo>
                  <a:pt x="545970" y="325708"/>
                </a:lnTo>
                <a:lnTo>
                  <a:pt x="553675" y="336521"/>
                </a:lnTo>
                <a:lnTo>
                  <a:pt x="562483" y="344953"/>
                </a:lnTo>
                <a:lnTo>
                  <a:pt x="572025" y="344457"/>
                </a:lnTo>
                <a:lnTo>
                  <a:pt x="582057" y="338009"/>
                </a:lnTo>
                <a:lnTo>
                  <a:pt x="592416" y="327593"/>
                </a:lnTo>
                <a:lnTo>
                  <a:pt x="602992" y="315754"/>
                </a:lnTo>
                <a:lnTo>
                  <a:pt x="613713" y="302968"/>
                </a:lnTo>
                <a:lnTo>
                  <a:pt x="635414" y="275711"/>
                </a:lnTo>
                <a:lnTo>
                  <a:pt x="657293" y="247283"/>
                </a:lnTo>
                <a:lnTo>
                  <a:pt x="668267" y="231627"/>
                </a:lnTo>
                <a:lnTo>
                  <a:pt x="679253" y="215072"/>
                </a:lnTo>
                <a:lnTo>
                  <a:pt x="690248" y="197918"/>
                </a:lnTo>
                <a:lnTo>
                  <a:pt x="702471" y="182811"/>
                </a:lnTo>
                <a:lnTo>
                  <a:pt x="715514" y="169070"/>
                </a:lnTo>
                <a:lnTo>
                  <a:pt x="729104" y="156238"/>
                </a:lnTo>
                <a:lnTo>
                  <a:pt x="741834" y="142790"/>
                </a:lnTo>
                <a:lnTo>
                  <a:pt x="753991" y="128930"/>
                </a:lnTo>
                <a:lnTo>
                  <a:pt x="765767" y="114797"/>
                </a:lnTo>
                <a:lnTo>
                  <a:pt x="777288" y="102927"/>
                </a:lnTo>
                <a:lnTo>
                  <a:pt x="788639" y="92567"/>
                </a:lnTo>
                <a:lnTo>
                  <a:pt x="799877" y="83213"/>
                </a:lnTo>
                <a:lnTo>
                  <a:pt x="813486" y="76977"/>
                </a:lnTo>
                <a:lnTo>
                  <a:pt x="844921" y="70049"/>
                </a:lnTo>
                <a:lnTo>
                  <a:pt x="858198" y="75542"/>
                </a:lnTo>
                <a:lnTo>
                  <a:pt x="869496" y="86545"/>
                </a:lnTo>
                <a:lnTo>
                  <a:pt x="879475" y="101222"/>
                </a:lnTo>
                <a:lnTo>
                  <a:pt x="886128" y="115900"/>
                </a:lnTo>
                <a:lnTo>
                  <a:pt x="890563" y="130580"/>
                </a:lnTo>
                <a:lnTo>
                  <a:pt x="893520" y="145260"/>
                </a:lnTo>
                <a:lnTo>
                  <a:pt x="895491" y="161165"/>
                </a:lnTo>
                <a:lnTo>
                  <a:pt x="896805" y="177886"/>
                </a:lnTo>
                <a:lnTo>
                  <a:pt x="897681" y="195150"/>
                </a:lnTo>
                <a:lnTo>
                  <a:pt x="898655" y="230646"/>
                </a:lnTo>
                <a:lnTo>
                  <a:pt x="899279" y="297435"/>
                </a:lnTo>
                <a:lnTo>
                  <a:pt x="898107" y="312778"/>
                </a:lnTo>
                <a:lnTo>
                  <a:pt x="896102" y="327901"/>
                </a:lnTo>
                <a:lnTo>
                  <a:pt x="893542" y="342877"/>
                </a:lnTo>
                <a:lnTo>
                  <a:pt x="893059" y="357755"/>
                </a:lnTo>
                <a:lnTo>
                  <a:pt x="893960" y="372568"/>
                </a:lnTo>
                <a:lnTo>
                  <a:pt x="895784" y="387337"/>
                </a:lnTo>
                <a:lnTo>
                  <a:pt x="899448" y="394737"/>
                </a:lnTo>
                <a:lnTo>
                  <a:pt x="904337" y="397222"/>
                </a:lnTo>
                <a:lnTo>
                  <a:pt x="910044" y="396432"/>
                </a:lnTo>
                <a:lnTo>
                  <a:pt x="915072" y="392235"/>
                </a:lnTo>
                <a:lnTo>
                  <a:pt x="919647" y="385767"/>
                </a:lnTo>
                <a:lnTo>
                  <a:pt x="929217" y="367568"/>
                </a:lnTo>
                <a:lnTo>
                  <a:pt x="941626" y="343166"/>
                </a:lnTo>
                <a:lnTo>
                  <a:pt x="949585" y="329807"/>
                </a:lnTo>
                <a:lnTo>
                  <a:pt x="958562" y="316007"/>
                </a:lnTo>
                <a:lnTo>
                  <a:pt x="968217" y="301913"/>
                </a:lnTo>
                <a:lnTo>
                  <a:pt x="977100" y="286400"/>
                </a:lnTo>
                <a:lnTo>
                  <a:pt x="985470" y="269940"/>
                </a:lnTo>
                <a:lnTo>
                  <a:pt x="993496" y="252849"/>
                </a:lnTo>
                <a:lnTo>
                  <a:pt x="1002517" y="236561"/>
                </a:lnTo>
                <a:lnTo>
                  <a:pt x="1012202" y="220809"/>
                </a:lnTo>
                <a:lnTo>
                  <a:pt x="1022329" y="205413"/>
                </a:lnTo>
                <a:lnTo>
                  <a:pt x="1032751" y="191478"/>
                </a:lnTo>
                <a:lnTo>
                  <a:pt x="1043370" y="178518"/>
                </a:lnTo>
                <a:lnTo>
                  <a:pt x="1054119" y="166208"/>
                </a:lnTo>
                <a:lnTo>
                  <a:pt x="1064956" y="156777"/>
                </a:lnTo>
                <a:lnTo>
                  <a:pt x="1086785" y="143036"/>
                </a:lnTo>
                <a:lnTo>
                  <a:pt x="1108722" y="132851"/>
                </a:lnTo>
                <a:lnTo>
                  <a:pt x="1119711" y="128422"/>
                </a:lnTo>
                <a:lnTo>
                  <a:pt x="1130707" y="127916"/>
                </a:lnTo>
                <a:lnTo>
                  <a:pt x="1141708" y="130026"/>
                </a:lnTo>
                <a:lnTo>
                  <a:pt x="1152713" y="133879"/>
                </a:lnTo>
                <a:lnTo>
                  <a:pt x="1160050" y="141343"/>
                </a:lnTo>
                <a:lnTo>
                  <a:pt x="1164940" y="151212"/>
                </a:lnTo>
                <a:lnTo>
                  <a:pt x="1171598" y="175229"/>
                </a:lnTo>
                <a:lnTo>
                  <a:pt x="1178636" y="202216"/>
                </a:lnTo>
                <a:lnTo>
                  <a:pt x="1181002" y="217488"/>
                </a:lnTo>
                <a:lnTo>
                  <a:pt x="1182580" y="233787"/>
                </a:lnTo>
                <a:lnTo>
                  <a:pt x="1183631" y="250770"/>
                </a:lnTo>
                <a:lnTo>
                  <a:pt x="1183109" y="268210"/>
                </a:lnTo>
                <a:lnTo>
                  <a:pt x="1181537" y="285954"/>
                </a:lnTo>
                <a:lnTo>
                  <a:pt x="1179265" y="303901"/>
                </a:lnTo>
                <a:lnTo>
                  <a:pt x="1177751" y="321983"/>
                </a:lnTo>
                <a:lnTo>
                  <a:pt x="1176742" y="340155"/>
                </a:lnTo>
                <a:lnTo>
                  <a:pt x="1175620" y="376660"/>
                </a:lnTo>
                <a:lnTo>
                  <a:pt x="1175121" y="413276"/>
                </a:lnTo>
                <a:lnTo>
                  <a:pt x="1179882" y="423041"/>
                </a:lnTo>
                <a:lnTo>
                  <a:pt x="1187951" y="427103"/>
                </a:lnTo>
                <a:lnTo>
                  <a:pt x="1198223" y="427365"/>
                </a:lnTo>
                <a:lnTo>
                  <a:pt x="1206295" y="423868"/>
                </a:lnTo>
                <a:lnTo>
                  <a:pt x="1212900" y="417867"/>
                </a:lnTo>
                <a:lnTo>
                  <a:pt x="1218527" y="410196"/>
                </a:lnTo>
                <a:lnTo>
                  <a:pt x="1224725" y="398964"/>
                </a:lnTo>
                <a:lnTo>
                  <a:pt x="1231304" y="385358"/>
                </a:lnTo>
                <a:lnTo>
                  <a:pt x="1238137" y="370170"/>
                </a:lnTo>
                <a:lnTo>
                  <a:pt x="1246363" y="355151"/>
                </a:lnTo>
                <a:lnTo>
                  <a:pt x="1255517" y="340244"/>
                </a:lnTo>
                <a:lnTo>
                  <a:pt x="1265291" y="325412"/>
                </a:lnTo>
                <a:lnTo>
                  <a:pt x="1285938" y="292619"/>
                </a:lnTo>
                <a:lnTo>
                  <a:pt x="1296583" y="275310"/>
                </a:lnTo>
                <a:lnTo>
                  <a:pt x="1307350" y="258876"/>
                </a:lnTo>
                <a:lnTo>
                  <a:pt x="1329102" y="227566"/>
                </a:lnTo>
                <a:lnTo>
                  <a:pt x="1340041" y="213588"/>
                </a:lnTo>
                <a:lnTo>
                  <a:pt x="1351004" y="200599"/>
                </a:lnTo>
                <a:lnTo>
                  <a:pt x="1361983" y="188269"/>
                </a:lnTo>
                <a:lnTo>
                  <a:pt x="1374197" y="178826"/>
                </a:lnTo>
                <a:lnTo>
                  <a:pt x="1400818" y="165071"/>
                </a:lnTo>
                <a:lnTo>
                  <a:pt x="1412322" y="164584"/>
                </a:lnTo>
                <a:lnTo>
                  <a:pt x="1422438" y="167930"/>
                </a:lnTo>
                <a:lnTo>
                  <a:pt x="1431629" y="173831"/>
                </a:lnTo>
                <a:lnTo>
                  <a:pt x="1438980" y="181435"/>
                </a:lnTo>
                <a:lnTo>
                  <a:pt x="1445104" y="190176"/>
                </a:lnTo>
                <a:lnTo>
                  <a:pt x="1450411" y="199673"/>
                </a:lnTo>
                <a:lnTo>
                  <a:pt x="1453948" y="212122"/>
                </a:lnTo>
                <a:lnTo>
                  <a:pt x="1456306" y="226539"/>
                </a:lnTo>
                <a:lnTo>
                  <a:pt x="1457879" y="242268"/>
                </a:lnTo>
                <a:lnTo>
                  <a:pt x="1457703" y="258871"/>
                </a:lnTo>
                <a:lnTo>
                  <a:pt x="1456363" y="276058"/>
                </a:lnTo>
                <a:lnTo>
                  <a:pt x="1454246" y="293633"/>
                </a:lnTo>
                <a:lnTo>
                  <a:pt x="1452834" y="311467"/>
                </a:lnTo>
                <a:lnTo>
                  <a:pt x="1451893" y="329474"/>
                </a:lnTo>
                <a:lnTo>
                  <a:pt x="1450848" y="364572"/>
                </a:lnTo>
                <a:lnTo>
                  <a:pt x="1450121" y="441965"/>
                </a:lnTo>
                <a:lnTo>
                  <a:pt x="1453755" y="445837"/>
                </a:lnTo>
                <a:lnTo>
                  <a:pt x="1459848" y="442301"/>
                </a:lnTo>
                <a:lnTo>
                  <a:pt x="1467581" y="433826"/>
                </a:lnTo>
                <a:lnTo>
                  <a:pt x="1475183" y="423282"/>
                </a:lnTo>
                <a:lnTo>
                  <a:pt x="1482699" y="411358"/>
                </a:lnTo>
                <a:lnTo>
                  <a:pt x="1490155" y="398515"/>
                </a:lnTo>
                <a:lnTo>
                  <a:pt x="1508229" y="364669"/>
                </a:lnTo>
                <a:lnTo>
                  <a:pt x="1518187" y="345366"/>
                </a:lnTo>
                <a:lnTo>
                  <a:pt x="1527273" y="326380"/>
                </a:lnTo>
                <a:lnTo>
                  <a:pt x="1535777" y="307605"/>
                </a:lnTo>
                <a:lnTo>
                  <a:pt x="1543894" y="288971"/>
                </a:lnTo>
                <a:lnTo>
                  <a:pt x="1562700" y="248690"/>
                </a:lnTo>
                <a:lnTo>
                  <a:pt x="1572854" y="227671"/>
                </a:lnTo>
                <a:lnTo>
                  <a:pt x="1584517" y="207541"/>
                </a:lnTo>
                <a:lnTo>
                  <a:pt x="1597187" y="188003"/>
                </a:lnTo>
                <a:lnTo>
                  <a:pt x="1623091" y="151205"/>
                </a:lnTo>
                <a:lnTo>
                  <a:pt x="1646839" y="118536"/>
                </a:lnTo>
                <a:lnTo>
                  <a:pt x="1658311" y="105420"/>
                </a:lnTo>
                <a:lnTo>
                  <a:pt x="1669629" y="94229"/>
                </a:lnTo>
                <a:lnTo>
                  <a:pt x="1680845" y="84321"/>
                </a:lnTo>
                <a:lnTo>
                  <a:pt x="1693217" y="77716"/>
                </a:lnTo>
                <a:lnTo>
                  <a:pt x="1720013" y="70377"/>
                </a:lnTo>
                <a:lnTo>
                  <a:pt x="1731564" y="75761"/>
                </a:lnTo>
                <a:lnTo>
                  <a:pt x="1741711" y="86691"/>
                </a:lnTo>
                <a:lnTo>
                  <a:pt x="1750923" y="101319"/>
                </a:lnTo>
                <a:lnTo>
                  <a:pt x="1757064" y="117189"/>
                </a:lnTo>
                <a:lnTo>
                  <a:pt x="1761158" y="133886"/>
                </a:lnTo>
                <a:lnTo>
                  <a:pt x="1763888" y="151135"/>
                </a:lnTo>
                <a:lnTo>
                  <a:pt x="1764484" y="169975"/>
                </a:lnTo>
                <a:lnTo>
                  <a:pt x="1763658" y="189877"/>
                </a:lnTo>
                <a:lnTo>
                  <a:pt x="1761883" y="210485"/>
                </a:lnTo>
                <a:lnTo>
                  <a:pt x="1760701" y="231565"/>
                </a:lnTo>
                <a:lnTo>
                  <a:pt x="1759387" y="274564"/>
                </a:lnTo>
                <a:lnTo>
                  <a:pt x="1757812" y="295084"/>
                </a:lnTo>
                <a:lnTo>
                  <a:pt x="1755540" y="314881"/>
                </a:lnTo>
                <a:lnTo>
                  <a:pt x="1752801" y="334197"/>
                </a:lnTo>
                <a:lnTo>
                  <a:pt x="1750975" y="351969"/>
                </a:lnTo>
                <a:lnTo>
                  <a:pt x="1749758" y="368711"/>
                </a:lnTo>
                <a:lnTo>
                  <a:pt x="1748946" y="384766"/>
                </a:lnTo>
                <a:lnTo>
                  <a:pt x="1749629" y="399139"/>
                </a:lnTo>
                <a:lnTo>
                  <a:pt x="1751307" y="412393"/>
                </a:lnTo>
                <a:lnTo>
                  <a:pt x="1753650" y="424899"/>
                </a:lnTo>
                <a:lnTo>
                  <a:pt x="1758882" y="430789"/>
                </a:lnTo>
                <a:lnTo>
                  <a:pt x="1766041" y="432269"/>
                </a:lnTo>
                <a:lnTo>
                  <a:pt x="1774484" y="430808"/>
                </a:lnTo>
                <a:lnTo>
                  <a:pt x="1781336" y="426164"/>
                </a:lnTo>
                <a:lnTo>
                  <a:pt x="1787128" y="419398"/>
                </a:lnTo>
                <a:lnTo>
                  <a:pt x="1792212" y="411216"/>
                </a:lnTo>
                <a:lnTo>
                  <a:pt x="1798049" y="399644"/>
                </a:lnTo>
                <a:lnTo>
                  <a:pt x="1804387" y="385812"/>
                </a:lnTo>
                <a:lnTo>
                  <a:pt x="1811059" y="370473"/>
                </a:lnTo>
                <a:lnTo>
                  <a:pt x="1828262" y="333853"/>
                </a:lnTo>
                <a:lnTo>
                  <a:pt x="1837987" y="313811"/>
                </a:lnTo>
                <a:lnTo>
                  <a:pt x="1846919" y="293108"/>
                </a:lnTo>
                <a:lnTo>
                  <a:pt x="1855319" y="271965"/>
                </a:lnTo>
                <a:lnTo>
                  <a:pt x="1863367" y="250529"/>
                </a:lnTo>
                <a:lnTo>
                  <a:pt x="1873626" y="230120"/>
                </a:lnTo>
                <a:lnTo>
                  <a:pt x="1885360" y="210397"/>
                </a:lnTo>
                <a:lnTo>
                  <a:pt x="1910224" y="172169"/>
                </a:lnTo>
                <a:lnTo>
                  <a:pt x="1933510" y="134787"/>
                </a:lnTo>
                <a:lnTo>
                  <a:pt x="1944858" y="118701"/>
                </a:lnTo>
                <a:lnTo>
                  <a:pt x="1956094" y="104306"/>
                </a:lnTo>
                <a:lnTo>
                  <a:pt x="1967256" y="91039"/>
                </a:lnTo>
                <a:lnTo>
                  <a:pt x="1979590" y="80971"/>
                </a:lnTo>
                <a:lnTo>
                  <a:pt x="1992708" y="73036"/>
                </a:lnTo>
                <a:lnTo>
                  <a:pt x="2006346" y="66522"/>
                </a:lnTo>
                <a:lnTo>
                  <a:pt x="2019110" y="67073"/>
                </a:lnTo>
                <a:lnTo>
                  <a:pt x="2031289" y="72335"/>
                </a:lnTo>
                <a:lnTo>
                  <a:pt x="2043079" y="80737"/>
                </a:lnTo>
                <a:lnTo>
                  <a:pt x="2049716" y="97350"/>
                </a:lnTo>
                <a:lnTo>
                  <a:pt x="2052917" y="119436"/>
                </a:lnTo>
                <a:lnTo>
                  <a:pt x="2053827" y="145172"/>
                </a:lnTo>
                <a:lnTo>
                  <a:pt x="2053210" y="168447"/>
                </a:lnTo>
                <a:lnTo>
                  <a:pt x="2051575" y="190081"/>
                </a:lnTo>
                <a:lnTo>
                  <a:pt x="2049262" y="210622"/>
                </a:lnTo>
                <a:lnTo>
                  <a:pt x="2046496" y="230433"/>
                </a:lnTo>
                <a:lnTo>
                  <a:pt x="2040161" y="268758"/>
                </a:lnTo>
                <a:lnTo>
                  <a:pt x="2037982" y="287543"/>
                </a:lnTo>
                <a:lnTo>
                  <a:pt x="2036529" y="306184"/>
                </a:lnTo>
                <a:lnTo>
                  <a:pt x="2035561" y="324728"/>
                </a:lnTo>
                <a:lnTo>
                  <a:pt x="2034485" y="361647"/>
                </a:lnTo>
                <a:lnTo>
                  <a:pt x="2034198" y="380057"/>
                </a:lnTo>
                <a:lnTo>
                  <a:pt x="2037677" y="389883"/>
                </a:lnTo>
                <a:lnTo>
                  <a:pt x="2043667" y="393986"/>
                </a:lnTo>
                <a:lnTo>
                  <a:pt x="2051331" y="394275"/>
                </a:lnTo>
                <a:lnTo>
                  <a:pt x="2057664" y="390797"/>
                </a:lnTo>
                <a:lnTo>
                  <a:pt x="2063110" y="384808"/>
                </a:lnTo>
                <a:lnTo>
                  <a:pt x="2067963" y="377144"/>
                </a:lnTo>
                <a:lnTo>
                  <a:pt x="2073646" y="365918"/>
                </a:lnTo>
                <a:lnTo>
                  <a:pt x="2079881" y="352316"/>
                </a:lnTo>
                <a:lnTo>
                  <a:pt x="2086486" y="337131"/>
                </a:lnTo>
                <a:lnTo>
                  <a:pt x="2094559" y="320890"/>
                </a:lnTo>
                <a:lnTo>
                  <a:pt x="2103611" y="303945"/>
                </a:lnTo>
                <a:lnTo>
                  <a:pt x="2113317" y="286531"/>
                </a:lnTo>
                <a:lnTo>
                  <a:pt x="2133889" y="247605"/>
                </a:lnTo>
                <a:lnTo>
                  <a:pt x="2144514" y="226948"/>
                </a:lnTo>
                <a:lnTo>
                  <a:pt x="2155267" y="207059"/>
                </a:lnTo>
                <a:lnTo>
                  <a:pt x="2177003" y="168646"/>
                </a:lnTo>
                <a:lnTo>
                  <a:pt x="2189162" y="149838"/>
                </a:lnTo>
                <a:lnTo>
                  <a:pt x="2202162" y="131182"/>
                </a:lnTo>
                <a:lnTo>
                  <a:pt x="2215723" y="112627"/>
                </a:lnTo>
                <a:lnTo>
                  <a:pt x="2228434" y="96587"/>
                </a:lnTo>
                <a:lnTo>
                  <a:pt x="2240578" y="82223"/>
                </a:lnTo>
                <a:lnTo>
                  <a:pt x="2252345" y="68976"/>
                </a:lnTo>
                <a:lnTo>
                  <a:pt x="2263860" y="58921"/>
                </a:lnTo>
                <a:lnTo>
                  <a:pt x="2275207" y="50995"/>
                </a:lnTo>
                <a:lnTo>
                  <a:pt x="2286443" y="44487"/>
                </a:lnTo>
                <a:lnTo>
                  <a:pt x="2298827" y="41372"/>
                </a:lnTo>
                <a:lnTo>
                  <a:pt x="2325638" y="41173"/>
                </a:lnTo>
                <a:lnTo>
                  <a:pt x="2337192" y="48951"/>
                </a:lnTo>
                <a:lnTo>
                  <a:pt x="2347341" y="61477"/>
                </a:lnTo>
                <a:lnTo>
                  <a:pt x="2356555" y="77168"/>
                </a:lnTo>
                <a:lnTo>
                  <a:pt x="2362698" y="93747"/>
                </a:lnTo>
                <a:lnTo>
                  <a:pt x="2366793" y="110917"/>
                </a:lnTo>
                <a:lnTo>
                  <a:pt x="2369523" y="128481"/>
                </a:lnTo>
                <a:lnTo>
                  <a:pt x="2370119" y="146308"/>
                </a:lnTo>
                <a:lnTo>
                  <a:pt x="2369294" y="164311"/>
                </a:lnTo>
                <a:lnTo>
                  <a:pt x="2367519" y="182430"/>
                </a:lnTo>
                <a:lnTo>
                  <a:pt x="2366336" y="200626"/>
                </a:lnTo>
                <a:lnTo>
                  <a:pt x="2365548" y="218875"/>
                </a:lnTo>
                <a:lnTo>
                  <a:pt x="2364672" y="254242"/>
                </a:lnTo>
                <a:lnTo>
                  <a:pt x="2364282" y="286273"/>
                </a:lnTo>
                <a:lnTo>
                  <a:pt x="2365402" y="300443"/>
                </a:lnTo>
                <a:lnTo>
                  <a:pt x="2367372" y="313561"/>
                </a:lnTo>
                <a:lnTo>
                  <a:pt x="2369909" y="325976"/>
                </a:lnTo>
                <a:lnTo>
                  <a:pt x="2376494" y="330582"/>
                </a:lnTo>
                <a:lnTo>
                  <a:pt x="2385778" y="329983"/>
                </a:lnTo>
                <a:lnTo>
                  <a:pt x="2396862" y="325912"/>
                </a:lnTo>
                <a:lnTo>
                  <a:pt x="2407921" y="318305"/>
                </a:lnTo>
                <a:lnTo>
                  <a:pt x="2418965" y="308339"/>
                </a:lnTo>
                <a:lnTo>
                  <a:pt x="2429998" y="296801"/>
                </a:lnTo>
                <a:lnTo>
                  <a:pt x="2441023" y="282992"/>
                </a:lnTo>
                <a:lnTo>
                  <a:pt x="2452044" y="267668"/>
                </a:lnTo>
                <a:lnTo>
                  <a:pt x="2463062" y="251334"/>
                </a:lnTo>
                <a:lnTo>
                  <a:pt x="2485092" y="216873"/>
                </a:lnTo>
                <a:lnTo>
                  <a:pt x="2496106" y="199118"/>
                </a:lnTo>
                <a:lnTo>
                  <a:pt x="2507119" y="182388"/>
                </a:lnTo>
                <a:lnTo>
                  <a:pt x="2529143" y="150748"/>
                </a:lnTo>
                <a:lnTo>
                  <a:pt x="2541378" y="136683"/>
                </a:lnTo>
                <a:lnTo>
                  <a:pt x="2554430" y="123636"/>
                </a:lnTo>
                <a:lnTo>
                  <a:pt x="2568025" y="111267"/>
                </a:lnTo>
                <a:lnTo>
                  <a:pt x="2580758" y="100574"/>
                </a:lnTo>
                <a:lnTo>
                  <a:pt x="2592918" y="90998"/>
                </a:lnTo>
                <a:lnTo>
                  <a:pt x="2604694" y="82167"/>
                </a:lnTo>
                <a:lnTo>
                  <a:pt x="2634093" y="69093"/>
                </a:lnTo>
                <a:lnTo>
                  <a:pt x="2650498" y="63893"/>
                </a:lnTo>
                <a:lnTo>
                  <a:pt x="2663881" y="67768"/>
                </a:lnTo>
                <a:lnTo>
                  <a:pt x="2675250" y="77692"/>
                </a:lnTo>
                <a:lnTo>
                  <a:pt x="2685276" y="91649"/>
                </a:lnTo>
                <a:lnTo>
                  <a:pt x="2691961" y="105848"/>
                </a:lnTo>
                <a:lnTo>
                  <a:pt x="2696417" y="120208"/>
                </a:lnTo>
                <a:lnTo>
                  <a:pt x="2699388" y="134675"/>
                </a:lnTo>
                <a:lnTo>
                  <a:pt x="2700145" y="149214"/>
                </a:lnTo>
                <a:lnTo>
                  <a:pt x="2699426" y="163801"/>
                </a:lnTo>
                <a:lnTo>
                  <a:pt x="2697724" y="178419"/>
                </a:lnTo>
                <a:lnTo>
                  <a:pt x="2696588" y="194282"/>
                </a:lnTo>
                <a:lnTo>
                  <a:pt x="2695831" y="210975"/>
                </a:lnTo>
                <a:lnTo>
                  <a:pt x="2695327" y="228221"/>
                </a:lnTo>
                <a:lnTo>
                  <a:pt x="2693767" y="244613"/>
                </a:lnTo>
                <a:lnTo>
                  <a:pt x="2691504" y="260435"/>
                </a:lnTo>
                <a:lnTo>
                  <a:pt x="2688771" y="275876"/>
                </a:lnTo>
                <a:lnTo>
                  <a:pt x="2688173" y="292288"/>
                </a:lnTo>
                <a:lnTo>
                  <a:pt x="2688998" y="309347"/>
                </a:lnTo>
                <a:lnTo>
                  <a:pt x="2690771" y="326837"/>
                </a:lnTo>
                <a:lnTo>
                  <a:pt x="2696848" y="333604"/>
                </a:lnTo>
                <a:lnTo>
                  <a:pt x="2705792" y="333220"/>
                </a:lnTo>
                <a:lnTo>
                  <a:pt x="2716650" y="328071"/>
                </a:lnTo>
                <a:lnTo>
                  <a:pt x="2726334" y="318520"/>
                </a:lnTo>
                <a:lnTo>
                  <a:pt x="2735238" y="306036"/>
                </a:lnTo>
                <a:lnTo>
                  <a:pt x="2804895" y="188617"/>
                </a:lnTo>
                <a:lnTo>
                  <a:pt x="2816976" y="170493"/>
                </a:lnTo>
                <a:lnTo>
                  <a:pt x="2829924" y="152293"/>
                </a:lnTo>
                <a:lnTo>
                  <a:pt x="2857362" y="115757"/>
                </a:lnTo>
                <a:lnTo>
                  <a:pt x="2885869" y="79127"/>
                </a:lnTo>
                <a:lnTo>
                  <a:pt x="2899100" y="63242"/>
                </a:lnTo>
                <a:lnTo>
                  <a:pt x="2911590" y="48981"/>
                </a:lnTo>
                <a:lnTo>
                  <a:pt x="2923588" y="35803"/>
                </a:lnTo>
                <a:lnTo>
                  <a:pt x="2935257" y="25795"/>
                </a:lnTo>
                <a:lnTo>
                  <a:pt x="2946707" y="17899"/>
                </a:lnTo>
                <a:lnTo>
                  <a:pt x="2958011" y="11411"/>
                </a:lnTo>
                <a:lnTo>
                  <a:pt x="2970441" y="9533"/>
                </a:lnTo>
                <a:lnTo>
                  <a:pt x="2997303" y="13972"/>
                </a:lnTo>
                <a:lnTo>
                  <a:pt x="3007647" y="19805"/>
                </a:lnTo>
                <a:lnTo>
                  <a:pt x="3015766" y="27364"/>
                </a:lnTo>
                <a:lnTo>
                  <a:pt x="3022403" y="36074"/>
                </a:lnTo>
                <a:lnTo>
                  <a:pt x="3026828" y="47998"/>
                </a:lnTo>
                <a:lnTo>
                  <a:pt x="3029777" y="62066"/>
                </a:lnTo>
                <a:lnTo>
                  <a:pt x="3031743" y="77561"/>
                </a:lnTo>
                <a:lnTo>
                  <a:pt x="3033054" y="95232"/>
                </a:lnTo>
                <a:lnTo>
                  <a:pt x="3033928" y="114354"/>
                </a:lnTo>
                <a:lnTo>
                  <a:pt x="3034510" y="134443"/>
                </a:lnTo>
                <a:lnTo>
                  <a:pt x="3033675" y="155177"/>
                </a:lnTo>
                <a:lnTo>
                  <a:pt x="3031895" y="176341"/>
                </a:lnTo>
                <a:lnTo>
                  <a:pt x="3029485" y="197791"/>
                </a:lnTo>
                <a:lnTo>
                  <a:pt x="3026655" y="218208"/>
                </a:lnTo>
                <a:lnTo>
                  <a:pt x="3020247" y="257208"/>
                </a:lnTo>
                <a:lnTo>
                  <a:pt x="3009761" y="313557"/>
                </a:lnTo>
                <a:lnTo>
                  <a:pt x="3008612" y="329644"/>
                </a:lnTo>
                <a:lnTo>
                  <a:pt x="3009069" y="344039"/>
                </a:lnTo>
                <a:lnTo>
                  <a:pt x="3010597" y="357307"/>
                </a:lnTo>
                <a:lnTo>
                  <a:pt x="3016510" y="362481"/>
                </a:lnTo>
                <a:lnTo>
                  <a:pt x="3025345" y="362260"/>
                </a:lnTo>
                <a:lnTo>
                  <a:pt x="3036130" y="358442"/>
                </a:lnTo>
                <a:lnTo>
                  <a:pt x="3045767" y="352226"/>
                </a:lnTo>
                <a:lnTo>
                  <a:pt x="3054638" y="344412"/>
                </a:lnTo>
                <a:lnTo>
                  <a:pt x="3063000" y="335532"/>
                </a:lnTo>
                <a:lnTo>
                  <a:pt x="3072244" y="323494"/>
                </a:lnTo>
                <a:lnTo>
                  <a:pt x="3082078" y="309352"/>
                </a:lnTo>
                <a:lnTo>
                  <a:pt x="3092305" y="293806"/>
                </a:lnTo>
                <a:lnTo>
                  <a:pt x="3104016" y="277324"/>
                </a:lnTo>
                <a:lnTo>
                  <a:pt x="3130079" y="242698"/>
                </a:lnTo>
                <a:lnTo>
                  <a:pt x="3209918" y="139945"/>
                </a:lnTo>
                <a:lnTo>
                  <a:pt x="3222801" y="125810"/>
                </a:lnTo>
                <a:lnTo>
                  <a:pt x="3236283" y="112717"/>
                </a:lnTo>
                <a:lnTo>
                  <a:pt x="3250166" y="100317"/>
                </a:lnTo>
                <a:lnTo>
                  <a:pt x="3263091" y="89603"/>
                </a:lnTo>
                <a:lnTo>
                  <a:pt x="3275378" y="80014"/>
                </a:lnTo>
                <a:lnTo>
                  <a:pt x="3287241" y="71174"/>
                </a:lnTo>
                <a:lnTo>
                  <a:pt x="3301267" y="66504"/>
                </a:lnTo>
                <a:lnTo>
                  <a:pt x="3333164" y="64578"/>
                </a:lnTo>
                <a:lnTo>
                  <a:pt x="3345341" y="68225"/>
                </a:lnTo>
                <a:lnTo>
                  <a:pt x="3354682" y="74326"/>
                </a:lnTo>
                <a:lnTo>
                  <a:pt x="3362133" y="82064"/>
                </a:lnTo>
                <a:lnTo>
                  <a:pt x="3365877" y="97011"/>
                </a:lnTo>
                <a:lnTo>
                  <a:pt x="3367149" y="116763"/>
                </a:lnTo>
                <a:lnTo>
                  <a:pt x="3366773" y="139720"/>
                </a:lnTo>
                <a:lnTo>
                  <a:pt x="3365300" y="162365"/>
                </a:lnTo>
                <a:lnTo>
                  <a:pt x="3363094" y="184803"/>
                </a:lnTo>
                <a:lnTo>
                  <a:pt x="3360400" y="207103"/>
                </a:lnTo>
                <a:lnTo>
                  <a:pt x="3357380" y="228087"/>
                </a:lnTo>
                <a:lnTo>
                  <a:pt x="3350762" y="267716"/>
                </a:lnTo>
                <a:lnTo>
                  <a:pt x="3340158" y="324420"/>
                </a:lnTo>
                <a:lnTo>
                  <a:pt x="3336544" y="340556"/>
                </a:lnTo>
                <a:lnTo>
                  <a:pt x="3332913" y="354984"/>
                </a:lnTo>
                <a:lnTo>
                  <a:pt x="3329267" y="368274"/>
                </a:lnTo>
                <a:lnTo>
                  <a:pt x="3330507" y="373463"/>
                </a:lnTo>
                <a:lnTo>
                  <a:pt x="3335005" y="373252"/>
                </a:lnTo>
                <a:lnTo>
                  <a:pt x="3341673" y="369440"/>
                </a:lnTo>
                <a:lnTo>
                  <a:pt x="3348567" y="362005"/>
                </a:lnTo>
                <a:lnTo>
                  <a:pt x="3355609" y="352155"/>
                </a:lnTo>
                <a:lnTo>
                  <a:pt x="3390339" y="295335"/>
                </a:lnTo>
                <a:lnTo>
                  <a:pt x="3400587" y="277120"/>
                </a:lnTo>
                <a:lnTo>
                  <a:pt x="3421760" y="237306"/>
                </a:lnTo>
                <a:lnTo>
                  <a:pt x="3433769" y="216411"/>
                </a:lnTo>
                <a:lnTo>
                  <a:pt x="3446669" y="195140"/>
                </a:lnTo>
                <a:lnTo>
                  <a:pt x="3460162" y="173618"/>
                </a:lnTo>
                <a:lnTo>
                  <a:pt x="3474052" y="153153"/>
                </a:lnTo>
                <a:lnTo>
                  <a:pt x="3488206" y="133392"/>
                </a:lnTo>
                <a:lnTo>
                  <a:pt x="3502536" y="114100"/>
                </a:lnTo>
                <a:lnTo>
                  <a:pt x="3516984" y="96345"/>
                </a:lnTo>
                <a:lnTo>
                  <a:pt x="3531510" y="79615"/>
                </a:lnTo>
                <a:lnTo>
                  <a:pt x="3559476" y="49198"/>
                </a:lnTo>
                <a:lnTo>
                  <a:pt x="3584141" y="23444"/>
                </a:lnTo>
                <a:lnTo>
                  <a:pt x="3597080" y="13885"/>
                </a:lnTo>
                <a:lnTo>
                  <a:pt x="3624508" y="0"/>
                </a:lnTo>
                <a:lnTo>
                  <a:pt x="3635004" y="1926"/>
                </a:lnTo>
                <a:lnTo>
                  <a:pt x="3643224" y="9327"/>
                </a:lnTo>
                <a:lnTo>
                  <a:pt x="3649927" y="20379"/>
                </a:lnTo>
                <a:lnTo>
                  <a:pt x="3653173" y="33864"/>
                </a:lnTo>
                <a:lnTo>
                  <a:pt x="3654114" y="48972"/>
                </a:lnTo>
                <a:lnTo>
                  <a:pt x="3653517" y="65162"/>
                </a:lnTo>
                <a:lnTo>
                  <a:pt x="3650672" y="83296"/>
                </a:lnTo>
                <a:lnTo>
                  <a:pt x="3646328" y="102726"/>
                </a:lnTo>
                <a:lnTo>
                  <a:pt x="3640986" y="123021"/>
                </a:lnTo>
                <a:lnTo>
                  <a:pt x="3634977" y="142668"/>
                </a:lnTo>
                <a:lnTo>
                  <a:pt x="3628524" y="161884"/>
                </a:lnTo>
                <a:lnTo>
                  <a:pt x="3614829" y="199548"/>
                </a:lnTo>
                <a:lnTo>
                  <a:pt x="3600586" y="236679"/>
                </a:lnTo>
                <a:lnTo>
                  <a:pt x="3594585" y="255146"/>
                </a:lnTo>
                <a:lnTo>
                  <a:pt x="3589361" y="273574"/>
                </a:lnTo>
                <a:lnTo>
                  <a:pt x="3584655" y="291977"/>
                </a:lnTo>
                <a:lnTo>
                  <a:pt x="3580294" y="307916"/>
                </a:lnTo>
                <a:lnTo>
                  <a:pt x="3572186" y="335415"/>
                </a:lnTo>
                <a:lnTo>
                  <a:pt x="3571982" y="338098"/>
                </a:lnTo>
                <a:lnTo>
                  <a:pt x="3578280" y="324766"/>
                </a:lnTo>
                <a:lnTo>
                  <a:pt x="3595583" y="282867"/>
                </a:lnTo>
                <a:lnTo>
                  <a:pt x="3603485" y="266361"/>
                </a:lnTo>
                <a:lnTo>
                  <a:pt x="3612424" y="249240"/>
                </a:lnTo>
                <a:lnTo>
                  <a:pt x="3622052" y="231708"/>
                </a:lnTo>
                <a:lnTo>
                  <a:pt x="3632143" y="215126"/>
                </a:lnTo>
                <a:lnTo>
                  <a:pt x="3642540" y="199178"/>
                </a:lnTo>
                <a:lnTo>
                  <a:pt x="3653143" y="183651"/>
                </a:lnTo>
                <a:lnTo>
                  <a:pt x="3674710" y="150086"/>
                </a:lnTo>
                <a:lnTo>
                  <a:pt x="3685600" y="132571"/>
                </a:lnTo>
                <a:lnTo>
                  <a:pt x="3696532" y="117224"/>
                </a:lnTo>
                <a:lnTo>
                  <a:pt x="3707488" y="103321"/>
                </a:lnTo>
                <a:lnTo>
                  <a:pt x="3718464" y="90383"/>
                </a:lnTo>
                <a:lnTo>
                  <a:pt x="3729452" y="80534"/>
                </a:lnTo>
                <a:lnTo>
                  <a:pt x="3740448" y="72744"/>
                </a:lnTo>
                <a:lnTo>
                  <a:pt x="3751449" y="66327"/>
                </a:lnTo>
                <a:lnTo>
                  <a:pt x="3761230" y="66944"/>
                </a:lnTo>
                <a:lnTo>
                  <a:pt x="3770198" y="72249"/>
                </a:lnTo>
                <a:lnTo>
                  <a:pt x="3778623" y="80679"/>
                </a:lnTo>
                <a:lnTo>
                  <a:pt x="3781793" y="94864"/>
                </a:lnTo>
                <a:lnTo>
                  <a:pt x="3781459" y="112885"/>
                </a:lnTo>
                <a:lnTo>
                  <a:pt x="3778789" y="133464"/>
                </a:lnTo>
                <a:lnTo>
                  <a:pt x="3775786" y="153301"/>
                </a:lnTo>
                <a:lnTo>
                  <a:pt x="3769187" y="191655"/>
                </a:lnTo>
                <a:lnTo>
                  <a:pt x="3764491" y="210447"/>
                </a:lnTo>
                <a:lnTo>
                  <a:pt x="3758913" y="229093"/>
                </a:lnTo>
                <a:lnTo>
                  <a:pt x="3752747" y="247641"/>
                </a:lnTo>
                <a:lnTo>
                  <a:pt x="3747413" y="267347"/>
                </a:lnTo>
                <a:lnTo>
                  <a:pt x="3742634" y="287826"/>
                </a:lnTo>
                <a:lnTo>
                  <a:pt x="3729405" y="3508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165100"/>
            <a:ext cx="8966200" cy="33855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Warm-up: (REVIEW OF PREVIOUS LESSONS)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1.) If the domain of the function f(x) = 2x</a:t>
            </a:r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2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- 4x - 3 is [-3, 3], then what is the range?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	a.) [-5, 27]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	b.) [-3, 27]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	c.) [3, 27]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	d.) [5, 27]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2.) Solve the equation for x.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				3(5x - 1) = 8 - 2x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323642" y="484508"/>
            <a:ext cx="517544" cy="220232"/>
            <a:chOff x="7323642" y="484508"/>
            <a:chExt cx="517544" cy="220232"/>
          </a:xfrm>
        </p:grpSpPr>
        <p:sp>
          <p:nvSpPr>
            <p:cNvPr id="3" name="Freeform 2"/>
            <p:cNvSpPr/>
            <p:nvPr/>
          </p:nvSpPr>
          <p:spPr>
            <a:xfrm>
              <a:off x="7323642" y="550578"/>
              <a:ext cx="99105" cy="154162"/>
            </a:xfrm>
            <a:custGeom>
              <a:avLst/>
              <a:gdLst/>
              <a:ahLst/>
              <a:cxnLst/>
              <a:rect l="0" t="0" r="0" b="0"/>
              <a:pathLst>
                <a:path w="99105" h="154162">
                  <a:moveTo>
                    <a:pt x="0" y="0"/>
                  </a:moveTo>
                  <a:lnTo>
                    <a:pt x="11691" y="17536"/>
                  </a:lnTo>
                  <a:lnTo>
                    <a:pt x="17582" y="25149"/>
                  </a:lnTo>
                  <a:lnTo>
                    <a:pt x="23956" y="32672"/>
                  </a:lnTo>
                  <a:lnTo>
                    <a:pt x="30653" y="40134"/>
                  </a:lnTo>
                  <a:lnTo>
                    <a:pt x="36341" y="48779"/>
                  </a:lnTo>
                  <a:lnTo>
                    <a:pt x="41356" y="58213"/>
                  </a:lnTo>
                  <a:lnTo>
                    <a:pt x="45923" y="68172"/>
                  </a:lnTo>
                  <a:lnTo>
                    <a:pt x="51415" y="78483"/>
                  </a:lnTo>
                  <a:lnTo>
                    <a:pt x="57523" y="89027"/>
                  </a:lnTo>
                  <a:lnTo>
                    <a:pt x="70836" y="110531"/>
                  </a:lnTo>
                  <a:lnTo>
                    <a:pt x="99104" y="1541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356677" y="550578"/>
              <a:ext cx="88093" cy="143151"/>
            </a:xfrm>
            <a:custGeom>
              <a:avLst/>
              <a:gdLst/>
              <a:ahLst/>
              <a:cxnLst/>
              <a:rect l="0" t="0" r="0" b="0"/>
              <a:pathLst>
                <a:path w="88093" h="143151">
                  <a:moveTo>
                    <a:pt x="88092" y="0"/>
                  </a:moveTo>
                  <a:lnTo>
                    <a:pt x="76401" y="11691"/>
                  </a:lnTo>
                  <a:lnTo>
                    <a:pt x="71733" y="20029"/>
                  </a:lnTo>
                  <a:lnTo>
                    <a:pt x="67398" y="30481"/>
                  </a:lnTo>
                  <a:lnTo>
                    <a:pt x="63284" y="42344"/>
                  </a:lnTo>
                  <a:lnTo>
                    <a:pt x="58095" y="52699"/>
                  </a:lnTo>
                  <a:lnTo>
                    <a:pt x="52188" y="62050"/>
                  </a:lnTo>
                  <a:lnTo>
                    <a:pt x="45804" y="70731"/>
                  </a:lnTo>
                  <a:lnTo>
                    <a:pt x="40324" y="80188"/>
                  </a:lnTo>
                  <a:lnTo>
                    <a:pt x="35446" y="90164"/>
                  </a:lnTo>
                  <a:lnTo>
                    <a:pt x="30972" y="100485"/>
                  </a:lnTo>
                  <a:lnTo>
                    <a:pt x="25542" y="109812"/>
                  </a:lnTo>
                  <a:lnTo>
                    <a:pt x="19475" y="118478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709047" y="528554"/>
              <a:ext cx="110116" cy="154163"/>
            </a:xfrm>
            <a:custGeom>
              <a:avLst/>
              <a:gdLst/>
              <a:ahLst/>
              <a:cxnLst/>
              <a:rect l="0" t="0" r="0" b="0"/>
              <a:pathLst>
                <a:path w="110116" h="154163">
                  <a:moveTo>
                    <a:pt x="0" y="0"/>
                  </a:moveTo>
                  <a:lnTo>
                    <a:pt x="30653" y="45980"/>
                  </a:lnTo>
                  <a:lnTo>
                    <a:pt x="37564" y="55124"/>
                  </a:lnTo>
                  <a:lnTo>
                    <a:pt x="44619" y="63666"/>
                  </a:lnTo>
                  <a:lnTo>
                    <a:pt x="51769" y="71809"/>
                  </a:lnTo>
                  <a:lnTo>
                    <a:pt x="58982" y="79684"/>
                  </a:lnTo>
                  <a:lnTo>
                    <a:pt x="73523" y="94959"/>
                  </a:lnTo>
                  <a:lnTo>
                    <a:pt x="88142" y="109905"/>
                  </a:lnTo>
                  <a:lnTo>
                    <a:pt x="110115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720058" y="484508"/>
              <a:ext cx="121128" cy="165175"/>
            </a:xfrm>
            <a:custGeom>
              <a:avLst/>
              <a:gdLst/>
              <a:ahLst/>
              <a:cxnLst/>
              <a:rect l="0" t="0" r="0" b="0"/>
              <a:pathLst>
                <a:path w="121128" h="165175">
                  <a:moveTo>
                    <a:pt x="121127" y="0"/>
                  </a:moveTo>
                  <a:lnTo>
                    <a:pt x="69358" y="77654"/>
                  </a:lnTo>
                  <a:lnTo>
                    <a:pt x="60921" y="88475"/>
                  </a:lnTo>
                  <a:lnTo>
                    <a:pt x="51625" y="99359"/>
                  </a:lnTo>
                  <a:lnTo>
                    <a:pt x="32733" y="120017"/>
                  </a:lnTo>
                  <a:lnTo>
                    <a:pt x="24269" y="128952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92273" y="517543"/>
            <a:ext cx="456149" cy="341359"/>
            <a:chOff x="4892273" y="517543"/>
            <a:chExt cx="456149" cy="341359"/>
          </a:xfrm>
        </p:grpSpPr>
        <p:sp>
          <p:nvSpPr>
            <p:cNvPr id="8" name="Freeform 7"/>
            <p:cNvSpPr/>
            <p:nvPr/>
          </p:nvSpPr>
          <p:spPr>
            <a:xfrm>
              <a:off x="4892273" y="517543"/>
              <a:ext cx="74896" cy="286301"/>
            </a:xfrm>
            <a:custGeom>
              <a:avLst/>
              <a:gdLst/>
              <a:ahLst/>
              <a:cxnLst/>
              <a:rect l="0" t="0" r="0" b="0"/>
              <a:pathLst>
                <a:path w="74896" h="286301">
                  <a:moveTo>
                    <a:pt x="74895" y="0"/>
                  </a:moveTo>
                  <a:lnTo>
                    <a:pt x="69049" y="17537"/>
                  </a:lnTo>
                  <a:lnTo>
                    <a:pt x="64880" y="27597"/>
                  </a:lnTo>
                  <a:lnTo>
                    <a:pt x="59654" y="39197"/>
                  </a:lnTo>
                  <a:lnTo>
                    <a:pt x="53723" y="51825"/>
                  </a:lnTo>
                  <a:lnTo>
                    <a:pt x="48545" y="63914"/>
                  </a:lnTo>
                  <a:lnTo>
                    <a:pt x="43870" y="75644"/>
                  </a:lnTo>
                  <a:lnTo>
                    <a:pt x="35412" y="98465"/>
                  </a:lnTo>
                  <a:lnTo>
                    <a:pt x="20013" y="143024"/>
                  </a:lnTo>
                  <a:lnTo>
                    <a:pt x="16284" y="154078"/>
                  </a:lnTo>
                  <a:lnTo>
                    <a:pt x="12574" y="166341"/>
                  </a:lnTo>
                  <a:lnTo>
                    <a:pt x="5190" y="193017"/>
                  </a:lnTo>
                  <a:lnTo>
                    <a:pt x="2731" y="206982"/>
                  </a:lnTo>
                  <a:lnTo>
                    <a:pt x="1092" y="221187"/>
                  </a:lnTo>
                  <a:lnTo>
                    <a:pt x="0" y="235550"/>
                  </a:lnTo>
                  <a:lnTo>
                    <a:pt x="2942" y="247573"/>
                  </a:lnTo>
                  <a:lnTo>
                    <a:pt x="8573" y="258035"/>
                  </a:lnTo>
                  <a:lnTo>
                    <a:pt x="30848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55260" y="635886"/>
              <a:ext cx="170066" cy="223016"/>
            </a:xfrm>
            <a:custGeom>
              <a:avLst/>
              <a:gdLst/>
              <a:ahLst/>
              <a:cxnLst/>
              <a:rect l="0" t="0" r="0" b="0"/>
              <a:pathLst>
                <a:path w="170066" h="223016">
                  <a:moveTo>
                    <a:pt x="0" y="24807"/>
                  </a:moveTo>
                  <a:lnTo>
                    <a:pt x="11691" y="13116"/>
                  </a:lnTo>
                  <a:lnTo>
                    <a:pt x="18806" y="8448"/>
                  </a:lnTo>
                  <a:lnTo>
                    <a:pt x="27220" y="4113"/>
                  </a:lnTo>
                  <a:lnTo>
                    <a:pt x="36499" y="0"/>
                  </a:lnTo>
                  <a:lnTo>
                    <a:pt x="42685" y="3375"/>
                  </a:lnTo>
                  <a:lnTo>
                    <a:pt x="46809" y="11742"/>
                  </a:lnTo>
                  <a:lnTo>
                    <a:pt x="59274" y="63282"/>
                  </a:lnTo>
                  <a:lnTo>
                    <a:pt x="63986" y="74927"/>
                  </a:lnTo>
                  <a:lnTo>
                    <a:pt x="69575" y="85138"/>
                  </a:lnTo>
                  <a:lnTo>
                    <a:pt x="75748" y="94392"/>
                  </a:lnTo>
                  <a:lnTo>
                    <a:pt x="82310" y="98114"/>
                  </a:lnTo>
                  <a:lnTo>
                    <a:pt x="89132" y="98149"/>
                  </a:lnTo>
                  <a:lnTo>
                    <a:pt x="96127" y="95725"/>
                  </a:lnTo>
                  <a:lnTo>
                    <a:pt x="102013" y="90438"/>
                  </a:lnTo>
                  <a:lnTo>
                    <a:pt x="107161" y="83243"/>
                  </a:lnTo>
                  <a:lnTo>
                    <a:pt x="111817" y="74776"/>
                  </a:lnTo>
                  <a:lnTo>
                    <a:pt x="116144" y="65461"/>
                  </a:lnTo>
                  <a:lnTo>
                    <a:pt x="120252" y="55580"/>
                  </a:lnTo>
                  <a:lnTo>
                    <a:pt x="124214" y="45322"/>
                  </a:lnTo>
                  <a:lnTo>
                    <a:pt x="128079" y="43378"/>
                  </a:lnTo>
                  <a:lnTo>
                    <a:pt x="131879" y="46976"/>
                  </a:lnTo>
                  <a:lnTo>
                    <a:pt x="135637" y="54268"/>
                  </a:lnTo>
                  <a:lnTo>
                    <a:pt x="139365" y="64024"/>
                  </a:lnTo>
                  <a:lnTo>
                    <a:pt x="143074" y="75422"/>
                  </a:lnTo>
                  <a:lnTo>
                    <a:pt x="146770" y="87914"/>
                  </a:lnTo>
                  <a:lnTo>
                    <a:pt x="154139" y="114846"/>
                  </a:lnTo>
                  <a:lnTo>
                    <a:pt x="157817" y="128879"/>
                  </a:lnTo>
                  <a:lnTo>
                    <a:pt x="165167" y="154260"/>
                  </a:lnTo>
                  <a:lnTo>
                    <a:pt x="168840" y="166167"/>
                  </a:lnTo>
                  <a:lnTo>
                    <a:pt x="170065" y="177775"/>
                  </a:lnTo>
                  <a:lnTo>
                    <a:pt x="169658" y="189185"/>
                  </a:lnTo>
                  <a:lnTo>
                    <a:pt x="168163" y="200462"/>
                  </a:lnTo>
                  <a:lnTo>
                    <a:pt x="162273" y="207979"/>
                  </a:lnTo>
                  <a:lnTo>
                    <a:pt x="153452" y="212991"/>
                  </a:lnTo>
                  <a:lnTo>
                    <a:pt x="142677" y="216333"/>
                  </a:lnTo>
                  <a:lnTo>
                    <a:pt x="130600" y="218560"/>
                  </a:lnTo>
                  <a:lnTo>
                    <a:pt x="117654" y="220045"/>
                  </a:lnTo>
                  <a:lnTo>
                    <a:pt x="77081" y="223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20434" y="572601"/>
              <a:ext cx="127988" cy="253267"/>
            </a:xfrm>
            <a:custGeom>
              <a:avLst/>
              <a:gdLst/>
              <a:ahLst/>
              <a:cxnLst/>
              <a:rect l="0" t="0" r="0" b="0"/>
              <a:pathLst>
                <a:path w="127988" h="253267">
                  <a:moveTo>
                    <a:pt x="0" y="0"/>
                  </a:moveTo>
                  <a:lnTo>
                    <a:pt x="17537" y="5845"/>
                  </a:lnTo>
                  <a:lnTo>
                    <a:pt x="26373" y="10014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55123" y="27573"/>
                  </a:lnTo>
                  <a:lnTo>
                    <a:pt x="63666" y="34288"/>
                  </a:lnTo>
                  <a:lnTo>
                    <a:pt x="71808" y="41211"/>
                  </a:lnTo>
                  <a:lnTo>
                    <a:pt x="79683" y="50720"/>
                  </a:lnTo>
                  <a:lnTo>
                    <a:pt x="87380" y="61954"/>
                  </a:lnTo>
                  <a:lnTo>
                    <a:pt x="102458" y="86263"/>
                  </a:lnTo>
                  <a:lnTo>
                    <a:pt x="117316" y="109302"/>
                  </a:lnTo>
                  <a:lnTo>
                    <a:pt x="122256" y="121808"/>
                  </a:lnTo>
                  <a:lnTo>
                    <a:pt x="125551" y="135040"/>
                  </a:lnTo>
                  <a:lnTo>
                    <a:pt x="127746" y="148755"/>
                  </a:lnTo>
                  <a:lnTo>
                    <a:pt x="127987" y="164016"/>
                  </a:lnTo>
                  <a:lnTo>
                    <a:pt x="126924" y="180307"/>
                  </a:lnTo>
                  <a:lnTo>
                    <a:pt x="110115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65491" y="1453526"/>
            <a:ext cx="1314919" cy="343911"/>
            <a:chOff x="1465491" y="1453526"/>
            <a:chExt cx="1314919" cy="343911"/>
          </a:xfrm>
        </p:grpSpPr>
        <p:sp>
          <p:nvSpPr>
            <p:cNvPr id="12" name="Freeform 11"/>
            <p:cNvSpPr/>
            <p:nvPr/>
          </p:nvSpPr>
          <p:spPr>
            <a:xfrm>
              <a:off x="1465491" y="1453526"/>
              <a:ext cx="1002053" cy="11012"/>
            </a:xfrm>
            <a:custGeom>
              <a:avLst/>
              <a:gdLst/>
              <a:ahLst/>
              <a:cxnLst/>
              <a:rect l="0" t="0" r="0" b="0"/>
              <a:pathLst>
                <a:path w="1002053" h="11012">
                  <a:moveTo>
                    <a:pt x="0" y="0"/>
                  </a:moveTo>
                  <a:lnTo>
                    <a:pt x="176887" y="0"/>
                  </a:lnTo>
                  <a:lnTo>
                    <a:pt x="191335" y="1223"/>
                  </a:lnTo>
                  <a:lnTo>
                    <a:pt x="204638" y="3262"/>
                  </a:lnTo>
                  <a:lnTo>
                    <a:pt x="217177" y="5845"/>
                  </a:lnTo>
                  <a:lnTo>
                    <a:pt x="230430" y="7567"/>
                  </a:lnTo>
                  <a:lnTo>
                    <a:pt x="244160" y="8715"/>
                  </a:lnTo>
                  <a:lnTo>
                    <a:pt x="258207" y="9481"/>
                  </a:lnTo>
                  <a:lnTo>
                    <a:pt x="286865" y="10331"/>
                  </a:lnTo>
                  <a:lnTo>
                    <a:pt x="386159" y="10922"/>
                  </a:lnTo>
                  <a:lnTo>
                    <a:pt x="715464" y="11011"/>
                  </a:lnTo>
                  <a:lnTo>
                    <a:pt x="733913" y="9788"/>
                  </a:lnTo>
                  <a:lnTo>
                    <a:pt x="749882" y="7748"/>
                  </a:lnTo>
                  <a:lnTo>
                    <a:pt x="764199" y="5165"/>
                  </a:lnTo>
                  <a:lnTo>
                    <a:pt x="781085" y="3444"/>
                  </a:lnTo>
                  <a:lnTo>
                    <a:pt x="799683" y="2296"/>
                  </a:lnTo>
                  <a:lnTo>
                    <a:pt x="838700" y="1020"/>
                  </a:lnTo>
                  <a:lnTo>
                    <a:pt x="876433" y="453"/>
                  </a:lnTo>
                  <a:lnTo>
                    <a:pt x="893836" y="1525"/>
                  </a:lnTo>
                  <a:lnTo>
                    <a:pt x="910332" y="3464"/>
                  </a:lnTo>
                  <a:lnTo>
                    <a:pt x="926223" y="5980"/>
                  </a:lnTo>
                  <a:lnTo>
                    <a:pt x="941712" y="7657"/>
                  </a:lnTo>
                  <a:lnTo>
                    <a:pt x="956931" y="8775"/>
                  </a:lnTo>
                  <a:lnTo>
                    <a:pt x="1002052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51980" y="1640030"/>
              <a:ext cx="143401" cy="155126"/>
            </a:xfrm>
            <a:custGeom>
              <a:avLst/>
              <a:gdLst/>
              <a:ahLst/>
              <a:cxnLst/>
              <a:rect l="0" t="0" r="0" b="0"/>
              <a:pathLst>
                <a:path w="143401" h="155126">
                  <a:moveTo>
                    <a:pt x="6344" y="692"/>
                  </a:moveTo>
                  <a:lnTo>
                    <a:pt x="498" y="18229"/>
                  </a:lnTo>
                  <a:lnTo>
                    <a:pt x="0" y="27065"/>
                  </a:lnTo>
                  <a:lnTo>
                    <a:pt x="891" y="36627"/>
                  </a:lnTo>
                  <a:lnTo>
                    <a:pt x="2709" y="46672"/>
                  </a:lnTo>
                  <a:lnTo>
                    <a:pt x="6367" y="55815"/>
                  </a:lnTo>
                  <a:lnTo>
                    <a:pt x="11254" y="64358"/>
                  </a:lnTo>
                  <a:lnTo>
                    <a:pt x="16958" y="72500"/>
                  </a:lnTo>
                  <a:lnTo>
                    <a:pt x="26879" y="77928"/>
                  </a:lnTo>
                  <a:lnTo>
                    <a:pt x="39610" y="81547"/>
                  </a:lnTo>
                  <a:lnTo>
                    <a:pt x="54215" y="83960"/>
                  </a:lnTo>
                  <a:lnTo>
                    <a:pt x="65175" y="81897"/>
                  </a:lnTo>
                  <a:lnTo>
                    <a:pt x="73705" y="76852"/>
                  </a:lnTo>
                  <a:lnTo>
                    <a:pt x="80616" y="69818"/>
                  </a:lnTo>
                  <a:lnTo>
                    <a:pt x="86446" y="61458"/>
                  </a:lnTo>
                  <a:lnTo>
                    <a:pt x="91556" y="52214"/>
                  </a:lnTo>
                  <a:lnTo>
                    <a:pt x="96187" y="42381"/>
                  </a:lnTo>
                  <a:lnTo>
                    <a:pt x="99274" y="30932"/>
                  </a:lnTo>
                  <a:lnTo>
                    <a:pt x="101332" y="18405"/>
                  </a:lnTo>
                  <a:lnTo>
                    <a:pt x="102704" y="5160"/>
                  </a:lnTo>
                  <a:lnTo>
                    <a:pt x="104842" y="0"/>
                  </a:lnTo>
                  <a:lnTo>
                    <a:pt x="107491" y="231"/>
                  </a:lnTo>
                  <a:lnTo>
                    <a:pt x="110481" y="4055"/>
                  </a:lnTo>
                  <a:lnTo>
                    <a:pt x="113697" y="10275"/>
                  </a:lnTo>
                  <a:lnTo>
                    <a:pt x="117065" y="18092"/>
                  </a:lnTo>
                  <a:lnTo>
                    <a:pt x="120533" y="26974"/>
                  </a:lnTo>
                  <a:lnTo>
                    <a:pt x="127650" y="46631"/>
                  </a:lnTo>
                  <a:lnTo>
                    <a:pt x="142188" y="89159"/>
                  </a:lnTo>
                  <a:lnTo>
                    <a:pt x="143400" y="100045"/>
                  </a:lnTo>
                  <a:lnTo>
                    <a:pt x="142984" y="110974"/>
                  </a:lnTo>
                  <a:lnTo>
                    <a:pt x="141484" y="121930"/>
                  </a:lnTo>
                  <a:lnTo>
                    <a:pt x="138036" y="131681"/>
                  </a:lnTo>
                  <a:lnTo>
                    <a:pt x="133291" y="140629"/>
                  </a:lnTo>
                  <a:lnTo>
                    <a:pt x="127681" y="149041"/>
                  </a:lnTo>
                  <a:lnTo>
                    <a:pt x="120270" y="153426"/>
                  </a:lnTo>
                  <a:lnTo>
                    <a:pt x="111659" y="155125"/>
                  </a:lnTo>
                  <a:lnTo>
                    <a:pt x="102247" y="155035"/>
                  </a:lnTo>
                  <a:lnTo>
                    <a:pt x="92303" y="153751"/>
                  </a:lnTo>
                  <a:lnTo>
                    <a:pt x="82002" y="151672"/>
                  </a:lnTo>
                  <a:lnTo>
                    <a:pt x="50390" y="1438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10694" y="1640722"/>
              <a:ext cx="169716" cy="156715"/>
            </a:xfrm>
            <a:custGeom>
              <a:avLst/>
              <a:gdLst/>
              <a:ahLst/>
              <a:cxnLst/>
              <a:rect l="0" t="0" r="0" b="0"/>
              <a:pathLst>
                <a:path w="169716" h="156715">
                  <a:moveTo>
                    <a:pt x="0" y="0"/>
                  </a:moveTo>
                  <a:lnTo>
                    <a:pt x="0" y="23383"/>
                  </a:lnTo>
                  <a:lnTo>
                    <a:pt x="2447" y="33941"/>
                  </a:lnTo>
                  <a:lnTo>
                    <a:pt x="6525" y="44651"/>
                  </a:lnTo>
                  <a:lnTo>
                    <a:pt x="11691" y="55461"/>
                  </a:lnTo>
                  <a:lnTo>
                    <a:pt x="20029" y="65114"/>
                  </a:lnTo>
                  <a:lnTo>
                    <a:pt x="30482" y="73997"/>
                  </a:lnTo>
                  <a:lnTo>
                    <a:pt x="42344" y="82366"/>
                  </a:lnTo>
                  <a:lnTo>
                    <a:pt x="53923" y="85498"/>
                  </a:lnTo>
                  <a:lnTo>
                    <a:pt x="65313" y="85140"/>
                  </a:lnTo>
                  <a:lnTo>
                    <a:pt x="76577" y="82454"/>
                  </a:lnTo>
                  <a:lnTo>
                    <a:pt x="86533" y="78216"/>
                  </a:lnTo>
                  <a:lnTo>
                    <a:pt x="95617" y="72943"/>
                  </a:lnTo>
                  <a:lnTo>
                    <a:pt x="104120" y="66982"/>
                  </a:lnTo>
                  <a:lnTo>
                    <a:pt x="111013" y="59337"/>
                  </a:lnTo>
                  <a:lnTo>
                    <a:pt x="116831" y="50569"/>
                  </a:lnTo>
                  <a:lnTo>
                    <a:pt x="121934" y="41054"/>
                  </a:lnTo>
                  <a:lnTo>
                    <a:pt x="127782" y="37157"/>
                  </a:lnTo>
                  <a:lnTo>
                    <a:pt x="134128" y="37007"/>
                  </a:lnTo>
                  <a:lnTo>
                    <a:pt x="140806" y="39353"/>
                  </a:lnTo>
                  <a:lnTo>
                    <a:pt x="146481" y="45812"/>
                  </a:lnTo>
                  <a:lnTo>
                    <a:pt x="151488" y="55011"/>
                  </a:lnTo>
                  <a:lnTo>
                    <a:pt x="156050" y="66038"/>
                  </a:lnTo>
                  <a:lnTo>
                    <a:pt x="160315" y="77060"/>
                  </a:lnTo>
                  <a:lnTo>
                    <a:pt x="168316" y="99095"/>
                  </a:lnTo>
                  <a:lnTo>
                    <a:pt x="169715" y="110110"/>
                  </a:lnTo>
                  <a:lnTo>
                    <a:pt x="169425" y="121123"/>
                  </a:lnTo>
                  <a:lnTo>
                    <a:pt x="168008" y="132136"/>
                  </a:lnTo>
                  <a:lnTo>
                    <a:pt x="163392" y="140702"/>
                  </a:lnTo>
                  <a:lnTo>
                    <a:pt x="156645" y="147635"/>
                  </a:lnTo>
                  <a:lnTo>
                    <a:pt x="148476" y="153481"/>
                  </a:lnTo>
                  <a:lnTo>
                    <a:pt x="139360" y="156155"/>
                  </a:lnTo>
                  <a:lnTo>
                    <a:pt x="129612" y="156714"/>
                  </a:lnTo>
                  <a:lnTo>
                    <a:pt x="119442" y="155864"/>
                  </a:lnTo>
                  <a:lnTo>
                    <a:pt x="107769" y="154073"/>
                  </a:lnTo>
                  <a:lnTo>
                    <a:pt x="95092" y="151655"/>
                  </a:lnTo>
                  <a:lnTo>
                    <a:pt x="33034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592912" y="4459682"/>
            <a:ext cx="87956" cy="2984134"/>
          </a:xfrm>
          <a:custGeom>
            <a:avLst/>
            <a:gdLst/>
            <a:ahLst/>
            <a:cxnLst/>
            <a:rect l="0" t="0" r="0" b="0"/>
            <a:pathLst>
              <a:path w="87956" h="2984134">
                <a:moveTo>
                  <a:pt x="76944" y="0"/>
                </a:moveTo>
                <a:lnTo>
                  <a:pt x="76944" y="565247"/>
                </a:lnTo>
                <a:lnTo>
                  <a:pt x="78167" y="579933"/>
                </a:lnTo>
                <a:lnTo>
                  <a:pt x="80206" y="594618"/>
                </a:lnTo>
                <a:lnTo>
                  <a:pt x="82789" y="609302"/>
                </a:lnTo>
                <a:lnTo>
                  <a:pt x="84511" y="625209"/>
                </a:lnTo>
                <a:lnTo>
                  <a:pt x="86935" y="675601"/>
                </a:lnTo>
                <a:lnTo>
                  <a:pt x="87866" y="766836"/>
                </a:lnTo>
                <a:lnTo>
                  <a:pt x="87955" y="1060780"/>
                </a:lnTo>
                <a:lnTo>
                  <a:pt x="86732" y="1074239"/>
                </a:lnTo>
                <a:lnTo>
                  <a:pt x="84692" y="1086882"/>
                </a:lnTo>
                <a:lnTo>
                  <a:pt x="82110" y="1098981"/>
                </a:lnTo>
                <a:lnTo>
                  <a:pt x="80388" y="1111941"/>
                </a:lnTo>
                <a:lnTo>
                  <a:pt x="77964" y="1153564"/>
                </a:lnTo>
                <a:lnTo>
                  <a:pt x="75810" y="1239501"/>
                </a:lnTo>
                <a:lnTo>
                  <a:pt x="73741" y="1252115"/>
                </a:lnTo>
                <a:lnTo>
                  <a:pt x="71138" y="1264194"/>
                </a:lnTo>
                <a:lnTo>
                  <a:pt x="69403" y="1277141"/>
                </a:lnTo>
                <a:lnTo>
                  <a:pt x="66960" y="1318745"/>
                </a:lnTo>
                <a:lnTo>
                  <a:pt x="66023" y="1405899"/>
                </a:lnTo>
                <a:lnTo>
                  <a:pt x="64735" y="1448658"/>
                </a:lnTo>
                <a:lnTo>
                  <a:pt x="62687" y="1461292"/>
                </a:lnTo>
                <a:lnTo>
                  <a:pt x="60098" y="1473385"/>
                </a:lnTo>
                <a:lnTo>
                  <a:pt x="58373" y="1486341"/>
                </a:lnTo>
                <a:lnTo>
                  <a:pt x="55943" y="1527959"/>
                </a:lnTo>
                <a:lnTo>
                  <a:pt x="54000" y="1574956"/>
                </a:lnTo>
                <a:lnTo>
                  <a:pt x="51860" y="1595654"/>
                </a:lnTo>
                <a:lnTo>
                  <a:pt x="49210" y="1618018"/>
                </a:lnTo>
                <a:lnTo>
                  <a:pt x="47443" y="1637821"/>
                </a:lnTo>
                <a:lnTo>
                  <a:pt x="44956" y="1689075"/>
                </a:lnTo>
                <a:lnTo>
                  <a:pt x="44116" y="1760027"/>
                </a:lnTo>
                <a:lnTo>
                  <a:pt x="42777" y="1802639"/>
                </a:lnTo>
                <a:lnTo>
                  <a:pt x="40707" y="1820854"/>
                </a:lnTo>
                <a:lnTo>
                  <a:pt x="38104" y="1837890"/>
                </a:lnTo>
                <a:lnTo>
                  <a:pt x="36368" y="1854143"/>
                </a:lnTo>
                <a:lnTo>
                  <a:pt x="33926" y="1900399"/>
                </a:lnTo>
                <a:lnTo>
                  <a:pt x="31979" y="1948770"/>
                </a:lnTo>
                <a:lnTo>
                  <a:pt x="29838" y="1969661"/>
                </a:lnTo>
                <a:lnTo>
                  <a:pt x="27187" y="1992154"/>
                </a:lnTo>
                <a:lnTo>
                  <a:pt x="25420" y="2015713"/>
                </a:lnTo>
                <a:lnTo>
                  <a:pt x="22933" y="2088567"/>
                </a:lnTo>
                <a:lnTo>
                  <a:pt x="21927" y="2255123"/>
                </a:lnTo>
                <a:lnTo>
                  <a:pt x="20671" y="2326213"/>
                </a:lnTo>
                <a:lnTo>
                  <a:pt x="18628" y="2339970"/>
                </a:lnTo>
                <a:lnTo>
                  <a:pt x="16044" y="2352813"/>
                </a:lnTo>
                <a:lnTo>
                  <a:pt x="14321" y="2369939"/>
                </a:lnTo>
                <a:lnTo>
                  <a:pt x="11896" y="2433738"/>
                </a:lnTo>
                <a:lnTo>
                  <a:pt x="9953" y="2496008"/>
                </a:lnTo>
                <a:lnTo>
                  <a:pt x="7813" y="2511895"/>
                </a:lnTo>
                <a:lnTo>
                  <a:pt x="5163" y="2526158"/>
                </a:lnTo>
                <a:lnTo>
                  <a:pt x="3396" y="2544230"/>
                </a:lnTo>
                <a:lnTo>
                  <a:pt x="909" y="2609362"/>
                </a:lnTo>
                <a:lnTo>
                  <a:pt x="0" y="2713959"/>
                </a:lnTo>
                <a:lnTo>
                  <a:pt x="1178" y="2730607"/>
                </a:lnTo>
                <a:lnTo>
                  <a:pt x="3187" y="2745375"/>
                </a:lnTo>
                <a:lnTo>
                  <a:pt x="5749" y="2758892"/>
                </a:lnTo>
                <a:lnTo>
                  <a:pt x="7457" y="2774021"/>
                </a:lnTo>
                <a:lnTo>
                  <a:pt x="10200" y="2845519"/>
                </a:lnTo>
                <a:lnTo>
                  <a:pt x="11798" y="2883374"/>
                </a:lnTo>
                <a:lnTo>
                  <a:pt x="13937" y="2898608"/>
                </a:lnTo>
                <a:lnTo>
                  <a:pt x="16587" y="2912434"/>
                </a:lnTo>
                <a:lnTo>
                  <a:pt x="18353" y="2926546"/>
                </a:lnTo>
                <a:lnTo>
                  <a:pt x="19531" y="2940848"/>
                </a:lnTo>
                <a:lnTo>
                  <a:pt x="21886" y="298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306474" y="1193916"/>
            <a:ext cx="4268025" cy="380738"/>
            <a:chOff x="4306474" y="1193916"/>
            <a:chExt cx="4268025" cy="380738"/>
          </a:xfrm>
        </p:grpSpPr>
        <p:sp>
          <p:nvSpPr>
            <p:cNvPr id="17" name="Freeform 16"/>
            <p:cNvSpPr/>
            <p:nvPr/>
          </p:nvSpPr>
          <p:spPr>
            <a:xfrm>
              <a:off x="4357010" y="1277341"/>
              <a:ext cx="103627" cy="286301"/>
            </a:xfrm>
            <a:custGeom>
              <a:avLst/>
              <a:gdLst/>
              <a:ahLst/>
              <a:cxnLst/>
              <a:rect l="0" t="0" r="0" b="0"/>
              <a:pathLst>
                <a:path w="103627" h="286301">
                  <a:moveTo>
                    <a:pt x="103626" y="0"/>
                  </a:moveTo>
                  <a:lnTo>
                    <a:pt x="80243" y="0"/>
                  </a:lnTo>
                  <a:lnTo>
                    <a:pt x="69685" y="1223"/>
                  </a:lnTo>
                  <a:lnTo>
                    <a:pt x="58976" y="3262"/>
                  </a:lnTo>
                  <a:lnTo>
                    <a:pt x="48166" y="5845"/>
                  </a:lnTo>
                  <a:lnTo>
                    <a:pt x="37288" y="10014"/>
                  </a:lnTo>
                  <a:lnTo>
                    <a:pt x="26366" y="15240"/>
                  </a:lnTo>
                  <a:lnTo>
                    <a:pt x="15414" y="21172"/>
                  </a:lnTo>
                  <a:lnTo>
                    <a:pt x="8113" y="30020"/>
                  </a:lnTo>
                  <a:lnTo>
                    <a:pt x="3245" y="40813"/>
                  </a:lnTo>
                  <a:lnTo>
                    <a:pt x="0" y="52902"/>
                  </a:lnTo>
                  <a:lnTo>
                    <a:pt x="284" y="64632"/>
                  </a:lnTo>
                  <a:lnTo>
                    <a:pt x="2920" y="76123"/>
                  </a:lnTo>
                  <a:lnTo>
                    <a:pt x="7125" y="87453"/>
                  </a:lnTo>
                  <a:lnTo>
                    <a:pt x="11151" y="99901"/>
                  </a:lnTo>
                  <a:lnTo>
                    <a:pt x="15059" y="113094"/>
                  </a:lnTo>
                  <a:lnTo>
                    <a:pt x="18888" y="126783"/>
                  </a:lnTo>
                  <a:lnTo>
                    <a:pt x="26404" y="151781"/>
                  </a:lnTo>
                  <a:lnTo>
                    <a:pt x="30122" y="163586"/>
                  </a:lnTo>
                  <a:lnTo>
                    <a:pt x="35047" y="176350"/>
                  </a:lnTo>
                  <a:lnTo>
                    <a:pt x="40778" y="189754"/>
                  </a:lnTo>
                  <a:lnTo>
                    <a:pt x="47045" y="203583"/>
                  </a:lnTo>
                  <a:lnTo>
                    <a:pt x="50000" y="217697"/>
                  </a:lnTo>
                  <a:lnTo>
                    <a:pt x="50746" y="232000"/>
                  </a:lnTo>
                  <a:lnTo>
                    <a:pt x="37557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06474" y="1442514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37489" y="1288352"/>
              <a:ext cx="43379" cy="286302"/>
            </a:xfrm>
            <a:custGeom>
              <a:avLst/>
              <a:gdLst/>
              <a:ahLst/>
              <a:cxnLst/>
              <a:rect l="0" t="0" r="0" b="0"/>
              <a:pathLst>
                <a:path w="43379" h="286302">
                  <a:moveTo>
                    <a:pt x="43378" y="0"/>
                  </a:moveTo>
                  <a:lnTo>
                    <a:pt x="31687" y="17537"/>
                  </a:lnTo>
                  <a:lnTo>
                    <a:pt x="27020" y="27597"/>
                  </a:lnTo>
                  <a:lnTo>
                    <a:pt x="22684" y="39198"/>
                  </a:lnTo>
                  <a:lnTo>
                    <a:pt x="18571" y="51825"/>
                  </a:lnTo>
                  <a:lnTo>
                    <a:pt x="14605" y="65138"/>
                  </a:lnTo>
                  <a:lnTo>
                    <a:pt x="6936" y="92980"/>
                  </a:lnTo>
                  <a:lnTo>
                    <a:pt x="4401" y="107257"/>
                  </a:lnTo>
                  <a:lnTo>
                    <a:pt x="2711" y="121668"/>
                  </a:lnTo>
                  <a:lnTo>
                    <a:pt x="1585" y="136170"/>
                  </a:lnTo>
                  <a:lnTo>
                    <a:pt x="834" y="150732"/>
                  </a:lnTo>
                  <a:lnTo>
                    <a:pt x="0" y="179963"/>
                  </a:lnTo>
                  <a:lnTo>
                    <a:pt x="1001" y="193386"/>
                  </a:lnTo>
                  <a:lnTo>
                    <a:pt x="2892" y="206005"/>
                  </a:lnTo>
                  <a:lnTo>
                    <a:pt x="5376" y="218088"/>
                  </a:lnTo>
                  <a:lnTo>
                    <a:pt x="8255" y="229814"/>
                  </a:lnTo>
                  <a:lnTo>
                    <a:pt x="11398" y="241302"/>
                  </a:lnTo>
                  <a:lnTo>
                    <a:pt x="43378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757948" y="1431502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45145" y="1332966"/>
              <a:ext cx="118012" cy="186630"/>
            </a:xfrm>
            <a:custGeom>
              <a:avLst/>
              <a:gdLst/>
              <a:ahLst/>
              <a:cxnLst/>
              <a:rect l="0" t="0" r="0" b="0"/>
              <a:pathLst>
                <a:path w="118012" h="186630">
                  <a:moveTo>
                    <a:pt x="0" y="21455"/>
                  </a:moveTo>
                  <a:lnTo>
                    <a:pt x="17537" y="15610"/>
                  </a:lnTo>
                  <a:lnTo>
                    <a:pt x="26373" y="11441"/>
                  </a:lnTo>
                  <a:lnTo>
                    <a:pt x="35935" y="6215"/>
                  </a:lnTo>
                  <a:lnTo>
                    <a:pt x="45979" y="283"/>
                  </a:lnTo>
                  <a:lnTo>
                    <a:pt x="53899" y="0"/>
                  </a:lnTo>
                  <a:lnTo>
                    <a:pt x="60403" y="3481"/>
                  </a:lnTo>
                  <a:lnTo>
                    <a:pt x="65962" y="9472"/>
                  </a:lnTo>
                  <a:lnTo>
                    <a:pt x="68445" y="17137"/>
                  </a:lnTo>
                  <a:lnTo>
                    <a:pt x="68876" y="25918"/>
                  </a:lnTo>
                  <a:lnTo>
                    <a:pt x="67941" y="35442"/>
                  </a:lnTo>
                  <a:lnTo>
                    <a:pt x="66093" y="45462"/>
                  </a:lnTo>
                  <a:lnTo>
                    <a:pt x="63638" y="55812"/>
                  </a:lnTo>
                  <a:lnTo>
                    <a:pt x="60778" y="66383"/>
                  </a:lnTo>
                  <a:lnTo>
                    <a:pt x="61318" y="70983"/>
                  </a:lnTo>
                  <a:lnTo>
                    <a:pt x="64125" y="71603"/>
                  </a:lnTo>
                  <a:lnTo>
                    <a:pt x="68444" y="69569"/>
                  </a:lnTo>
                  <a:lnTo>
                    <a:pt x="74993" y="69437"/>
                  </a:lnTo>
                  <a:lnTo>
                    <a:pt x="83030" y="70572"/>
                  </a:lnTo>
                  <a:lnTo>
                    <a:pt x="92058" y="72553"/>
                  </a:lnTo>
                  <a:lnTo>
                    <a:pt x="99301" y="77543"/>
                  </a:lnTo>
                  <a:lnTo>
                    <a:pt x="105353" y="84541"/>
                  </a:lnTo>
                  <a:lnTo>
                    <a:pt x="110611" y="92877"/>
                  </a:lnTo>
                  <a:lnTo>
                    <a:pt x="114116" y="103328"/>
                  </a:lnTo>
                  <a:lnTo>
                    <a:pt x="116453" y="115189"/>
                  </a:lnTo>
                  <a:lnTo>
                    <a:pt x="118011" y="127991"/>
                  </a:lnTo>
                  <a:lnTo>
                    <a:pt x="116603" y="138972"/>
                  </a:lnTo>
                  <a:lnTo>
                    <a:pt x="113217" y="148740"/>
                  </a:lnTo>
                  <a:lnTo>
                    <a:pt x="108512" y="157699"/>
                  </a:lnTo>
                  <a:lnTo>
                    <a:pt x="101706" y="164896"/>
                  </a:lnTo>
                  <a:lnTo>
                    <a:pt x="93497" y="170917"/>
                  </a:lnTo>
                  <a:lnTo>
                    <a:pt x="66069" y="18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99306" y="1288352"/>
              <a:ext cx="118885" cy="286302"/>
            </a:xfrm>
            <a:custGeom>
              <a:avLst/>
              <a:gdLst/>
              <a:ahLst/>
              <a:cxnLst/>
              <a:rect l="0" t="0" r="0" b="0"/>
              <a:pathLst>
                <a:path w="118885" h="286302">
                  <a:moveTo>
                    <a:pt x="0" y="0"/>
                  </a:moveTo>
                  <a:lnTo>
                    <a:pt x="17537" y="5846"/>
                  </a:lnTo>
                  <a:lnTo>
                    <a:pt x="26374" y="11238"/>
                  </a:lnTo>
                  <a:lnTo>
                    <a:pt x="35935" y="18504"/>
                  </a:lnTo>
                  <a:lnTo>
                    <a:pt x="45981" y="27018"/>
                  </a:lnTo>
                  <a:lnTo>
                    <a:pt x="55124" y="36365"/>
                  </a:lnTo>
                  <a:lnTo>
                    <a:pt x="63667" y="46266"/>
                  </a:lnTo>
                  <a:lnTo>
                    <a:pt x="71809" y="56538"/>
                  </a:lnTo>
                  <a:lnTo>
                    <a:pt x="78460" y="68280"/>
                  </a:lnTo>
                  <a:lnTo>
                    <a:pt x="84118" y="81002"/>
                  </a:lnTo>
                  <a:lnTo>
                    <a:pt x="89114" y="94377"/>
                  </a:lnTo>
                  <a:lnTo>
                    <a:pt x="93668" y="108188"/>
                  </a:lnTo>
                  <a:lnTo>
                    <a:pt x="97927" y="122289"/>
                  </a:lnTo>
                  <a:lnTo>
                    <a:pt x="105922" y="151008"/>
                  </a:lnTo>
                  <a:lnTo>
                    <a:pt x="113554" y="180085"/>
                  </a:lnTo>
                  <a:lnTo>
                    <a:pt x="116079" y="194691"/>
                  </a:lnTo>
                  <a:lnTo>
                    <a:pt x="117761" y="209322"/>
                  </a:lnTo>
                  <a:lnTo>
                    <a:pt x="118884" y="223970"/>
                  </a:lnTo>
                  <a:lnTo>
                    <a:pt x="118408" y="237406"/>
                  </a:lnTo>
                  <a:lnTo>
                    <a:pt x="116867" y="250034"/>
                  </a:lnTo>
                  <a:lnTo>
                    <a:pt x="99104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374595" y="1387456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51826" y="3061"/>
                  </a:lnTo>
                  <a:lnTo>
                    <a:pt x="65138" y="2041"/>
                  </a:lnTo>
                  <a:lnTo>
                    <a:pt x="78907" y="1361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29653" y="1475549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11011"/>
                  </a:moveTo>
                  <a:lnTo>
                    <a:pt x="17537" y="5166"/>
                  </a:lnTo>
                  <a:lnTo>
                    <a:pt x="27598" y="3444"/>
                  </a:lnTo>
                  <a:lnTo>
                    <a:pt x="39198" y="2296"/>
                  </a:lnTo>
                  <a:lnTo>
                    <a:pt x="51825" y="1530"/>
                  </a:lnTo>
                  <a:lnTo>
                    <a:pt x="78907" y="680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15058" y="1275281"/>
              <a:ext cx="121128" cy="200269"/>
            </a:xfrm>
            <a:custGeom>
              <a:avLst/>
              <a:gdLst/>
              <a:ahLst/>
              <a:cxnLst/>
              <a:rect l="0" t="0" r="0" b="0"/>
              <a:pathLst>
                <a:path w="121128" h="200269">
                  <a:moveTo>
                    <a:pt x="0" y="35094"/>
                  </a:moveTo>
                  <a:lnTo>
                    <a:pt x="5846" y="17557"/>
                  </a:lnTo>
                  <a:lnTo>
                    <a:pt x="12462" y="11168"/>
                  </a:lnTo>
                  <a:lnTo>
                    <a:pt x="21766" y="5685"/>
                  </a:lnTo>
                  <a:lnTo>
                    <a:pt x="32864" y="806"/>
                  </a:lnTo>
                  <a:lnTo>
                    <a:pt x="43932" y="0"/>
                  </a:lnTo>
                  <a:lnTo>
                    <a:pt x="54982" y="1910"/>
                  </a:lnTo>
                  <a:lnTo>
                    <a:pt x="66019" y="5631"/>
                  </a:lnTo>
                  <a:lnTo>
                    <a:pt x="75824" y="11781"/>
                  </a:lnTo>
                  <a:lnTo>
                    <a:pt x="84807" y="19552"/>
                  </a:lnTo>
                  <a:lnTo>
                    <a:pt x="93244" y="28403"/>
                  </a:lnTo>
                  <a:lnTo>
                    <a:pt x="98868" y="39198"/>
                  </a:lnTo>
                  <a:lnTo>
                    <a:pt x="102617" y="51289"/>
                  </a:lnTo>
                  <a:lnTo>
                    <a:pt x="105117" y="64243"/>
                  </a:lnTo>
                  <a:lnTo>
                    <a:pt x="105560" y="77774"/>
                  </a:lnTo>
                  <a:lnTo>
                    <a:pt x="104631" y="91688"/>
                  </a:lnTo>
                  <a:lnTo>
                    <a:pt x="102789" y="105858"/>
                  </a:lnTo>
                  <a:lnTo>
                    <a:pt x="97890" y="118975"/>
                  </a:lnTo>
                  <a:lnTo>
                    <a:pt x="90953" y="131391"/>
                  </a:lnTo>
                  <a:lnTo>
                    <a:pt x="82659" y="143338"/>
                  </a:lnTo>
                  <a:lnTo>
                    <a:pt x="74682" y="153750"/>
                  </a:lnTo>
                  <a:lnTo>
                    <a:pt x="66917" y="163138"/>
                  </a:lnTo>
                  <a:lnTo>
                    <a:pt x="59293" y="171844"/>
                  </a:lnTo>
                  <a:lnTo>
                    <a:pt x="50540" y="178872"/>
                  </a:lnTo>
                  <a:lnTo>
                    <a:pt x="41035" y="184780"/>
                  </a:lnTo>
                  <a:lnTo>
                    <a:pt x="31027" y="189943"/>
                  </a:lnTo>
                  <a:lnTo>
                    <a:pt x="23132" y="189714"/>
                  </a:lnTo>
                  <a:lnTo>
                    <a:pt x="16645" y="185891"/>
                  </a:lnTo>
                  <a:lnTo>
                    <a:pt x="11097" y="179672"/>
                  </a:lnTo>
                  <a:lnTo>
                    <a:pt x="9845" y="171855"/>
                  </a:lnTo>
                  <a:lnTo>
                    <a:pt x="11457" y="162973"/>
                  </a:lnTo>
                  <a:lnTo>
                    <a:pt x="14979" y="153382"/>
                  </a:lnTo>
                  <a:lnTo>
                    <a:pt x="19774" y="144540"/>
                  </a:lnTo>
                  <a:lnTo>
                    <a:pt x="25418" y="136199"/>
                  </a:lnTo>
                  <a:lnTo>
                    <a:pt x="31628" y="128191"/>
                  </a:lnTo>
                  <a:lnTo>
                    <a:pt x="40661" y="124076"/>
                  </a:lnTo>
                  <a:lnTo>
                    <a:pt x="51577" y="122556"/>
                  </a:lnTo>
                  <a:lnTo>
                    <a:pt x="63749" y="122766"/>
                  </a:lnTo>
                  <a:lnTo>
                    <a:pt x="74311" y="126577"/>
                  </a:lnTo>
                  <a:lnTo>
                    <a:pt x="83798" y="132788"/>
                  </a:lnTo>
                  <a:lnTo>
                    <a:pt x="92571" y="140599"/>
                  </a:lnTo>
                  <a:lnTo>
                    <a:pt x="99643" y="149477"/>
                  </a:lnTo>
                  <a:lnTo>
                    <a:pt x="105580" y="159066"/>
                  </a:lnTo>
                  <a:lnTo>
                    <a:pt x="121127" y="200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14488" y="1233294"/>
              <a:ext cx="74964" cy="264279"/>
            </a:xfrm>
            <a:custGeom>
              <a:avLst/>
              <a:gdLst/>
              <a:ahLst/>
              <a:cxnLst/>
              <a:rect l="0" t="0" r="0" b="0"/>
              <a:pathLst>
                <a:path w="74964" h="264279">
                  <a:moveTo>
                    <a:pt x="30917" y="0"/>
                  </a:moveTo>
                  <a:lnTo>
                    <a:pt x="15590" y="61307"/>
                  </a:lnTo>
                  <a:lnTo>
                    <a:pt x="8607" y="92501"/>
                  </a:lnTo>
                  <a:lnTo>
                    <a:pt x="5032" y="109384"/>
                  </a:lnTo>
                  <a:lnTo>
                    <a:pt x="2649" y="125534"/>
                  </a:lnTo>
                  <a:lnTo>
                    <a:pt x="1060" y="141194"/>
                  </a:lnTo>
                  <a:lnTo>
                    <a:pt x="0" y="156528"/>
                  </a:lnTo>
                  <a:lnTo>
                    <a:pt x="518" y="171645"/>
                  </a:lnTo>
                  <a:lnTo>
                    <a:pt x="2086" y="186617"/>
                  </a:lnTo>
                  <a:lnTo>
                    <a:pt x="4355" y="201493"/>
                  </a:lnTo>
                  <a:lnTo>
                    <a:pt x="8315" y="213856"/>
                  </a:lnTo>
                  <a:lnTo>
                    <a:pt x="13402" y="224546"/>
                  </a:lnTo>
                  <a:lnTo>
                    <a:pt x="19240" y="234119"/>
                  </a:lnTo>
                  <a:lnTo>
                    <a:pt x="26803" y="241725"/>
                  </a:lnTo>
                  <a:lnTo>
                    <a:pt x="35516" y="248019"/>
                  </a:lnTo>
                  <a:lnTo>
                    <a:pt x="74963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255520" y="1354421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98671" y="1296207"/>
              <a:ext cx="99344" cy="168331"/>
            </a:xfrm>
            <a:custGeom>
              <a:avLst/>
              <a:gdLst/>
              <a:ahLst/>
              <a:cxnLst/>
              <a:rect l="0" t="0" r="0" b="0"/>
              <a:pathLst>
                <a:path w="99344" h="168331">
                  <a:moveTo>
                    <a:pt x="0" y="14168"/>
                  </a:moveTo>
                  <a:lnTo>
                    <a:pt x="17537" y="2477"/>
                  </a:lnTo>
                  <a:lnTo>
                    <a:pt x="27597" y="256"/>
                  </a:lnTo>
                  <a:lnTo>
                    <a:pt x="39198" y="0"/>
                  </a:lnTo>
                  <a:lnTo>
                    <a:pt x="51825" y="1052"/>
                  </a:lnTo>
                  <a:lnTo>
                    <a:pt x="60244" y="6648"/>
                  </a:lnTo>
                  <a:lnTo>
                    <a:pt x="65856" y="15272"/>
                  </a:lnTo>
                  <a:lnTo>
                    <a:pt x="69598" y="25916"/>
                  </a:lnTo>
                  <a:lnTo>
                    <a:pt x="69645" y="35458"/>
                  </a:lnTo>
                  <a:lnTo>
                    <a:pt x="67230" y="44267"/>
                  </a:lnTo>
                  <a:lnTo>
                    <a:pt x="63172" y="52587"/>
                  </a:lnTo>
                  <a:lnTo>
                    <a:pt x="56797" y="59357"/>
                  </a:lnTo>
                  <a:lnTo>
                    <a:pt x="48876" y="65094"/>
                  </a:lnTo>
                  <a:lnTo>
                    <a:pt x="39925" y="70142"/>
                  </a:lnTo>
                  <a:lnTo>
                    <a:pt x="36404" y="71060"/>
                  </a:lnTo>
                  <a:lnTo>
                    <a:pt x="36504" y="69225"/>
                  </a:lnTo>
                  <a:lnTo>
                    <a:pt x="39018" y="65555"/>
                  </a:lnTo>
                  <a:lnTo>
                    <a:pt x="45588" y="64332"/>
                  </a:lnTo>
                  <a:lnTo>
                    <a:pt x="54862" y="64740"/>
                  </a:lnTo>
                  <a:lnTo>
                    <a:pt x="65939" y="66235"/>
                  </a:lnTo>
                  <a:lnTo>
                    <a:pt x="75770" y="69679"/>
                  </a:lnTo>
                  <a:lnTo>
                    <a:pt x="84772" y="74422"/>
                  </a:lnTo>
                  <a:lnTo>
                    <a:pt x="93219" y="80031"/>
                  </a:lnTo>
                  <a:lnTo>
                    <a:pt x="97628" y="88664"/>
                  </a:lnTo>
                  <a:lnTo>
                    <a:pt x="99343" y="99314"/>
                  </a:lnTo>
                  <a:lnTo>
                    <a:pt x="99264" y="111308"/>
                  </a:lnTo>
                  <a:lnTo>
                    <a:pt x="96763" y="121751"/>
                  </a:lnTo>
                  <a:lnTo>
                    <a:pt x="92650" y="131160"/>
                  </a:lnTo>
                  <a:lnTo>
                    <a:pt x="55058" y="168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52833" y="1233294"/>
              <a:ext cx="102622" cy="297313"/>
            </a:xfrm>
            <a:custGeom>
              <a:avLst/>
              <a:gdLst/>
              <a:ahLst/>
              <a:cxnLst/>
              <a:rect l="0" t="0" r="0" b="0"/>
              <a:pathLst>
                <a:path w="102622" h="297313">
                  <a:moveTo>
                    <a:pt x="0" y="0"/>
                  </a:moveTo>
                  <a:lnTo>
                    <a:pt x="17537" y="11692"/>
                  </a:lnTo>
                  <a:lnTo>
                    <a:pt x="25149" y="18806"/>
                  </a:lnTo>
                  <a:lnTo>
                    <a:pt x="32672" y="27220"/>
                  </a:lnTo>
                  <a:lnTo>
                    <a:pt x="40134" y="36499"/>
                  </a:lnTo>
                  <a:lnTo>
                    <a:pt x="47556" y="45132"/>
                  </a:lnTo>
                  <a:lnTo>
                    <a:pt x="54951" y="53335"/>
                  </a:lnTo>
                  <a:lnTo>
                    <a:pt x="62327" y="61250"/>
                  </a:lnTo>
                  <a:lnTo>
                    <a:pt x="69692" y="71421"/>
                  </a:lnTo>
                  <a:lnTo>
                    <a:pt x="77049" y="83096"/>
                  </a:lnTo>
                  <a:lnTo>
                    <a:pt x="84400" y="95773"/>
                  </a:lnTo>
                  <a:lnTo>
                    <a:pt x="90525" y="109119"/>
                  </a:lnTo>
                  <a:lnTo>
                    <a:pt x="95831" y="122910"/>
                  </a:lnTo>
                  <a:lnTo>
                    <a:pt x="100593" y="136998"/>
                  </a:lnTo>
                  <a:lnTo>
                    <a:pt x="102543" y="151284"/>
                  </a:lnTo>
                  <a:lnTo>
                    <a:pt x="102621" y="165702"/>
                  </a:lnTo>
                  <a:lnTo>
                    <a:pt x="101448" y="180208"/>
                  </a:lnTo>
                  <a:lnTo>
                    <a:pt x="99443" y="194773"/>
                  </a:lnTo>
                  <a:lnTo>
                    <a:pt x="96883" y="209376"/>
                  </a:lnTo>
                  <a:lnTo>
                    <a:pt x="93953" y="224006"/>
                  </a:lnTo>
                  <a:lnTo>
                    <a:pt x="89553" y="237430"/>
                  </a:lnTo>
                  <a:lnTo>
                    <a:pt x="84171" y="250050"/>
                  </a:lnTo>
                  <a:lnTo>
                    <a:pt x="55058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40029" y="1193916"/>
              <a:ext cx="132140" cy="83426"/>
            </a:xfrm>
            <a:custGeom>
              <a:avLst/>
              <a:gdLst/>
              <a:ahLst/>
              <a:cxnLst/>
              <a:rect l="0" t="0" r="0" b="0"/>
              <a:pathLst>
                <a:path w="132140" h="83426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4" y="891"/>
                  </a:lnTo>
                  <a:lnTo>
                    <a:pt x="45980" y="2708"/>
                  </a:lnTo>
                  <a:lnTo>
                    <a:pt x="51453" y="8814"/>
                  </a:lnTo>
                  <a:lnTo>
                    <a:pt x="53878" y="17779"/>
                  </a:lnTo>
                  <a:lnTo>
                    <a:pt x="54271" y="28649"/>
                  </a:lnTo>
                  <a:lnTo>
                    <a:pt x="52087" y="39567"/>
                  </a:lnTo>
                  <a:lnTo>
                    <a:pt x="48183" y="50515"/>
                  </a:lnTo>
                  <a:lnTo>
                    <a:pt x="43134" y="61485"/>
                  </a:lnTo>
                  <a:lnTo>
                    <a:pt x="44661" y="68798"/>
                  </a:lnTo>
                  <a:lnTo>
                    <a:pt x="50573" y="73674"/>
                  </a:lnTo>
                  <a:lnTo>
                    <a:pt x="59409" y="76924"/>
                  </a:lnTo>
                  <a:lnTo>
                    <a:pt x="70194" y="79091"/>
                  </a:lnTo>
                  <a:lnTo>
                    <a:pt x="82278" y="80535"/>
                  </a:lnTo>
                  <a:lnTo>
                    <a:pt x="132139" y="83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048353" y="1332398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51176" y="0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57573" y="1255317"/>
              <a:ext cx="99105" cy="99105"/>
            </a:xfrm>
            <a:custGeom>
              <a:avLst/>
              <a:gdLst/>
              <a:ahLst/>
              <a:cxnLst/>
              <a:rect l="0" t="0" r="0" b="0"/>
              <a:pathLst>
                <a:path w="99105" h="99105">
                  <a:moveTo>
                    <a:pt x="0" y="0"/>
                  </a:moveTo>
                  <a:lnTo>
                    <a:pt x="5845" y="23383"/>
                  </a:lnTo>
                  <a:lnTo>
                    <a:pt x="6344" y="33941"/>
                  </a:lnTo>
                  <a:lnTo>
                    <a:pt x="5453" y="44651"/>
                  </a:lnTo>
                  <a:lnTo>
                    <a:pt x="3635" y="55461"/>
                  </a:lnTo>
                  <a:lnTo>
                    <a:pt x="4870" y="65115"/>
                  </a:lnTo>
                  <a:lnTo>
                    <a:pt x="8140" y="73998"/>
                  </a:lnTo>
                  <a:lnTo>
                    <a:pt x="12768" y="82367"/>
                  </a:lnTo>
                  <a:lnTo>
                    <a:pt x="20747" y="87946"/>
                  </a:lnTo>
                  <a:lnTo>
                    <a:pt x="30960" y="91665"/>
                  </a:lnTo>
                  <a:lnTo>
                    <a:pt x="99104" y="99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378700" y="1233294"/>
              <a:ext cx="1" cy="242256"/>
            </a:xfrm>
            <a:custGeom>
              <a:avLst/>
              <a:gdLst/>
              <a:ahLst/>
              <a:cxnLst/>
              <a:rect l="0" t="0" r="0" b="0"/>
              <a:pathLst>
                <a:path w="1" h="242256">
                  <a:moveTo>
                    <a:pt x="0" y="0"/>
                  </a:move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513037" y="1222283"/>
              <a:ext cx="63872" cy="286301"/>
            </a:xfrm>
            <a:custGeom>
              <a:avLst/>
              <a:gdLst/>
              <a:ahLst/>
              <a:cxnLst/>
              <a:rect l="0" t="0" r="0" b="0"/>
              <a:pathLst>
                <a:path w="63872" h="286301">
                  <a:moveTo>
                    <a:pt x="52860" y="0"/>
                  </a:moveTo>
                  <a:lnTo>
                    <a:pt x="41168" y="17537"/>
                  </a:lnTo>
                  <a:lnTo>
                    <a:pt x="36500" y="27597"/>
                  </a:lnTo>
                  <a:lnTo>
                    <a:pt x="32166" y="39197"/>
                  </a:lnTo>
                  <a:lnTo>
                    <a:pt x="16416" y="87135"/>
                  </a:lnTo>
                  <a:lnTo>
                    <a:pt x="12658" y="100912"/>
                  </a:lnTo>
                  <a:lnTo>
                    <a:pt x="8930" y="116215"/>
                  </a:lnTo>
                  <a:lnTo>
                    <a:pt x="5221" y="132534"/>
                  </a:lnTo>
                  <a:lnTo>
                    <a:pt x="2747" y="148308"/>
                  </a:lnTo>
                  <a:lnTo>
                    <a:pt x="1099" y="163718"/>
                  </a:lnTo>
                  <a:lnTo>
                    <a:pt x="0" y="178885"/>
                  </a:lnTo>
                  <a:lnTo>
                    <a:pt x="491" y="192667"/>
                  </a:lnTo>
                  <a:lnTo>
                    <a:pt x="2042" y="205526"/>
                  </a:lnTo>
                  <a:lnTo>
                    <a:pt x="4298" y="217768"/>
                  </a:lnTo>
                  <a:lnTo>
                    <a:pt x="8250" y="228377"/>
                  </a:lnTo>
                  <a:lnTo>
                    <a:pt x="13332" y="237897"/>
                  </a:lnTo>
                  <a:lnTo>
                    <a:pt x="19166" y="246690"/>
                  </a:lnTo>
                  <a:lnTo>
                    <a:pt x="25503" y="255000"/>
                  </a:lnTo>
                  <a:lnTo>
                    <a:pt x="32175" y="262986"/>
                  </a:lnTo>
                  <a:lnTo>
                    <a:pt x="63871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665001" y="1365433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0"/>
                  </a:moveTo>
                  <a:lnTo>
                    <a:pt x="23382" y="5846"/>
                  </a:lnTo>
                  <a:lnTo>
                    <a:pt x="35164" y="7568"/>
                  </a:lnTo>
                  <a:lnTo>
                    <a:pt x="47913" y="8716"/>
                  </a:lnTo>
                  <a:lnTo>
                    <a:pt x="88092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830173" y="1285195"/>
              <a:ext cx="90872" cy="201366"/>
            </a:xfrm>
            <a:custGeom>
              <a:avLst/>
              <a:gdLst/>
              <a:ahLst/>
              <a:cxnLst/>
              <a:rect l="0" t="0" r="0" b="0"/>
              <a:pathLst>
                <a:path w="90872" h="201366">
                  <a:moveTo>
                    <a:pt x="0" y="14169"/>
                  </a:moveTo>
                  <a:lnTo>
                    <a:pt x="11692" y="2477"/>
                  </a:lnTo>
                  <a:lnTo>
                    <a:pt x="18806" y="257"/>
                  </a:lnTo>
                  <a:lnTo>
                    <a:pt x="27220" y="0"/>
                  </a:lnTo>
                  <a:lnTo>
                    <a:pt x="36499" y="1052"/>
                  </a:lnTo>
                  <a:lnTo>
                    <a:pt x="42685" y="6648"/>
                  </a:lnTo>
                  <a:lnTo>
                    <a:pt x="46810" y="15273"/>
                  </a:lnTo>
                  <a:lnTo>
                    <a:pt x="49559" y="25916"/>
                  </a:lnTo>
                  <a:lnTo>
                    <a:pt x="48946" y="35459"/>
                  </a:lnTo>
                  <a:lnTo>
                    <a:pt x="46089" y="44268"/>
                  </a:lnTo>
                  <a:lnTo>
                    <a:pt x="41738" y="52587"/>
                  </a:lnTo>
                  <a:lnTo>
                    <a:pt x="36391" y="60581"/>
                  </a:lnTo>
                  <a:lnTo>
                    <a:pt x="30378" y="68357"/>
                  </a:lnTo>
                  <a:lnTo>
                    <a:pt x="23923" y="75988"/>
                  </a:lnTo>
                  <a:lnTo>
                    <a:pt x="22067" y="77404"/>
                  </a:lnTo>
                  <a:lnTo>
                    <a:pt x="23276" y="74678"/>
                  </a:lnTo>
                  <a:lnTo>
                    <a:pt x="26529" y="69191"/>
                  </a:lnTo>
                  <a:lnTo>
                    <a:pt x="33592" y="66756"/>
                  </a:lnTo>
                  <a:lnTo>
                    <a:pt x="43195" y="66356"/>
                  </a:lnTo>
                  <a:lnTo>
                    <a:pt x="54490" y="67313"/>
                  </a:lnTo>
                  <a:lnTo>
                    <a:pt x="63245" y="71621"/>
                  </a:lnTo>
                  <a:lnTo>
                    <a:pt x="70303" y="78164"/>
                  </a:lnTo>
                  <a:lnTo>
                    <a:pt x="76233" y="86196"/>
                  </a:lnTo>
                  <a:lnTo>
                    <a:pt x="81409" y="96445"/>
                  </a:lnTo>
                  <a:lnTo>
                    <a:pt x="86084" y="108172"/>
                  </a:lnTo>
                  <a:lnTo>
                    <a:pt x="90424" y="120884"/>
                  </a:lnTo>
                  <a:lnTo>
                    <a:pt x="90871" y="133029"/>
                  </a:lnTo>
                  <a:lnTo>
                    <a:pt x="88721" y="144796"/>
                  </a:lnTo>
                  <a:lnTo>
                    <a:pt x="84842" y="156311"/>
                  </a:lnTo>
                  <a:lnTo>
                    <a:pt x="79808" y="166435"/>
                  </a:lnTo>
                  <a:lnTo>
                    <a:pt x="74005" y="175632"/>
                  </a:lnTo>
                  <a:lnTo>
                    <a:pt x="33036" y="2013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962313" y="1211271"/>
              <a:ext cx="113573" cy="286302"/>
            </a:xfrm>
            <a:custGeom>
              <a:avLst/>
              <a:gdLst/>
              <a:ahLst/>
              <a:cxnLst/>
              <a:rect l="0" t="0" r="0" b="0"/>
              <a:pathLst>
                <a:path w="113573" h="286302">
                  <a:moveTo>
                    <a:pt x="0" y="0"/>
                  </a:moveTo>
                  <a:lnTo>
                    <a:pt x="45979" y="30653"/>
                  </a:lnTo>
                  <a:lnTo>
                    <a:pt x="55123" y="40012"/>
                  </a:lnTo>
                  <a:lnTo>
                    <a:pt x="63666" y="51145"/>
                  </a:lnTo>
                  <a:lnTo>
                    <a:pt x="71808" y="63461"/>
                  </a:lnTo>
                  <a:lnTo>
                    <a:pt x="79682" y="77789"/>
                  </a:lnTo>
                  <a:lnTo>
                    <a:pt x="87380" y="93459"/>
                  </a:lnTo>
                  <a:lnTo>
                    <a:pt x="94957" y="110022"/>
                  </a:lnTo>
                  <a:lnTo>
                    <a:pt x="101234" y="125959"/>
                  </a:lnTo>
                  <a:lnTo>
                    <a:pt x="106641" y="141478"/>
                  </a:lnTo>
                  <a:lnTo>
                    <a:pt x="111470" y="156717"/>
                  </a:lnTo>
                  <a:lnTo>
                    <a:pt x="113465" y="171771"/>
                  </a:lnTo>
                  <a:lnTo>
                    <a:pt x="113572" y="186701"/>
                  </a:lnTo>
                  <a:lnTo>
                    <a:pt x="112419" y="201548"/>
                  </a:lnTo>
                  <a:lnTo>
                    <a:pt x="111651" y="216341"/>
                  </a:lnTo>
                  <a:lnTo>
                    <a:pt x="111139" y="231096"/>
                  </a:lnTo>
                  <a:lnTo>
                    <a:pt x="99104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59625" y="1332398"/>
              <a:ext cx="77081" cy="11013"/>
            </a:xfrm>
            <a:custGeom>
              <a:avLst/>
              <a:gdLst/>
              <a:ahLst/>
              <a:cxnLst/>
              <a:rect l="0" t="0" r="0" b="0"/>
              <a:pathLst>
                <a:path w="77081" h="11013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77080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435809" y="1248973"/>
              <a:ext cx="138690" cy="251801"/>
            </a:xfrm>
            <a:custGeom>
              <a:avLst/>
              <a:gdLst/>
              <a:ahLst/>
              <a:cxnLst/>
              <a:rect l="0" t="0" r="0" b="0"/>
              <a:pathLst>
                <a:path w="138690" h="251801">
                  <a:moveTo>
                    <a:pt x="0" y="6344"/>
                  </a:moveTo>
                  <a:lnTo>
                    <a:pt x="17537" y="499"/>
                  </a:lnTo>
                  <a:lnTo>
                    <a:pt x="27598" y="0"/>
                  </a:lnTo>
                  <a:lnTo>
                    <a:pt x="39199" y="892"/>
                  </a:lnTo>
                  <a:lnTo>
                    <a:pt x="51827" y="2709"/>
                  </a:lnTo>
                  <a:lnTo>
                    <a:pt x="60245" y="8815"/>
                  </a:lnTo>
                  <a:lnTo>
                    <a:pt x="65858" y="17780"/>
                  </a:lnTo>
                  <a:lnTo>
                    <a:pt x="69599" y="28650"/>
                  </a:lnTo>
                  <a:lnTo>
                    <a:pt x="69647" y="39567"/>
                  </a:lnTo>
                  <a:lnTo>
                    <a:pt x="67230" y="50516"/>
                  </a:lnTo>
                  <a:lnTo>
                    <a:pt x="63173" y="61486"/>
                  </a:lnTo>
                  <a:lnTo>
                    <a:pt x="58021" y="71246"/>
                  </a:lnTo>
                  <a:lnTo>
                    <a:pt x="52140" y="80200"/>
                  </a:lnTo>
                  <a:lnTo>
                    <a:pt x="45772" y="88616"/>
                  </a:lnTo>
                  <a:lnTo>
                    <a:pt x="45197" y="93003"/>
                  </a:lnTo>
                  <a:lnTo>
                    <a:pt x="48484" y="94705"/>
                  </a:lnTo>
                  <a:lnTo>
                    <a:pt x="54346" y="94615"/>
                  </a:lnTo>
                  <a:lnTo>
                    <a:pt x="61925" y="95779"/>
                  </a:lnTo>
                  <a:lnTo>
                    <a:pt x="70647" y="97779"/>
                  </a:lnTo>
                  <a:lnTo>
                    <a:pt x="80133" y="100335"/>
                  </a:lnTo>
                  <a:lnTo>
                    <a:pt x="88904" y="104487"/>
                  </a:lnTo>
                  <a:lnTo>
                    <a:pt x="97198" y="109701"/>
                  </a:lnTo>
                  <a:lnTo>
                    <a:pt x="105175" y="115625"/>
                  </a:lnTo>
                  <a:lnTo>
                    <a:pt x="112939" y="122021"/>
                  </a:lnTo>
                  <a:lnTo>
                    <a:pt x="120563" y="128732"/>
                  </a:lnTo>
                  <a:lnTo>
                    <a:pt x="128092" y="135653"/>
                  </a:lnTo>
                  <a:lnTo>
                    <a:pt x="133112" y="145161"/>
                  </a:lnTo>
                  <a:lnTo>
                    <a:pt x="136458" y="156394"/>
                  </a:lnTo>
                  <a:lnTo>
                    <a:pt x="138689" y="168776"/>
                  </a:lnTo>
                  <a:lnTo>
                    <a:pt x="137729" y="180702"/>
                  </a:lnTo>
                  <a:lnTo>
                    <a:pt x="134643" y="192322"/>
                  </a:lnTo>
                  <a:lnTo>
                    <a:pt x="130137" y="203740"/>
                  </a:lnTo>
                  <a:lnTo>
                    <a:pt x="124687" y="213799"/>
                  </a:lnTo>
                  <a:lnTo>
                    <a:pt x="118606" y="222952"/>
                  </a:lnTo>
                  <a:lnTo>
                    <a:pt x="112106" y="231501"/>
                  </a:lnTo>
                  <a:lnTo>
                    <a:pt x="104102" y="238424"/>
                  </a:lnTo>
                  <a:lnTo>
                    <a:pt x="95095" y="244262"/>
                  </a:lnTo>
                  <a:lnTo>
                    <a:pt x="85420" y="249378"/>
                  </a:lnTo>
                  <a:lnTo>
                    <a:pt x="75300" y="251566"/>
                  </a:lnTo>
                  <a:lnTo>
                    <a:pt x="64882" y="251800"/>
                  </a:lnTo>
                  <a:lnTo>
                    <a:pt x="33036" y="2485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112370" y="1189248"/>
            <a:ext cx="3113690" cy="803845"/>
            <a:chOff x="6112370" y="1189248"/>
            <a:chExt cx="3113690" cy="803845"/>
          </a:xfrm>
        </p:grpSpPr>
        <p:sp>
          <p:nvSpPr>
            <p:cNvPr id="41" name="Freeform 40"/>
            <p:cNvSpPr/>
            <p:nvPr/>
          </p:nvSpPr>
          <p:spPr>
            <a:xfrm>
              <a:off x="6354625" y="1189248"/>
              <a:ext cx="528555" cy="264279"/>
            </a:xfrm>
            <a:custGeom>
              <a:avLst/>
              <a:gdLst/>
              <a:ahLst/>
              <a:cxnLst/>
              <a:rect l="0" t="0" r="0" b="0"/>
              <a:pathLst>
                <a:path w="528555" h="264279">
                  <a:moveTo>
                    <a:pt x="528554" y="0"/>
                  </a:moveTo>
                  <a:lnTo>
                    <a:pt x="511017" y="11691"/>
                  </a:lnTo>
                  <a:lnTo>
                    <a:pt x="500958" y="16359"/>
                  </a:lnTo>
                  <a:lnTo>
                    <a:pt x="489357" y="20694"/>
                  </a:lnTo>
                  <a:lnTo>
                    <a:pt x="476729" y="24808"/>
                  </a:lnTo>
                  <a:lnTo>
                    <a:pt x="463416" y="29997"/>
                  </a:lnTo>
                  <a:lnTo>
                    <a:pt x="449648" y="35904"/>
                  </a:lnTo>
                  <a:lnTo>
                    <a:pt x="435574" y="42288"/>
                  </a:lnTo>
                  <a:lnTo>
                    <a:pt x="422521" y="48992"/>
                  </a:lnTo>
                  <a:lnTo>
                    <a:pt x="410149" y="55908"/>
                  </a:lnTo>
                  <a:lnTo>
                    <a:pt x="398230" y="62966"/>
                  </a:lnTo>
                  <a:lnTo>
                    <a:pt x="386613" y="68894"/>
                  </a:lnTo>
                  <a:lnTo>
                    <a:pt x="375199" y="74070"/>
                  </a:lnTo>
                  <a:lnTo>
                    <a:pt x="363919" y="78744"/>
                  </a:lnTo>
                  <a:lnTo>
                    <a:pt x="352728" y="83084"/>
                  </a:lnTo>
                  <a:lnTo>
                    <a:pt x="330505" y="91168"/>
                  </a:lnTo>
                  <a:lnTo>
                    <a:pt x="319441" y="96261"/>
                  </a:lnTo>
                  <a:lnTo>
                    <a:pt x="308394" y="102103"/>
                  </a:lnTo>
                  <a:lnTo>
                    <a:pt x="297358" y="108444"/>
                  </a:lnTo>
                  <a:lnTo>
                    <a:pt x="286331" y="115119"/>
                  </a:lnTo>
                  <a:lnTo>
                    <a:pt x="264291" y="129061"/>
                  </a:lnTo>
                  <a:lnTo>
                    <a:pt x="253275" y="134981"/>
                  </a:lnTo>
                  <a:lnTo>
                    <a:pt x="242260" y="140151"/>
                  </a:lnTo>
                  <a:lnTo>
                    <a:pt x="231246" y="144821"/>
                  </a:lnTo>
                  <a:lnTo>
                    <a:pt x="220234" y="149158"/>
                  </a:lnTo>
                  <a:lnTo>
                    <a:pt x="198209" y="157240"/>
                  </a:lnTo>
                  <a:lnTo>
                    <a:pt x="187196" y="162332"/>
                  </a:lnTo>
                  <a:lnTo>
                    <a:pt x="176185" y="168173"/>
                  </a:lnTo>
                  <a:lnTo>
                    <a:pt x="165173" y="174514"/>
                  </a:lnTo>
                  <a:lnTo>
                    <a:pt x="151715" y="181189"/>
                  </a:lnTo>
                  <a:lnTo>
                    <a:pt x="136625" y="188085"/>
                  </a:lnTo>
                  <a:lnTo>
                    <a:pt x="120447" y="195130"/>
                  </a:lnTo>
                  <a:lnTo>
                    <a:pt x="105992" y="202274"/>
                  </a:lnTo>
                  <a:lnTo>
                    <a:pt x="92684" y="209483"/>
                  </a:lnTo>
                  <a:lnTo>
                    <a:pt x="80142" y="216736"/>
                  </a:lnTo>
                  <a:lnTo>
                    <a:pt x="56418" y="231321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112370" y="1653264"/>
              <a:ext cx="187198" cy="198359"/>
            </a:xfrm>
            <a:custGeom>
              <a:avLst/>
              <a:gdLst/>
              <a:ahLst/>
              <a:cxnLst/>
              <a:rect l="0" t="0" r="0" b="0"/>
              <a:pathLst>
                <a:path w="187198" h="198359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7" y="766"/>
                  </a:lnTo>
                  <a:lnTo>
                    <a:pt x="51825" y="0"/>
                  </a:lnTo>
                  <a:lnTo>
                    <a:pt x="62691" y="1937"/>
                  </a:lnTo>
                  <a:lnTo>
                    <a:pt x="72382" y="5675"/>
                  </a:lnTo>
                  <a:lnTo>
                    <a:pt x="81289" y="10614"/>
                  </a:lnTo>
                  <a:lnTo>
                    <a:pt x="89675" y="17578"/>
                  </a:lnTo>
                  <a:lnTo>
                    <a:pt x="97712" y="25890"/>
                  </a:lnTo>
                  <a:lnTo>
                    <a:pt x="105517" y="35103"/>
                  </a:lnTo>
                  <a:lnTo>
                    <a:pt x="111944" y="46138"/>
                  </a:lnTo>
                  <a:lnTo>
                    <a:pt x="117452" y="58390"/>
                  </a:lnTo>
                  <a:lnTo>
                    <a:pt x="122348" y="71451"/>
                  </a:lnTo>
                  <a:lnTo>
                    <a:pt x="125612" y="85053"/>
                  </a:lnTo>
                  <a:lnTo>
                    <a:pt x="127787" y="99014"/>
                  </a:lnTo>
                  <a:lnTo>
                    <a:pt x="129238" y="113216"/>
                  </a:lnTo>
                  <a:lnTo>
                    <a:pt x="127758" y="126355"/>
                  </a:lnTo>
                  <a:lnTo>
                    <a:pt x="124324" y="138784"/>
                  </a:lnTo>
                  <a:lnTo>
                    <a:pt x="119588" y="150741"/>
                  </a:lnTo>
                  <a:lnTo>
                    <a:pt x="112760" y="161159"/>
                  </a:lnTo>
                  <a:lnTo>
                    <a:pt x="104538" y="170552"/>
                  </a:lnTo>
                  <a:lnTo>
                    <a:pt x="95385" y="179260"/>
                  </a:lnTo>
                  <a:lnTo>
                    <a:pt x="85614" y="186290"/>
                  </a:lnTo>
                  <a:lnTo>
                    <a:pt x="75428" y="192199"/>
                  </a:lnTo>
                  <a:lnTo>
                    <a:pt x="64968" y="197363"/>
                  </a:lnTo>
                  <a:lnTo>
                    <a:pt x="54323" y="198358"/>
                  </a:lnTo>
                  <a:lnTo>
                    <a:pt x="43556" y="196574"/>
                  </a:lnTo>
                  <a:lnTo>
                    <a:pt x="32708" y="192938"/>
                  </a:lnTo>
                  <a:lnTo>
                    <a:pt x="24253" y="186844"/>
                  </a:lnTo>
                  <a:lnTo>
                    <a:pt x="17392" y="179110"/>
                  </a:lnTo>
                  <a:lnTo>
                    <a:pt x="11595" y="170284"/>
                  </a:lnTo>
                  <a:lnTo>
                    <a:pt x="10177" y="161953"/>
                  </a:lnTo>
                  <a:lnTo>
                    <a:pt x="11679" y="153952"/>
                  </a:lnTo>
                  <a:lnTo>
                    <a:pt x="15127" y="146171"/>
                  </a:lnTo>
                  <a:lnTo>
                    <a:pt x="22320" y="139760"/>
                  </a:lnTo>
                  <a:lnTo>
                    <a:pt x="32009" y="134262"/>
                  </a:lnTo>
                  <a:lnTo>
                    <a:pt x="43362" y="129374"/>
                  </a:lnTo>
                  <a:lnTo>
                    <a:pt x="57049" y="127338"/>
                  </a:lnTo>
                  <a:lnTo>
                    <a:pt x="72291" y="127205"/>
                  </a:lnTo>
                  <a:lnTo>
                    <a:pt x="88570" y="128339"/>
                  </a:lnTo>
                  <a:lnTo>
                    <a:pt x="101870" y="131543"/>
                  </a:lnTo>
                  <a:lnTo>
                    <a:pt x="113183" y="136125"/>
                  </a:lnTo>
                  <a:lnTo>
                    <a:pt x="123172" y="141627"/>
                  </a:lnTo>
                  <a:lnTo>
                    <a:pt x="133502" y="147742"/>
                  </a:lnTo>
                  <a:lnTo>
                    <a:pt x="144059" y="154266"/>
                  </a:lnTo>
                  <a:lnTo>
                    <a:pt x="187197" y="1966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78189" y="1651734"/>
              <a:ext cx="63633" cy="242255"/>
            </a:xfrm>
            <a:custGeom>
              <a:avLst/>
              <a:gdLst/>
              <a:ahLst/>
              <a:cxnLst/>
              <a:rect l="0" t="0" r="0" b="0"/>
              <a:pathLst>
                <a:path w="63633" h="242255">
                  <a:moveTo>
                    <a:pt x="30598" y="0"/>
                  </a:moveTo>
                  <a:lnTo>
                    <a:pt x="18906" y="23382"/>
                  </a:lnTo>
                  <a:lnTo>
                    <a:pt x="14239" y="33941"/>
                  </a:lnTo>
                  <a:lnTo>
                    <a:pt x="9903" y="44650"/>
                  </a:lnTo>
                  <a:lnTo>
                    <a:pt x="5790" y="55460"/>
                  </a:lnTo>
                  <a:lnTo>
                    <a:pt x="3047" y="67561"/>
                  </a:lnTo>
                  <a:lnTo>
                    <a:pt x="1219" y="80522"/>
                  </a:lnTo>
                  <a:lnTo>
                    <a:pt x="0" y="94057"/>
                  </a:lnTo>
                  <a:lnTo>
                    <a:pt x="411" y="107974"/>
                  </a:lnTo>
                  <a:lnTo>
                    <a:pt x="1909" y="122147"/>
                  </a:lnTo>
                  <a:lnTo>
                    <a:pt x="4131" y="136489"/>
                  </a:lnTo>
                  <a:lnTo>
                    <a:pt x="6835" y="149721"/>
                  </a:lnTo>
                  <a:lnTo>
                    <a:pt x="9862" y="162213"/>
                  </a:lnTo>
                  <a:lnTo>
                    <a:pt x="13103" y="174211"/>
                  </a:lnTo>
                  <a:lnTo>
                    <a:pt x="17711" y="184657"/>
                  </a:lnTo>
                  <a:lnTo>
                    <a:pt x="23230" y="194068"/>
                  </a:lnTo>
                  <a:lnTo>
                    <a:pt x="29357" y="202789"/>
                  </a:lnTo>
                  <a:lnTo>
                    <a:pt x="35887" y="211050"/>
                  </a:lnTo>
                  <a:lnTo>
                    <a:pt x="42688" y="219004"/>
                  </a:lnTo>
                  <a:lnTo>
                    <a:pt x="63632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660462" y="1687830"/>
              <a:ext cx="156649" cy="184136"/>
            </a:xfrm>
            <a:custGeom>
              <a:avLst/>
              <a:gdLst/>
              <a:ahLst/>
              <a:cxnLst/>
              <a:rect l="0" t="0" r="0" b="0"/>
              <a:pathLst>
                <a:path w="156649" h="184136">
                  <a:moveTo>
                    <a:pt x="101591" y="18961"/>
                  </a:moveTo>
                  <a:lnTo>
                    <a:pt x="89899" y="7270"/>
                  </a:lnTo>
                  <a:lnTo>
                    <a:pt x="81561" y="3826"/>
                  </a:lnTo>
                  <a:lnTo>
                    <a:pt x="71109" y="1530"/>
                  </a:lnTo>
                  <a:lnTo>
                    <a:pt x="59246" y="0"/>
                  </a:lnTo>
                  <a:lnTo>
                    <a:pt x="47667" y="1426"/>
                  </a:lnTo>
                  <a:lnTo>
                    <a:pt x="36278" y="4824"/>
                  </a:lnTo>
                  <a:lnTo>
                    <a:pt x="25014" y="9537"/>
                  </a:lnTo>
                  <a:lnTo>
                    <a:pt x="16281" y="16349"/>
                  </a:lnTo>
                  <a:lnTo>
                    <a:pt x="9236" y="24561"/>
                  </a:lnTo>
                  <a:lnTo>
                    <a:pt x="3315" y="33706"/>
                  </a:lnTo>
                  <a:lnTo>
                    <a:pt x="592" y="43473"/>
                  </a:lnTo>
                  <a:lnTo>
                    <a:pt x="0" y="53655"/>
                  </a:lnTo>
                  <a:lnTo>
                    <a:pt x="829" y="64114"/>
                  </a:lnTo>
                  <a:lnTo>
                    <a:pt x="7499" y="71086"/>
                  </a:lnTo>
                  <a:lnTo>
                    <a:pt x="18062" y="75734"/>
                  </a:lnTo>
                  <a:lnTo>
                    <a:pt x="31223" y="78833"/>
                  </a:lnTo>
                  <a:lnTo>
                    <a:pt x="43667" y="78452"/>
                  </a:lnTo>
                  <a:lnTo>
                    <a:pt x="55634" y="75751"/>
                  </a:lnTo>
                  <a:lnTo>
                    <a:pt x="67283" y="71503"/>
                  </a:lnTo>
                  <a:lnTo>
                    <a:pt x="76271" y="65001"/>
                  </a:lnTo>
                  <a:lnTo>
                    <a:pt x="83488" y="56996"/>
                  </a:lnTo>
                  <a:lnTo>
                    <a:pt x="89522" y="47988"/>
                  </a:lnTo>
                  <a:lnTo>
                    <a:pt x="94769" y="38312"/>
                  </a:lnTo>
                  <a:lnTo>
                    <a:pt x="99489" y="28192"/>
                  </a:lnTo>
                  <a:lnTo>
                    <a:pt x="103860" y="17774"/>
                  </a:lnTo>
                  <a:lnTo>
                    <a:pt x="107997" y="14499"/>
                  </a:lnTo>
                  <a:lnTo>
                    <a:pt x="111979" y="15987"/>
                  </a:lnTo>
                  <a:lnTo>
                    <a:pt x="115857" y="20649"/>
                  </a:lnTo>
                  <a:lnTo>
                    <a:pt x="119666" y="29874"/>
                  </a:lnTo>
                  <a:lnTo>
                    <a:pt x="123429" y="42142"/>
                  </a:lnTo>
                  <a:lnTo>
                    <a:pt x="127161" y="56438"/>
                  </a:lnTo>
                  <a:lnTo>
                    <a:pt x="129649" y="70863"/>
                  </a:lnTo>
                  <a:lnTo>
                    <a:pt x="131307" y="85374"/>
                  </a:lnTo>
                  <a:lnTo>
                    <a:pt x="132414" y="99942"/>
                  </a:lnTo>
                  <a:lnTo>
                    <a:pt x="134374" y="113324"/>
                  </a:lnTo>
                  <a:lnTo>
                    <a:pt x="136905" y="125916"/>
                  </a:lnTo>
                  <a:lnTo>
                    <a:pt x="156648" y="1841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872168" y="1618699"/>
              <a:ext cx="146747" cy="286302"/>
            </a:xfrm>
            <a:custGeom>
              <a:avLst/>
              <a:gdLst/>
              <a:ahLst/>
              <a:cxnLst/>
              <a:rect l="0" t="0" r="0" b="0"/>
              <a:pathLst>
                <a:path w="146747" h="286302">
                  <a:moveTo>
                    <a:pt x="0" y="0"/>
                  </a:moveTo>
                  <a:lnTo>
                    <a:pt x="23383" y="11691"/>
                  </a:lnTo>
                  <a:lnTo>
                    <a:pt x="32717" y="17582"/>
                  </a:lnTo>
                  <a:lnTo>
                    <a:pt x="41388" y="23956"/>
                  </a:lnTo>
                  <a:lnTo>
                    <a:pt x="49615" y="30653"/>
                  </a:lnTo>
                  <a:lnTo>
                    <a:pt x="84576" y="57615"/>
                  </a:lnTo>
                  <a:lnTo>
                    <a:pt x="94312" y="67774"/>
                  </a:lnTo>
                  <a:lnTo>
                    <a:pt x="102028" y="78217"/>
                  </a:lnTo>
                  <a:lnTo>
                    <a:pt x="108395" y="88850"/>
                  </a:lnTo>
                  <a:lnTo>
                    <a:pt x="115086" y="100833"/>
                  </a:lnTo>
                  <a:lnTo>
                    <a:pt x="129045" y="127197"/>
                  </a:lnTo>
                  <a:lnTo>
                    <a:pt x="134970" y="141080"/>
                  </a:lnTo>
                  <a:lnTo>
                    <a:pt x="140145" y="155228"/>
                  </a:lnTo>
                  <a:lnTo>
                    <a:pt x="144816" y="169555"/>
                  </a:lnTo>
                  <a:lnTo>
                    <a:pt x="146709" y="184000"/>
                  </a:lnTo>
                  <a:lnTo>
                    <a:pt x="146746" y="198524"/>
                  </a:lnTo>
                  <a:lnTo>
                    <a:pt x="145547" y="213101"/>
                  </a:lnTo>
                  <a:lnTo>
                    <a:pt x="142301" y="226489"/>
                  </a:lnTo>
                  <a:lnTo>
                    <a:pt x="137690" y="239085"/>
                  </a:lnTo>
                  <a:lnTo>
                    <a:pt x="99104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46561" y="1777528"/>
              <a:ext cx="143151" cy="6345"/>
            </a:xfrm>
            <a:custGeom>
              <a:avLst/>
              <a:gdLst/>
              <a:ahLst/>
              <a:cxnLst/>
              <a:rect l="0" t="0" r="0" b="0"/>
              <a:pathLst>
                <a:path w="143151" h="6345">
                  <a:moveTo>
                    <a:pt x="0" y="6344"/>
                  </a:moveTo>
                  <a:lnTo>
                    <a:pt x="23382" y="6344"/>
                  </a:lnTo>
                  <a:lnTo>
                    <a:pt x="35165" y="5121"/>
                  </a:lnTo>
                  <a:lnTo>
                    <a:pt x="47913" y="3082"/>
                  </a:lnTo>
                  <a:lnTo>
                    <a:pt x="61306" y="499"/>
                  </a:lnTo>
                  <a:lnTo>
                    <a:pt x="73905" y="0"/>
                  </a:lnTo>
                  <a:lnTo>
                    <a:pt x="85975" y="891"/>
                  </a:lnTo>
                  <a:lnTo>
                    <a:pt x="143150" y="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04619" y="1728815"/>
              <a:ext cx="159487" cy="88093"/>
            </a:xfrm>
            <a:custGeom>
              <a:avLst/>
              <a:gdLst/>
              <a:ahLst/>
              <a:cxnLst/>
              <a:rect l="0" t="0" r="0" b="0"/>
              <a:pathLst>
                <a:path w="159487" h="88093">
                  <a:moveTo>
                    <a:pt x="16335" y="0"/>
                  </a:moveTo>
                  <a:lnTo>
                    <a:pt x="1009" y="45979"/>
                  </a:lnTo>
                  <a:lnTo>
                    <a:pt x="0" y="56346"/>
                  </a:lnTo>
                  <a:lnTo>
                    <a:pt x="550" y="66928"/>
                  </a:lnTo>
                  <a:lnTo>
                    <a:pt x="2142" y="77653"/>
                  </a:lnTo>
                  <a:lnTo>
                    <a:pt x="6872" y="83580"/>
                  </a:lnTo>
                  <a:lnTo>
                    <a:pt x="13697" y="86307"/>
                  </a:lnTo>
                  <a:lnTo>
                    <a:pt x="21917" y="86902"/>
                  </a:lnTo>
                  <a:lnTo>
                    <a:pt x="32292" y="87299"/>
                  </a:lnTo>
                  <a:lnTo>
                    <a:pt x="70275" y="87857"/>
                  </a:lnTo>
                  <a:lnTo>
                    <a:pt x="159486" y="8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753227" y="1717803"/>
              <a:ext cx="10879" cy="242255"/>
            </a:xfrm>
            <a:custGeom>
              <a:avLst/>
              <a:gdLst/>
              <a:ahLst/>
              <a:cxnLst/>
              <a:rect l="0" t="0" r="0" b="0"/>
              <a:pathLst>
                <a:path w="10879" h="242255">
                  <a:moveTo>
                    <a:pt x="10878" y="0"/>
                  </a:moveTo>
                  <a:lnTo>
                    <a:pt x="5032" y="23382"/>
                  </a:lnTo>
                  <a:lnTo>
                    <a:pt x="3310" y="36388"/>
                  </a:lnTo>
                  <a:lnTo>
                    <a:pt x="2162" y="51176"/>
                  </a:lnTo>
                  <a:lnTo>
                    <a:pt x="1397" y="67152"/>
                  </a:lnTo>
                  <a:lnTo>
                    <a:pt x="547" y="97954"/>
                  </a:lnTo>
                  <a:lnTo>
                    <a:pt x="0" y="157605"/>
                  </a:lnTo>
                  <a:lnTo>
                    <a:pt x="1179" y="172363"/>
                  </a:lnTo>
                  <a:lnTo>
                    <a:pt x="10878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946904" y="1662745"/>
              <a:ext cx="92490" cy="286302"/>
            </a:xfrm>
            <a:custGeom>
              <a:avLst/>
              <a:gdLst/>
              <a:ahLst/>
              <a:cxnLst/>
              <a:rect l="0" t="0" r="0" b="0"/>
              <a:pathLst>
                <a:path w="92490" h="286302">
                  <a:moveTo>
                    <a:pt x="92489" y="0"/>
                  </a:moveTo>
                  <a:lnTo>
                    <a:pt x="80799" y="11691"/>
                  </a:lnTo>
                  <a:lnTo>
                    <a:pt x="73683" y="17582"/>
                  </a:lnTo>
                  <a:lnTo>
                    <a:pt x="65270" y="23957"/>
                  </a:lnTo>
                  <a:lnTo>
                    <a:pt x="55991" y="30653"/>
                  </a:lnTo>
                  <a:lnTo>
                    <a:pt x="47357" y="40012"/>
                  </a:lnTo>
                  <a:lnTo>
                    <a:pt x="39155" y="51145"/>
                  </a:lnTo>
                  <a:lnTo>
                    <a:pt x="31240" y="63461"/>
                  </a:lnTo>
                  <a:lnTo>
                    <a:pt x="24739" y="75342"/>
                  </a:lnTo>
                  <a:lnTo>
                    <a:pt x="19181" y="86933"/>
                  </a:lnTo>
                  <a:lnTo>
                    <a:pt x="14254" y="98331"/>
                  </a:lnTo>
                  <a:lnTo>
                    <a:pt x="9745" y="110824"/>
                  </a:lnTo>
                  <a:lnTo>
                    <a:pt x="5515" y="124047"/>
                  </a:lnTo>
                  <a:lnTo>
                    <a:pt x="1472" y="137756"/>
                  </a:lnTo>
                  <a:lnTo>
                    <a:pt x="0" y="153012"/>
                  </a:lnTo>
                  <a:lnTo>
                    <a:pt x="241" y="169301"/>
                  </a:lnTo>
                  <a:lnTo>
                    <a:pt x="1627" y="186278"/>
                  </a:lnTo>
                  <a:lnTo>
                    <a:pt x="3774" y="201266"/>
                  </a:lnTo>
                  <a:lnTo>
                    <a:pt x="6429" y="214929"/>
                  </a:lnTo>
                  <a:lnTo>
                    <a:pt x="9421" y="227708"/>
                  </a:lnTo>
                  <a:lnTo>
                    <a:pt x="13865" y="238674"/>
                  </a:lnTo>
                  <a:lnTo>
                    <a:pt x="19273" y="248432"/>
                  </a:lnTo>
                  <a:lnTo>
                    <a:pt x="48443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083439" y="1783872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22023"/>
                  </a:moveTo>
                  <a:lnTo>
                    <a:pt x="35936" y="10045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259625" y="1744494"/>
              <a:ext cx="143656" cy="182415"/>
            </a:xfrm>
            <a:custGeom>
              <a:avLst/>
              <a:gdLst/>
              <a:ahLst/>
              <a:cxnLst/>
              <a:rect l="0" t="0" r="0" b="0"/>
              <a:pathLst>
                <a:path w="143656" h="182415">
                  <a:moveTo>
                    <a:pt x="0" y="6344"/>
                  </a:moveTo>
                  <a:lnTo>
                    <a:pt x="23382" y="498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2681" y="7591"/>
                  </a:lnTo>
                  <a:lnTo>
                    <a:pt x="82713" y="14516"/>
                  </a:lnTo>
                  <a:lnTo>
                    <a:pt x="91847" y="22804"/>
                  </a:lnTo>
                  <a:lnTo>
                    <a:pt x="95489" y="30775"/>
                  </a:lnTo>
                  <a:lnTo>
                    <a:pt x="95471" y="38537"/>
                  </a:lnTo>
                  <a:lnTo>
                    <a:pt x="93011" y="46159"/>
                  </a:lnTo>
                  <a:lnTo>
                    <a:pt x="87701" y="52463"/>
                  </a:lnTo>
                  <a:lnTo>
                    <a:pt x="80490" y="57889"/>
                  </a:lnTo>
                  <a:lnTo>
                    <a:pt x="72012" y="62731"/>
                  </a:lnTo>
                  <a:lnTo>
                    <a:pt x="71255" y="67182"/>
                  </a:lnTo>
                  <a:lnTo>
                    <a:pt x="75644" y="71372"/>
                  </a:lnTo>
                  <a:lnTo>
                    <a:pt x="83464" y="75390"/>
                  </a:lnTo>
                  <a:lnTo>
                    <a:pt x="92348" y="80515"/>
                  </a:lnTo>
                  <a:lnTo>
                    <a:pt x="101940" y="86379"/>
                  </a:lnTo>
                  <a:lnTo>
                    <a:pt x="112006" y="92735"/>
                  </a:lnTo>
                  <a:lnTo>
                    <a:pt x="121164" y="99420"/>
                  </a:lnTo>
                  <a:lnTo>
                    <a:pt x="129716" y="106323"/>
                  </a:lnTo>
                  <a:lnTo>
                    <a:pt x="137864" y="113372"/>
                  </a:lnTo>
                  <a:lnTo>
                    <a:pt x="142073" y="122966"/>
                  </a:lnTo>
                  <a:lnTo>
                    <a:pt x="143655" y="134256"/>
                  </a:lnTo>
                  <a:lnTo>
                    <a:pt x="143487" y="146676"/>
                  </a:lnTo>
                  <a:lnTo>
                    <a:pt x="140928" y="157403"/>
                  </a:lnTo>
                  <a:lnTo>
                    <a:pt x="136774" y="167002"/>
                  </a:lnTo>
                  <a:lnTo>
                    <a:pt x="131558" y="175848"/>
                  </a:lnTo>
                  <a:lnTo>
                    <a:pt x="121964" y="180522"/>
                  </a:lnTo>
                  <a:lnTo>
                    <a:pt x="109449" y="182414"/>
                  </a:lnTo>
                  <a:lnTo>
                    <a:pt x="44046" y="171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490867" y="1662745"/>
              <a:ext cx="129725" cy="330348"/>
            </a:xfrm>
            <a:custGeom>
              <a:avLst/>
              <a:gdLst/>
              <a:ahLst/>
              <a:cxnLst/>
              <a:rect l="0" t="0" r="0" b="0"/>
              <a:pathLst>
                <a:path w="129725" h="330348">
                  <a:moveTo>
                    <a:pt x="0" y="0"/>
                  </a:moveTo>
                  <a:lnTo>
                    <a:pt x="11692" y="11691"/>
                  </a:lnTo>
                  <a:lnTo>
                    <a:pt x="18807" y="17582"/>
                  </a:lnTo>
                  <a:lnTo>
                    <a:pt x="27220" y="23957"/>
                  </a:lnTo>
                  <a:lnTo>
                    <a:pt x="36500" y="30653"/>
                  </a:lnTo>
                  <a:lnTo>
                    <a:pt x="46356" y="40012"/>
                  </a:lnTo>
                  <a:lnTo>
                    <a:pt x="56598" y="51145"/>
                  </a:lnTo>
                  <a:lnTo>
                    <a:pt x="67096" y="63461"/>
                  </a:lnTo>
                  <a:lnTo>
                    <a:pt x="76542" y="74118"/>
                  </a:lnTo>
                  <a:lnTo>
                    <a:pt x="93563" y="92486"/>
                  </a:lnTo>
                  <a:lnTo>
                    <a:pt x="100304" y="102033"/>
                  </a:lnTo>
                  <a:lnTo>
                    <a:pt x="106022" y="112068"/>
                  </a:lnTo>
                  <a:lnTo>
                    <a:pt x="111057" y="122429"/>
                  </a:lnTo>
                  <a:lnTo>
                    <a:pt x="115637" y="134230"/>
                  </a:lnTo>
                  <a:lnTo>
                    <a:pt x="119915" y="146992"/>
                  </a:lnTo>
                  <a:lnTo>
                    <a:pt x="123990" y="160393"/>
                  </a:lnTo>
                  <a:lnTo>
                    <a:pt x="126706" y="174222"/>
                  </a:lnTo>
                  <a:lnTo>
                    <a:pt x="128516" y="188335"/>
                  </a:lnTo>
                  <a:lnTo>
                    <a:pt x="129724" y="202638"/>
                  </a:lnTo>
                  <a:lnTo>
                    <a:pt x="129306" y="215843"/>
                  </a:lnTo>
                  <a:lnTo>
                    <a:pt x="127803" y="228318"/>
                  </a:lnTo>
                  <a:lnTo>
                    <a:pt x="125578" y="240304"/>
                  </a:lnTo>
                  <a:lnTo>
                    <a:pt x="121648" y="251966"/>
                  </a:lnTo>
                  <a:lnTo>
                    <a:pt x="116580" y="263411"/>
                  </a:lnTo>
                  <a:lnTo>
                    <a:pt x="110755" y="274711"/>
                  </a:lnTo>
                  <a:lnTo>
                    <a:pt x="104425" y="284692"/>
                  </a:lnTo>
                  <a:lnTo>
                    <a:pt x="97757" y="293793"/>
                  </a:lnTo>
                  <a:lnTo>
                    <a:pt x="66070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777168" y="1827919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3" y="5845"/>
                  </a:lnTo>
                  <a:lnTo>
                    <a:pt x="35164" y="7567"/>
                  </a:lnTo>
                  <a:lnTo>
                    <a:pt x="47913" y="8715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23184" y="1743553"/>
              <a:ext cx="202876" cy="220595"/>
            </a:xfrm>
            <a:custGeom>
              <a:avLst/>
              <a:gdLst/>
              <a:ahLst/>
              <a:cxnLst/>
              <a:rect l="0" t="0" r="0" b="0"/>
              <a:pathLst>
                <a:path w="202876" h="220595">
                  <a:moveTo>
                    <a:pt x="40285" y="7285"/>
                  </a:moveTo>
                  <a:lnTo>
                    <a:pt x="28593" y="18976"/>
                  </a:lnTo>
                  <a:lnTo>
                    <a:pt x="21479" y="23643"/>
                  </a:lnTo>
                  <a:lnTo>
                    <a:pt x="13065" y="27979"/>
                  </a:lnTo>
                  <a:lnTo>
                    <a:pt x="3786" y="32092"/>
                  </a:lnTo>
                  <a:lnTo>
                    <a:pt x="46" y="32388"/>
                  </a:lnTo>
                  <a:lnTo>
                    <a:pt x="0" y="30137"/>
                  </a:lnTo>
                  <a:lnTo>
                    <a:pt x="2417" y="26190"/>
                  </a:lnTo>
                  <a:lnTo>
                    <a:pt x="8922" y="21112"/>
                  </a:lnTo>
                  <a:lnTo>
                    <a:pt x="18152" y="15279"/>
                  </a:lnTo>
                  <a:lnTo>
                    <a:pt x="29200" y="8944"/>
                  </a:lnTo>
                  <a:lnTo>
                    <a:pt x="41459" y="4720"/>
                  </a:lnTo>
                  <a:lnTo>
                    <a:pt x="54527" y="1905"/>
                  </a:lnTo>
                  <a:lnTo>
                    <a:pt x="68132" y="27"/>
                  </a:lnTo>
                  <a:lnTo>
                    <a:pt x="82096" y="0"/>
                  </a:lnTo>
                  <a:lnTo>
                    <a:pt x="96299" y="1204"/>
                  </a:lnTo>
                  <a:lnTo>
                    <a:pt x="110663" y="3231"/>
                  </a:lnTo>
                  <a:lnTo>
                    <a:pt x="122685" y="7029"/>
                  </a:lnTo>
                  <a:lnTo>
                    <a:pt x="133147" y="12009"/>
                  </a:lnTo>
                  <a:lnTo>
                    <a:pt x="142568" y="17775"/>
                  </a:lnTo>
                  <a:lnTo>
                    <a:pt x="148849" y="26513"/>
                  </a:lnTo>
                  <a:lnTo>
                    <a:pt x="153037" y="37233"/>
                  </a:lnTo>
                  <a:lnTo>
                    <a:pt x="155828" y="49273"/>
                  </a:lnTo>
                  <a:lnTo>
                    <a:pt x="155242" y="60971"/>
                  </a:lnTo>
                  <a:lnTo>
                    <a:pt x="152405" y="72440"/>
                  </a:lnTo>
                  <a:lnTo>
                    <a:pt x="148067" y="83756"/>
                  </a:lnTo>
                  <a:lnTo>
                    <a:pt x="141503" y="92524"/>
                  </a:lnTo>
                  <a:lnTo>
                    <a:pt x="133457" y="99592"/>
                  </a:lnTo>
                  <a:lnTo>
                    <a:pt x="124422" y="105528"/>
                  </a:lnTo>
                  <a:lnTo>
                    <a:pt x="124517" y="109486"/>
                  </a:lnTo>
                  <a:lnTo>
                    <a:pt x="130697" y="112124"/>
                  </a:lnTo>
                  <a:lnTo>
                    <a:pt x="140935" y="113883"/>
                  </a:lnTo>
                  <a:lnTo>
                    <a:pt x="151431" y="117502"/>
                  </a:lnTo>
                  <a:lnTo>
                    <a:pt x="162100" y="122362"/>
                  </a:lnTo>
                  <a:lnTo>
                    <a:pt x="172882" y="128049"/>
                  </a:lnTo>
                  <a:lnTo>
                    <a:pt x="182517" y="135511"/>
                  </a:lnTo>
                  <a:lnTo>
                    <a:pt x="191388" y="144156"/>
                  </a:lnTo>
                  <a:lnTo>
                    <a:pt x="199748" y="153590"/>
                  </a:lnTo>
                  <a:lnTo>
                    <a:pt x="202875" y="163550"/>
                  </a:lnTo>
                  <a:lnTo>
                    <a:pt x="202513" y="173860"/>
                  </a:lnTo>
                  <a:lnTo>
                    <a:pt x="199824" y="184405"/>
                  </a:lnTo>
                  <a:lnTo>
                    <a:pt x="194361" y="192658"/>
                  </a:lnTo>
                  <a:lnTo>
                    <a:pt x="187048" y="199383"/>
                  </a:lnTo>
                  <a:lnTo>
                    <a:pt x="178503" y="205090"/>
                  </a:lnTo>
                  <a:lnTo>
                    <a:pt x="167911" y="210118"/>
                  </a:lnTo>
                  <a:lnTo>
                    <a:pt x="155957" y="214694"/>
                  </a:lnTo>
                  <a:lnTo>
                    <a:pt x="143093" y="218968"/>
                  </a:lnTo>
                  <a:lnTo>
                    <a:pt x="129623" y="220594"/>
                  </a:lnTo>
                  <a:lnTo>
                    <a:pt x="115749" y="220454"/>
                  </a:lnTo>
                  <a:lnTo>
                    <a:pt x="101606" y="219138"/>
                  </a:lnTo>
                  <a:lnTo>
                    <a:pt x="88507" y="215813"/>
                  </a:lnTo>
                  <a:lnTo>
                    <a:pt x="76103" y="211149"/>
                  </a:lnTo>
                  <a:lnTo>
                    <a:pt x="40285" y="194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431705" y="1651734"/>
            <a:ext cx="2212904" cy="693729"/>
            <a:chOff x="6431705" y="1651734"/>
            <a:chExt cx="2212904" cy="693729"/>
          </a:xfrm>
        </p:grpSpPr>
        <p:sp>
          <p:nvSpPr>
            <p:cNvPr id="56" name="Freeform 55"/>
            <p:cNvSpPr/>
            <p:nvPr/>
          </p:nvSpPr>
          <p:spPr>
            <a:xfrm>
              <a:off x="6431705" y="1651734"/>
              <a:ext cx="495522" cy="297313"/>
            </a:xfrm>
            <a:custGeom>
              <a:avLst/>
              <a:gdLst/>
              <a:ahLst/>
              <a:cxnLst/>
              <a:rect l="0" t="0" r="0" b="0"/>
              <a:pathLst>
                <a:path w="495522" h="297313">
                  <a:moveTo>
                    <a:pt x="495521" y="0"/>
                  </a:moveTo>
                  <a:lnTo>
                    <a:pt x="472137" y="5845"/>
                  </a:lnTo>
                  <a:lnTo>
                    <a:pt x="460356" y="10014"/>
                  </a:lnTo>
                  <a:lnTo>
                    <a:pt x="447607" y="15240"/>
                  </a:lnTo>
                  <a:lnTo>
                    <a:pt x="434214" y="21172"/>
                  </a:lnTo>
                  <a:lnTo>
                    <a:pt x="406283" y="34287"/>
                  </a:lnTo>
                  <a:lnTo>
                    <a:pt x="348474" y="62646"/>
                  </a:lnTo>
                  <a:lnTo>
                    <a:pt x="333867" y="71128"/>
                  </a:lnTo>
                  <a:lnTo>
                    <a:pt x="319235" y="80453"/>
                  </a:lnTo>
                  <a:lnTo>
                    <a:pt x="304587" y="90341"/>
                  </a:lnTo>
                  <a:lnTo>
                    <a:pt x="289927" y="99379"/>
                  </a:lnTo>
                  <a:lnTo>
                    <a:pt x="275260" y="107852"/>
                  </a:lnTo>
                  <a:lnTo>
                    <a:pt x="260588" y="115947"/>
                  </a:lnTo>
                  <a:lnTo>
                    <a:pt x="245912" y="125015"/>
                  </a:lnTo>
                  <a:lnTo>
                    <a:pt x="231234" y="134730"/>
                  </a:lnTo>
                  <a:lnTo>
                    <a:pt x="201875" y="155314"/>
                  </a:lnTo>
                  <a:lnTo>
                    <a:pt x="159055" y="186314"/>
                  </a:lnTo>
                  <a:lnTo>
                    <a:pt x="122577" y="211541"/>
                  </a:lnTo>
                  <a:lnTo>
                    <a:pt x="99749" y="226972"/>
                  </a:lnTo>
                  <a:lnTo>
                    <a:pt x="89746" y="234513"/>
                  </a:lnTo>
                  <a:lnTo>
                    <a:pt x="80631" y="241988"/>
                  </a:lnTo>
                  <a:lnTo>
                    <a:pt x="72107" y="249417"/>
                  </a:lnTo>
                  <a:lnTo>
                    <a:pt x="62753" y="255594"/>
                  </a:lnTo>
                  <a:lnTo>
                    <a:pt x="52847" y="260936"/>
                  </a:lnTo>
                  <a:lnTo>
                    <a:pt x="42573" y="265720"/>
                  </a:lnTo>
                  <a:lnTo>
                    <a:pt x="33276" y="271356"/>
                  </a:lnTo>
                  <a:lnTo>
                    <a:pt x="24631" y="277561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762053" y="2081184"/>
              <a:ext cx="11012" cy="198210"/>
            </a:xfrm>
            <a:custGeom>
              <a:avLst/>
              <a:gdLst/>
              <a:ahLst/>
              <a:cxnLst/>
              <a:rect l="0" t="0" r="0" b="0"/>
              <a:pathLst>
                <a:path w="11012" h="198210">
                  <a:moveTo>
                    <a:pt x="11011" y="0"/>
                  </a:moveTo>
                  <a:lnTo>
                    <a:pt x="11011" y="113020"/>
                  </a:lnTo>
                  <a:lnTo>
                    <a:pt x="9787" y="126734"/>
                  </a:lnTo>
                  <a:lnTo>
                    <a:pt x="7748" y="139547"/>
                  </a:lnTo>
                  <a:lnTo>
                    <a:pt x="0" y="1982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883472" y="2107875"/>
              <a:ext cx="120836" cy="196776"/>
            </a:xfrm>
            <a:custGeom>
              <a:avLst/>
              <a:gdLst/>
              <a:ahLst/>
              <a:cxnLst/>
              <a:rect l="0" t="0" r="0" b="0"/>
              <a:pathLst>
                <a:path w="120836" h="196776">
                  <a:moveTo>
                    <a:pt x="109823" y="6344"/>
                  </a:moveTo>
                  <a:lnTo>
                    <a:pt x="92286" y="499"/>
                  </a:lnTo>
                  <a:lnTo>
                    <a:pt x="82226" y="0"/>
                  </a:lnTo>
                  <a:lnTo>
                    <a:pt x="70626" y="891"/>
                  </a:lnTo>
                  <a:lnTo>
                    <a:pt x="57998" y="2709"/>
                  </a:lnTo>
                  <a:lnTo>
                    <a:pt x="48356" y="7591"/>
                  </a:lnTo>
                  <a:lnTo>
                    <a:pt x="40704" y="14517"/>
                  </a:lnTo>
                  <a:lnTo>
                    <a:pt x="34380" y="22804"/>
                  </a:lnTo>
                  <a:lnTo>
                    <a:pt x="32611" y="32000"/>
                  </a:lnTo>
                  <a:lnTo>
                    <a:pt x="33877" y="41800"/>
                  </a:lnTo>
                  <a:lnTo>
                    <a:pt x="37169" y="52005"/>
                  </a:lnTo>
                  <a:lnTo>
                    <a:pt x="43035" y="62478"/>
                  </a:lnTo>
                  <a:lnTo>
                    <a:pt x="50615" y="73131"/>
                  </a:lnTo>
                  <a:lnTo>
                    <a:pt x="59340" y="83904"/>
                  </a:lnTo>
                  <a:lnTo>
                    <a:pt x="67603" y="94756"/>
                  </a:lnTo>
                  <a:lnTo>
                    <a:pt x="83310" y="116602"/>
                  </a:lnTo>
                  <a:lnTo>
                    <a:pt x="105910" y="149536"/>
                  </a:lnTo>
                  <a:lnTo>
                    <a:pt x="108438" y="159311"/>
                  </a:lnTo>
                  <a:lnTo>
                    <a:pt x="107676" y="168274"/>
                  </a:lnTo>
                  <a:lnTo>
                    <a:pt x="104721" y="176696"/>
                  </a:lnTo>
                  <a:lnTo>
                    <a:pt x="97857" y="183534"/>
                  </a:lnTo>
                  <a:lnTo>
                    <a:pt x="88387" y="189317"/>
                  </a:lnTo>
                  <a:lnTo>
                    <a:pt x="77180" y="194395"/>
                  </a:lnTo>
                  <a:lnTo>
                    <a:pt x="64814" y="196557"/>
                  </a:lnTo>
                  <a:lnTo>
                    <a:pt x="51676" y="196775"/>
                  </a:lnTo>
                  <a:lnTo>
                    <a:pt x="38024" y="195697"/>
                  </a:lnTo>
                  <a:lnTo>
                    <a:pt x="26475" y="192531"/>
                  </a:lnTo>
                  <a:lnTo>
                    <a:pt x="16329" y="187974"/>
                  </a:lnTo>
                  <a:lnTo>
                    <a:pt x="7118" y="182488"/>
                  </a:lnTo>
                  <a:lnTo>
                    <a:pt x="2201" y="173937"/>
                  </a:lnTo>
                  <a:lnTo>
                    <a:pt x="146" y="163343"/>
                  </a:lnTo>
                  <a:lnTo>
                    <a:pt x="0" y="151386"/>
                  </a:lnTo>
                  <a:lnTo>
                    <a:pt x="3573" y="140967"/>
                  </a:lnTo>
                  <a:lnTo>
                    <a:pt x="9625" y="131575"/>
                  </a:lnTo>
                  <a:lnTo>
                    <a:pt x="17331" y="122866"/>
                  </a:lnTo>
                  <a:lnTo>
                    <a:pt x="27362" y="115836"/>
                  </a:lnTo>
                  <a:lnTo>
                    <a:pt x="38944" y="109927"/>
                  </a:lnTo>
                  <a:lnTo>
                    <a:pt x="51559" y="104763"/>
                  </a:lnTo>
                  <a:lnTo>
                    <a:pt x="62416" y="98874"/>
                  </a:lnTo>
                  <a:lnTo>
                    <a:pt x="72101" y="92501"/>
                  </a:lnTo>
                  <a:lnTo>
                    <a:pt x="81005" y="85805"/>
                  </a:lnTo>
                  <a:lnTo>
                    <a:pt x="89387" y="78894"/>
                  </a:lnTo>
                  <a:lnTo>
                    <a:pt x="97423" y="71840"/>
                  </a:lnTo>
                  <a:lnTo>
                    <a:pt x="120835" y="17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191503" y="2180289"/>
              <a:ext cx="88093" cy="11012"/>
            </a:xfrm>
            <a:custGeom>
              <a:avLst/>
              <a:gdLst/>
              <a:ahLst/>
              <a:cxnLst/>
              <a:rect l="0" t="0" r="0" b="0"/>
              <a:pathLst>
                <a:path w="88093" h="11012">
                  <a:moveTo>
                    <a:pt x="0" y="11011"/>
                  </a:moveTo>
                  <a:lnTo>
                    <a:pt x="23383" y="5165"/>
                  </a:lnTo>
                  <a:lnTo>
                    <a:pt x="35165" y="3443"/>
                  </a:lnTo>
                  <a:lnTo>
                    <a:pt x="47914" y="2295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554885" y="2147254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5166" y="23382"/>
                  </a:lnTo>
                  <a:lnTo>
                    <a:pt x="3444" y="36388"/>
                  </a:lnTo>
                  <a:lnTo>
                    <a:pt x="2296" y="51176"/>
                  </a:lnTo>
                  <a:lnTo>
                    <a:pt x="1531" y="67152"/>
                  </a:lnTo>
                  <a:lnTo>
                    <a:pt x="680" y="10121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742081" y="2152942"/>
              <a:ext cx="209221" cy="166582"/>
            </a:xfrm>
            <a:custGeom>
              <a:avLst/>
              <a:gdLst/>
              <a:ahLst/>
              <a:cxnLst/>
              <a:rect l="0" t="0" r="0" b="0"/>
              <a:pathLst>
                <a:path w="209221" h="166582">
                  <a:moveTo>
                    <a:pt x="0" y="16335"/>
                  </a:moveTo>
                  <a:lnTo>
                    <a:pt x="45980" y="1008"/>
                  </a:lnTo>
                  <a:lnTo>
                    <a:pt x="57570" y="0"/>
                  </a:lnTo>
                  <a:lnTo>
                    <a:pt x="70191" y="551"/>
                  </a:lnTo>
                  <a:lnTo>
                    <a:pt x="83500" y="2142"/>
                  </a:lnTo>
                  <a:lnTo>
                    <a:pt x="96042" y="6873"/>
                  </a:lnTo>
                  <a:lnTo>
                    <a:pt x="108074" y="13697"/>
                  </a:lnTo>
                  <a:lnTo>
                    <a:pt x="119767" y="21918"/>
                  </a:lnTo>
                  <a:lnTo>
                    <a:pt x="130008" y="31068"/>
                  </a:lnTo>
                  <a:lnTo>
                    <a:pt x="139282" y="40839"/>
                  </a:lnTo>
                  <a:lnTo>
                    <a:pt x="147913" y="51024"/>
                  </a:lnTo>
                  <a:lnTo>
                    <a:pt x="153667" y="62708"/>
                  </a:lnTo>
                  <a:lnTo>
                    <a:pt x="157502" y="75390"/>
                  </a:lnTo>
                  <a:lnTo>
                    <a:pt x="160059" y="88740"/>
                  </a:lnTo>
                  <a:lnTo>
                    <a:pt x="159318" y="102534"/>
                  </a:lnTo>
                  <a:lnTo>
                    <a:pt x="156375" y="116624"/>
                  </a:lnTo>
                  <a:lnTo>
                    <a:pt x="151967" y="130911"/>
                  </a:lnTo>
                  <a:lnTo>
                    <a:pt x="144134" y="141659"/>
                  </a:lnTo>
                  <a:lnTo>
                    <a:pt x="134018" y="150048"/>
                  </a:lnTo>
                  <a:lnTo>
                    <a:pt x="122380" y="156864"/>
                  </a:lnTo>
                  <a:lnTo>
                    <a:pt x="108504" y="161409"/>
                  </a:lnTo>
                  <a:lnTo>
                    <a:pt x="93136" y="164438"/>
                  </a:lnTo>
                  <a:lnTo>
                    <a:pt x="76772" y="166458"/>
                  </a:lnTo>
                  <a:lnTo>
                    <a:pt x="62193" y="166581"/>
                  </a:lnTo>
                  <a:lnTo>
                    <a:pt x="48803" y="165439"/>
                  </a:lnTo>
                  <a:lnTo>
                    <a:pt x="36207" y="163454"/>
                  </a:lnTo>
                  <a:lnTo>
                    <a:pt x="29032" y="157237"/>
                  </a:lnTo>
                  <a:lnTo>
                    <a:pt x="25472" y="148198"/>
                  </a:lnTo>
                  <a:lnTo>
                    <a:pt x="24323" y="137279"/>
                  </a:lnTo>
                  <a:lnTo>
                    <a:pt x="27226" y="128775"/>
                  </a:lnTo>
                  <a:lnTo>
                    <a:pt x="32833" y="121883"/>
                  </a:lnTo>
                  <a:lnTo>
                    <a:pt x="40242" y="116064"/>
                  </a:lnTo>
                  <a:lnTo>
                    <a:pt x="50075" y="113409"/>
                  </a:lnTo>
                  <a:lnTo>
                    <a:pt x="61524" y="112862"/>
                  </a:lnTo>
                  <a:lnTo>
                    <a:pt x="74050" y="113721"/>
                  </a:lnTo>
                  <a:lnTo>
                    <a:pt x="87296" y="114294"/>
                  </a:lnTo>
                  <a:lnTo>
                    <a:pt x="115063" y="114930"/>
                  </a:lnTo>
                  <a:lnTo>
                    <a:pt x="209220" y="115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98035" y="1695780"/>
              <a:ext cx="781822" cy="264278"/>
            </a:xfrm>
            <a:custGeom>
              <a:avLst/>
              <a:gdLst/>
              <a:ahLst/>
              <a:cxnLst/>
              <a:rect l="0" t="0" r="0" b="0"/>
              <a:pathLst>
                <a:path w="781822" h="264278">
                  <a:moveTo>
                    <a:pt x="781821" y="0"/>
                  </a:moveTo>
                  <a:lnTo>
                    <a:pt x="752592" y="5845"/>
                  </a:lnTo>
                  <a:lnTo>
                    <a:pt x="737865" y="10015"/>
                  </a:lnTo>
                  <a:lnTo>
                    <a:pt x="721930" y="15241"/>
                  </a:lnTo>
                  <a:lnTo>
                    <a:pt x="705188" y="21172"/>
                  </a:lnTo>
                  <a:lnTo>
                    <a:pt x="687909" y="26350"/>
                  </a:lnTo>
                  <a:lnTo>
                    <a:pt x="670273" y="31025"/>
                  </a:lnTo>
                  <a:lnTo>
                    <a:pt x="603857" y="47320"/>
                  </a:lnTo>
                  <a:lnTo>
                    <a:pt x="587321" y="52346"/>
                  </a:lnTo>
                  <a:lnTo>
                    <a:pt x="570179" y="58144"/>
                  </a:lnTo>
                  <a:lnTo>
                    <a:pt x="552634" y="64456"/>
                  </a:lnTo>
                  <a:lnTo>
                    <a:pt x="534819" y="69888"/>
                  </a:lnTo>
                  <a:lnTo>
                    <a:pt x="516826" y="74733"/>
                  </a:lnTo>
                  <a:lnTo>
                    <a:pt x="498712" y="79186"/>
                  </a:lnTo>
                  <a:lnTo>
                    <a:pt x="481743" y="84602"/>
                  </a:lnTo>
                  <a:lnTo>
                    <a:pt x="465536" y="90659"/>
                  </a:lnTo>
                  <a:lnTo>
                    <a:pt x="449837" y="97145"/>
                  </a:lnTo>
                  <a:lnTo>
                    <a:pt x="433254" y="102692"/>
                  </a:lnTo>
                  <a:lnTo>
                    <a:pt x="416081" y="107613"/>
                  </a:lnTo>
                  <a:lnTo>
                    <a:pt x="398514" y="112118"/>
                  </a:lnTo>
                  <a:lnTo>
                    <a:pt x="380686" y="117568"/>
                  </a:lnTo>
                  <a:lnTo>
                    <a:pt x="362683" y="123648"/>
                  </a:lnTo>
                  <a:lnTo>
                    <a:pt x="344563" y="130149"/>
                  </a:lnTo>
                  <a:lnTo>
                    <a:pt x="327589" y="135706"/>
                  </a:lnTo>
                  <a:lnTo>
                    <a:pt x="311379" y="140635"/>
                  </a:lnTo>
                  <a:lnTo>
                    <a:pt x="295679" y="145144"/>
                  </a:lnTo>
                  <a:lnTo>
                    <a:pt x="280318" y="150597"/>
                  </a:lnTo>
                  <a:lnTo>
                    <a:pt x="265183" y="156679"/>
                  </a:lnTo>
                  <a:lnTo>
                    <a:pt x="250199" y="163181"/>
                  </a:lnTo>
                  <a:lnTo>
                    <a:pt x="235315" y="168739"/>
                  </a:lnTo>
                  <a:lnTo>
                    <a:pt x="220499" y="173668"/>
                  </a:lnTo>
                  <a:lnTo>
                    <a:pt x="205728" y="178177"/>
                  </a:lnTo>
                  <a:lnTo>
                    <a:pt x="190986" y="183631"/>
                  </a:lnTo>
                  <a:lnTo>
                    <a:pt x="176264" y="189713"/>
                  </a:lnTo>
                  <a:lnTo>
                    <a:pt x="161556" y="196215"/>
                  </a:lnTo>
                  <a:lnTo>
                    <a:pt x="146856" y="201774"/>
                  </a:lnTo>
                  <a:lnTo>
                    <a:pt x="132163" y="206703"/>
                  </a:lnTo>
                  <a:lnTo>
                    <a:pt x="117472" y="211212"/>
                  </a:lnTo>
                  <a:lnTo>
                    <a:pt x="102785" y="216665"/>
                  </a:lnTo>
                  <a:lnTo>
                    <a:pt x="88099" y="222748"/>
                  </a:lnTo>
                  <a:lnTo>
                    <a:pt x="73415" y="229250"/>
                  </a:lnTo>
                  <a:lnTo>
                    <a:pt x="59955" y="234808"/>
                  </a:lnTo>
                  <a:lnTo>
                    <a:pt x="47311" y="239737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698035" y="19600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204567" y="2180289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35934" y="11978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01879" y="2120928"/>
              <a:ext cx="142730" cy="220127"/>
            </a:xfrm>
            <a:custGeom>
              <a:avLst/>
              <a:gdLst/>
              <a:ahLst/>
              <a:cxnLst/>
              <a:rect l="0" t="0" r="0" b="0"/>
              <a:pathLst>
                <a:path w="142730" h="220127">
                  <a:moveTo>
                    <a:pt x="0" y="26326"/>
                  </a:moveTo>
                  <a:lnTo>
                    <a:pt x="11691" y="14635"/>
                  </a:lnTo>
                  <a:lnTo>
                    <a:pt x="18805" y="9967"/>
                  </a:lnTo>
                  <a:lnTo>
                    <a:pt x="27219" y="5632"/>
                  </a:lnTo>
                  <a:lnTo>
                    <a:pt x="36499" y="1518"/>
                  </a:lnTo>
                  <a:lnTo>
                    <a:pt x="46355" y="0"/>
                  </a:lnTo>
                  <a:lnTo>
                    <a:pt x="56597" y="211"/>
                  </a:lnTo>
                  <a:lnTo>
                    <a:pt x="67096" y="1575"/>
                  </a:lnTo>
                  <a:lnTo>
                    <a:pt x="76542" y="6155"/>
                  </a:lnTo>
                  <a:lnTo>
                    <a:pt x="85286" y="12878"/>
                  </a:lnTo>
                  <a:lnTo>
                    <a:pt x="93563" y="21031"/>
                  </a:lnTo>
                  <a:lnTo>
                    <a:pt x="97857" y="30137"/>
                  </a:lnTo>
                  <a:lnTo>
                    <a:pt x="99496" y="39878"/>
                  </a:lnTo>
                  <a:lnTo>
                    <a:pt x="99365" y="50043"/>
                  </a:lnTo>
                  <a:lnTo>
                    <a:pt x="96831" y="60490"/>
                  </a:lnTo>
                  <a:lnTo>
                    <a:pt x="92694" y="71125"/>
                  </a:lnTo>
                  <a:lnTo>
                    <a:pt x="87490" y="81886"/>
                  </a:lnTo>
                  <a:lnTo>
                    <a:pt x="80350" y="90283"/>
                  </a:lnTo>
                  <a:lnTo>
                    <a:pt x="71920" y="97105"/>
                  </a:lnTo>
                  <a:lnTo>
                    <a:pt x="62628" y="102876"/>
                  </a:lnTo>
                  <a:lnTo>
                    <a:pt x="52764" y="107947"/>
                  </a:lnTo>
                  <a:lnTo>
                    <a:pt x="42517" y="112551"/>
                  </a:lnTo>
                  <a:lnTo>
                    <a:pt x="32015" y="116844"/>
                  </a:lnTo>
                  <a:lnTo>
                    <a:pt x="29908" y="119706"/>
                  </a:lnTo>
                  <a:lnTo>
                    <a:pt x="33398" y="121614"/>
                  </a:lnTo>
                  <a:lnTo>
                    <a:pt x="40618" y="122886"/>
                  </a:lnTo>
                  <a:lnTo>
                    <a:pt x="50325" y="126181"/>
                  </a:lnTo>
                  <a:lnTo>
                    <a:pt x="61691" y="130825"/>
                  </a:lnTo>
                  <a:lnTo>
                    <a:pt x="74162" y="136367"/>
                  </a:lnTo>
                  <a:lnTo>
                    <a:pt x="101069" y="149052"/>
                  </a:lnTo>
                  <a:lnTo>
                    <a:pt x="115096" y="155860"/>
                  </a:lnTo>
                  <a:lnTo>
                    <a:pt x="125671" y="164069"/>
                  </a:lnTo>
                  <a:lnTo>
                    <a:pt x="133944" y="173212"/>
                  </a:lnTo>
                  <a:lnTo>
                    <a:pt x="140684" y="182979"/>
                  </a:lnTo>
                  <a:lnTo>
                    <a:pt x="142729" y="191936"/>
                  </a:lnTo>
                  <a:lnTo>
                    <a:pt x="141646" y="200355"/>
                  </a:lnTo>
                  <a:lnTo>
                    <a:pt x="138477" y="208415"/>
                  </a:lnTo>
                  <a:lnTo>
                    <a:pt x="131470" y="213788"/>
                  </a:lnTo>
                  <a:lnTo>
                    <a:pt x="121905" y="217370"/>
                  </a:lnTo>
                  <a:lnTo>
                    <a:pt x="110634" y="219758"/>
                  </a:lnTo>
                  <a:lnTo>
                    <a:pt x="99450" y="220126"/>
                  </a:lnTo>
                  <a:lnTo>
                    <a:pt x="88323" y="219149"/>
                  </a:lnTo>
                  <a:lnTo>
                    <a:pt x="77234" y="217273"/>
                  </a:lnTo>
                  <a:lnTo>
                    <a:pt x="66172" y="214799"/>
                  </a:lnTo>
                  <a:lnTo>
                    <a:pt x="55126" y="211927"/>
                  </a:lnTo>
                  <a:lnTo>
                    <a:pt x="11012" y="1914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7422746" y="2114219"/>
            <a:ext cx="66070" cy="1"/>
          </a:xfrm>
          <a:custGeom>
            <a:avLst/>
            <a:gdLst/>
            <a:ahLst/>
            <a:cxnLst/>
            <a:rect l="0" t="0" r="0" b="0"/>
            <a:pathLst>
              <a:path w="66070" h="1">
                <a:moveTo>
                  <a:pt x="0" y="0"/>
                </a:moveTo>
                <a:lnTo>
                  <a:pt x="25376" y="0"/>
                </a:lnTo>
                <a:lnTo>
                  <a:pt x="14541" y="0"/>
                </a:lnTo>
                <a:lnTo>
                  <a:pt x="660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7235549" y="2048150"/>
            <a:ext cx="231244" cy="220232"/>
            <a:chOff x="7235549" y="2048150"/>
            <a:chExt cx="231244" cy="220232"/>
          </a:xfrm>
        </p:grpSpPr>
        <p:sp>
          <p:nvSpPr>
            <p:cNvPr id="68" name="Freeform 67"/>
            <p:cNvSpPr/>
            <p:nvPr/>
          </p:nvSpPr>
          <p:spPr>
            <a:xfrm>
              <a:off x="7235549" y="2114219"/>
              <a:ext cx="11013" cy="154163"/>
            </a:xfrm>
            <a:custGeom>
              <a:avLst/>
              <a:gdLst/>
              <a:ahLst/>
              <a:cxnLst/>
              <a:rect l="0" t="0" r="0" b="0"/>
              <a:pathLst>
                <a:path w="11013" h="154163">
                  <a:moveTo>
                    <a:pt x="11012" y="0"/>
                  </a:moveTo>
                  <a:lnTo>
                    <a:pt x="5167" y="23383"/>
                  </a:lnTo>
                  <a:lnTo>
                    <a:pt x="3444" y="35165"/>
                  </a:lnTo>
                  <a:lnTo>
                    <a:pt x="2296" y="47913"/>
                  </a:lnTo>
                  <a:lnTo>
                    <a:pt x="1531" y="61306"/>
                  </a:lnTo>
                  <a:lnTo>
                    <a:pt x="681" y="92501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466792" y="2048150"/>
              <a:ext cx="1" cy="143151"/>
            </a:xfrm>
            <a:custGeom>
              <a:avLst/>
              <a:gdLst/>
              <a:ahLst/>
              <a:cxnLst/>
              <a:rect l="0" t="0" r="0" b="0"/>
              <a:pathLst>
                <a:path w="1" h="143151">
                  <a:moveTo>
                    <a:pt x="0" y="0"/>
                  </a:move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411735" y="2524708"/>
            <a:ext cx="1073989" cy="267124"/>
            <a:chOff x="7411735" y="2524708"/>
            <a:chExt cx="1073989" cy="267124"/>
          </a:xfrm>
        </p:grpSpPr>
        <p:sp>
          <p:nvSpPr>
            <p:cNvPr id="71" name="Freeform 70"/>
            <p:cNvSpPr/>
            <p:nvPr/>
          </p:nvSpPr>
          <p:spPr>
            <a:xfrm>
              <a:off x="7411735" y="2524708"/>
              <a:ext cx="211127" cy="246806"/>
            </a:xfrm>
            <a:custGeom>
              <a:avLst/>
              <a:gdLst/>
              <a:ahLst/>
              <a:cxnLst/>
              <a:rect l="0" t="0" r="0" b="0"/>
              <a:pathLst>
                <a:path w="211127" h="246806">
                  <a:moveTo>
                    <a:pt x="0" y="18962"/>
                  </a:moveTo>
                  <a:lnTo>
                    <a:pt x="17537" y="7271"/>
                  </a:lnTo>
                  <a:lnTo>
                    <a:pt x="28820" y="3827"/>
                  </a:lnTo>
                  <a:lnTo>
                    <a:pt x="42460" y="1531"/>
                  </a:lnTo>
                  <a:lnTo>
                    <a:pt x="57671" y="0"/>
                  </a:lnTo>
                  <a:lnTo>
                    <a:pt x="73929" y="203"/>
                  </a:lnTo>
                  <a:lnTo>
                    <a:pt x="90885" y="1562"/>
                  </a:lnTo>
                  <a:lnTo>
                    <a:pt x="108306" y="3692"/>
                  </a:lnTo>
                  <a:lnTo>
                    <a:pt x="122368" y="7558"/>
                  </a:lnTo>
                  <a:lnTo>
                    <a:pt x="134189" y="12583"/>
                  </a:lnTo>
                  <a:lnTo>
                    <a:pt x="144517" y="18380"/>
                  </a:lnTo>
                  <a:lnTo>
                    <a:pt x="151402" y="28362"/>
                  </a:lnTo>
                  <a:lnTo>
                    <a:pt x="155992" y="41134"/>
                  </a:lnTo>
                  <a:lnTo>
                    <a:pt x="159052" y="55767"/>
                  </a:lnTo>
                  <a:lnTo>
                    <a:pt x="158645" y="69192"/>
                  </a:lnTo>
                  <a:lnTo>
                    <a:pt x="155927" y="81813"/>
                  </a:lnTo>
                  <a:lnTo>
                    <a:pt x="151668" y="93897"/>
                  </a:lnTo>
                  <a:lnTo>
                    <a:pt x="145158" y="103177"/>
                  </a:lnTo>
                  <a:lnTo>
                    <a:pt x="137147" y="110587"/>
                  </a:lnTo>
                  <a:lnTo>
                    <a:pt x="128136" y="116751"/>
                  </a:lnTo>
                  <a:lnTo>
                    <a:pt x="127023" y="120860"/>
                  </a:lnTo>
                  <a:lnTo>
                    <a:pt x="131175" y="123599"/>
                  </a:lnTo>
                  <a:lnTo>
                    <a:pt x="138837" y="125425"/>
                  </a:lnTo>
                  <a:lnTo>
                    <a:pt x="147615" y="129090"/>
                  </a:lnTo>
                  <a:lnTo>
                    <a:pt x="157139" y="133980"/>
                  </a:lnTo>
                  <a:lnTo>
                    <a:pt x="167158" y="139687"/>
                  </a:lnTo>
                  <a:lnTo>
                    <a:pt x="176284" y="145939"/>
                  </a:lnTo>
                  <a:lnTo>
                    <a:pt x="184815" y="152553"/>
                  </a:lnTo>
                  <a:lnTo>
                    <a:pt x="192950" y="159410"/>
                  </a:lnTo>
                  <a:lnTo>
                    <a:pt x="199596" y="167652"/>
                  </a:lnTo>
                  <a:lnTo>
                    <a:pt x="205251" y="176817"/>
                  </a:lnTo>
                  <a:lnTo>
                    <a:pt x="210244" y="186598"/>
                  </a:lnTo>
                  <a:lnTo>
                    <a:pt x="211126" y="196788"/>
                  </a:lnTo>
                  <a:lnTo>
                    <a:pt x="209267" y="207253"/>
                  </a:lnTo>
                  <a:lnTo>
                    <a:pt x="205580" y="217900"/>
                  </a:lnTo>
                  <a:lnTo>
                    <a:pt x="198229" y="226221"/>
                  </a:lnTo>
                  <a:lnTo>
                    <a:pt x="188434" y="232992"/>
                  </a:lnTo>
                  <a:lnTo>
                    <a:pt x="177010" y="238730"/>
                  </a:lnTo>
                  <a:lnTo>
                    <a:pt x="164500" y="242555"/>
                  </a:lnTo>
                  <a:lnTo>
                    <a:pt x="151266" y="245105"/>
                  </a:lnTo>
                  <a:lnTo>
                    <a:pt x="137549" y="246805"/>
                  </a:lnTo>
                  <a:lnTo>
                    <a:pt x="124733" y="245491"/>
                  </a:lnTo>
                  <a:lnTo>
                    <a:pt x="112519" y="242168"/>
                  </a:lnTo>
                  <a:lnTo>
                    <a:pt x="66069" y="217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700473" y="2554682"/>
              <a:ext cx="169550" cy="178500"/>
            </a:xfrm>
            <a:custGeom>
              <a:avLst/>
              <a:gdLst/>
              <a:ahLst/>
              <a:cxnLst/>
              <a:rect l="0" t="0" r="0" b="0"/>
              <a:pathLst>
                <a:path w="169550" h="178500">
                  <a:moveTo>
                    <a:pt x="30596" y="22023"/>
                  </a:moveTo>
                  <a:lnTo>
                    <a:pt x="18906" y="39560"/>
                  </a:lnTo>
                  <a:lnTo>
                    <a:pt x="14238" y="49620"/>
                  </a:lnTo>
                  <a:lnTo>
                    <a:pt x="9903" y="61220"/>
                  </a:lnTo>
                  <a:lnTo>
                    <a:pt x="5789" y="73848"/>
                  </a:lnTo>
                  <a:lnTo>
                    <a:pt x="3047" y="87161"/>
                  </a:lnTo>
                  <a:lnTo>
                    <a:pt x="1218" y="100930"/>
                  </a:lnTo>
                  <a:lnTo>
                    <a:pt x="0" y="115003"/>
                  </a:lnTo>
                  <a:lnTo>
                    <a:pt x="1634" y="128056"/>
                  </a:lnTo>
                  <a:lnTo>
                    <a:pt x="5171" y="140428"/>
                  </a:lnTo>
                  <a:lnTo>
                    <a:pt x="9975" y="152347"/>
                  </a:lnTo>
                  <a:lnTo>
                    <a:pt x="18072" y="161516"/>
                  </a:lnTo>
                  <a:lnTo>
                    <a:pt x="28365" y="168853"/>
                  </a:lnTo>
                  <a:lnTo>
                    <a:pt x="40120" y="174967"/>
                  </a:lnTo>
                  <a:lnTo>
                    <a:pt x="54075" y="177820"/>
                  </a:lnTo>
                  <a:lnTo>
                    <a:pt x="69496" y="178499"/>
                  </a:lnTo>
                  <a:lnTo>
                    <a:pt x="85893" y="177727"/>
                  </a:lnTo>
                  <a:lnTo>
                    <a:pt x="101719" y="174766"/>
                  </a:lnTo>
                  <a:lnTo>
                    <a:pt x="117164" y="170345"/>
                  </a:lnTo>
                  <a:lnTo>
                    <a:pt x="132355" y="164950"/>
                  </a:lnTo>
                  <a:lnTo>
                    <a:pt x="143705" y="156460"/>
                  </a:lnTo>
                  <a:lnTo>
                    <a:pt x="152495" y="145906"/>
                  </a:lnTo>
                  <a:lnTo>
                    <a:pt x="159579" y="133976"/>
                  </a:lnTo>
                  <a:lnTo>
                    <a:pt x="164302" y="121128"/>
                  </a:lnTo>
                  <a:lnTo>
                    <a:pt x="167450" y="107669"/>
                  </a:lnTo>
                  <a:lnTo>
                    <a:pt x="169549" y="93803"/>
                  </a:lnTo>
                  <a:lnTo>
                    <a:pt x="167278" y="80887"/>
                  </a:lnTo>
                  <a:lnTo>
                    <a:pt x="162093" y="68607"/>
                  </a:lnTo>
                  <a:lnTo>
                    <a:pt x="154966" y="56749"/>
                  </a:lnTo>
                  <a:lnTo>
                    <a:pt x="145320" y="46397"/>
                  </a:lnTo>
                  <a:lnTo>
                    <a:pt x="133997" y="37049"/>
                  </a:lnTo>
                  <a:lnTo>
                    <a:pt x="121554" y="28370"/>
                  </a:lnTo>
                  <a:lnTo>
                    <a:pt x="109587" y="21360"/>
                  </a:lnTo>
                  <a:lnTo>
                    <a:pt x="97939" y="15464"/>
                  </a:lnTo>
                  <a:lnTo>
                    <a:pt x="526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028382" y="2642774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303671" y="2593404"/>
              <a:ext cx="182053" cy="198428"/>
            </a:xfrm>
            <a:custGeom>
              <a:avLst/>
              <a:gdLst/>
              <a:ahLst/>
              <a:cxnLst/>
              <a:rect l="0" t="0" r="0" b="0"/>
              <a:pathLst>
                <a:path w="182053" h="198428">
                  <a:moveTo>
                    <a:pt x="0" y="16335"/>
                  </a:moveTo>
                  <a:lnTo>
                    <a:pt x="45979" y="1009"/>
                  </a:lnTo>
                  <a:lnTo>
                    <a:pt x="56346" y="0"/>
                  </a:lnTo>
                  <a:lnTo>
                    <a:pt x="66928" y="551"/>
                  </a:lnTo>
                  <a:lnTo>
                    <a:pt x="77653" y="2142"/>
                  </a:lnTo>
                  <a:lnTo>
                    <a:pt x="87250" y="5650"/>
                  </a:lnTo>
                  <a:lnTo>
                    <a:pt x="96096" y="10435"/>
                  </a:lnTo>
                  <a:lnTo>
                    <a:pt x="104439" y="16072"/>
                  </a:lnTo>
                  <a:lnTo>
                    <a:pt x="112449" y="22278"/>
                  </a:lnTo>
                  <a:lnTo>
                    <a:pt x="120235" y="28861"/>
                  </a:lnTo>
                  <a:lnTo>
                    <a:pt x="127874" y="35698"/>
                  </a:lnTo>
                  <a:lnTo>
                    <a:pt x="131742" y="43926"/>
                  </a:lnTo>
                  <a:lnTo>
                    <a:pt x="133098" y="53081"/>
                  </a:lnTo>
                  <a:lnTo>
                    <a:pt x="132778" y="62856"/>
                  </a:lnTo>
                  <a:lnTo>
                    <a:pt x="130118" y="71819"/>
                  </a:lnTo>
                  <a:lnTo>
                    <a:pt x="125898" y="80242"/>
                  </a:lnTo>
                  <a:lnTo>
                    <a:pt x="120637" y="88304"/>
                  </a:lnTo>
                  <a:lnTo>
                    <a:pt x="112236" y="93679"/>
                  </a:lnTo>
                  <a:lnTo>
                    <a:pt x="101741" y="97261"/>
                  </a:lnTo>
                  <a:lnTo>
                    <a:pt x="89850" y="99650"/>
                  </a:lnTo>
                  <a:lnTo>
                    <a:pt x="85593" y="102466"/>
                  </a:lnTo>
                  <a:lnTo>
                    <a:pt x="86426" y="105567"/>
                  </a:lnTo>
                  <a:lnTo>
                    <a:pt x="90653" y="108858"/>
                  </a:lnTo>
                  <a:lnTo>
                    <a:pt x="97140" y="112275"/>
                  </a:lnTo>
                  <a:lnTo>
                    <a:pt x="105135" y="115777"/>
                  </a:lnTo>
                  <a:lnTo>
                    <a:pt x="114136" y="119335"/>
                  </a:lnTo>
                  <a:lnTo>
                    <a:pt x="123808" y="124154"/>
                  </a:lnTo>
                  <a:lnTo>
                    <a:pt x="133925" y="129814"/>
                  </a:lnTo>
                  <a:lnTo>
                    <a:pt x="144342" y="136034"/>
                  </a:lnTo>
                  <a:lnTo>
                    <a:pt x="165703" y="149471"/>
                  </a:lnTo>
                  <a:lnTo>
                    <a:pt x="176538" y="156480"/>
                  </a:lnTo>
                  <a:lnTo>
                    <a:pt x="181314" y="164823"/>
                  </a:lnTo>
                  <a:lnTo>
                    <a:pt x="182052" y="174055"/>
                  </a:lnTo>
                  <a:lnTo>
                    <a:pt x="180096" y="183881"/>
                  </a:lnTo>
                  <a:lnTo>
                    <a:pt x="172675" y="190431"/>
                  </a:lnTo>
                  <a:lnTo>
                    <a:pt x="161609" y="194798"/>
                  </a:lnTo>
                  <a:lnTo>
                    <a:pt x="148116" y="197709"/>
                  </a:lnTo>
                  <a:lnTo>
                    <a:pt x="134225" y="198427"/>
                  </a:lnTo>
                  <a:lnTo>
                    <a:pt x="120072" y="197682"/>
                  </a:lnTo>
                  <a:lnTo>
                    <a:pt x="105741" y="195961"/>
                  </a:lnTo>
                  <a:lnTo>
                    <a:pt x="92517" y="193591"/>
                  </a:lnTo>
                  <a:lnTo>
                    <a:pt x="80031" y="190787"/>
                  </a:lnTo>
                  <a:lnTo>
                    <a:pt x="33034" y="1815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662948" y="2907052"/>
            <a:ext cx="1662747" cy="429451"/>
            <a:chOff x="6662948" y="2907052"/>
            <a:chExt cx="1662747" cy="429451"/>
          </a:xfrm>
        </p:grpSpPr>
        <p:sp>
          <p:nvSpPr>
            <p:cNvPr id="76" name="Freeform 75"/>
            <p:cNvSpPr/>
            <p:nvPr/>
          </p:nvSpPr>
          <p:spPr>
            <a:xfrm>
              <a:off x="7587919" y="3105260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576908" y="3182341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17536" y="5845"/>
                  </a:lnTo>
                  <a:lnTo>
                    <a:pt x="27596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78906" y="10331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862773" y="3072225"/>
              <a:ext cx="198645" cy="188880"/>
            </a:xfrm>
            <a:custGeom>
              <a:avLst/>
              <a:gdLst/>
              <a:ahLst/>
              <a:cxnLst/>
              <a:rect l="0" t="0" r="0" b="0"/>
              <a:pathLst>
                <a:path w="198645" h="188880">
                  <a:moveTo>
                    <a:pt x="77516" y="0"/>
                  </a:moveTo>
                  <a:lnTo>
                    <a:pt x="100899" y="5846"/>
                  </a:lnTo>
                  <a:lnTo>
                    <a:pt x="110234" y="11238"/>
                  </a:lnTo>
                  <a:lnTo>
                    <a:pt x="118904" y="18504"/>
                  </a:lnTo>
                  <a:lnTo>
                    <a:pt x="127132" y="27018"/>
                  </a:lnTo>
                  <a:lnTo>
                    <a:pt x="133840" y="37588"/>
                  </a:lnTo>
                  <a:lnTo>
                    <a:pt x="139536" y="49529"/>
                  </a:lnTo>
                  <a:lnTo>
                    <a:pt x="144556" y="62383"/>
                  </a:lnTo>
                  <a:lnTo>
                    <a:pt x="146679" y="75847"/>
                  </a:lnTo>
                  <a:lnTo>
                    <a:pt x="146872" y="89717"/>
                  </a:lnTo>
                  <a:lnTo>
                    <a:pt x="145776" y="103858"/>
                  </a:lnTo>
                  <a:lnTo>
                    <a:pt x="142599" y="116955"/>
                  </a:lnTo>
                  <a:lnTo>
                    <a:pt x="138034" y="129358"/>
                  </a:lnTo>
                  <a:lnTo>
                    <a:pt x="132544" y="141296"/>
                  </a:lnTo>
                  <a:lnTo>
                    <a:pt x="123989" y="151702"/>
                  </a:lnTo>
                  <a:lnTo>
                    <a:pt x="113392" y="161086"/>
                  </a:lnTo>
                  <a:lnTo>
                    <a:pt x="101433" y="169790"/>
                  </a:lnTo>
                  <a:lnTo>
                    <a:pt x="88568" y="176816"/>
                  </a:lnTo>
                  <a:lnTo>
                    <a:pt x="75095" y="182723"/>
                  </a:lnTo>
                  <a:lnTo>
                    <a:pt x="61220" y="187885"/>
                  </a:lnTo>
                  <a:lnTo>
                    <a:pt x="48300" y="188879"/>
                  </a:lnTo>
                  <a:lnTo>
                    <a:pt x="36016" y="187095"/>
                  </a:lnTo>
                  <a:lnTo>
                    <a:pt x="24156" y="183458"/>
                  </a:lnTo>
                  <a:lnTo>
                    <a:pt x="15025" y="177363"/>
                  </a:lnTo>
                  <a:lnTo>
                    <a:pt x="7715" y="169629"/>
                  </a:lnTo>
                  <a:lnTo>
                    <a:pt x="1618" y="160803"/>
                  </a:lnTo>
                  <a:lnTo>
                    <a:pt x="0" y="151248"/>
                  </a:lnTo>
                  <a:lnTo>
                    <a:pt x="1369" y="141208"/>
                  </a:lnTo>
                  <a:lnTo>
                    <a:pt x="4728" y="130844"/>
                  </a:lnTo>
                  <a:lnTo>
                    <a:pt x="13085" y="123934"/>
                  </a:lnTo>
                  <a:lnTo>
                    <a:pt x="24774" y="119328"/>
                  </a:lnTo>
                  <a:lnTo>
                    <a:pt x="38685" y="116257"/>
                  </a:lnTo>
                  <a:lnTo>
                    <a:pt x="51628" y="116657"/>
                  </a:lnTo>
                  <a:lnTo>
                    <a:pt x="63928" y="119371"/>
                  </a:lnTo>
                  <a:lnTo>
                    <a:pt x="75799" y="123627"/>
                  </a:lnTo>
                  <a:lnTo>
                    <a:pt x="88606" y="130134"/>
                  </a:lnTo>
                  <a:lnTo>
                    <a:pt x="102039" y="138144"/>
                  </a:lnTo>
                  <a:lnTo>
                    <a:pt x="115888" y="147154"/>
                  </a:lnTo>
                  <a:lnTo>
                    <a:pt x="130015" y="155607"/>
                  </a:lnTo>
                  <a:lnTo>
                    <a:pt x="144326" y="163690"/>
                  </a:lnTo>
                  <a:lnTo>
                    <a:pt x="198644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149509" y="3044878"/>
              <a:ext cx="116609" cy="247579"/>
            </a:xfrm>
            <a:custGeom>
              <a:avLst/>
              <a:gdLst/>
              <a:ahLst/>
              <a:cxnLst/>
              <a:rect l="0" t="0" r="0" b="0"/>
              <a:pathLst>
                <a:path w="116609" h="247579">
                  <a:moveTo>
                    <a:pt x="0" y="16335"/>
                  </a:moveTo>
                  <a:lnTo>
                    <a:pt x="45979" y="1009"/>
                  </a:lnTo>
                  <a:lnTo>
                    <a:pt x="56347" y="0"/>
                  </a:lnTo>
                  <a:lnTo>
                    <a:pt x="66929" y="552"/>
                  </a:lnTo>
                  <a:lnTo>
                    <a:pt x="77654" y="2142"/>
                  </a:lnTo>
                  <a:lnTo>
                    <a:pt x="87251" y="5650"/>
                  </a:lnTo>
                  <a:lnTo>
                    <a:pt x="96096" y="10435"/>
                  </a:lnTo>
                  <a:lnTo>
                    <a:pt x="104439" y="16072"/>
                  </a:lnTo>
                  <a:lnTo>
                    <a:pt x="110002" y="24725"/>
                  </a:lnTo>
                  <a:lnTo>
                    <a:pt x="113710" y="35387"/>
                  </a:lnTo>
                  <a:lnTo>
                    <a:pt x="116183" y="47389"/>
                  </a:lnTo>
                  <a:lnTo>
                    <a:pt x="116608" y="61508"/>
                  </a:lnTo>
                  <a:lnTo>
                    <a:pt x="115667" y="77038"/>
                  </a:lnTo>
                  <a:lnTo>
                    <a:pt x="113817" y="93509"/>
                  </a:lnTo>
                  <a:lnTo>
                    <a:pt x="111360" y="109384"/>
                  </a:lnTo>
                  <a:lnTo>
                    <a:pt x="108498" y="124861"/>
                  </a:lnTo>
                  <a:lnTo>
                    <a:pt x="105366" y="140073"/>
                  </a:lnTo>
                  <a:lnTo>
                    <a:pt x="102056" y="153885"/>
                  </a:lnTo>
                  <a:lnTo>
                    <a:pt x="98624" y="166763"/>
                  </a:lnTo>
                  <a:lnTo>
                    <a:pt x="95114" y="179020"/>
                  </a:lnTo>
                  <a:lnTo>
                    <a:pt x="92773" y="192085"/>
                  </a:lnTo>
                  <a:lnTo>
                    <a:pt x="91212" y="205688"/>
                  </a:lnTo>
                  <a:lnTo>
                    <a:pt x="88092" y="247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193555" y="3172860"/>
              <a:ext cx="132140" cy="9482"/>
            </a:xfrm>
            <a:custGeom>
              <a:avLst/>
              <a:gdLst/>
              <a:ahLst/>
              <a:cxnLst/>
              <a:rect l="0" t="0" r="0" b="0"/>
              <a:pathLst>
                <a:path w="132140" h="948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3915" y="713"/>
                  </a:lnTo>
                  <a:lnTo>
                    <a:pt x="75644" y="2412"/>
                  </a:lnTo>
                  <a:lnTo>
                    <a:pt x="132139" y="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675446" y="2958622"/>
              <a:ext cx="141665" cy="267766"/>
            </a:xfrm>
            <a:custGeom>
              <a:avLst/>
              <a:gdLst/>
              <a:ahLst/>
              <a:cxnLst/>
              <a:rect l="0" t="0" r="0" b="0"/>
              <a:pathLst>
                <a:path w="141665" h="267766">
                  <a:moveTo>
                    <a:pt x="141664" y="58545"/>
                  </a:moveTo>
                  <a:lnTo>
                    <a:pt x="135818" y="41008"/>
                  </a:lnTo>
                  <a:lnTo>
                    <a:pt x="130426" y="33395"/>
                  </a:lnTo>
                  <a:lnTo>
                    <a:pt x="123160" y="25873"/>
                  </a:lnTo>
                  <a:lnTo>
                    <a:pt x="114646" y="18411"/>
                  </a:lnTo>
                  <a:lnTo>
                    <a:pt x="104075" y="12213"/>
                  </a:lnTo>
                  <a:lnTo>
                    <a:pt x="92135" y="6858"/>
                  </a:lnTo>
                  <a:lnTo>
                    <a:pt x="79280" y="2064"/>
                  </a:lnTo>
                  <a:lnTo>
                    <a:pt x="64593" y="91"/>
                  </a:lnTo>
                  <a:lnTo>
                    <a:pt x="48684" y="0"/>
                  </a:lnTo>
                  <a:lnTo>
                    <a:pt x="31960" y="1162"/>
                  </a:lnTo>
                  <a:lnTo>
                    <a:pt x="19588" y="5608"/>
                  </a:lnTo>
                  <a:lnTo>
                    <a:pt x="10116" y="12242"/>
                  </a:lnTo>
                  <a:lnTo>
                    <a:pt x="2578" y="20335"/>
                  </a:lnTo>
                  <a:lnTo>
                    <a:pt x="0" y="30625"/>
                  </a:lnTo>
                  <a:lnTo>
                    <a:pt x="728" y="42379"/>
                  </a:lnTo>
                  <a:lnTo>
                    <a:pt x="3661" y="55109"/>
                  </a:lnTo>
                  <a:lnTo>
                    <a:pt x="8063" y="68489"/>
                  </a:lnTo>
                  <a:lnTo>
                    <a:pt x="13444" y="82304"/>
                  </a:lnTo>
                  <a:lnTo>
                    <a:pt x="19479" y="96407"/>
                  </a:lnTo>
                  <a:lnTo>
                    <a:pt x="27173" y="111927"/>
                  </a:lnTo>
                  <a:lnTo>
                    <a:pt x="35973" y="128391"/>
                  </a:lnTo>
                  <a:lnTo>
                    <a:pt x="45509" y="145485"/>
                  </a:lnTo>
                  <a:lnTo>
                    <a:pt x="53091" y="160551"/>
                  </a:lnTo>
                  <a:lnTo>
                    <a:pt x="59369" y="174266"/>
                  </a:lnTo>
                  <a:lnTo>
                    <a:pt x="64778" y="187080"/>
                  </a:lnTo>
                  <a:lnTo>
                    <a:pt x="67160" y="200516"/>
                  </a:lnTo>
                  <a:lnTo>
                    <a:pt x="67525" y="214368"/>
                  </a:lnTo>
                  <a:lnTo>
                    <a:pt x="66544" y="228496"/>
                  </a:lnTo>
                  <a:lnTo>
                    <a:pt x="62220" y="240362"/>
                  </a:lnTo>
                  <a:lnTo>
                    <a:pt x="55667" y="250720"/>
                  </a:lnTo>
                  <a:lnTo>
                    <a:pt x="9525" y="2677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662948" y="3105260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0"/>
                  </a:moveTo>
                  <a:lnTo>
                    <a:pt x="23383" y="0"/>
                  </a:lnTo>
                  <a:lnTo>
                    <a:pt x="35164" y="1223"/>
                  </a:lnTo>
                  <a:lnTo>
                    <a:pt x="47913" y="3263"/>
                  </a:lnTo>
                  <a:lnTo>
                    <a:pt x="61307" y="5846"/>
                  </a:lnTo>
                  <a:lnTo>
                    <a:pt x="75129" y="7568"/>
                  </a:lnTo>
                  <a:lnTo>
                    <a:pt x="89239" y="8716"/>
                  </a:lnTo>
                  <a:lnTo>
                    <a:pt x="103539" y="9481"/>
                  </a:lnTo>
                  <a:lnTo>
                    <a:pt x="117966" y="11214"/>
                  </a:lnTo>
                  <a:lnTo>
                    <a:pt x="187197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984521" y="2973121"/>
              <a:ext cx="74845" cy="330348"/>
            </a:xfrm>
            <a:custGeom>
              <a:avLst/>
              <a:gdLst/>
              <a:ahLst/>
              <a:cxnLst/>
              <a:rect l="0" t="0" r="0" b="0"/>
              <a:pathLst>
                <a:path w="74845" h="330348">
                  <a:moveTo>
                    <a:pt x="63832" y="0"/>
                  </a:moveTo>
                  <a:lnTo>
                    <a:pt x="46294" y="17537"/>
                  </a:lnTo>
                  <a:lnTo>
                    <a:pt x="39906" y="26374"/>
                  </a:lnTo>
                  <a:lnTo>
                    <a:pt x="34422" y="35935"/>
                  </a:lnTo>
                  <a:lnTo>
                    <a:pt x="29543" y="45980"/>
                  </a:lnTo>
                  <a:lnTo>
                    <a:pt x="25068" y="57570"/>
                  </a:lnTo>
                  <a:lnTo>
                    <a:pt x="20860" y="70191"/>
                  </a:lnTo>
                  <a:lnTo>
                    <a:pt x="12923" y="96042"/>
                  </a:lnTo>
                  <a:lnTo>
                    <a:pt x="5316" y="119766"/>
                  </a:lnTo>
                  <a:lnTo>
                    <a:pt x="2798" y="133679"/>
                  </a:lnTo>
                  <a:lnTo>
                    <a:pt x="1120" y="149071"/>
                  </a:lnTo>
                  <a:lnTo>
                    <a:pt x="0" y="165450"/>
                  </a:lnTo>
                  <a:lnTo>
                    <a:pt x="478" y="180040"/>
                  </a:lnTo>
                  <a:lnTo>
                    <a:pt x="2019" y="193437"/>
                  </a:lnTo>
                  <a:lnTo>
                    <a:pt x="4271" y="206039"/>
                  </a:lnTo>
                  <a:lnTo>
                    <a:pt x="6996" y="219334"/>
                  </a:lnTo>
                  <a:lnTo>
                    <a:pt x="13286" y="247158"/>
                  </a:lnTo>
                  <a:lnTo>
                    <a:pt x="19123" y="260205"/>
                  </a:lnTo>
                  <a:lnTo>
                    <a:pt x="26685" y="272574"/>
                  </a:lnTo>
                  <a:lnTo>
                    <a:pt x="35397" y="284491"/>
                  </a:lnTo>
                  <a:lnTo>
                    <a:pt x="43652" y="294882"/>
                  </a:lnTo>
                  <a:lnTo>
                    <a:pt x="51603" y="304257"/>
                  </a:lnTo>
                  <a:lnTo>
                    <a:pt x="74844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081387" y="3116271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17537" y="5846"/>
                  </a:lnTo>
                  <a:lnTo>
                    <a:pt x="27598" y="7568"/>
                  </a:lnTo>
                  <a:lnTo>
                    <a:pt x="39198" y="8716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46561" y="3061213"/>
              <a:ext cx="144284" cy="190462"/>
            </a:xfrm>
            <a:custGeom>
              <a:avLst/>
              <a:gdLst/>
              <a:ahLst/>
              <a:cxnLst/>
              <a:rect l="0" t="0" r="0" b="0"/>
              <a:pathLst>
                <a:path w="144284" h="190462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6"/>
                  </a:lnTo>
                  <a:lnTo>
                    <a:pt x="79003" y="12462"/>
                  </a:lnTo>
                  <a:lnTo>
                    <a:pt x="83256" y="21767"/>
                  </a:lnTo>
                  <a:lnTo>
                    <a:pt x="84868" y="32864"/>
                  </a:lnTo>
                  <a:lnTo>
                    <a:pt x="82273" y="41486"/>
                  </a:lnTo>
                  <a:lnTo>
                    <a:pt x="76871" y="48457"/>
                  </a:lnTo>
                  <a:lnTo>
                    <a:pt x="69600" y="54328"/>
                  </a:lnTo>
                  <a:lnTo>
                    <a:pt x="68423" y="59465"/>
                  </a:lnTo>
                  <a:lnTo>
                    <a:pt x="71309" y="64114"/>
                  </a:lnTo>
                  <a:lnTo>
                    <a:pt x="76904" y="68436"/>
                  </a:lnTo>
                  <a:lnTo>
                    <a:pt x="84303" y="73765"/>
                  </a:lnTo>
                  <a:lnTo>
                    <a:pt x="102314" y="86211"/>
                  </a:lnTo>
                  <a:lnTo>
                    <a:pt x="111032" y="94180"/>
                  </a:lnTo>
                  <a:lnTo>
                    <a:pt x="119291" y="103162"/>
                  </a:lnTo>
                  <a:lnTo>
                    <a:pt x="127244" y="112821"/>
                  </a:lnTo>
                  <a:lnTo>
                    <a:pt x="133769" y="122931"/>
                  </a:lnTo>
                  <a:lnTo>
                    <a:pt x="139343" y="133342"/>
                  </a:lnTo>
                  <a:lnTo>
                    <a:pt x="144283" y="143952"/>
                  </a:lnTo>
                  <a:lnTo>
                    <a:pt x="143905" y="153473"/>
                  </a:lnTo>
                  <a:lnTo>
                    <a:pt x="139983" y="162268"/>
                  </a:lnTo>
                  <a:lnTo>
                    <a:pt x="133697" y="170577"/>
                  </a:lnTo>
                  <a:lnTo>
                    <a:pt x="125837" y="177341"/>
                  </a:lnTo>
                  <a:lnTo>
                    <a:pt x="116925" y="183073"/>
                  </a:lnTo>
                  <a:lnTo>
                    <a:pt x="107314" y="188118"/>
                  </a:lnTo>
                  <a:lnTo>
                    <a:pt x="97237" y="190258"/>
                  </a:lnTo>
                  <a:lnTo>
                    <a:pt x="86847" y="190461"/>
                  </a:lnTo>
                  <a:lnTo>
                    <a:pt x="44046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334653" y="2907052"/>
              <a:ext cx="169611" cy="429451"/>
            </a:xfrm>
            <a:custGeom>
              <a:avLst/>
              <a:gdLst/>
              <a:ahLst/>
              <a:cxnLst/>
              <a:rect l="0" t="0" r="0" b="0"/>
              <a:pathLst>
                <a:path w="169611" h="429451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20" y="35935"/>
                  </a:lnTo>
                  <a:lnTo>
                    <a:pt x="45132" y="55123"/>
                  </a:lnTo>
                  <a:lnTo>
                    <a:pt x="61251" y="71808"/>
                  </a:lnTo>
                  <a:lnTo>
                    <a:pt x="70198" y="82130"/>
                  </a:lnTo>
                  <a:lnTo>
                    <a:pt x="79833" y="93905"/>
                  </a:lnTo>
                  <a:lnTo>
                    <a:pt x="89927" y="106650"/>
                  </a:lnTo>
                  <a:lnTo>
                    <a:pt x="99104" y="118816"/>
                  </a:lnTo>
                  <a:lnTo>
                    <a:pt x="115825" y="142123"/>
                  </a:lnTo>
                  <a:lnTo>
                    <a:pt x="138997" y="175880"/>
                  </a:lnTo>
                  <a:lnTo>
                    <a:pt x="145275" y="188217"/>
                  </a:lnTo>
                  <a:lnTo>
                    <a:pt x="150685" y="201335"/>
                  </a:lnTo>
                  <a:lnTo>
                    <a:pt x="168158" y="251708"/>
                  </a:lnTo>
                  <a:lnTo>
                    <a:pt x="169610" y="265686"/>
                  </a:lnTo>
                  <a:lnTo>
                    <a:pt x="169355" y="281122"/>
                  </a:lnTo>
                  <a:lnTo>
                    <a:pt x="167961" y="297530"/>
                  </a:lnTo>
                  <a:lnTo>
                    <a:pt x="165809" y="312139"/>
                  </a:lnTo>
                  <a:lnTo>
                    <a:pt x="163150" y="325549"/>
                  </a:lnTo>
                  <a:lnTo>
                    <a:pt x="160154" y="338160"/>
                  </a:lnTo>
                  <a:lnTo>
                    <a:pt x="155710" y="349014"/>
                  </a:lnTo>
                  <a:lnTo>
                    <a:pt x="150300" y="358697"/>
                  </a:lnTo>
                  <a:lnTo>
                    <a:pt x="144247" y="367600"/>
                  </a:lnTo>
                  <a:lnTo>
                    <a:pt x="137763" y="375982"/>
                  </a:lnTo>
                  <a:lnTo>
                    <a:pt x="130995" y="384016"/>
                  </a:lnTo>
                  <a:lnTo>
                    <a:pt x="124035" y="391820"/>
                  </a:lnTo>
                  <a:lnTo>
                    <a:pt x="109777" y="407017"/>
                  </a:lnTo>
                  <a:lnTo>
                    <a:pt x="88093" y="4294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071043" y="3424595"/>
            <a:ext cx="1295643" cy="407429"/>
            <a:chOff x="7071043" y="3424595"/>
            <a:chExt cx="1295643" cy="407429"/>
          </a:xfrm>
        </p:grpSpPr>
        <p:sp>
          <p:nvSpPr>
            <p:cNvPr id="88" name="Freeform 87"/>
            <p:cNvSpPr/>
            <p:nvPr/>
          </p:nvSpPr>
          <p:spPr>
            <a:xfrm>
              <a:off x="7071043" y="3446618"/>
              <a:ext cx="43380" cy="286302"/>
            </a:xfrm>
            <a:custGeom>
              <a:avLst/>
              <a:gdLst/>
              <a:ahLst/>
              <a:cxnLst/>
              <a:rect l="0" t="0" r="0" b="0"/>
              <a:pathLst>
                <a:path w="43380" h="286302">
                  <a:moveTo>
                    <a:pt x="43379" y="0"/>
                  </a:moveTo>
                  <a:lnTo>
                    <a:pt x="31687" y="11691"/>
                  </a:lnTo>
                  <a:lnTo>
                    <a:pt x="27020" y="21253"/>
                  </a:lnTo>
                  <a:lnTo>
                    <a:pt x="22685" y="33745"/>
                  </a:lnTo>
                  <a:lnTo>
                    <a:pt x="18572" y="48190"/>
                  </a:lnTo>
                  <a:lnTo>
                    <a:pt x="14606" y="63938"/>
                  </a:lnTo>
                  <a:lnTo>
                    <a:pt x="6936" y="97749"/>
                  </a:lnTo>
                  <a:lnTo>
                    <a:pt x="4402" y="114106"/>
                  </a:lnTo>
                  <a:lnTo>
                    <a:pt x="2712" y="129905"/>
                  </a:lnTo>
                  <a:lnTo>
                    <a:pt x="1586" y="145332"/>
                  </a:lnTo>
                  <a:lnTo>
                    <a:pt x="835" y="160511"/>
                  </a:lnTo>
                  <a:lnTo>
                    <a:pt x="0" y="190426"/>
                  </a:lnTo>
                  <a:lnTo>
                    <a:pt x="1002" y="204032"/>
                  </a:lnTo>
                  <a:lnTo>
                    <a:pt x="2892" y="216773"/>
                  </a:lnTo>
                  <a:lnTo>
                    <a:pt x="5377" y="228937"/>
                  </a:lnTo>
                  <a:lnTo>
                    <a:pt x="8256" y="240717"/>
                  </a:lnTo>
                  <a:lnTo>
                    <a:pt x="11399" y="252241"/>
                  </a:lnTo>
                  <a:lnTo>
                    <a:pt x="32368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191503" y="3556734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77081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56677" y="3495332"/>
              <a:ext cx="157364" cy="240099"/>
            </a:xfrm>
            <a:custGeom>
              <a:avLst/>
              <a:gdLst/>
              <a:ahLst/>
              <a:cxnLst/>
              <a:rect l="0" t="0" r="0" b="0"/>
              <a:pathLst>
                <a:path w="157364" h="240099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9"/>
                  </a:lnTo>
                  <a:lnTo>
                    <a:pt x="62691" y="6367"/>
                  </a:lnTo>
                  <a:lnTo>
                    <a:pt x="72381" y="11254"/>
                  </a:lnTo>
                  <a:lnTo>
                    <a:pt x="81289" y="16958"/>
                  </a:lnTo>
                  <a:lnTo>
                    <a:pt x="86004" y="25655"/>
                  </a:lnTo>
                  <a:lnTo>
                    <a:pt x="87923" y="36347"/>
                  </a:lnTo>
                  <a:lnTo>
                    <a:pt x="87979" y="48369"/>
                  </a:lnTo>
                  <a:lnTo>
                    <a:pt x="85570" y="60054"/>
                  </a:lnTo>
                  <a:lnTo>
                    <a:pt x="81517" y="71515"/>
                  </a:lnTo>
                  <a:lnTo>
                    <a:pt x="76367" y="82826"/>
                  </a:lnTo>
                  <a:lnTo>
                    <a:pt x="75381" y="87920"/>
                  </a:lnTo>
                  <a:lnTo>
                    <a:pt x="77171" y="88868"/>
                  </a:lnTo>
                  <a:lnTo>
                    <a:pt x="80811" y="87054"/>
                  </a:lnTo>
                  <a:lnTo>
                    <a:pt x="88132" y="87068"/>
                  </a:lnTo>
                  <a:lnTo>
                    <a:pt x="97907" y="88300"/>
                  </a:lnTo>
                  <a:lnTo>
                    <a:pt x="109317" y="90346"/>
                  </a:lnTo>
                  <a:lnTo>
                    <a:pt x="119372" y="95380"/>
                  </a:lnTo>
                  <a:lnTo>
                    <a:pt x="128521" y="102406"/>
                  </a:lnTo>
                  <a:lnTo>
                    <a:pt x="137068" y="110761"/>
                  </a:lnTo>
                  <a:lnTo>
                    <a:pt x="143989" y="121225"/>
                  </a:lnTo>
                  <a:lnTo>
                    <a:pt x="149827" y="133096"/>
                  </a:lnTo>
                  <a:lnTo>
                    <a:pt x="154942" y="145903"/>
                  </a:lnTo>
                  <a:lnTo>
                    <a:pt x="157129" y="158112"/>
                  </a:lnTo>
                  <a:lnTo>
                    <a:pt x="157363" y="169921"/>
                  </a:lnTo>
                  <a:lnTo>
                    <a:pt x="156296" y="181465"/>
                  </a:lnTo>
                  <a:lnTo>
                    <a:pt x="154361" y="192831"/>
                  </a:lnTo>
                  <a:lnTo>
                    <a:pt x="151847" y="204079"/>
                  </a:lnTo>
                  <a:lnTo>
                    <a:pt x="148948" y="215248"/>
                  </a:lnTo>
                  <a:lnTo>
                    <a:pt x="143345" y="223918"/>
                  </a:lnTo>
                  <a:lnTo>
                    <a:pt x="135939" y="230921"/>
                  </a:lnTo>
                  <a:lnTo>
                    <a:pt x="127331" y="236813"/>
                  </a:lnTo>
                  <a:lnTo>
                    <a:pt x="117922" y="239518"/>
                  </a:lnTo>
                  <a:lnTo>
                    <a:pt x="107978" y="240098"/>
                  </a:lnTo>
                  <a:lnTo>
                    <a:pt x="66069" y="2265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598931" y="3677861"/>
              <a:ext cx="51998" cy="154163"/>
            </a:xfrm>
            <a:custGeom>
              <a:avLst/>
              <a:gdLst/>
              <a:ahLst/>
              <a:cxnLst/>
              <a:rect l="0" t="0" r="0" b="0"/>
              <a:pathLst>
                <a:path w="51998" h="154163">
                  <a:moveTo>
                    <a:pt x="33034" y="0"/>
                  </a:moveTo>
                  <a:lnTo>
                    <a:pt x="44726" y="17537"/>
                  </a:lnTo>
                  <a:lnTo>
                    <a:pt x="48170" y="27597"/>
                  </a:lnTo>
                  <a:lnTo>
                    <a:pt x="50466" y="39197"/>
                  </a:lnTo>
                  <a:lnTo>
                    <a:pt x="51997" y="51825"/>
                  </a:lnTo>
                  <a:lnTo>
                    <a:pt x="51794" y="63914"/>
                  </a:lnTo>
                  <a:lnTo>
                    <a:pt x="50434" y="75644"/>
                  </a:lnTo>
                  <a:lnTo>
                    <a:pt x="48305" y="87135"/>
                  </a:lnTo>
                  <a:lnTo>
                    <a:pt x="45662" y="98465"/>
                  </a:lnTo>
                  <a:lnTo>
                    <a:pt x="42676" y="109690"/>
                  </a:lnTo>
                  <a:lnTo>
                    <a:pt x="39462" y="120843"/>
                  </a:lnTo>
                  <a:lnTo>
                    <a:pt x="33649" y="129503"/>
                  </a:lnTo>
                  <a:lnTo>
                    <a:pt x="26103" y="136499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815817" y="3455154"/>
              <a:ext cx="113462" cy="235364"/>
            </a:xfrm>
            <a:custGeom>
              <a:avLst/>
              <a:gdLst/>
              <a:ahLst/>
              <a:cxnLst/>
              <a:rect l="0" t="0" r="0" b="0"/>
              <a:pathLst>
                <a:path w="113462" h="235364">
                  <a:moveTo>
                    <a:pt x="25368" y="46522"/>
                  </a:moveTo>
                  <a:lnTo>
                    <a:pt x="13677" y="34831"/>
                  </a:lnTo>
                  <a:lnTo>
                    <a:pt x="12680" y="28940"/>
                  </a:lnTo>
                  <a:lnTo>
                    <a:pt x="14462" y="22565"/>
                  </a:lnTo>
                  <a:lnTo>
                    <a:pt x="18097" y="15869"/>
                  </a:lnTo>
                  <a:lnTo>
                    <a:pt x="24192" y="10181"/>
                  </a:lnTo>
                  <a:lnTo>
                    <a:pt x="31924" y="5166"/>
                  </a:lnTo>
                  <a:lnTo>
                    <a:pt x="40751" y="599"/>
                  </a:lnTo>
                  <a:lnTo>
                    <a:pt x="49082" y="0"/>
                  </a:lnTo>
                  <a:lnTo>
                    <a:pt x="57083" y="2049"/>
                  </a:lnTo>
                  <a:lnTo>
                    <a:pt x="64864" y="5862"/>
                  </a:lnTo>
                  <a:lnTo>
                    <a:pt x="72498" y="10851"/>
                  </a:lnTo>
                  <a:lnTo>
                    <a:pt x="80035" y="16624"/>
                  </a:lnTo>
                  <a:lnTo>
                    <a:pt x="87506" y="22919"/>
                  </a:lnTo>
                  <a:lnTo>
                    <a:pt x="92487" y="32010"/>
                  </a:lnTo>
                  <a:lnTo>
                    <a:pt x="95807" y="42965"/>
                  </a:lnTo>
                  <a:lnTo>
                    <a:pt x="98021" y="55162"/>
                  </a:lnTo>
                  <a:lnTo>
                    <a:pt x="99497" y="69411"/>
                  </a:lnTo>
                  <a:lnTo>
                    <a:pt x="100481" y="85028"/>
                  </a:lnTo>
                  <a:lnTo>
                    <a:pt x="101136" y="101557"/>
                  </a:lnTo>
                  <a:lnTo>
                    <a:pt x="100350" y="117470"/>
                  </a:lnTo>
                  <a:lnTo>
                    <a:pt x="98603" y="132973"/>
                  </a:lnTo>
                  <a:lnTo>
                    <a:pt x="96215" y="148202"/>
                  </a:lnTo>
                  <a:lnTo>
                    <a:pt x="93399" y="162025"/>
                  </a:lnTo>
                  <a:lnTo>
                    <a:pt x="90298" y="174912"/>
                  </a:lnTo>
                  <a:lnTo>
                    <a:pt x="87008" y="187173"/>
                  </a:lnTo>
                  <a:lnTo>
                    <a:pt x="82367" y="197794"/>
                  </a:lnTo>
                  <a:lnTo>
                    <a:pt x="76826" y="207322"/>
                  </a:lnTo>
                  <a:lnTo>
                    <a:pt x="70685" y="216121"/>
                  </a:lnTo>
                  <a:lnTo>
                    <a:pt x="62920" y="223210"/>
                  </a:lnTo>
                  <a:lnTo>
                    <a:pt x="54073" y="229160"/>
                  </a:lnTo>
                  <a:lnTo>
                    <a:pt x="44505" y="234350"/>
                  </a:lnTo>
                  <a:lnTo>
                    <a:pt x="35678" y="235363"/>
                  </a:lnTo>
                  <a:lnTo>
                    <a:pt x="27347" y="233591"/>
                  </a:lnTo>
                  <a:lnTo>
                    <a:pt x="19347" y="229963"/>
                  </a:lnTo>
                  <a:lnTo>
                    <a:pt x="12789" y="223874"/>
                  </a:lnTo>
                  <a:lnTo>
                    <a:pt x="7194" y="216144"/>
                  </a:lnTo>
                  <a:lnTo>
                    <a:pt x="2241" y="207320"/>
                  </a:lnTo>
                  <a:lnTo>
                    <a:pt x="162" y="196544"/>
                  </a:lnTo>
                  <a:lnTo>
                    <a:pt x="0" y="184465"/>
                  </a:lnTo>
                  <a:lnTo>
                    <a:pt x="1115" y="171519"/>
                  </a:lnTo>
                  <a:lnTo>
                    <a:pt x="5528" y="161664"/>
                  </a:lnTo>
                  <a:lnTo>
                    <a:pt x="12142" y="153871"/>
                  </a:lnTo>
                  <a:lnTo>
                    <a:pt x="20221" y="147452"/>
                  </a:lnTo>
                  <a:lnTo>
                    <a:pt x="29278" y="145620"/>
                  </a:lnTo>
                  <a:lnTo>
                    <a:pt x="38987" y="146845"/>
                  </a:lnTo>
                  <a:lnTo>
                    <a:pt x="49129" y="150110"/>
                  </a:lnTo>
                  <a:lnTo>
                    <a:pt x="58338" y="157180"/>
                  </a:lnTo>
                  <a:lnTo>
                    <a:pt x="66924" y="166787"/>
                  </a:lnTo>
                  <a:lnTo>
                    <a:pt x="113461" y="211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017371" y="3468641"/>
              <a:ext cx="105283" cy="187198"/>
            </a:xfrm>
            <a:custGeom>
              <a:avLst/>
              <a:gdLst/>
              <a:ahLst/>
              <a:cxnLst/>
              <a:rect l="0" t="0" r="0" b="0"/>
              <a:pathLst>
                <a:path w="105283" h="187198">
                  <a:moveTo>
                    <a:pt x="0" y="0"/>
                  </a:moveTo>
                  <a:lnTo>
                    <a:pt x="61306" y="0"/>
                  </a:lnTo>
                  <a:lnTo>
                    <a:pt x="72681" y="2447"/>
                  </a:lnTo>
                  <a:lnTo>
                    <a:pt x="82712" y="6525"/>
                  </a:lnTo>
                  <a:lnTo>
                    <a:pt x="91846" y="11691"/>
                  </a:lnTo>
                  <a:lnTo>
                    <a:pt x="97935" y="20029"/>
                  </a:lnTo>
                  <a:lnTo>
                    <a:pt x="101995" y="30482"/>
                  </a:lnTo>
                  <a:lnTo>
                    <a:pt x="104702" y="42345"/>
                  </a:lnTo>
                  <a:lnTo>
                    <a:pt x="105282" y="53923"/>
                  </a:lnTo>
                  <a:lnTo>
                    <a:pt x="104447" y="65313"/>
                  </a:lnTo>
                  <a:lnTo>
                    <a:pt x="102665" y="76577"/>
                  </a:lnTo>
                  <a:lnTo>
                    <a:pt x="100255" y="88980"/>
                  </a:lnTo>
                  <a:lnTo>
                    <a:pt x="94313" y="115812"/>
                  </a:lnTo>
                  <a:lnTo>
                    <a:pt x="92240" y="129819"/>
                  </a:lnTo>
                  <a:lnTo>
                    <a:pt x="90857" y="144051"/>
                  </a:lnTo>
                  <a:lnTo>
                    <a:pt x="99104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050405" y="3567745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70636" y="3424595"/>
              <a:ext cx="96050" cy="264278"/>
            </a:xfrm>
            <a:custGeom>
              <a:avLst/>
              <a:gdLst/>
              <a:ahLst/>
              <a:cxnLst/>
              <a:rect l="0" t="0" r="0" b="0"/>
              <a:pathLst>
                <a:path w="96050" h="264278">
                  <a:moveTo>
                    <a:pt x="0" y="0"/>
                  </a:moveTo>
                  <a:lnTo>
                    <a:pt x="11691" y="11691"/>
                  </a:lnTo>
                  <a:lnTo>
                    <a:pt x="20030" y="18806"/>
                  </a:lnTo>
                  <a:lnTo>
                    <a:pt x="42344" y="36499"/>
                  </a:lnTo>
                  <a:lnTo>
                    <a:pt x="52700" y="46355"/>
                  </a:lnTo>
                  <a:lnTo>
                    <a:pt x="62050" y="56597"/>
                  </a:lnTo>
                  <a:lnTo>
                    <a:pt x="70731" y="67096"/>
                  </a:lnTo>
                  <a:lnTo>
                    <a:pt x="77742" y="78989"/>
                  </a:lnTo>
                  <a:lnTo>
                    <a:pt x="83639" y="91812"/>
                  </a:lnTo>
                  <a:lnTo>
                    <a:pt x="88794" y="105254"/>
                  </a:lnTo>
                  <a:lnTo>
                    <a:pt x="92231" y="119110"/>
                  </a:lnTo>
                  <a:lnTo>
                    <a:pt x="94522" y="133241"/>
                  </a:lnTo>
                  <a:lnTo>
                    <a:pt x="96049" y="147555"/>
                  </a:lnTo>
                  <a:lnTo>
                    <a:pt x="95844" y="161993"/>
                  </a:lnTo>
                  <a:lnTo>
                    <a:pt x="94484" y="176511"/>
                  </a:lnTo>
                  <a:lnTo>
                    <a:pt x="92354" y="191085"/>
                  </a:lnTo>
                  <a:lnTo>
                    <a:pt x="88486" y="203247"/>
                  </a:lnTo>
                  <a:lnTo>
                    <a:pt x="83461" y="213803"/>
                  </a:lnTo>
                  <a:lnTo>
                    <a:pt x="55058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403526" y="1905000"/>
            <a:ext cx="3215377" cy="1772862"/>
            <a:chOff x="3403526" y="1905000"/>
            <a:chExt cx="3215377" cy="1772862"/>
          </a:xfrm>
        </p:grpSpPr>
        <p:sp>
          <p:nvSpPr>
            <p:cNvPr id="97" name="Freeform 96"/>
            <p:cNvSpPr/>
            <p:nvPr/>
          </p:nvSpPr>
          <p:spPr>
            <a:xfrm>
              <a:off x="4879075" y="1905000"/>
              <a:ext cx="76588" cy="1772862"/>
            </a:xfrm>
            <a:custGeom>
              <a:avLst/>
              <a:gdLst/>
              <a:ahLst/>
              <a:cxnLst/>
              <a:rect l="0" t="0" r="0" b="0"/>
              <a:pathLst>
                <a:path w="76588" h="1772862">
                  <a:moveTo>
                    <a:pt x="0" y="0"/>
                  </a:moveTo>
                  <a:lnTo>
                    <a:pt x="0" y="413249"/>
                  </a:lnTo>
                  <a:lnTo>
                    <a:pt x="1224" y="433331"/>
                  </a:lnTo>
                  <a:lnTo>
                    <a:pt x="3263" y="454061"/>
                  </a:lnTo>
                  <a:lnTo>
                    <a:pt x="5846" y="475221"/>
                  </a:lnTo>
                  <a:lnTo>
                    <a:pt x="7568" y="496670"/>
                  </a:lnTo>
                  <a:lnTo>
                    <a:pt x="9482" y="540077"/>
                  </a:lnTo>
                  <a:lnTo>
                    <a:pt x="10559" y="599941"/>
                  </a:lnTo>
                  <a:lnTo>
                    <a:pt x="11933" y="620192"/>
                  </a:lnTo>
                  <a:lnTo>
                    <a:pt x="14073" y="641033"/>
                  </a:lnTo>
                  <a:lnTo>
                    <a:pt x="16723" y="662269"/>
                  </a:lnTo>
                  <a:lnTo>
                    <a:pt x="18490" y="683767"/>
                  </a:lnTo>
                  <a:lnTo>
                    <a:pt x="20453" y="727229"/>
                  </a:lnTo>
                  <a:lnTo>
                    <a:pt x="21558" y="792970"/>
                  </a:lnTo>
                  <a:lnTo>
                    <a:pt x="22937" y="814947"/>
                  </a:lnTo>
                  <a:lnTo>
                    <a:pt x="25079" y="836940"/>
                  </a:lnTo>
                  <a:lnTo>
                    <a:pt x="27731" y="858942"/>
                  </a:lnTo>
                  <a:lnTo>
                    <a:pt x="29499" y="882175"/>
                  </a:lnTo>
                  <a:lnTo>
                    <a:pt x="31464" y="930828"/>
                  </a:lnTo>
                  <a:lnTo>
                    <a:pt x="33211" y="954570"/>
                  </a:lnTo>
                  <a:lnTo>
                    <a:pt x="35599" y="977738"/>
                  </a:lnTo>
                  <a:lnTo>
                    <a:pt x="38415" y="1000525"/>
                  </a:lnTo>
                  <a:lnTo>
                    <a:pt x="40292" y="1023057"/>
                  </a:lnTo>
                  <a:lnTo>
                    <a:pt x="42378" y="1067669"/>
                  </a:lnTo>
                  <a:lnTo>
                    <a:pt x="44158" y="1089842"/>
                  </a:lnTo>
                  <a:lnTo>
                    <a:pt x="46568" y="1111966"/>
                  </a:lnTo>
                  <a:lnTo>
                    <a:pt x="49398" y="1134056"/>
                  </a:lnTo>
                  <a:lnTo>
                    <a:pt x="51284" y="1156124"/>
                  </a:lnTo>
                  <a:lnTo>
                    <a:pt x="53381" y="1200220"/>
                  </a:lnTo>
                  <a:lnTo>
                    <a:pt x="54561" y="1266317"/>
                  </a:lnTo>
                  <a:lnTo>
                    <a:pt x="55950" y="1288344"/>
                  </a:lnTo>
                  <a:lnTo>
                    <a:pt x="58100" y="1310370"/>
                  </a:lnTo>
                  <a:lnTo>
                    <a:pt x="60756" y="1332395"/>
                  </a:lnTo>
                  <a:lnTo>
                    <a:pt x="62528" y="1353196"/>
                  </a:lnTo>
                  <a:lnTo>
                    <a:pt x="64495" y="1392621"/>
                  </a:lnTo>
                  <a:lnTo>
                    <a:pt x="66244" y="1411699"/>
                  </a:lnTo>
                  <a:lnTo>
                    <a:pt x="68633" y="1430535"/>
                  </a:lnTo>
                  <a:lnTo>
                    <a:pt x="71449" y="1449210"/>
                  </a:lnTo>
                  <a:lnTo>
                    <a:pt x="73326" y="1467778"/>
                  </a:lnTo>
                  <a:lnTo>
                    <a:pt x="75412" y="1504722"/>
                  </a:lnTo>
                  <a:lnTo>
                    <a:pt x="76587" y="1554069"/>
                  </a:lnTo>
                  <a:lnTo>
                    <a:pt x="75528" y="1569494"/>
                  </a:lnTo>
                  <a:lnTo>
                    <a:pt x="73599" y="1584673"/>
                  </a:lnTo>
                  <a:lnTo>
                    <a:pt x="71089" y="1599685"/>
                  </a:lnTo>
                  <a:lnTo>
                    <a:pt x="69416" y="1617035"/>
                  </a:lnTo>
                  <a:lnTo>
                    <a:pt x="67557" y="1655888"/>
                  </a:lnTo>
                  <a:lnTo>
                    <a:pt x="66731" y="1691101"/>
                  </a:lnTo>
                  <a:lnTo>
                    <a:pt x="66070" y="17728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403526" y="2785964"/>
              <a:ext cx="3215377" cy="110077"/>
            </a:xfrm>
            <a:custGeom>
              <a:avLst/>
              <a:gdLst/>
              <a:ahLst/>
              <a:cxnLst/>
              <a:rect l="0" t="0" r="0" b="0"/>
              <a:pathLst>
                <a:path w="3215377" h="110077">
                  <a:moveTo>
                    <a:pt x="0" y="110076"/>
                  </a:moveTo>
                  <a:lnTo>
                    <a:pt x="17537" y="98385"/>
                  </a:lnTo>
                  <a:lnTo>
                    <a:pt x="28821" y="93717"/>
                  </a:lnTo>
                  <a:lnTo>
                    <a:pt x="42460" y="89382"/>
                  </a:lnTo>
                  <a:lnTo>
                    <a:pt x="102461" y="73633"/>
                  </a:lnTo>
                  <a:lnTo>
                    <a:pt x="135263" y="66146"/>
                  </a:lnTo>
                  <a:lnTo>
                    <a:pt x="152574" y="62437"/>
                  </a:lnTo>
                  <a:lnTo>
                    <a:pt x="191385" y="55053"/>
                  </a:lnTo>
                  <a:lnTo>
                    <a:pt x="212012" y="51371"/>
                  </a:lnTo>
                  <a:lnTo>
                    <a:pt x="231881" y="48916"/>
                  </a:lnTo>
                  <a:lnTo>
                    <a:pt x="290296" y="44238"/>
                  </a:lnTo>
                  <a:lnTo>
                    <a:pt x="310988" y="41714"/>
                  </a:lnTo>
                  <a:lnTo>
                    <a:pt x="332123" y="38808"/>
                  </a:lnTo>
                  <a:lnTo>
                    <a:pt x="375183" y="35578"/>
                  </a:lnTo>
                  <a:lnTo>
                    <a:pt x="418790" y="32920"/>
                  </a:lnTo>
                  <a:lnTo>
                    <a:pt x="440696" y="30498"/>
                  </a:lnTo>
                  <a:lnTo>
                    <a:pt x="462642" y="27660"/>
                  </a:lnTo>
                  <a:lnTo>
                    <a:pt x="506601" y="24506"/>
                  </a:lnTo>
                  <a:lnTo>
                    <a:pt x="594638" y="22482"/>
                  </a:lnTo>
                  <a:lnTo>
                    <a:pt x="1011399" y="21984"/>
                  </a:lnTo>
                  <a:lnTo>
                    <a:pt x="1059632" y="18721"/>
                  </a:lnTo>
                  <a:lnTo>
                    <a:pt x="1084485" y="16138"/>
                  </a:lnTo>
                  <a:lnTo>
                    <a:pt x="1134938" y="13268"/>
                  </a:lnTo>
                  <a:lnTo>
                    <a:pt x="1231267" y="11425"/>
                  </a:lnTo>
                  <a:lnTo>
                    <a:pt x="2330136" y="10972"/>
                  </a:lnTo>
                  <a:lnTo>
                    <a:pt x="2367199" y="7709"/>
                  </a:lnTo>
                  <a:lnTo>
                    <a:pt x="2385647" y="5126"/>
                  </a:lnTo>
                  <a:lnTo>
                    <a:pt x="2422459" y="2256"/>
                  </a:lnTo>
                  <a:lnTo>
                    <a:pt x="2514295" y="263"/>
                  </a:lnTo>
                  <a:lnTo>
                    <a:pt x="2606068" y="0"/>
                  </a:lnTo>
                  <a:lnTo>
                    <a:pt x="2646037" y="3241"/>
                  </a:lnTo>
                  <a:lnTo>
                    <a:pt x="2666973" y="5818"/>
                  </a:lnTo>
                  <a:lnTo>
                    <a:pt x="2703285" y="8681"/>
                  </a:lnTo>
                  <a:lnTo>
                    <a:pt x="2790314" y="10670"/>
                  </a:lnTo>
                  <a:lnTo>
                    <a:pt x="3066311" y="10971"/>
                  </a:lnTo>
                  <a:lnTo>
                    <a:pt x="3113643" y="14234"/>
                  </a:lnTo>
                  <a:lnTo>
                    <a:pt x="3215376" y="21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4349370" y="1736694"/>
            <a:ext cx="67394" cy="69383"/>
          </a:xfrm>
          <a:custGeom>
            <a:avLst/>
            <a:gdLst/>
            <a:ahLst/>
            <a:cxnLst/>
            <a:rect l="0" t="0" r="0" b="0"/>
            <a:pathLst>
              <a:path w="67394" h="69383">
                <a:moveTo>
                  <a:pt x="45197" y="36167"/>
                </a:moveTo>
                <a:lnTo>
                  <a:pt x="27660" y="42012"/>
                </a:lnTo>
                <a:lnTo>
                  <a:pt x="23717" y="47405"/>
                </a:lnTo>
                <a:lnTo>
                  <a:pt x="22313" y="54670"/>
                </a:lnTo>
                <a:lnTo>
                  <a:pt x="22600" y="63185"/>
                </a:lnTo>
                <a:lnTo>
                  <a:pt x="26462" y="67637"/>
                </a:lnTo>
                <a:lnTo>
                  <a:pt x="32707" y="69382"/>
                </a:lnTo>
                <a:lnTo>
                  <a:pt x="40541" y="69322"/>
                </a:lnTo>
                <a:lnTo>
                  <a:pt x="48210" y="66835"/>
                </a:lnTo>
                <a:lnTo>
                  <a:pt x="55770" y="62730"/>
                </a:lnTo>
                <a:lnTo>
                  <a:pt x="63257" y="57546"/>
                </a:lnTo>
                <a:lnTo>
                  <a:pt x="65801" y="51643"/>
                </a:lnTo>
                <a:lnTo>
                  <a:pt x="65051" y="45261"/>
                </a:lnTo>
                <a:lnTo>
                  <a:pt x="62103" y="38559"/>
                </a:lnTo>
                <a:lnTo>
                  <a:pt x="56468" y="35315"/>
                </a:lnTo>
                <a:lnTo>
                  <a:pt x="49040" y="34375"/>
                </a:lnTo>
                <a:lnTo>
                  <a:pt x="40418" y="34972"/>
                </a:lnTo>
                <a:lnTo>
                  <a:pt x="37117" y="37818"/>
                </a:lnTo>
                <a:lnTo>
                  <a:pt x="37363" y="42161"/>
                </a:lnTo>
                <a:lnTo>
                  <a:pt x="39974" y="47504"/>
                </a:lnTo>
                <a:lnTo>
                  <a:pt x="45385" y="48619"/>
                </a:lnTo>
                <a:lnTo>
                  <a:pt x="52664" y="46915"/>
                </a:lnTo>
                <a:lnTo>
                  <a:pt x="61186" y="43333"/>
                </a:lnTo>
                <a:lnTo>
                  <a:pt x="65645" y="37273"/>
                </a:lnTo>
                <a:lnTo>
                  <a:pt x="67393" y="29563"/>
                </a:lnTo>
                <a:lnTo>
                  <a:pt x="67335" y="20753"/>
                </a:lnTo>
                <a:lnTo>
                  <a:pt x="63626" y="13656"/>
                </a:lnTo>
                <a:lnTo>
                  <a:pt x="57483" y="7701"/>
                </a:lnTo>
                <a:lnTo>
                  <a:pt x="49717" y="2507"/>
                </a:lnTo>
                <a:lnTo>
                  <a:pt x="40869" y="269"/>
                </a:lnTo>
                <a:lnTo>
                  <a:pt x="31300" y="0"/>
                </a:lnTo>
                <a:lnTo>
                  <a:pt x="21250" y="1044"/>
                </a:lnTo>
                <a:lnTo>
                  <a:pt x="13327" y="5410"/>
                </a:lnTo>
                <a:lnTo>
                  <a:pt x="6821" y="11992"/>
                </a:lnTo>
                <a:lnTo>
                  <a:pt x="1260" y="20050"/>
                </a:lnTo>
                <a:lnTo>
                  <a:pt x="0" y="27869"/>
                </a:lnTo>
                <a:lnTo>
                  <a:pt x="1607" y="35529"/>
                </a:lnTo>
                <a:lnTo>
                  <a:pt x="5126" y="43083"/>
                </a:lnTo>
                <a:lnTo>
                  <a:pt x="12365" y="48118"/>
                </a:lnTo>
                <a:lnTo>
                  <a:pt x="22085" y="51476"/>
                </a:lnTo>
                <a:lnTo>
                  <a:pt x="33460" y="53714"/>
                </a:lnTo>
                <a:lnTo>
                  <a:pt x="43490" y="52759"/>
                </a:lnTo>
                <a:lnTo>
                  <a:pt x="52623" y="49675"/>
                </a:lnTo>
                <a:lnTo>
                  <a:pt x="61159" y="45172"/>
                </a:lnTo>
                <a:lnTo>
                  <a:pt x="64403" y="39724"/>
                </a:lnTo>
                <a:lnTo>
                  <a:pt x="64118" y="33644"/>
                </a:lnTo>
                <a:lnTo>
                  <a:pt x="61482" y="27144"/>
                </a:lnTo>
                <a:lnTo>
                  <a:pt x="56053" y="24034"/>
                </a:lnTo>
                <a:lnTo>
                  <a:pt x="48764" y="23184"/>
                </a:lnTo>
                <a:lnTo>
                  <a:pt x="40234" y="23841"/>
                </a:lnTo>
                <a:lnTo>
                  <a:pt x="32100" y="26726"/>
                </a:lnTo>
                <a:lnTo>
                  <a:pt x="24231" y="31097"/>
                </a:lnTo>
                <a:lnTo>
                  <a:pt x="16537" y="36457"/>
                </a:lnTo>
                <a:lnTo>
                  <a:pt x="13855" y="42478"/>
                </a:lnTo>
                <a:lnTo>
                  <a:pt x="14514" y="48939"/>
                </a:lnTo>
                <a:lnTo>
                  <a:pt x="17401" y="55693"/>
                </a:lnTo>
                <a:lnTo>
                  <a:pt x="24219" y="58972"/>
                </a:lnTo>
                <a:lnTo>
                  <a:pt x="33658" y="59935"/>
                </a:lnTo>
                <a:lnTo>
                  <a:pt x="44845" y="59353"/>
                </a:lnTo>
                <a:lnTo>
                  <a:pt x="53527" y="55295"/>
                </a:lnTo>
                <a:lnTo>
                  <a:pt x="60539" y="48919"/>
                </a:lnTo>
                <a:lnTo>
                  <a:pt x="66436" y="40998"/>
                </a:lnTo>
                <a:lnTo>
                  <a:pt x="66697" y="34494"/>
                </a:lnTo>
                <a:lnTo>
                  <a:pt x="63201" y="28934"/>
                </a:lnTo>
                <a:lnTo>
                  <a:pt x="57199" y="24004"/>
                </a:lnTo>
                <a:lnTo>
                  <a:pt x="48304" y="21941"/>
                </a:lnTo>
                <a:lnTo>
                  <a:pt x="37480" y="21789"/>
                </a:lnTo>
                <a:lnTo>
                  <a:pt x="25371" y="22911"/>
                </a:lnTo>
                <a:lnTo>
                  <a:pt x="19744" y="26106"/>
                </a:lnTo>
                <a:lnTo>
                  <a:pt x="18440" y="30683"/>
                </a:lnTo>
                <a:lnTo>
                  <a:pt x="20018" y="36182"/>
                </a:lnTo>
                <a:lnTo>
                  <a:pt x="24740" y="38624"/>
                </a:lnTo>
                <a:lnTo>
                  <a:pt x="31559" y="39028"/>
                </a:lnTo>
                <a:lnTo>
                  <a:pt x="39776" y="38074"/>
                </a:lnTo>
                <a:lnTo>
                  <a:pt x="46477" y="33768"/>
                </a:lnTo>
                <a:lnTo>
                  <a:pt x="52167" y="27227"/>
                </a:lnTo>
                <a:lnTo>
                  <a:pt x="57185" y="19195"/>
                </a:lnTo>
                <a:lnTo>
                  <a:pt x="56859" y="15064"/>
                </a:lnTo>
                <a:lnTo>
                  <a:pt x="52972" y="13534"/>
                </a:lnTo>
                <a:lnTo>
                  <a:pt x="34185" y="14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5925173" y="3970770"/>
            <a:ext cx="4019221" cy="643074"/>
            <a:chOff x="5925173" y="3970770"/>
            <a:chExt cx="4019221" cy="643074"/>
          </a:xfrm>
        </p:grpSpPr>
        <p:sp>
          <p:nvSpPr>
            <p:cNvPr id="101" name="Freeform 100"/>
            <p:cNvSpPr/>
            <p:nvPr/>
          </p:nvSpPr>
          <p:spPr>
            <a:xfrm>
              <a:off x="5925173" y="3970770"/>
              <a:ext cx="4019221" cy="257358"/>
            </a:xfrm>
            <a:custGeom>
              <a:avLst/>
              <a:gdLst/>
              <a:ahLst/>
              <a:cxnLst/>
              <a:rect l="0" t="0" r="0" b="0"/>
              <a:pathLst>
                <a:path w="4019221" h="257358">
                  <a:moveTo>
                    <a:pt x="0" y="125530"/>
                  </a:moveTo>
                  <a:lnTo>
                    <a:pt x="17538" y="143068"/>
                  </a:lnTo>
                  <a:lnTo>
                    <a:pt x="26374" y="150680"/>
                  </a:lnTo>
                  <a:lnTo>
                    <a:pt x="35935" y="158203"/>
                  </a:lnTo>
                  <a:lnTo>
                    <a:pt x="45980" y="165665"/>
                  </a:lnTo>
                  <a:lnTo>
                    <a:pt x="57571" y="173086"/>
                  </a:lnTo>
                  <a:lnTo>
                    <a:pt x="70192" y="180481"/>
                  </a:lnTo>
                  <a:lnTo>
                    <a:pt x="83500" y="187857"/>
                  </a:lnTo>
                  <a:lnTo>
                    <a:pt x="96043" y="193999"/>
                  </a:lnTo>
                  <a:lnTo>
                    <a:pt x="108075" y="199317"/>
                  </a:lnTo>
                  <a:lnTo>
                    <a:pt x="119767" y="204085"/>
                  </a:lnTo>
                  <a:lnTo>
                    <a:pt x="133679" y="208488"/>
                  </a:lnTo>
                  <a:lnTo>
                    <a:pt x="149071" y="212647"/>
                  </a:lnTo>
                  <a:lnTo>
                    <a:pt x="165450" y="216643"/>
                  </a:lnTo>
                  <a:lnTo>
                    <a:pt x="199963" y="214557"/>
                  </a:lnTo>
                  <a:lnTo>
                    <a:pt x="233246" y="206697"/>
                  </a:lnTo>
                  <a:lnTo>
                    <a:pt x="260274" y="199125"/>
                  </a:lnTo>
                  <a:lnTo>
                    <a:pt x="272621" y="194169"/>
                  </a:lnTo>
                  <a:lnTo>
                    <a:pt x="284521" y="188419"/>
                  </a:lnTo>
                  <a:lnTo>
                    <a:pt x="308757" y="175504"/>
                  </a:lnTo>
                  <a:lnTo>
                    <a:pt x="335842" y="161607"/>
                  </a:lnTo>
                  <a:lnTo>
                    <a:pt x="348693" y="154475"/>
                  </a:lnTo>
                  <a:lnTo>
                    <a:pt x="360930" y="147274"/>
                  </a:lnTo>
                  <a:lnTo>
                    <a:pt x="372759" y="140026"/>
                  </a:lnTo>
                  <a:lnTo>
                    <a:pt x="385539" y="132747"/>
                  </a:lnTo>
                  <a:lnTo>
                    <a:pt x="412790" y="118134"/>
                  </a:lnTo>
                  <a:lnTo>
                    <a:pt x="426908" y="112035"/>
                  </a:lnTo>
                  <a:lnTo>
                    <a:pt x="441215" y="106745"/>
                  </a:lnTo>
                  <a:lnTo>
                    <a:pt x="455646" y="101995"/>
                  </a:lnTo>
                  <a:lnTo>
                    <a:pt x="470161" y="96382"/>
                  </a:lnTo>
                  <a:lnTo>
                    <a:pt x="484732" y="90192"/>
                  </a:lnTo>
                  <a:lnTo>
                    <a:pt x="499340" y="83619"/>
                  </a:lnTo>
                  <a:lnTo>
                    <a:pt x="512749" y="78013"/>
                  </a:lnTo>
                  <a:lnTo>
                    <a:pt x="525358" y="73052"/>
                  </a:lnTo>
                  <a:lnTo>
                    <a:pt x="550381" y="65501"/>
                  </a:lnTo>
                  <a:lnTo>
                    <a:pt x="658008" y="59991"/>
                  </a:lnTo>
                  <a:lnTo>
                    <a:pt x="724783" y="62828"/>
                  </a:lnTo>
                  <a:lnTo>
                    <a:pt x="754024" y="68298"/>
                  </a:lnTo>
                  <a:lnTo>
                    <a:pt x="779255" y="74808"/>
                  </a:lnTo>
                  <a:lnTo>
                    <a:pt x="920161" y="110859"/>
                  </a:lnTo>
                  <a:lnTo>
                    <a:pt x="944857" y="118194"/>
                  </a:lnTo>
                  <a:lnTo>
                    <a:pt x="1000633" y="125305"/>
                  </a:lnTo>
                  <a:lnTo>
                    <a:pt x="1050301" y="132669"/>
                  </a:lnTo>
                  <a:lnTo>
                    <a:pt x="1097779" y="134170"/>
                  </a:lnTo>
                  <a:lnTo>
                    <a:pt x="1148824" y="127411"/>
                  </a:lnTo>
                  <a:lnTo>
                    <a:pt x="1285183" y="99767"/>
                  </a:lnTo>
                  <a:lnTo>
                    <a:pt x="1303368" y="94896"/>
                  </a:lnTo>
                  <a:lnTo>
                    <a:pt x="1321610" y="89201"/>
                  </a:lnTo>
                  <a:lnTo>
                    <a:pt x="1339888" y="82958"/>
                  </a:lnTo>
                  <a:lnTo>
                    <a:pt x="1376511" y="69496"/>
                  </a:lnTo>
                  <a:lnTo>
                    <a:pt x="1449869" y="40916"/>
                  </a:lnTo>
                  <a:lnTo>
                    <a:pt x="1469441" y="34862"/>
                  </a:lnTo>
                  <a:lnTo>
                    <a:pt x="1489830" y="29603"/>
                  </a:lnTo>
                  <a:lnTo>
                    <a:pt x="1550336" y="16356"/>
                  </a:lnTo>
                  <a:lnTo>
                    <a:pt x="1625588" y="918"/>
                  </a:lnTo>
                  <a:lnTo>
                    <a:pt x="1662546" y="0"/>
                  </a:lnTo>
                  <a:lnTo>
                    <a:pt x="1753259" y="6270"/>
                  </a:lnTo>
                  <a:lnTo>
                    <a:pt x="1769582" y="10542"/>
                  </a:lnTo>
                  <a:lnTo>
                    <a:pt x="1785357" y="15837"/>
                  </a:lnTo>
                  <a:lnTo>
                    <a:pt x="1801992" y="20590"/>
                  </a:lnTo>
                  <a:lnTo>
                    <a:pt x="1819200" y="24983"/>
                  </a:lnTo>
                  <a:lnTo>
                    <a:pt x="1836788" y="29134"/>
                  </a:lnTo>
                  <a:lnTo>
                    <a:pt x="1854631" y="34349"/>
                  </a:lnTo>
                  <a:lnTo>
                    <a:pt x="1872645" y="40273"/>
                  </a:lnTo>
                  <a:lnTo>
                    <a:pt x="1890771" y="46668"/>
                  </a:lnTo>
                  <a:lnTo>
                    <a:pt x="1907750" y="53380"/>
                  </a:lnTo>
                  <a:lnTo>
                    <a:pt x="1923963" y="60301"/>
                  </a:lnTo>
                  <a:lnTo>
                    <a:pt x="1955028" y="74516"/>
                  </a:lnTo>
                  <a:lnTo>
                    <a:pt x="1985148" y="88991"/>
                  </a:lnTo>
                  <a:lnTo>
                    <a:pt x="2001255" y="96277"/>
                  </a:lnTo>
                  <a:lnTo>
                    <a:pt x="2051929" y="118222"/>
                  </a:lnTo>
                  <a:lnTo>
                    <a:pt x="2083272" y="132886"/>
                  </a:lnTo>
                  <a:lnTo>
                    <a:pt x="2216954" y="198941"/>
                  </a:lnTo>
                  <a:lnTo>
                    <a:pt x="2232873" y="206282"/>
                  </a:lnTo>
                  <a:lnTo>
                    <a:pt x="2266875" y="220964"/>
                  </a:lnTo>
                  <a:lnTo>
                    <a:pt x="2283283" y="227081"/>
                  </a:lnTo>
                  <a:lnTo>
                    <a:pt x="2299115" y="232383"/>
                  </a:lnTo>
                  <a:lnTo>
                    <a:pt x="2314565" y="237141"/>
                  </a:lnTo>
                  <a:lnTo>
                    <a:pt x="2344781" y="245691"/>
                  </a:lnTo>
                  <a:lnTo>
                    <a:pt x="2375748" y="252345"/>
                  </a:lnTo>
                  <a:lnTo>
                    <a:pt x="2499894" y="257357"/>
                  </a:lnTo>
                  <a:lnTo>
                    <a:pt x="2573088" y="251762"/>
                  </a:lnTo>
                  <a:lnTo>
                    <a:pt x="2591423" y="247613"/>
                  </a:lnTo>
                  <a:lnTo>
                    <a:pt x="2609764" y="242401"/>
                  </a:lnTo>
                  <a:lnTo>
                    <a:pt x="2628109" y="236479"/>
                  </a:lnTo>
                  <a:lnTo>
                    <a:pt x="2646456" y="230084"/>
                  </a:lnTo>
                  <a:lnTo>
                    <a:pt x="2683156" y="216453"/>
                  </a:lnTo>
                  <a:lnTo>
                    <a:pt x="3013498" y="85154"/>
                  </a:lnTo>
                  <a:lnTo>
                    <a:pt x="3031850" y="79037"/>
                  </a:lnTo>
                  <a:lnTo>
                    <a:pt x="3050203" y="73735"/>
                  </a:lnTo>
                  <a:lnTo>
                    <a:pt x="3085684" y="65805"/>
                  </a:lnTo>
                  <a:lnTo>
                    <a:pt x="3163345" y="60296"/>
                  </a:lnTo>
                  <a:lnTo>
                    <a:pt x="3201999" y="65554"/>
                  </a:lnTo>
                  <a:lnTo>
                    <a:pt x="3213799" y="69640"/>
                  </a:lnTo>
                  <a:lnTo>
                    <a:pt x="3225336" y="74812"/>
                  </a:lnTo>
                  <a:lnTo>
                    <a:pt x="3236698" y="80706"/>
                  </a:lnTo>
                  <a:lnTo>
                    <a:pt x="3247943" y="85859"/>
                  </a:lnTo>
                  <a:lnTo>
                    <a:pt x="3259111" y="90518"/>
                  </a:lnTo>
                  <a:lnTo>
                    <a:pt x="3270226" y="94848"/>
                  </a:lnTo>
                  <a:lnTo>
                    <a:pt x="3280084" y="101405"/>
                  </a:lnTo>
                  <a:lnTo>
                    <a:pt x="3289102" y="109447"/>
                  </a:lnTo>
                  <a:lnTo>
                    <a:pt x="3305648" y="126946"/>
                  </a:lnTo>
                  <a:lnTo>
                    <a:pt x="3321159" y="142881"/>
                  </a:lnTo>
                  <a:lnTo>
                    <a:pt x="3329945" y="150556"/>
                  </a:lnTo>
                  <a:lnTo>
                    <a:pt x="3339473" y="158120"/>
                  </a:lnTo>
                  <a:lnTo>
                    <a:pt x="3386982" y="193687"/>
                  </a:lnTo>
                  <a:lnTo>
                    <a:pt x="3399520" y="201555"/>
                  </a:lnTo>
                  <a:lnTo>
                    <a:pt x="3411550" y="208025"/>
                  </a:lnTo>
                  <a:lnTo>
                    <a:pt x="3423240" y="213561"/>
                  </a:lnTo>
                  <a:lnTo>
                    <a:pt x="3455804" y="219713"/>
                  </a:lnTo>
                  <a:lnTo>
                    <a:pt x="3518673" y="219914"/>
                  </a:lnTo>
                  <a:lnTo>
                    <a:pt x="3561841" y="213971"/>
                  </a:lnTo>
                  <a:lnTo>
                    <a:pt x="3578491" y="208961"/>
                  </a:lnTo>
                  <a:lnTo>
                    <a:pt x="3593263" y="203174"/>
                  </a:lnTo>
                  <a:lnTo>
                    <a:pt x="3608004" y="198092"/>
                  </a:lnTo>
                  <a:lnTo>
                    <a:pt x="3622725" y="193481"/>
                  </a:lnTo>
                  <a:lnTo>
                    <a:pt x="3637434" y="189183"/>
                  </a:lnTo>
                  <a:lnTo>
                    <a:pt x="3652133" y="183871"/>
                  </a:lnTo>
                  <a:lnTo>
                    <a:pt x="3666827" y="177883"/>
                  </a:lnTo>
                  <a:lnTo>
                    <a:pt x="3681517" y="171444"/>
                  </a:lnTo>
                  <a:lnTo>
                    <a:pt x="3710889" y="157764"/>
                  </a:lnTo>
                  <a:lnTo>
                    <a:pt x="3769624" y="129042"/>
                  </a:lnTo>
                  <a:lnTo>
                    <a:pt x="3783083" y="122978"/>
                  </a:lnTo>
                  <a:lnTo>
                    <a:pt x="3795725" y="117711"/>
                  </a:lnTo>
                  <a:lnTo>
                    <a:pt x="3807825" y="112976"/>
                  </a:lnTo>
                  <a:lnTo>
                    <a:pt x="3831057" y="104453"/>
                  </a:lnTo>
                  <a:lnTo>
                    <a:pt x="3856064" y="96586"/>
                  </a:lnTo>
                  <a:lnTo>
                    <a:pt x="3887570" y="89012"/>
                  </a:lnTo>
                  <a:lnTo>
                    <a:pt x="3918702" y="88093"/>
                  </a:lnTo>
                  <a:lnTo>
                    <a:pt x="3947629" y="92986"/>
                  </a:lnTo>
                  <a:lnTo>
                    <a:pt x="3960481" y="97716"/>
                  </a:lnTo>
                  <a:lnTo>
                    <a:pt x="4019220" y="125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068324" y="4316531"/>
              <a:ext cx="121128" cy="264279"/>
            </a:xfrm>
            <a:custGeom>
              <a:avLst/>
              <a:gdLst/>
              <a:ahLst/>
              <a:cxnLst/>
              <a:rect l="0" t="0" r="0" b="0"/>
              <a:pathLst>
                <a:path w="121128" h="264279">
                  <a:moveTo>
                    <a:pt x="121127" y="0"/>
                  </a:moveTo>
                  <a:lnTo>
                    <a:pt x="97744" y="0"/>
                  </a:lnTo>
                  <a:lnTo>
                    <a:pt x="87186" y="1224"/>
                  </a:lnTo>
                  <a:lnTo>
                    <a:pt x="76477" y="3263"/>
                  </a:lnTo>
                  <a:lnTo>
                    <a:pt x="65667" y="5846"/>
                  </a:lnTo>
                  <a:lnTo>
                    <a:pt x="54789" y="8792"/>
                  </a:lnTo>
                  <a:lnTo>
                    <a:pt x="32915" y="15327"/>
                  </a:lnTo>
                  <a:lnTo>
                    <a:pt x="24390" y="21230"/>
                  </a:lnTo>
                  <a:lnTo>
                    <a:pt x="17483" y="28835"/>
                  </a:lnTo>
                  <a:lnTo>
                    <a:pt x="11656" y="37576"/>
                  </a:lnTo>
                  <a:lnTo>
                    <a:pt x="8994" y="48298"/>
                  </a:lnTo>
                  <a:lnTo>
                    <a:pt x="8443" y="60339"/>
                  </a:lnTo>
                  <a:lnTo>
                    <a:pt x="9299" y="73261"/>
                  </a:lnTo>
                  <a:lnTo>
                    <a:pt x="12317" y="85546"/>
                  </a:lnTo>
                  <a:lnTo>
                    <a:pt x="16776" y="97406"/>
                  </a:lnTo>
                  <a:lnTo>
                    <a:pt x="22196" y="108984"/>
                  </a:lnTo>
                  <a:lnTo>
                    <a:pt x="27032" y="121596"/>
                  </a:lnTo>
                  <a:lnTo>
                    <a:pt x="31480" y="134899"/>
                  </a:lnTo>
                  <a:lnTo>
                    <a:pt x="35668" y="148661"/>
                  </a:lnTo>
                  <a:lnTo>
                    <a:pt x="38461" y="163954"/>
                  </a:lnTo>
                  <a:lnTo>
                    <a:pt x="40322" y="180266"/>
                  </a:lnTo>
                  <a:lnTo>
                    <a:pt x="41563" y="197258"/>
                  </a:lnTo>
                  <a:lnTo>
                    <a:pt x="39944" y="211034"/>
                  </a:lnTo>
                  <a:lnTo>
                    <a:pt x="36417" y="222664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024278" y="4448670"/>
              <a:ext cx="110116" cy="11013"/>
            </a:xfrm>
            <a:custGeom>
              <a:avLst/>
              <a:gdLst/>
              <a:ahLst/>
              <a:cxnLst/>
              <a:rect l="0" t="0" r="0" b="0"/>
              <a:pathLst>
                <a:path w="110116" h="11013">
                  <a:moveTo>
                    <a:pt x="0" y="11012"/>
                  </a:moveTo>
                  <a:lnTo>
                    <a:pt x="17536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290741" y="4239450"/>
              <a:ext cx="74896" cy="341360"/>
            </a:xfrm>
            <a:custGeom>
              <a:avLst/>
              <a:gdLst/>
              <a:ahLst/>
              <a:cxnLst/>
              <a:rect l="0" t="0" r="0" b="0"/>
              <a:pathLst>
                <a:path w="74896" h="341360">
                  <a:moveTo>
                    <a:pt x="74895" y="0"/>
                  </a:moveTo>
                  <a:lnTo>
                    <a:pt x="69050" y="17537"/>
                  </a:lnTo>
                  <a:lnTo>
                    <a:pt x="64881" y="27598"/>
                  </a:lnTo>
                  <a:lnTo>
                    <a:pt x="59654" y="39198"/>
                  </a:lnTo>
                  <a:lnTo>
                    <a:pt x="53723" y="51826"/>
                  </a:lnTo>
                  <a:lnTo>
                    <a:pt x="48545" y="63915"/>
                  </a:lnTo>
                  <a:lnTo>
                    <a:pt x="43870" y="75645"/>
                  </a:lnTo>
                  <a:lnTo>
                    <a:pt x="35413" y="98466"/>
                  </a:lnTo>
                  <a:lnTo>
                    <a:pt x="20014" y="143025"/>
                  </a:lnTo>
                  <a:lnTo>
                    <a:pt x="16285" y="154078"/>
                  </a:lnTo>
                  <a:lnTo>
                    <a:pt x="12575" y="168788"/>
                  </a:lnTo>
                  <a:lnTo>
                    <a:pt x="8878" y="185936"/>
                  </a:lnTo>
                  <a:lnTo>
                    <a:pt x="5190" y="204709"/>
                  </a:lnTo>
                  <a:lnTo>
                    <a:pt x="2732" y="223342"/>
                  </a:lnTo>
                  <a:lnTo>
                    <a:pt x="1093" y="241881"/>
                  </a:lnTo>
                  <a:lnTo>
                    <a:pt x="0" y="260358"/>
                  </a:lnTo>
                  <a:lnTo>
                    <a:pt x="495" y="276347"/>
                  </a:lnTo>
                  <a:lnTo>
                    <a:pt x="2048" y="290676"/>
                  </a:lnTo>
                  <a:lnTo>
                    <a:pt x="19838" y="341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398671" y="4312216"/>
              <a:ext cx="112583" cy="180501"/>
            </a:xfrm>
            <a:custGeom>
              <a:avLst/>
              <a:gdLst/>
              <a:ahLst/>
              <a:cxnLst/>
              <a:rect l="0" t="0" r="0" b="0"/>
              <a:pathLst>
                <a:path w="112583" h="180501">
                  <a:moveTo>
                    <a:pt x="0" y="15327"/>
                  </a:moveTo>
                  <a:lnTo>
                    <a:pt x="45979" y="0"/>
                  </a:lnTo>
                  <a:lnTo>
                    <a:pt x="55123" y="1438"/>
                  </a:lnTo>
                  <a:lnTo>
                    <a:pt x="63665" y="6068"/>
                  </a:lnTo>
                  <a:lnTo>
                    <a:pt x="71808" y="12825"/>
                  </a:lnTo>
                  <a:lnTo>
                    <a:pt x="74789" y="22223"/>
                  </a:lnTo>
                  <a:lnTo>
                    <a:pt x="74329" y="33383"/>
                  </a:lnTo>
                  <a:lnTo>
                    <a:pt x="71575" y="45717"/>
                  </a:lnTo>
                  <a:lnTo>
                    <a:pt x="67293" y="56387"/>
                  </a:lnTo>
                  <a:lnTo>
                    <a:pt x="61991" y="65946"/>
                  </a:lnTo>
                  <a:lnTo>
                    <a:pt x="56010" y="74767"/>
                  </a:lnTo>
                  <a:lnTo>
                    <a:pt x="54469" y="78200"/>
                  </a:lnTo>
                  <a:lnTo>
                    <a:pt x="55888" y="78042"/>
                  </a:lnTo>
                  <a:lnTo>
                    <a:pt x="59282" y="75489"/>
                  </a:lnTo>
                  <a:lnTo>
                    <a:pt x="66438" y="75011"/>
                  </a:lnTo>
                  <a:lnTo>
                    <a:pt x="76104" y="75916"/>
                  </a:lnTo>
                  <a:lnTo>
                    <a:pt x="87441" y="77743"/>
                  </a:lnTo>
                  <a:lnTo>
                    <a:pt x="96223" y="82632"/>
                  </a:lnTo>
                  <a:lnTo>
                    <a:pt x="103301" y="89561"/>
                  </a:lnTo>
                  <a:lnTo>
                    <a:pt x="109243" y="97851"/>
                  </a:lnTo>
                  <a:lnTo>
                    <a:pt x="111981" y="107048"/>
                  </a:lnTo>
                  <a:lnTo>
                    <a:pt x="112582" y="116850"/>
                  </a:lnTo>
                  <a:lnTo>
                    <a:pt x="111760" y="127055"/>
                  </a:lnTo>
                  <a:lnTo>
                    <a:pt x="108765" y="136306"/>
                  </a:lnTo>
                  <a:lnTo>
                    <a:pt x="104321" y="144920"/>
                  </a:lnTo>
                  <a:lnTo>
                    <a:pt x="77081" y="18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596879" y="4195404"/>
              <a:ext cx="65820" cy="352371"/>
            </a:xfrm>
            <a:custGeom>
              <a:avLst/>
              <a:gdLst/>
              <a:ahLst/>
              <a:cxnLst/>
              <a:rect l="0" t="0" r="0" b="0"/>
              <a:pathLst>
                <a:path w="65820" h="352371">
                  <a:moveTo>
                    <a:pt x="0" y="0"/>
                  </a:moveTo>
                  <a:lnTo>
                    <a:pt x="17537" y="17538"/>
                  </a:lnTo>
                  <a:lnTo>
                    <a:pt x="25150" y="26374"/>
                  </a:lnTo>
                  <a:lnTo>
                    <a:pt x="32672" y="35935"/>
                  </a:lnTo>
                  <a:lnTo>
                    <a:pt x="40134" y="45980"/>
                  </a:lnTo>
                  <a:lnTo>
                    <a:pt x="46332" y="56347"/>
                  </a:lnTo>
                  <a:lnTo>
                    <a:pt x="51688" y="66929"/>
                  </a:lnTo>
                  <a:lnTo>
                    <a:pt x="56481" y="77654"/>
                  </a:lnTo>
                  <a:lnTo>
                    <a:pt x="59677" y="90922"/>
                  </a:lnTo>
                  <a:lnTo>
                    <a:pt x="61808" y="105885"/>
                  </a:lnTo>
                  <a:lnTo>
                    <a:pt x="63228" y="121977"/>
                  </a:lnTo>
                  <a:lnTo>
                    <a:pt x="64175" y="137599"/>
                  </a:lnTo>
                  <a:lnTo>
                    <a:pt x="65227" y="168009"/>
                  </a:lnTo>
                  <a:lnTo>
                    <a:pt x="65819" y="218488"/>
                  </a:lnTo>
                  <a:lnTo>
                    <a:pt x="64679" y="234975"/>
                  </a:lnTo>
                  <a:lnTo>
                    <a:pt x="62695" y="250860"/>
                  </a:lnTo>
                  <a:lnTo>
                    <a:pt x="57229" y="282785"/>
                  </a:lnTo>
                  <a:lnTo>
                    <a:pt x="44046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828121" y="4338554"/>
              <a:ext cx="88094" cy="22025"/>
            </a:xfrm>
            <a:custGeom>
              <a:avLst/>
              <a:gdLst/>
              <a:ahLst/>
              <a:cxnLst/>
              <a:rect l="0" t="0" r="0" b="0"/>
              <a:pathLst>
                <a:path w="88094" h="22025">
                  <a:moveTo>
                    <a:pt x="0" y="0"/>
                  </a:moveTo>
                  <a:lnTo>
                    <a:pt x="29228" y="0"/>
                  </a:lnTo>
                  <a:lnTo>
                    <a:pt x="41509" y="2447"/>
                  </a:lnTo>
                  <a:lnTo>
                    <a:pt x="53366" y="6526"/>
                  </a:lnTo>
                  <a:lnTo>
                    <a:pt x="88093" y="22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850145" y="4426647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13050" y="7749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086389" y="4294508"/>
              <a:ext cx="105115" cy="224064"/>
            </a:xfrm>
            <a:custGeom>
              <a:avLst/>
              <a:gdLst/>
              <a:ahLst/>
              <a:cxnLst/>
              <a:rect l="0" t="0" r="0" b="0"/>
              <a:pathLst>
                <a:path w="105115" h="224064">
                  <a:moveTo>
                    <a:pt x="17022" y="0"/>
                  </a:moveTo>
                  <a:lnTo>
                    <a:pt x="40404" y="0"/>
                  </a:lnTo>
                  <a:lnTo>
                    <a:pt x="48516" y="4895"/>
                  </a:lnTo>
                  <a:lnTo>
                    <a:pt x="55147" y="13051"/>
                  </a:lnTo>
                  <a:lnTo>
                    <a:pt x="60791" y="23383"/>
                  </a:lnTo>
                  <a:lnTo>
                    <a:pt x="64555" y="36388"/>
                  </a:lnTo>
                  <a:lnTo>
                    <a:pt x="67063" y="51176"/>
                  </a:lnTo>
                  <a:lnTo>
                    <a:pt x="68736" y="67152"/>
                  </a:lnTo>
                  <a:lnTo>
                    <a:pt x="68626" y="83920"/>
                  </a:lnTo>
                  <a:lnTo>
                    <a:pt x="67330" y="101217"/>
                  </a:lnTo>
                  <a:lnTo>
                    <a:pt x="65243" y="118866"/>
                  </a:lnTo>
                  <a:lnTo>
                    <a:pt x="62628" y="136749"/>
                  </a:lnTo>
                  <a:lnTo>
                    <a:pt x="56460" y="172932"/>
                  </a:lnTo>
                  <a:lnTo>
                    <a:pt x="51878" y="188698"/>
                  </a:lnTo>
                  <a:lnTo>
                    <a:pt x="46377" y="202880"/>
                  </a:lnTo>
                  <a:lnTo>
                    <a:pt x="40262" y="216005"/>
                  </a:lnTo>
                  <a:lnTo>
                    <a:pt x="32516" y="222308"/>
                  </a:lnTo>
                  <a:lnTo>
                    <a:pt x="23680" y="224063"/>
                  </a:lnTo>
                  <a:lnTo>
                    <a:pt x="14120" y="222786"/>
                  </a:lnTo>
                  <a:lnTo>
                    <a:pt x="7746" y="217040"/>
                  </a:lnTo>
                  <a:lnTo>
                    <a:pt x="3497" y="208316"/>
                  </a:lnTo>
                  <a:lnTo>
                    <a:pt x="664" y="197606"/>
                  </a:lnTo>
                  <a:lnTo>
                    <a:pt x="0" y="186795"/>
                  </a:lnTo>
                  <a:lnTo>
                    <a:pt x="779" y="175917"/>
                  </a:lnTo>
                  <a:lnTo>
                    <a:pt x="2523" y="164995"/>
                  </a:lnTo>
                  <a:lnTo>
                    <a:pt x="6133" y="155266"/>
                  </a:lnTo>
                  <a:lnTo>
                    <a:pt x="10985" y="146334"/>
                  </a:lnTo>
                  <a:lnTo>
                    <a:pt x="16668" y="137932"/>
                  </a:lnTo>
                  <a:lnTo>
                    <a:pt x="24127" y="131107"/>
                  </a:lnTo>
                  <a:lnTo>
                    <a:pt x="32770" y="125333"/>
                  </a:lnTo>
                  <a:lnTo>
                    <a:pt x="42203" y="120261"/>
                  </a:lnTo>
                  <a:lnTo>
                    <a:pt x="50938" y="119326"/>
                  </a:lnTo>
                  <a:lnTo>
                    <a:pt x="59208" y="121150"/>
                  </a:lnTo>
                  <a:lnTo>
                    <a:pt x="67169" y="124813"/>
                  </a:lnTo>
                  <a:lnTo>
                    <a:pt x="74923" y="130926"/>
                  </a:lnTo>
                  <a:lnTo>
                    <a:pt x="82540" y="138671"/>
                  </a:lnTo>
                  <a:lnTo>
                    <a:pt x="105114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270837" y="4250462"/>
              <a:ext cx="41795" cy="319336"/>
            </a:xfrm>
            <a:custGeom>
              <a:avLst/>
              <a:gdLst/>
              <a:ahLst/>
              <a:cxnLst/>
              <a:rect l="0" t="0" r="0" b="0"/>
              <a:pathLst>
                <a:path w="41795" h="319336">
                  <a:moveTo>
                    <a:pt x="41794" y="0"/>
                  </a:moveTo>
                  <a:lnTo>
                    <a:pt x="30102" y="23383"/>
                  </a:lnTo>
                  <a:lnTo>
                    <a:pt x="25434" y="33941"/>
                  </a:lnTo>
                  <a:lnTo>
                    <a:pt x="21099" y="44651"/>
                  </a:lnTo>
                  <a:lnTo>
                    <a:pt x="16985" y="55461"/>
                  </a:lnTo>
                  <a:lnTo>
                    <a:pt x="13019" y="68785"/>
                  </a:lnTo>
                  <a:lnTo>
                    <a:pt x="9152" y="83785"/>
                  </a:lnTo>
                  <a:lnTo>
                    <a:pt x="5350" y="99903"/>
                  </a:lnTo>
                  <a:lnTo>
                    <a:pt x="2816" y="116766"/>
                  </a:lnTo>
                  <a:lnTo>
                    <a:pt x="1126" y="134125"/>
                  </a:lnTo>
                  <a:lnTo>
                    <a:pt x="0" y="151815"/>
                  </a:lnTo>
                  <a:lnTo>
                    <a:pt x="472" y="169727"/>
                  </a:lnTo>
                  <a:lnTo>
                    <a:pt x="2011" y="187785"/>
                  </a:lnTo>
                  <a:lnTo>
                    <a:pt x="4260" y="205941"/>
                  </a:lnTo>
                  <a:lnTo>
                    <a:pt x="6983" y="222940"/>
                  </a:lnTo>
                  <a:lnTo>
                    <a:pt x="10022" y="239166"/>
                  </a:lnTo>
                  <a:lnTo>
                    <a:pt x="13271" y="254878"/>
                  </a:lnTo>
                  <a:lnTo>
                    <a:pt x="16661" y="269022"/>
                  </a:lnTo>
                  <a:lnTo>
                    <a:pt x="20144" y="282123"/>
                  </a:lnTo>
                  <a:lnTo>
                    <a:pt x="41794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33757" y="4281820"/>
              <a:ext cx="76881" cy="210897"/>
            </a:xfrm>
            <a:custGeom>
              <a:avLst/>
              <a:gdLst/>
              <a:ahLst/>
              <a:cxnLst/>
              <a:rect l="0" t="0" r="0" b="0"/>
              <a:pathLst>
                <a:path w="76881" h="210897">
                  <a:moveTo>
                    <a:pt x="0" y="12688"/>
                  </a:moveTo>
                  <a:lnTo>
                    <a:pt x="11692" y="997"/>
                  </a:lnTo>
                  <a:lnTo>
                    <a:pt x="18806" y="0"/>
                  </a:lnTo>
                  <a:lnTo>
                    <a:pt x="27220" y="1783"/>
                  </a:lnTo>
                  <a:lnTo>
                    <a:pt x="36499" y="5418"/>
                  </a:lnTo>
                  <a:lnTo>
                    <a:pt x="41462" y="11512"/>
                  </a:lnTo>
                  <a:lnTo>
                    <a:pt x="43547" y="19245"/>
                  </a:lnTo>
                  <a:lnTo>
                    <a:pt x="43714" y="28071"/>
                  </a:lnTo>
                  <a:lnTo>
                    <a:pt x="42602" y="37626"/>
                  </a:lnTo>
                  <a:lnTo>
                    <a:pt x="40636" y="47666"/>
                  </a:lnTo>
                  <a:lnTo>
                    <a:pt x="38103" y="58030"/>
                  </a:lnTo>
                  <a:lnTo>
                    <a:pt x="38860" y="67386"/>
                  </a:lnTo>
                  <a:lnTo>
                    <a:pt x="41813" y="76070"/>
                  </a:lnTo>
                  <a:lnTo>
                    <a:pt x="46228" y="84307"/>
                  </a:lnTo>
                  <a:lnTo>
                    <a:pt x="52841" y="92245"/>
                  </a:lnTo>
                  <a:lnTo>
                    <a:pt x="60921" y="99985"/>
                  </a:lnTo>
                  <a:lnTo>
                    <a:pt x="69978" y="107591"/>
                  </a:lnTo>
                  <a:lnTo>
                    <a:pt x="74793" y="117556"/>
                  </a:lnTo>
                  <a:lnTo>
                    <a:pt x="76779" y="129093"/>
                  </a:lnTo>
                  <a:lnTo>
                    <a:pt x="76880" y="141679"/>
                  </a:lnTo>
                  <a:lnTo>
                    <a:pt x="74500" y="153740"/>
                  </a:lnTo>
                  <a:lnTo>
                    <a:pt x="70467" y="165451"/>
                  </a:lnTo>
                  <a:lnTo>
                    <a:pt x="65331" y="176929"/>
                  </a:lnTo>
                  <a:lnTo>
                    <a:pt x="58236" y="185804"/>
                  </a:lnTo>
                  <a:lnTo>
                    <a:pt x="49835" y="192945"/>
                  </a:lnTo>
                  <a:lnTo>
                    <a:pt x="0" y="210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554885" y="4228439"/>
              <a:ext cx="74709" cy="319336"/>
            </a:xfrm>
            <a:custGeom>
              <a:avLst/>
              <a:gdLst/>
              <a:ahLst/>
              <a:cxnLst/>
              <a:rect l="0" t="0" r="0" b="0"/>
              <a:pathLst>
                <a:path w="74709" h="319336">
                  <a:moveTo>
                    <a:pt x="0" y="0"/>
                  </a:moveTo>
                  <a:lnTo>
                    <a:pt x="17537" y="11691"/>
                  </a:lnTo>
                  <a:lnTo>
                    <a:pt x="25149" y="20029"/>
                  </a:lnTo>
                  <a:lnTo>
                    <a:pt x="32672" y="30482"/>
                  </a:lnTo>
                  <a:lnTo>
                    <a:pt x="40134" y="42344"/>
                  </a:lnTo>
                  <a:lnTo>
                    <a:pt x="46332" y="55147"/>
                  </a:lnTo>
                  <a:lnTo>
                    <a:pt x="51687" y="68576"/>
                  </a:lnTo>
                  <a:lnTo>
                    <a:pt x="69074" y="119447"/>
                  </a:lnTo>
                  <a:lnTo>
                    <a:pt x="71743" y="133466"/>
                  </a:lnTo>
                  <a:lnTo>
                    <a:pt x="73522" y="148929"/>
                  </a:lnTo>
                  <a:lnTo>
                    <a:pt x="74708" y="165355"/>
                  </a:lnTo>
                  <a:lnTo>
                    <a:pt x="74275" y="179977"/>
                  </a:lnTo>
                  <a:lnTo>
                    <a:pt x="72764" y="193395"/>
                  </a:lnTo>
                  <a:lnTo>
                    <a:pt x="70532" y="206011"/>
                  </a:lnTo>
                  <a:lnTo>
                    <a:pt x="67821" y="219315"/>
                  </a:lnTo>
                  <a:lnTo>
                    <a:pt x="61546" y="247149"/>
                  </a:lnTo>
                  <a:lnTo>
                    <a:pt x="56936" y="260200"/>
                  </a:lnTo>
                  <a:lnTo>
                    <a:pt x="51416" y="272571"/>
                  </a:lnTo>
                  <a:lnTo>
                    <a:pt x="33034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676012" y="4195404"/>
              <a:ext cx="154162" cy="110761"/>
            </a:xfrm>
            <a:custGeom>
              <a:avLst/>
              <a:gdLst/>
              <a:ahLst/>
              <a:cxnLst/>
              <a:rect l="0" t="0" r="0" b="0"/>
              <a:pathLst>
                <a:path w="154162" h="110761">
                  <a:moveTo>
                    <a:pt x="0" y="0"/>
                  </a:moveTo>
                  <a:lnTo>
                    <a:pt x="23382" y="0"/>
                  </a:lnTo>
                  <a:lnTo>
                    <a:pt x="33940" y="1224"/>
                  </a:lnTo>
                  <a:lnTo>
                    <a:pt x="44650" y="3263"/>
                  </a:lnTo>
                  <a:lnTo>
                    <a:pt x="55461" y="5846"/>
                  </a:lnTo>
                  <a:lnTo>
                    <a:pt x="65114" y="10015"/>
                  </a:lnTo>
                  <a:lnTo>
                    <a:pt x="73997" y="15241"/>
                  </a:lnTo>
                  <a:lnTo>
                    <a:pt x="82366" y="21173"/>
                  </a:lnTo>
                  <a:lnTo>
                    <a:pt x="86721" y="30021"/>
                  </a:lnTo>
                  <a:lnTo>
                    <a:pt x="88402" y="40813"/>
                  </a:lnTo>
                  <a:lnTo>
                    <a:pt x="88299" y="52903"/>
                  </a:lnTo>
                  <a:lnTo>
                    <a:pt x="85783" y="64633"/>
                  </a:lnTo>
                  <a:lnTo>
                    <a:pt x="81659" y="76123"/>
                  </a:lnTo>
                  <a:lnTo>
                    <a:pt x="76462" y="87454"/>
                  </a:lnTo>
                  <a:lnTo>
                    <a:pt x="69328" y="96231"/>
                  </a:lnTo>
                  <a:lnTo>
                    <a:pt x="60901" y="103306"/>
                  </a:lnTo>
                  <a:lnTo>
                    <a:pt x="51612" y="109247"/>
                  </a:lnTo>
                  <a:lnTo>
                    <a:pt x="47866" y="110760"/>
                  </a:lnTo>
                  <a:lnTo>
                    <a:pt x="47817" y="109322"/>
                  </a:lnTo>
                  <a:lnTo>
                    <a:pt x="50230" y="105916"/>
                  </a:lnTo>
                  <a:lnTo>
                    <a:pt x="56733" y="104869"/>
                  </a:lnTo>
                  <a:lnTo>
                    <a:pt x="65962" y="105394"/>
                  </a:lnTo>
                  <a:lnTo>
                    <a:pt x="77010" y="106968"/>
                  </a:lnTo>
                  <a:lnTo>
                    <a:pt x="89269" y="108017"/>
                  </a:lnTo>
                  <a:lnTo>
                    <a:pt x="102334" y="108717"/>
                  </a:lnTo>
                  <a:lnTo>
                    <a:pt x="154161" y="110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929278" y="4327543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23382" y="11011"/>
                  </a:lnTo>
                  <a:lnTo>
                    <a:pt x="33940" y="9788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115795" y="4239450"/>
              <a:ext cx="88773" cy="132140"/>
            </a:xfrm>
            <a:custGeom>
              <a:avLst/>
              <a:gdLst/>
              <a:ahLst/>
              <a:cxnLst/>
              <a:rect l="0" t="0" r="0" b="0"/>
              <a:pathLst>
                <a:path w="88773" h="132140">
                  <a:moveTo>
                    <a:pt x="11691" y="0"/>
                  </a:moveTo>
                  <a:lnTo>
                    <a:pt x="11691" y="67152"/>
                  </a:lnTo>
                  <a:lnTo>
                    <a:pt x="9243" y="80250"/>
                  </a:lnTo>
                  <a:lnTo>
                    <a:pt x="5165" y="91429"/>
                  </a:lnTo>
                  <a:lnTo>
                    <a:pt x="0" y="101328"/>
                  </a:lnTo>
                  <a:lnTo>
                    <a:pt x="1450" y="107928"/>
                  </a:lnTo>
                  <a:lnTo>
                    <a:pt x="7310" y="112328"/>
                  </a:lnTo>
                  <a:lnTo>
                    <a:pt x="35679" y="121783"/>
                  </a:lnTo>
                  <a:lnTo>
                    <a:pt x="88772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204567" y="4272485"/>
              <a:ext cx="11013" cy="242255"/>
            </a:xfrm>
            <a:custGeom>
              <a:avLst/>
              <a:gdLst/>
              <a:ahLst/>
              <a:cxnLst/>
              <a:rect l="0" t="0" r="0" b="0"/>
              <a:pathLst>
                <a:path w="11013" h="242255">
                  <a:moveTo>
                    <a:pt x="0" y="0"/>
                  </a:moveTo>
                  <a:lnTo>
                    <a:pt x="5845" y="17537"/>
                  </a:lnTo>
                  <a:lnTo>
                    <a:pt x="6344" y="27597"/>
                  </a:lnTo>
                  <a:lnTo>
                    <a:pt x="5452" y="39197"/>
                  </a:lnTo>
                  <a:lnTo>
                    <a:pt x="3635" y="51825"/>
                  </a:lnTo>
                  <a:lnTo>
                    <a:pt x="2423" y="65138"/>
                  </a:lnTo>
                  <a:lnTo>
                    <a:pt x="1615" y="78907"/>
                  </a:lnTo>
                  <a:lnTo>
                    <a:pt x="1077" y="92981"/>
                  </a:lnTo>
                  <a:lnTo>
                    <a:pt x="1942" y="106033"/>
                  </a:lnTo>
                  <a:lnTo>
                    <a:pt x="3741" y="118406"/>
                  </a:lnTo>
                  <a:lnTo>
                    <a:pt x="6165" y="130324"/>
                  </a:lnTo>
                  <a:lnTo>
                    <a:pt x="7780" y="143164"/>
                  </a:lnTo>
                  <a:lnTo>
                    <a:pt x="8857" y="156619"/>
                  </a:lnTo>
                  <a:lnTo>
                    <a:pt x="9575" y="170482"/>
                  </a:lnTo>
                  <a:lnTo>
                    <a:pt x="10373" y="198936"/>
                  </a:lnTo>
                  <a:lnTo>
                    <a:pt x="11012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327852" y="4272485"/>
              <a:ext cx="41889" cy="297313"/>
            </a:xfrm>
            <a:custGeom>
              <a:avLst/>
              <a:gdLst/>
              <a:ahLst/>
              <a:cxnLst/>
              <a:rect l="0" t="0" r="0" b="0"/>
              <a:pathLst>
                <a:path w="41889" h="297313">
                  <a:moveTo>
                    <a:pt x="41888" y="0"/>
                  </a:moveTo>
                  <a:lnTo>
                    <a:pt x="36042" y="17537"/>
                  </a:lnTo>
                  <a:lnTo>
                    <a:pt x="33097" y="28821"/>
                  </a:lnTo>
                  <a:lnTo>
                    <a:pt x="26562" y="57671"/>
                  </a:lnTo>
                  <a:lnTo>
                    <a:pt x="23106" y="71482"/>
                  </a:lnTo>
                  <a:lnTo>
                    <a:pt x="19579" y="84360"/>
                  </a:lnTo>
                  <a:lnTo>
                    <a:pt x="16003" y="96616"/>
                  </a:lnTo>
                  <a:lnTo>
                    <a:pt x="12397" y="112127"/>
                  </a:lnTo>
                  <a:lnTo>
                    <a:pt x="8769" y="129809"/>
                  </a:lnTo>
                  <a:lnTo>
                    <a:pt x="5126" y="148938"/>
                  </a:lnTo>
                  <a:lnTo>
                    <a:pt x="2698" y="167809"/>
                  </a:lnTo>
                  <a:lnTo>
                    <a:pt x="1079" y="186506"/>
                  </a:lnTo>
                  <a:lnTo>
                    <a:pt x="0" y="205089"/>
                  </a:lnTo>
                  <a:lnTo>
                    <a:pt x="504" y="221148"/>
                  </a:lnTo>
                  <a:lnTo>
                    <a:pt x="2064" y="235525"/>
                  </a:lnTo>
                  <a:lnTo>
                    <a:pt x="4327" y="248780"/>
                  </a:lnTo>
                  <a:lnTo>
                    <a:pt x="8283" y="260063"/>
                  </a:lnTo>
                  <a:lnTo>
                    <a:pt x="13367" y="270033"/>
                  </a:lnTo>
                  <a:lnTo>
                    <a:pt x="30877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457833" y="4332709"/>
              <a:ext cx="116079" cy="204055"/>
            </a:xfrm>
            <a:custGeom>
              <a:avLst/>
              <a:gdLst/>
              <a:ahLst/>
              <a:cxnLst/>
              <a:rect l="0" t="0" r="0" b="0"/>
              <a:pathLst>
                <a:path w="116079" h="204055">
                  <a:moveTo>
                    <a:pt x="0" y="5845"/>
                  </a:moveTo>
                  <a:lnTo>
                    <a:pt x="17537" y="0"/>
                  </a:lnTo>
                  <a:lnTo>
                    <a:pt x="26373" y="725"/>
                  </a:lnTo>
                  <a:lnTo>
                    <a:pt x="35934" y="3655"/>
                  </a:lnTo>
                  <a:lnTo>
                    <a:pt x="45979" y="8056"/>
                  </a:lnTo>
                  <a:lnTo>
                    <a:pt x="53899" y="14660"/>
                  </a:lnTo>
                  <a:lnTo>
                    <a:pt x="60403" y="22734"/>
                  </a:lnTo>
                  <a:lnTo>
                    <a:pt x="65962" y="31786"/>
                  </a:lnTo>
                  <a:lnTo>
                    <a:pt x="67221" y="41492"/>
                  </a:lnTo>
                  <a:lnTo>
                    <a:pt x="65614" y="51633"/>
                  </a:lnTo>
                  <a:lnTo>
                    <a:pt x="62095" y="62064"/>
                  </a:lnTo>
                  <a:lnTo>
                    <a:pt x="57303" y="72689"/>
                  </a:lnTo>
                  <a:lnTo>
                    <a:pt x="51659" y="83442"/>
                  </a:lnTo>
                  <a:lnTo>
                    <a:pt x="45451" y="94282"/>
                  </a:lnTo>
                  <a:lnTo>
                    <a:pt x="43759" y="99061"/>
                  </a:lnTo>
                  <a:lnTo>
                    <a:pt x="45078" y="99801"/>
                  </a:lnTo>
                  <a:lnTo>
                    <a:pt x="48405" y="97846"/>
                  </a:lnTo>
                  <a:lnTo>
                    <a:pt x="55517" y="97767"/>
                  </a:lnTo>
                  <a:lnTo>
                    <a:pt x="65152" y="98938"/>
                  </a:lnTo>
                  <a:lnTo>
                    <a:pt x="76469" y="100942"/>
                  </a:lnTo>
                  <a:lnTo>
                    <a:pt x="86460" y="104725"/>
                  </a:lnTo>
                  <a:lnTo>
                    <a:pt x="95569" y="109694"/>
                  </a:lnTo>
                  <a:lnTo>
                    <a:pt x="104088" y="115453"/>
                  </a:lnTo>
                  <a:lnTo>
                    <a:pt x="109768" y="124187"/>
                  </a:lnTo>
                  <a:lnTo>
                    <a:pt x="113553" y="134904"/>
                  </a:lnTo>
                  <a:lnTo>
                    <a:pt x="116078" y="146942"/>
                  </a:lnTo>
                  <a:lnTo>
                    <a:pt x="115314" y="158638"/>
                  </a:lnTo>
                  <a:lnTo>
                    <a:pt x="112357" y="170106"/>
                  </a:lnTo>
                  <a:lnTo>
                    <a:pt x="77080" y="204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611995" y="4305520"/>
              <a:ext cx="107708" cy="275290"/>
            </a:xfrm>
            <a:custGeom>
              <a:avLst/>
              <a:gdLst/>
              <a:ahLst/>
              <a:cxnLst/>
              <a:rect l="0" t="0" r="0" b="0"/>
              <a:pathLst>
                <a:path w="107708" h="275290">
                  <a:moveTo>
                    <a:pt x="0" y="0"/>
                  </a:moveTo>
                  <a:lnTo>
                    <a:pt x="17537" y="5845"/>
                  </a:lnTo>
                  <a:lnTo>
                    <a:pt x="26373" y="11238"/>
                  </a:lnTo>
                  <a:lnTo>
                    <a:pt x="35934" y="18504"/>
                  </a:lnTo>
                  <a:lnTo>
                    <a:pt x="45979" y="27018"/>
                  </a:lnTo>
                  <a:lnTo>
                    <a:pt x="55123" y="36364"/>
                  </a:lnTo>
                  <a:lnTo>
                    <a:pt x="63665" y="46266"/>
                  </a:lnTo>
                  <a:lnTo>
                    <a:pt x="71808" y="56537"/>
                  </a:lnTo>
                  <a:lnTo>
                    <a:pt x="78459" y="68279"/>
                  </a:lnTo>
                  <a:lnTo>
                    <a:pt x="84117" y="81001"/>
                  </a:lnTo>
                  <a:lnTo>
                    <a:pt x="89113" y="94376"/>
                  </a:lnTo>
                  <a:lnTo>
                    <a:pt x="93666" y="108187"/>
                  </a:lnTo>
                  <a:lnTo>
                    <a:pt x="97926" y="122289"/>
                  </a:lnTo>
                  <a:lnTo>
                    <a:pt x="101989" y="136584"/>
                  </a:lnTo>
                  <a:lnTo>
                    <a:pt x="104697" y="151007"/>
                  </a:lnTo>
                  <a:lnTo>
                    <a:pt x="106503" y="165517"/>
                  </a:lnTo>
                  <a:lnTo>
                    <a:pt x="107707" y="180085"/>
                  </a:lnTo>
                  <a:lnTo>
                    <a:pt x="107286" y="194690"/>
                  </a:lnTo>
                  <a:lnTo>
                    <a:pt x="105782" y="209321"/>
                  </a:lnTo>
                  <a:lnTo>
                    <a:pt x="88092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843237" y="4415635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0"/>
                  </a:moveTo>
                  <a:lnTo>
                    <a:pt x="29229" y="0"/>
                  </a:lnTo>
                  <a:lnTo>
                    <a:pt x="41509" y="1224"/>
                  </a:lnTo>
                  <a:lnTo>
                    <a:pt x="53366" y="3263"/>
                  </a:lnTo>
                  <a:lnTo>
                    <a:pt x="88093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063469" y="4294508"/>
              <a:ext cx="113532" cy="319336"/>
            </a:xfrm>
            <a:custGeom>
              <a:avLst/>
              <a:gdLst/>
              <a:ahLst/>
              <a:cxnLst/>
              <a:rect l="0" t="0" r="0" b="0"/>
              <a:pathLst>
                <a:path w="113532" h="319336">
                  <a:moveTo>
                    <a:pt x="0" y="0"/>
                  </a:moveTo>
                  <a:lnTo>
                    <a:pt x="23382" y="0"/>
                  </a:lnTo>
                  <a:lnTo>
                    <a:pt x="33940" y="2447"/>
                  </a:lnTo>
                  <a:lnTo>
                    <a:pt x="44650" y="6526"/>
                  </a:lnTo>
                  <a:lnTo>
                    <a:pt x="55460" y="11691"/>
                  </a:lnTo>
                  <a:lnTo>
                    <a:pt x="62667" y="20029"/>
                  </a:lnTo>
                  <a:lnTo>
                    <a:pt x="67472" y="30482"/>
                  </a:lnTo>
                  <a:lnTo>
                    <a:pt x="70675" y="42345"/>
                  </a:lnTo>
                  <a:lnTo>
                    <a:pt x="71586" y="53923"/>
                  </a:lnTo>
                  <a:lnTo>
                    <a:pt x="70971" y="65313"/>
                  </a:lnTo>
                  <a:lnTo>
                    <a:pt x="69337" y="76577"/>
                  </a:lnTo>
                  <a:lnTo>
                    <a:pt x="65800" y="87757"/>
                  </a:lnTo>
                  <a:lnTo>
                    <a:pt x="60995" y="98880"/>
                  </a:lnTo>
                  <a:lnTo>
                    <a:pt x="55345" y="109966"/>
                  </a:lnTo>
                  <a:lnTo>
                    <a:pt x="56473" y="118581"/>
                  </a:lnTo>
                  <a:lnTo>
                    <a:pt x="62118" y="125547"/>
                  </a:lnTo>
                  <a:lnTo>
                    <a:pt x="70776" y="131415"/>
                  </a:lnTo>
                  <a:lnTo>
                    <a:pt x="78995" y="137774"/>
                  </a:lnTo>
                  <a:lnTo>
                    <a:pt x="86921" y="144460"/>
                  </a:lnTo>
                  <a:lnTo>
                    <a:pt x="94652" y="151364"/>
                  </a:lnTo>
                  <a:lnTo>
                    <a:pt x="101030" y="160861"/>
                  </a:lnTo>
                  <a:lnTo>
                    <a:pt x="106505" y="172087"/>
                  </a:lnTo>
                  <a:lnTo>
                    <a:pt x="111379" y="184465"/>
                  </a:lnTo>
                  <a:lnTo>
                    <a:pt x="113404" y="197611"/>
                  </a:lnTo>
                  <a:lnTo>
                    <a:pt x="113531" y="211268"/>
                  </a:lnTo>
                  <a:lnTo>
                    <a:pt x="112392" y="225268"/>
                  </a:lnTo>
                  <a:lnTo>
                    <a:pt x="110410" y="238271"/>
                  </a:lnTo>
                  <a:lnTo>
                    <a:pt x="107864" y="250611"/>
                  </a:lnTo>
                  <a:lnTo>
                    <a:pt x="104945" y="262507"/>
                  </a:lnTo>
                  <a:lnTo>
                    <a:pt x="99327" y="271662"/>
                  </a:lnTo>
                  <a:lnTo>
                    <a:pt x="91911" y="278989"/>
                  </a:lnTo>
                  <a:lnTo>
                    <a:pt x="73884" y="291615"/>
                  </a:lnTo>
                  <a:lnTo>
                    <a:pt x="33034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953660" y="4184393"/>
            <a:ext cx="1988445" cy="847891"/>
            <a:chOff x="6953660" y="4184393"/>
            <a:chExt cx="1988445" cy="847891"/>
          </a:xfrm>
        </p:grpSpPr>
        <p:sp>
          <p:nvSpPr>
            <p:cNvPr id="123" name="Freeform 122"/>
            <p:cNvSpPr/>
            <p:nvPr/>
          </p:nvSpPr>
          <p:spPr>
            <a:xfrm>
              <a:off x="7334653" y="4184393"/>
              <a:ext cx="495521" cy="374394"/>
            </a:xfrm>
            <a:custGeom>
              <a:avLst/>
              <a:gdLst/>
              <a:ahLst/>
              <a:cxnLst/>
              <a:rect l="0" t="0" r="0" b="0"/>
              <a:pathLst>
                <a:path w="495521" h="374394">
                  <a:moveTo>
                    <a:pt x="495520" y="0"/>
                  </a:moveTo>
                  <a:lnTo>
                    <a:pt x="449541" y="30653"/>
                  </a:lnTo>
                  <a:lnTo>
                    <a:pt x="439174" y="38787"/>
                  </a:lnTo>
                  <a:lnTo>
                    <a:pt x="428592" y="47882"/>
                  </a:lnTo>
                  <a:lnTo>
                    <a:pt x="417867" y="57615"/>
                  </a:lnTo>
                  <a:lnTo>
                    <a:pt x="405823" y="66550"/>
                  </a:lnTo>
                  <a:lnTo>
                    <a:pt x="392899" y="74954"/>
                  </a:lnTo>
                  <a:lnTo>
                    <a:pt x="379390" y="83004"/>
                  </a:lnTo>
                  <a:lnTo>
                    <a:pt x="365489" y="92041"/>
                  </a:lnTo>
                  <a:lnTo>
                    <a:pt x="351328" y="101736"/>
                  </a:lnTo>
                  <a:lnTo>
                    <a:pt x="311277" y="129656"/>
                  </a:lnTo>
                  <a:lnTo>
                    <a:pt x="299281" y="137824"/>
                  </a:lnTo>
                  <a:lnTo>
                    <a:pt x="286391" y="145717"/>
                  </a:lnTo>
                  <a:lnTo>
                    <a:pt x="272902" y="153426"/>
                  </a:lnTo>
                  <a:lnTo>
                    <a:pt x="259016" y="161012"/>
                  </a:lnTo>
                  <a:lnTo>
                    <a:pt x="246088" y="168516"/>
                  </a:lnTo>
                  <a:lnTo>
                    <a:pt x="221935" y="183380"/>
                  </a:lnTo>
                  <a:lnTo>
                    <a:pt x="211579" y="190770"/>
                  </a:lnTo>
                  <a:lnTo>
                    <a:pt x="202228" y="198143"/>
                  </a:lnTo>
                  <a:lnTo>
                    <a:pt x="193547" y="205506"/>
                  </a:lnTo>
                  <a:lnTo>
                    <a:pt x="184090" y="212861"/>
                  </a:lnTo>
                  <a:lnTo>
                    <a:pt x="174114" y="220212"/>
                  </a:lnTo>
                  <a:lnTo>
                    <a:pt x="153241" y="234905"/>
                  </a:lnTo>
                  <a:lnTo>
                    <a:pt x="131730" y="249591"/>
                  </a:lnTo>
                  <a:lnTo>
                    <a:pt x="120855" y="255710"/>
                  </a:lnTo>
                  <a:lnTo>
                    <a:pt x="109934" y="261013"/>
                  </a:lnTo>
                  <a:lnTo>
                    <a:pt x="98983" y="265771"/>
                  </a:lnTo>
                  <a:lnTo>
                    <a:pt x="89235" y="271391"/>
                  </a:lnTo>
                  <a:lnTo>
                    <a:pt x="80290" y="277584"/>
                  </a:lnTo>
                  <a:lnTo>
                    <a:pt x="71880" y="284160"/>
                  </a:lnTo>
                  <a:lnTo>
                    <a:pt x="63825" y="290991"/>
                  </a:lnTo>
                  <a:lnTo>
                    <a:pt x="56009" y="297992"/>
                  </a:lnTo>
                  <a:lnTo>
                    <a:pt x="40799" y="312296"/>
                  </a:lnTo>
                  <a:lnTo>
                    <a:pt x="25882" y="326811"/>
                  </a:lnTo>
                  <a:lnTo>
                    <a:pt x="19701" y="335330"/>
                  </a:lnTo>
                  <a:lnTo>
                    <a:pt x="14358" y="344680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53660" y="4701936"/>
              <a:ext cx="105706" cy="275290"/>
            </a:xfrm>
            <a:custGeom>
              <a:avLst/>
              <a:gdLst/>
              <a:ahLst/>
              <a:cxnLst/>
              <a:rect l="0" t="0" r="0" b="0"/>
              <a:pathLst>
                <a:path w="105706" h="275290">
                  <a:moveTo>
                    <a:pt x="28623" y="0"/>
                  </a:moveTo>
                  <a:lnTo>
                    <a:pt x="46160" y="5846"/>
                  </a:lnTo>
                  <a:lnTo>
                    <a:pt x="53773" y="10015"/>
                  </a:lnTo>
                  <a:lnTo>
                    <a:pt x="61295" y="15241"/>
                  </a:lnTo>
                  <a:lnTo>
                    <a:pt x="68757" y="21172"/>
                  </a:lnTo>
                  <a:lnTo>
                    <a:pt x="74955" y="28797"/>
                  </a:lnTo>
                  <a:lnTo>
                    <a:pt x="80311" y="37550"/>
                  </a:lnTo>
                  <a:lnTo>
                    <a:pt x="85104" y="47057"/>
                  </a:lnTo>
                  <a:lnTo>
                    <a:pt x="89524" y="57065"/>
                  </a:lnTo>
                  <a:lnTo>
                    <a:pt x="93695" y="67408"/>
                  </a:lnTo>
                  <a:lnTo>
                    <a:pt x="97697" y="77973"/>
                  </a:lnTo>
                  <a:lnTo>
                    <a:pt x="100367" y="91134"/>
                  </a:lnTo>
                  <a:lnTo>
                    <a:pt x="102146" y="106026"/>
                  </a:lnTo>
                  <a:lnTo>
                    <a:pt x="103332" y="122071"/>
                  </a:lnTo>
                  <a:lnTo>
                    <a:pt x="102899" y="136439"/>
                  </a:lnTo>
                  <a:lnTo>
                    <a:pt x="101387" y="149688"/>
                  </a:lnTo>
                  <a:lnTo>
                    <a:pt x="99156" y="162191"/>
                  </a:lnTo>
                  <a:lnTo>
                    <a:pt x="95221" y="175420"/>
                  </a:lnTo>
                  <a:lnTo>
                    <a:pt x="90151" y="189134"/>
                  </a:lnTo>
                  <a:lnTo>
                    <a:pt x="84324" y="203170"/>
                  </a:lnTo>
                  <a:lnTo>
                    <a:pt x="77992" y="217421"/>
                  </a:lnTo>
                  <a:lnTo>
                    <a:pt x="64432" y="246307"/>
                  </a:lnTo>
                  <a:lnTo>
                    <a:pt x="56166" y="257191"/>
                  </a:lnTo>
                  <a:lnTo>
                    <a:pt x="46985" y="265671"/>
                  </a:lnTo>
                  <a:lnTo>
                    <a:pt x="37194" y="272547"/>
                  </a:lnTo>
                  <a:lnTo>
                    <a:pt x="28220" y="274685"/>
                  </a:lnTo>
                  <a:lnTo>
                    <a:pt x="19790" y="273663"/>
                  </a:lnTo>
                  <a:lnTo>
                    <a:pt x="11723" y="270534"/>
                  </a:lnTo>
                  <a:lnTo>
                    <a:pt x="6345" y="263555"/>
                  </a:lnTo>
                  <a:lnTo>
                    <a:pt x="2760" y="254008"/>
                  </a:lnTo>
                  <a:lnTo>
                    <a:pt x="369" y="242749"/>
                  </a:lnTo>
                  <a:lnTo>
                    <a:pt x="0" y="231572"/>
                  </a:lnTo>
                  <a:lnTo>
                    <a:pt x="976" y="220451"/>
                  </a:lnTo>
                  <a:lnTo>
                    <a:pt x="2851" y="209366"/>
                  </a:lnTo>
                  <a:lnTo>
                    <a:pt x="6548" y="199529"/>
                  </a:lnTo>
                  <a:lnTo>
                    <a:pt x="11460" y="190525"/>
                  </a:lnTo>
                  <a:lnTo>
                    <a:pt x="17181" y="182074"/>
                  </a:lnTo>
                  <a:lnTo>
                    <a:pt x="25889" y="177664"/>
                  </a:lnTo>
                  <a:lnTo>
                    <a:pt x="36589" y="175948"/>
                  </a:lnTo>
                  <a:lnTo>
                    <a:pt x="48615" y="176027"/>
                  </a:lnTo>
                  <a:lnTo>
                    <a:pt x="57857" y="180974"/>
                  </a:lnTo>
                  <a:lnTo>
                    <a:pt x="65242" y="189165"/>
                  </a:lnTo>
                  <a:lnTo>
                    <a:pt x="71388" y="199521"/>
                  </a:lnTo>
                  <a:lnTo>
                    <a:pt x="84743" y="220815"/>
                  </a:lnTo>
                  <a:lnTo>
                    <a:pt x="105705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170456" y="4701936"/>
              <a:ext cx="54083" cy="330348"/>
            </a:xfrm>
            <a:custGeom>
              <a:avLst/>
              <a:gdLst/>
              <a:ahLst/>
              <a:cxnLst/>
              <a:rect l="0" t="0" r="0" b="0"/>
              <a:pathLst>
                <a:path w="54083" h="330348">
                  <a:moveTo>
                    <a:pt x="54082" y="0"/>
                  </a:moveTo>
                  <a:lnTo>
                    <a:pt x="42390" y="23383"/>
                  </a:lnTo>
                  <a:lnTo>
                    <a:pt x="37723" y="36388"/>
                  </a:lnTo>
                  <a:lnTo>
                    <a:pt x="33388" y="51176"/>
                  </a:lnTo>
                  <a:lnTo>
                    <a:pt x="17639" y="113019"/>
                  </a:lnTo>
                  <a:lnTo>
                    <a:pt x="13881" y="130404"/>
                  </a:lnTo>
                  <a:lnTo>
                    <a:pt x="6443" y="169296"/>
                  </a:lnTo>
                  <a:lnTo>
                    <a:pt x="3969" y="188722"/>
                  </a:lnTo>
                  <a:lnTo>
                    <a:pt x="2320" y="207789"/>
                  </a:lnTo>
                  <a:lnTo>
                    <a:pt x="1221" y="226619"/>
                  </a:lnTo>
                  <a:lnTo>
                    <a:pt x="0" y="260591"/>
                  </a:lnTo>
                  <a:lnTo>
                    <a:pt x="10035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275448" y="4761661"/>
              <a:ext cx="101005" cy="226576"/>
            </a:xfrm>
            <a:custGeom>
              <a:avLst/>
              <a:gdLst/>
              <a:ahLst/>
              <a:cxnLst/>
              <a:rect l="0" t="0" r="0" b="0"/>
              <a:pathLst>
                <a:path w="101005" h="226576">
                  <a:moveTo>
                    <a:pt x="81229" y="6344"/>
                  </a:moveTo>
                  <a:lnTo>
                    <a:pt x="63692" y="499"/>
                  </a:lnTo>
                  <a:lnTo>
                    <a:pt x="54855" y="0"/>
                  </a:lnTo>
                  <a:lnTo>
                    <a:pt x="45293" y="892"/>
                  </a:lnTo>
                  <a:lnTo>
                    <a:pt x="35249" y="2709"/>
                  </a:lnTo>
                  <a:lnTo>
                    <a:pt x="27328" y="8815"/>
                  </a:lnTo>
                  <a:lnTo>
                    <a:pt x="20825" y="17779"/>
                  </a:lnTo>
                  <a:lnTo>
                    <a:pt x="15265" y="28650"/>
                  </a:lnTo>
                  <a:lnTo>
                    <a:pt x="10336" y="40791"/>
                  </a:lnTo>
                  <a:lnTo>
                    <a:pt x="5826" y="53779"/>
                  </a:lnTo>
                  <a:lnTo>
                    <a:pt x="1596" y="67332"/>
                  </a:lnTo>
                  <a:lnTo>
                    <a:pt x="0" y="80037"/>
                  </a:lnTo>
                  <a:lnTo>
                    <a:pt x="159" y="92178"/>
                  </a:lnTo>
                  <a:lnTo>
                    <a:pt x="1488" y="103943"/>
                  </a:lnTo>
                  <a:lnTo>
                    <a:pt x="7268" y="110562"/>
                  </a:lnTo>
                  <a:lnTo>
                    <a:pt x="16017" y="113751"/>
                  </a:lnTo>
                  <a:lnTo>
                    <a:pt x="26742" y="114654"/>
                  </a:lnTo>
                  <a:lnTo>
                    <a:pt x="36339" y="111586"/>
                  </a:lnTo>
                  <a:lnTo>
                    <a:pt x="45185" y="105869"/>
                  </a:lnTo>
                  <a:lnTo>
                    <a:pt x="53529" y="98388"/>
                  </a:lnTo>
                  <a:lnTo>
                    <a:pt x="60315" y="89730"/>
                  </a:lnTo>
                  <a:lnTo>
                    <a:pt x="66063" y="80288"/>
                  </a:lnTo>
                  <a:lnTo>
                    <a:pt x="71119" y="70322"/>
                  </a:lnTo>
                  <a:lnTo>
                    <a:pt x="75712" y="60008"/>
                  </a:lnTo>
                  <a:lnTo>
                    <a:pt x="79998" y="49461"/>
                  </a:lnTo>
                  <a:lnTo>
                    <a:pt x="84078" y="38759"/>
                  </a:lnTo>
                  <a:lnTo>
                    <a:pt x="88022" y="35295"/>
                  </a:lnTo>
                  <a:lnTo>
                    <a:pt x="91875" y="36656"/>
                  </a:lnTo>
                  <a:lnTo>
                    <a:pt x="95667" y="41234"/>
                  </a:lnTo>
                  <a:lnTo>
                    <a:pt x="98195" y="50404"/>
                  </a:lnTo>
                  <a:lnTo>
                    <a:pt x="99881" y="62635"/>
                  </a:lnTo>
                  <a:lnTo>
                    <a:pt x="101004" y="76906"/>
                  </a:lnTo>
                  <a:lnTo>
                    <a:pt x="100530" y="92538"/>
                  </a:lnTo>
                  <a:lnTo>
                    <a:pt x="98990" y="109076"/>
                  </a:lnTo>
                  <a:lnTo>
                    <a:pt x="96739" y="126220"/>
                  </a:lnTo>
                  <a:lnTo>
                    <a:pt x="95240" y="142543"/>
                  </a:lnTo>
                  <a:lnTo>
                    <a:pt x="94240" y="158318"/>
                  </a:lnTo>
                  <a:lnTo>
                    <a:pt x="92240" y="2265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455781" y="4679913"/>
              <a:ext cx="76350" cy="319336"/>
            </a:xfrm>
            <a:custGeom>
              <a:avLst/>
              <a:gdLst/>
              <a:ahLst/>
              <a:cxnLst/>
              <a:rect l="0" t="0" r="0" b="0"/>
              <a:pathLst>
                <a:path w="76350" h="319336">
                  <a:moveTo>
                    <a:pt x="0" y="0"/>
                  </a:moveTo>
                  <a:lnTo>
                    <a:pt x="11691" y="23382"/>
                  </a:lnTo>
                  <a:lnTo>
                    <a:pt x="18806" y="35165"/>
                  </a:lnTo>
                  <a:lnTo>
                    <a:pt x="27219" y="47913"/>
                  </a:lnTo>
                  <a:lnTo>
                    <a:pt x="36499" y="61306"/>
                  </a:lnTo>
                  <a:lnTo>
                    <a:pt x="43909" y="76352"/>
                  </a:lnTo>
                  <a:lnTo>
                    <a:pt x="50072" y="92501"/>
                  </a:lnTo>
                  <a:lnTo>
                    <a:pt x="68755" y="150682"/>
                  </a:lnTo>
                  <a:lnTo>
                    <a:pt x="71530" y="165301"/>
                  </a:lnTo>
                  <a:lnTo>
                    <a:pt x="73381" y="181164"/>
                  </a:lnTo>
                  <a:lnTo>
                    <a:pt x="74614" y="197857"/>
                  </a:lnTo>
                  <a:lnTo>
                    <a:pt x="75436" y="213879"/>
                  </a:lnTo>
                  <a:lnTo>
                    <a:pt x="76349" y="244733"/>
                  </a:lnTo>
                  <a:lnTo>
                    <a:pt x="75370" y="259813"/>
                  </a:lnTo>
                  <a:lnTo>
                    <a:pt x="73492" y="274759"/>
                  </a:lnTo>
                  <a:lnTo>
                    <a:pt x="66069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676012" y="4768005"/>
              <a:ext cx="77082" cy="33036"/>
            </a:xfrm>
            <a:custGeom>
              <a:avLst/>
              <a:gdLst/>
              <a:ahLst/>
              <a:cxnLst/>
              <a:rect l="0" t="0" r="0" b="0"/>
              <a:pathLst>
                <a:path w="77082" h="33036">
                  <a:moveTo>
                    <a:pt x="0" y="0"/>
                  </a:moveTo>
                  <a:lnTo>
                    <a:pt x="23382" y="5846"/>
                  </a:lnTo>
                  <a:lnTo>
                    <a:pt x="33940" y="10015"/>
                  </a:lnTo>
                  <a:lnTo>
                    <a:pt x="44650" y="15242"/>
                  </a:lnTo>
                  <a:lnTo>
                    <a:pt x="77081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901409" y="4723959"/>
              <a:ext cx="93939" cy="132140"/>
            </a:xfrm>
            <a:custGeom>
              <a:avLst/>
              <a:gdLst/>
              <a:ahLst/>
              <a:cxnLst/>
              <a:rect l="0" t="0" r="0" b="0"/>
              <a:pathLst>
                <a:path w="93939" h="132140">
                  <a:moveTo>
                    <a:pt x="5846" y="0"/>
                  </a:moveTo>
                  <a:lnTo>
                    <a:pt x="5846" y="70787"/>
                  </a:lnTo>
                  <a:lnTo>
                    <a:pt x="4623" y="83897"/>
                  </a:lnTo>
                  <a:lnTo>
                    <a:pt x="2583" y="96307"/>
                  </a:lnTo>
                  <a:lnTo>
                    <a:pt x="0" y="108251"/>
                  </a:lnTo>
                  <a:lnTo>
                    <a:pt x="1948" y="114990"/>
                  </a:lnTo>
                  <a:lnTo>
                    <a:pt x="6918" y="118259"/>
                  </a:lnTo>
                  <a:lnTo>
                    <a:pt x="13902" y="119215"/>
                  </a:lnTo>
                  <a:lnTo>
                    <a:pt x="23451" y="121076"/>
                  </a:lnTo>
                  <a:lnTo>
                    <a:pt x="34712" y="123540"/>
                  </a:lnTo>
                  <a:lnTo>
                    <a:pt x="93938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973324" y="4701936"/>
              <a:ext cx="11012" cy="286301"/>
            </a:xfrm>
            <a:custGeom>
              <a:avLst/>
              <a:gdLst/>
              <a:ahLst/>
              <a:cxnLst/>
              <a:rect l="0" t="0" r="0" b="0"/>
              <a:pathLst>
                <a:path w="11012" h="286301">
                  <a:moveTo>
                    <a:pt x="11011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79" y="90885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074149" y="4635867"/>
              <a:ext cx="64349" cy="374394"/>
            </a:xfrm>
            <a:custGeom>
              <a:avLst/>
              <a:gdLst/>
              <a:ahLst/>
              <a:cxnLst/>
              <a:rect l="0" t="0" r="0" b="0"/>
              <a:pathLst>
                <a:path w="64349" h="374394">
                  <a:moveTo>
                    <a:pt x="64348" y="0"/>
                  </a:moveTo>
                  <a:lnTo>
                    <a:pt x="58503" y="23382"/>
                  </a:lnTo>
                  <a:lnTo>
                    <a:pt x="55557" y="33940"/>
                  </a:lnTo>
                  <a:lnTo>
                    <a:pt x="49022" y="55460"/>
                  </a:lnTo>
                  <a:lnTo>
                    <a:pt x="16615" y="154172"/>
                  </a:lnTo>
                  <a:lnTo>
                    <a:pt x="14173" y="166404"/>
                  </a:lnTo>
                  <a:lnTo>
                    <a:pt x="12546" y="179452"/>
                  </a:lnTo>
                  <a:lnTo>
                    <a:pt x="11461" y="193045"/>
                  </a:lnTo>
                  <a:lnTo>
                    <a:pt x="9514" y="205778"/>
                  </a:lnTo>
                  <a:lnTo>
                    <a:pt x="6992" y="217937"/>
                  </a:lnTo>
                  <a:lnTo>
                    <a:pt x="4088" y="229713"/>
                  </a:lnTo>
                  <a:lnTo>
                    <a:pt x="2151" y="244905"/>
                  </a:lnTo>
                  <a:lnTo>
                    <a:pt x="860" y="262374"/>
                  </a:lnTo>
                  <a:lnTo>
                    <a:pt x="0" y="281361"/>
                  </a:lnTo>
                  <a:lnTo>
                    <a:pt x="649" y="297690"/>
                  </a:lnTo>
                  <a:lnTo>
                    <a:pt x="2306" y="312246"/>
                  </a:lnTo>
                  <a:lnTo>
                    <a:pt x="20302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204567" y="4756994"/>
              <a:ext cx="102314" cy="187197"/>
            </a:xfrm>
            <a:custGeom>
              <a:avLst/>
              <a:gdLst/>
              <a:ahLst/>
              <a:cxnLst/>
              <a:rect l="0" t="0" r="0" b="0"/>
              <a:pathLst>
                <a:path w="102314" h="187197">
                  <a:moveTo>
                    <a:pt x="0" y="0"/>
                  </a:moveTo>
                  <a:lnTo>
                    <a:pt x="23382" y="5846"/>
                  </a:lnTo>
                  <a:lnTo>
                    <a:pt x="31494" y="11238"/>
                  </a:lnTo>
                  <a:lnTo>
                    <a:pt x="38125" y="18504"/>
                  </a:lnTo>
                  <a:lnTo>
                    <a:pt x="43769" y="27018"/>
                  </a:lnTo>
                  <a:lnTo>
                    <a:pt x="45086" y="35141"/>
                  </a:lnTo>
                  <a:lnTo>
                    <a:pt x="43515" y="43003"/>
                  </a:lnTo>
                  <a:lnTo>
                    <a:pt x="40022" y="50692"/>
                  </a:lnTo>
                  <a:lnTo>
                    <a:pt x="35246" y="58265"/>
                  </a:lnTo>
                  <a:lnTo>
                    <a:pt x="29614" y="65760"/>
                  </a:lnTo>
                  <a:lnTo>
                    <a:pt x="23413" y="73204"/>
                  </a:lnTo>
                  <a:lnTo>
                    <a:pt x="21727" y="75720"/>
                  </a:lnTo>
                  <a:lnTo>
                    <a:pt x="23049" y="74950"/>
                  </a:lnTo>
                  <a:lnTo>
                    <a:pt x="26377" y="71990"/>
                  </a:lnTo>
                  <a:lnTo>
                    <a:pt x="33490" y="71240"/>
                  </a:lnTo>
                  <a:lnTo>
                    <a:pt x="43126" y="71963"/>
                  </a:lnTo>
                  <a:lnTo>
                    <a:pt x="54444" y="73669"/>
                  </a:lnTo>
                  <a:lnTo>
                    <a:pt x="64436" y="77253"/>
                  </a:lnTo>
                  <a:lnTo>
                    <a:pt x="73546" y="82090"/>
                  </a:lnTo>
                  <a:lnTo>
                    <a:pt x="82065" y="87761"/>
                  </a:lnTo>
                  <a:lnTo>
                    <a:pt x="88968" y="95212"/>
                  </a:lnTo>
                  <a:lnTo>
                    <a:pt x="94793" y="103851"/>
                  </a:lnTo>
                  <a:lnTo>
                    <a:pt x="99901" y="113280"/>
                  </a:lnTo>
                  <a:lnTo>
                    <a:pt x="102082" y="123237"/>
                  </a:lnTo>
                  <a:lnTo>
                    <a:pt x="102313" y="133545"/>
                  </a:lnTo>
                  <a:lnTo>
                    <a:pt x="101243" y="144088"/>
                  </a:lnTo>
                  <a:lnTo>
                    <a:pt x="98083" y="153563"/>
                  </a:lnTo>
                  <a:lnTo>
                    <a:pt x="93529" y="162327"/>
                  </a:lnTo>
                  <a:lnTo>
                    <a:pt x="66069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336705" y="4712947"/>
              <a:ext cx="118296" cy="297314"/>
            </a:xfrm>
            <a:custGeom>
              <a:avLst/>
              <a:gdLst/>
              <a:ahLst/>
              <a:cxnLst/>
              <a:rect l="0" t="0" r="0" b="0"/>
              <a:pathLst>
                <a:path w="118296" h="297314">
                  <a:moveTo>
                    <a:pt x="0" y="0"/>
                  </a:moveTo>
                  <a:lnTo>
                    <a:pt x="23383" y="11692"/>
                  </a:lnTo>
                  <a:lnTo>
                    <a:pt x="32718" y="18806"/>
                  </a:lnTo>
                  <a:lnTo>
                    <a:pt x="41389" y="27220"/>
                  </a:lnTo>
                  <a:lnTo>
                    <a:pt x="49616" y="36499"/>
                  </a:lnTo>
                  <a:lnTo>
                    <a:pt x="65282" y="53335"/>
                  </a:lnTo>
                  <a:lnTo>
                    <a:pt x="72886" y="61251"/>
                  </a:lnTo>
                  <a:lnTo>
                    <a:pt x="80402" y="71422"/>
                  </a:lnTo>
                  <a:lnTo>
                    <a:pt x="87859" y="83096"/>
                  </a:lnTo>
                  <a:lnTo>
                    <a:pt x="95278" y="95773"/>
                  </a:lnTo>
                  <a:lnTo>
                    <a:pt x="101448" y="107895"/>
                  </a:lnTo>
                  <a:lnTo>
                    <a:pt x="106784" y="119647"/>
                  </a:lnTo>
                  <a:lnTo>
                    <a:pt x="111566" y="131152"/>
                  </a:lnTo>
                  <a:lnTo>
                    <a:pt x="114753" y="144940"/>
                  </a:lnTo>
                  <a:lnTo>
                    <a:pt x="116878" y="160249"/>
                  </a:lnTo>
                  <a:lnTo>
                    <a:pt x="118295" y="176573"/>
                  </a:lnTo>
                  <a:lnTo>
                    <a:pt x="116792" y="192350"/>
                  </a:lnTo>
                  <a:lnTo>
                    <a:pt x="113343" y="207761"/>
                  </a:lnTo>
                  <a:lnTo>
                    <a:pt x="100060" y="249571"/>
                  </a:lnTo>
                  <a:lnTo>
                    <a:pt x="77082" y="297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567949" y="4813582"/>
              <a:ext cx="121127" cy="9482"/>
            </a:xfrm>
            <a:custGeom>
              <a:avLst/>
              <a:gdLst/>
              <a:ahLst/>
              <a:cxnLst/>
              <a:rect l="0" t="0" r="0" b="0"/>
              <a:pathLst>
                <a:path w="121127" h="9482">
                  <a:moveTo>
                    <a:pt x="0" y="9481"/>
                  </a:moveTo>
                  <a:lnTo>
                    <a:pt x="17537" y="3635"/>
                  </a:lnTo>
                  <a:lnTo>
                    <a:pt x="27596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3914" y="714"/>
                  </a:lnTo>
                  <a:lnTo>
                    <a:pt x="121126" y="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799191" y="4756994"/>
              <a:ext cx="142914" cy="209220"/>
            </a:xfrm>
            <a:custGeom>
              <a:avLst/>
              <a:gdLst/>
              <a:ahLst/>
              <a:cxnLst/>
              <a:rect l="0" t="0" r="0" b="0"/>
              <a:pathLst>
                <a:path w="142914" h="209220">
                  <a:moveTo>
                    <a:pt x="44046" y="0"/>
                  </a:moveTo>
                  <a:lnTo>
                    <a:pt x="67429" y="0"/>
                  </a:lnTo>
                  <a:lnTo>
                    <a:pt x="77987" y="2447"/>
                  </a:lnTo>
                  <a:lnTo>
                    <a:pt x="88697" y="6525"/>
                  </a:lnTo>
                  <a:lnTo>
                    <a:pt x="99507" y="11691"/>
                  </a:lnTo>
                  <a:lnTo>
                    <a:pt x="105491" y="18805"/>
                  </a:lnTo>
                  <a:lnTo>
                    <a:pt x="108255" y="27219"/>
                  </a:lnTo>
                  <a:lnTo>
                    <a:pt x="108876" y="36499"/>
                  </a:lnTo>
                  <a:lnTo>
                    <a:pt x="105618" y="46356"/>
                  </a:lnTo>
                  <a:lnTo>
                    <a:pt x="99777" y="56597"/>
                  </a:lnTo>
                  <a:lnTo>
                    <a:pt x="92212" y="67096"/>
                  </a:lnTo>
                  <a:lnTo>
                    <a:pt x="83497" y="76541"/>
                  </a:lnTo>
                  <a:lnTo>
                    <a:pt x="74017" y="85286"/>
                  </a:lnTo>
                  <a:lnTo>
                    <a:pt x="64026" y="93563"/>
                  </a:lnTo>
                  <a:lnTo>
                    <a:pt x="61037" y="97856"/>
                  </a:lnTo>
                  <a:lnTo>
                    <a:pt x="62714" y="99496"/>
                  </a:lnTo>
                  <a:lnTo>
                    <a:pt x="67503" y="99365"/>
                  </a:lnTo>
                  <a:lnTo>
                    <a:pt x="74366" y="100502"/>
                  </a:lnTo>
                  <a:lnTo>
                    <a:pt x="82612" y="102483"/>
                  </a:lnTo>
                  <a:lnTo>
                    <a:pt x="91780" y="105027"/>
                  </a:lnTo>
                  <a:lnTo>
                    <a:pt x="111755" y="111116"/>
                  </a:lnTo>
                  <a:lnTo>
                    <a:pt x="122220" y="114454"/>
                  </a:lnTo>
                  <a:lnTo>
                    <a:pt x="130420" y="120348"/>
                  </a:lnTo>
                  <a:lnTo>
                    <a:pt x="137110" y="127949"/>
                  </a:lnTo>
                  <a:lnTo>
                    <a:pt x="142794" y="136687"/>
                  </a:lnTo>
                  <a:lnTo>
                    <a:pt x="142913" y="146182"/>
                  </a:lnTo>
                  <a:lnTo>
                    <a:pt x="139322" y="156183"/>
                  </a:lnTo>
                  <a:lnTo>
                    <a:pt x="133257" y="166521"/>
                  </a:lnTo>
                  <a:lnTo>
                    <a:pt x="124320" y="174636"/>
                  </a:lnTo>
                  <a:lnTo>
                    <a:pt x="113468" y="181270"/>
                  </a:lnTo>
                  <a:lnTo>
                    <a:pt x="101339" y="186916"/>
                  </a:lnTo>
                  <a:lnTo>
                    <a:pt x="89582" y="191903"/>
                  </a:lnTo>
                  <a:lnTo>
                    <a:pt x="78074" y="196452"/>
                  </a:lnTo>
                  <a:lnTo>
                    <a:pt x="66732" y="200708"/>
                  </a:lnTo>
                  <a:lnTo>
                    <a:pt x="54276" y="203545"/>
                  </a:lnTo>
                  <a:lnTo>
                    <a:pt x="41078" y="205436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905203" y="4624855"/>
            <a:ext cx="2011290" cy="891937"/>
            <a:chOff x="6905203" y="4624855"/>
            <a:chExt cx="2011290" cy="891937"/>
          </a:xfrm>
        </p:grpSpPr>
        <p:sp>
          <p:nvSpPr>
            <p:cNvPr id="137" name="Freeform 136"/>
            <p:cNvSpPr/>
            <p:nvPr/>
          </p:nvSpPr>
          <p:spPr>
            <a:xfrm>
              <a:off x="6905203" y="4624855"/>
              <a:ext cx="759799" cy="451475"/>
            </a:xfrm>
            <a:custGeom>
              <a:avLst/>
              <a:gdLst/>
              <a:ahLst/>
              <a:cxnLst/>
              <a:rect l="0" t="0" r="0" b="0"/>
              <a:pathLst>
                <a:path w="759799" h="451475">
                  <a:moveTo>
                    <a:pt x="759798" y="0"/>
                  </a:moveTo>
                  <a:lnTo>
                    <a:pt x="736415" y="5846"/>
                  </a:lnTo>
                  <a:lnTo>
                    <a:pt x="715147" y="15241"/>
                  </a:lnTo>
                  <a:lnTo>
                    <a:pt x="693460" y="27573"/>
                  </a:lnTo>
                  <a:lnTo>
                    <a:pt x="671586" y="41211"/>
                  </a:lnTo>
                  <a:lnTo>
                    <a:pt x="659391" y="48274"/>
                  </a:lnTo>
                  <a:lnTo>
                    <a:pt x="632790" y="62647"/>
                  </a:lnTo>
                  <a:lnTo>
                    <a:pt x="618844" y="71128"/>
                  </a:lnTo>
                  <a:lnTo>
                    <a:pt x="604654" y="80454"/>
                  </a:lnTo>
                  <a:lnTo>
                    <a:pt x="590299" y="90341"/>
                  </a:lnTo>
                  <a:lnTo>
                    <a:pt x="558036" y="111115"/>
                  </a:lnTo>
                  <a:lnTo>
                    <a:pt x="451162" y="176273"/>
                  </a:lnTo>
                  <a:lnTo>
                    <a:pt x="432913" y="187255"/>
                  </a:lnTo>
                  <a:lnTo>
                    <a:pt x="414630" y="199471"/>
                  </a:lnTo>
                  <a:lnTo>
                    <a:pt x="396324" y="212508"/>
                  </a:lnTo>
                  <a:lnTo>
                    <a:pt x="378002" y="226094"/>
                  </a:lnTo>
                  <a:lnTo>
                    <a:pt x="359669" y="238822"/>
                  </a:lnTo>
                  <a:lnTo>
                    <a:pt x="341331" y="250978"/>
                  </a:lnTo>
                  <a:lnTo>
                    <a:pt x="304641" y="274272"/>
                  </a:lnTo>
                  <a:lnTo>
                    <a:pt x="212888" y="330213"/>
                  </a:lnTo>
                  <a:lnTo>
                    <a:pt x="195760" y="340046"/>
                  </a:lnTo>
                  <a:lnTo>
                    <a:pt x="163677" y="357496"/>
                  </a:lnTo>
                  <a:lnTo>
                    <a:pt x="118101" y="381078"/>
                  </a:lnTo>
                  <a:lnTo>
                    <a:pt x="104428" y="388638"/>
                  </a:lnTo>
                  <a:lnTo>
                    <a:pt x="91642" y="396124"/>
                  </a:lnTo>
                  <a:lnTo>
                    <a:pt x="79447" y="403563"/>
                  </a:lnTo>
                  <a:lnTo>
                    <a:pt x="56110" y="415090"/>
                  </a:lnTo>
                  <a:lnTo>
                    <a:pt x="34725" y="425516"/>
                  </a:lnTo>
                  <a:lnTo>
                    <a:pt x="25597" y="431721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202515" y="5197456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11012" y="0"/>
                  </a:moveTo>
                  <a:lnTo>
                    <a:pt x="11012" y="156528"/>
                  </a:lnTo>
                  <a:lnTo>
                    <a:pt x="9788" y="171645"/>
                  </a:lnTo>
                  <a:lnTo>
                    <a:pt x="7749" y="186617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19943" y="5186445"/>
              <a:ext cx="84401" cy="275629"/>
            </a:xfrm>
            <a:custGeom>
              <a:avLst/>
              <a:gdLst/>
              <a:ahLst/>
              <a:cxnLst/>
              <a:rect l="0" t="0" r="0" b="0"/>
              <a:pathLst>
                <a:path w="84401" h="275629">
                  <a:moveTo>
                    <a:pt x="47745" y="0"/>
                  </a:moveTo>
                  <a:lnTo>
                    <a:pt x="17092" y="45979"/>
                  </a:lnTo>
                  <a:lnTo>
                    <a:pt x="11404" y="56347"/>
                  </a:lnTo>
                  <a:lnTo>
                    <a:pt x="6388" y="66928"/>
                  </a:lnTo>
                  <a:lnTo>
                    <a:pt x="1821" y="77653"/>
                  </a:lnTo>
                  <a:lnTo>
                    <a:pt x="0" y="88474"/>
                  </a:lnTo>
                  <a:lnTo>
                    <a:pt x="10" y="99358"/>
                  </a:lnTo>
                  <a:lnTo>
                    <a:pt x="1239" y="110285"/>
                  </a:lnTo>
                  <a:lnTo>
                    <a:pt x="5730" y="120017"/>
                  </a:lnTo>
                  <a:lnTo>
                    <a:pt x="12393" y="128951"/>
                  </a:lnTo>
                  <a:lnTo>
                    <a:pt x="51110" y="168424"/>
                  </a:lnTo>
                  <a:lnTo>
                    <a:pt x="65962" y="183339"/>
                  </a:lnTo>
                  <a:lnTo>
                    <a:pt x="72125" y="191966"/>
                  </a:lnTo>
                  <a:lnTo>
                    <a:pt x="77457" y="201388"/>
                  </a:lnTo>
                  <a:lnTo>
                    <a:pt x="82235" y="211339"/>
                  </a:lnTo>
                  <a:lnTo>
                    <a:pt x="84198" y="221644"/>
                  </a:lnTo>
                  <a:lnTo>
                    <a:pt x="84282" y="232185"/>
                  </a:lnTo>
                  <a:lnTo>
                    <a:pt x="83115" y="242882"/>
                  </a:lnTo>
                  <a:lnTo>
                    <a:pt x="78666" y="252461"/>
                  </a:lnTo>
                  <a:lnTo>
                    <a:pt x="72030" y="261294"/>
                  </a:lnTo>
                  <a:lnTo>
                    <a:pt x="63934" y="269629"/>
                  </a:lnTo>
                  <a:lnTo>
                    <a:pt x="53644" y="273963"/>
                  </a:lnTo>
                  <a:lnTo>
                    <a:pt x="41889" y="275628"/>
                  </a:lnTo>
                  <a:lnTo>
                    <a:pt x="29159" y="275515"/>
                  </a:lnTo>
                  <a:lnTo>
                    <a:pt x="23119" y="271769"/>
                  </a:lnTo>
                  <a:lnTo>
                    <a:pt x="21540" y="265602"/>
                  </a:lnTo>
                  <a:lnTo>
                    <a:pt x="22934" y="257819"/>
                  </a:lnTo>
                  <a:lnTo>
                    <a:pt x="25087" y="248960"/>
                  </a:lnTo>
                  <a:lnTo>
                    <a:pt x="27746" y="239383"/>
                  </a:lnTo>
                  <a:lnTo>
                    <a:pt x="30742" y="229329"/>
                  </a:lnTo>
                  <a:lnTo>
                    <a:pt x="35186" y="217732"/>
                  </a:lnTo>
                  <a:lnTo>
                    <a:pt x="40596" y="205106"/>
                  </a:lnTo>
                  <a:lnTo>
                    <a:pt x="46649" y="191795"/>
                  </a:lnTo>
                  <a:lnTo>
                    <a:pt x="53132" y="179251"/>
                  </a:lnTo>
                  <a:lnTo>
                    <a:pt x="59901" y="167217"/>
                  </a:lnTo>
                  <a:lnTo>
                    <a:pt x="66861" y="155524"/>
                  </a:lnTo>
                  <a:lnTo>
                    <a:pt x="72724" y="142835"/>
                  </a:lnTo>
                  <a:lnTo>
                    <a:pt x="77856" y="129481"/>
                  </a:lnTo>
                  <a:lnTo>
                    <a:pt x="82502" y="115685"/>
                  </a:lnTo>
                  <a:lnTo>
                    <a:pt x="84374" y="102817"/>
                  </a:lnTo>
                  <a:lnTo>
                    <a:pt x="84400" y="90567"/>
                  </a:lnTo>
                  <a:lnTo>
                    <a:pt x="69768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554885" y="5307572"/>
              <a:ext cx="77081" cy="1"/>
            </a:xfrm>
            <a:custGeom>
              <a:avLst/>
              <a:gdLst/>
              <a:ahLst/>
              <a:cxnLst/>
              <a:rect l="0" t="0" r="0" b="0"/>
              <a:pathLst>
                <a:path w="77081" h="1">
                  <a:moveTo>
                    <a:pt x="0" y="0"/>
                  </a:move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717274" y="5197456"/>
              <a:ext cx="123912" cy="55059"/>
            </a:xfrm>
            <a:custGeom>
              <a:avLst/>
              <a:gdLst/>
              <a:ahLst/>
              <a:cxnLst/>
              <a:rect l="0" t="0" r="0" b="0"/>
              <a:pathLst>
                <a:path w="123912" h="55059">
                  <a:moveTo>
                    <a:pt x="24807" y="0"/>
                  </a:moveTo>
                  <a:lnTo>
                    <a:pt x="13116" y="17537"/>
                  </a:lnTo>
                  <a:lnTo>
                    <a:pt x="8449" y="26373"/>
                  </a:lnTo>
                  <a:lnTo>
                    <a:pt x="4113" y="35935"/>
                  </a:lnTo>
                  <a:lnTo>
                    <a:pt x="0" y="45980"/>
                  </a:lnTo>
                  <a:lnTo>
                    <a:pt x="928" y="51453"/>
                  </a:lnTo>
                  <a:lnTo>
                    <a:pt x="5217" y="53878"/>
                  </a:lnTo>
                  <a:lnTo>
                    <a:pt x="11748" y="54271"/>
                  </a:lnTo>
                  <a:lnTo>
                    <a:pt x="32054" y="54708"/>
                  </a:lnTo>
                  <a:lnTo>
                    <a:pt x="44320" y="54825"/>
                  </a:lnTo>
                  <a:lnTo>
                    <a:pt x="56169" y="53679"/>
                  </a:lnTo>
                  <a:lnTo>
                    <a:pt x="67738" y="51692"/>
                  </a:lnTo>
                  <a:lnTo>
                    <a:pt x="123911" y="55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830173" y="5164421"/>
              <a:ext cx="22025" cy="264279"/>
            </a:xfrm>
            <a:custGeom>
              <a:avLst/>
              <a:gdLst/>
              <a:ahLst/>
              <a:cxnLst/>
              <a:rect l="0" t="0" r="0" b="0"/>
              <a:pathLst>
                <a:path w="22025" h="264279">
                  <a:moveTo>
                    <a:pt x="0" y="0"/>
                  </a:moveTo>
                  <a:lnTo>
                    <a:pt x="0" y="29229"/>
                  </a:lnTo>
                  <a:lnTo>
                    <a:pt x="1224" y="42733"/>
                  </a:lnTo>
                  <a:lnTo>
                    <a:pt x="3263" y="56629"/>
                  </a:lnTo>
                  <a:lnTo>
                    <a:pt x="5846" y="70788"/>
                  </a:lnTo>
                  <a:lnTo>
                    <a:pt x="7568" y="86344"/>
                  </a:lnTo>
                  <a:lnTo>
                    <a:pt x="8716" y="102833"/>
                  </a:lnTo>
                  <a:lnTo>
                    <a:pt x="9991" y="136243"/>
                  </a:lnTo>
                  <a:lnTo>
                    <a:pt x="10559" y="167406"/>
                  </a:lnTo>
                  <a:lnTo>
                    <a:pt x="11933" y="181344"/>
                  </a:lnTo>
                  <a:lnTo>
                    <a:pt x="14073" y="194306"/>
                  </a:lnTo>
                  <a:lnTo>
                    <a:pt x="22024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985003" y="5175433"/>
              <a:ext cx="43380" cy="341359"/>
            </a:xfrm>
            <a:custGeom>
              <a:avLst/>
              <a:gdLst/>
              <a:ahLst/>
              <a:cxnLst/>
              <a:rect l="0" t="0" r="0" b="0"/>
              <a:pathLst>
                <a:path w="43380" h="341359">
                  <a:moveTo>
                    <a:pt x="43379" y="0"/>
                  </a:moveTo>
                  <a:lnTo>
                    <a:pt x="31687" y="23383"/>
                  </a:lnTo>
                  <a:lnTo>
                    <a:pt x="27020" y="36388"/>
                  </a:lnTo>
                  <a:lnTo>
                    <a:pt x="22684" y="51176"/>
                  </a:lnTo>
                  <a:lnTo>
                    <a:pt x="18571" y="67152"/>
                  </a:lnTo>
                  <a:lnTo>
                    <a:pt x="14605" y="81473"/>
                  </a:lnTo>
                  <a:lnTo>
                    <a:pt x="6936" y="107174"/>
                  </a:lnTo>
                  <a:lnTo>
                    <a:pt x="4402" y="121613"/>
                  </a:lnTo>
                  <a:lnTo>
                    <a:pt x="2712" y="137357"/>
                  </a:lnTo>
                  <a:lnTo>
                    <a:pt x="1586" y="153970"/>
                  </a:lnTo>
                  <a:lnTo>
                    <a:pt x="835" y="171163"/>
                  </a:lnTo>
                  <a:lnTo>
                    <a:pt x="0" y="206580"/>
                  </a:lnTo>
                  <a:lnTo>
                    <a:pt x="1001" y="222142"/>
                  </a:lnTo>
                  <a:lnTo>
                    <a:pt x="2892" y="236187"/>
                  </a:lnTo>
                  <a:lnTo>
                    <a:pt x="5376" y="249221"/>
                  </a:lnTo>
                  <a:lnTo>
                    <a:pt x="8255" y="261581"/>
                  </a:lnTo>
                  <a:lnTo>
                    <a:pt x="11398" y="273491"/>
                  </a:lnTo>
                  <a:lnTo>
                    <a:pt x="14718" y="285102"/>
                  </a:lnTo>
                  <a:lnTo>
                    <a:pt x="19378" y="295290"/>
                  </a:lnTo>
                  <a:lnTo>
                    <a:pt x="24931" y="304529"/>
                  </a:lnTo>
                  <a:lnTo>
                    <a:pt x="43379" y="341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116475" y="5194300"/>
              <a:ext cx="96364" cy="245411"/>
            </a:xfrm>
            <a:custGeom>
              <a:avLst/>
              <a:gdLst/>
              <a:ahLst/>
              <a:cxnLst/>
              <a:rect l="0" t="0" r="0" b="0"/>
              <a:pathLst>
                <a:path w="96364" h="245411">
                  <a:moveTo>
                    <a:pt x="0" y="14168"/>
                  </a:moveTo>
                  <a:lnTo>
                    <a:pt x="11691" y="2477"/>
                  </a:lnTo>
                  <a:lnTo>
                    <a:pt x="18805" y="256"/>
                  </a:lnTo>
                  <a:lnTo>
                    <a:pt x="27218" y="0"/>
                  </a:lnTo>
                  <a:lnTo>
                    <a:pt x="36497" y="1052"/>
                  </a:lnTo>
                  <a:lnTo>
                    <a:pt x="45131" y="4200"/>
                  </a:lnTo>
                  <a:lnTo>
                    <a:pt x="53334" y="8746"/>
                  </a:lnTo>
                  <a:lnTo>
                    <a:pt x="61249" y="14224"/>
                  </a:lnTo>
                  <a:lnTo>
                    <a:pt x="66527" y="22770"/>
                  </a:lnTo>
                  <a:lnTo>
                    <a:pt x="70044" y="33361"/>
                  </a:lnTo>
                  <a:lnTo>
                    <a:pt x="72390" y="45316"/>
                  </a:lnTo>
                  <a:lnTo>
                    <a:pt x="71506" y="56956"/>
                  </a:lnTo>
                  <a:lnTo>
                    <a:pt x="68470" y="68387"/>
                  </a:lnTo>
                  <a:lnTo>
                    <a:pt x="63999" y="79678"/>
                  </a:lnTo>
                  <a:lnTo>
                    <a:pt x="58571" y="90876"/>
                  </a:lnTo>
                  <a:lnTo>
                    <a:pt x="52506" y="102012"/>
                  </a:lnTo>
                  <a:lnTo>
                    <a:pt x="46015" y="113106"/>
                  </a:lnTo>
                  <a:lnTo>
                    <a:pt x="45359" y="118055"/>
                  </a:lnTo>
                  <a:lnTo>
                    <a:pt x="48592" y="118908"/>
                  </a:lnTo>
                  <a:lnTo>
                    <a:pt x="54417" y="117030"/>
                  </a:lnTo>
                  <a:lnTo>
                    <a:pt x="60748" y="118224"/>
                  </a:lnTo>
                  <a:lnTo>
                    <a:pt x="67416" y="121467"/>
                  </a:lnTo>
                  <a:lnTo>
                    <a:pt x="74307" y="126077"/>
                  </a:lnTo>
                  <a:lnTo>
                    <a:pt x="80126" y="134044"/>
                  </a:lnTo>
                  <a:lnTo>
                    <a:pt x="85229" y="144249"/>
                  </a:lnTo>
                  <a:lnTo>
                    <a:pt x="89853" y="155946"/>
                  </a:lnTo>
                  <a:lnTo>
                    <a:pt x="92937" y="168638"/>
                  </a:lnTo>
                  <a:lnTo>
                    <a:pt x="94992" y="181994"/>
                  </a:lnTo>
                  <a:lnTo>
                    <a:pt x="96363" y="195792"/>
                  </a:lnTo>
                  <a:lnTo>
                    <a:pt x="94829" y="207438"/>
                  </a:lnTo>
                  <a:lnTo>
                    <a:pt x="91360" y="217648"/>
                  </a:lnTo>
                  <a:lnTo>
                    <a:pt x="44046" y="245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314683" y="5164421"/>
              <a:ext cx="114184" cy="308325"/>
            </a:xfrm>
            <a:custGeom>
              <a:avLst/>
              <a:gdLst/>
              <a:ahLst/>
              <a:cxnLst/>
              <a:rect l="0" t="0" r="0" b="0"/>
              <a:pathLst>
                <a:path w="114184" h="308325">
                  <a:moveTo>
                    <a:pt x="0" y="0"/>
                  </a:moveTo>
                  <a:lnTo>
                    <a:pt x="45979" y="45980"/>
                  </a:lnTo>
                  <a:lnTo>
                    <a:pt x="56347" y="57571"/>
                  </a:lnTo>
                  <a:lnTo>
                    <a:pt x="66928" y="70192"/>
                  </a:lnTo>
                  <a:lnTo>
                    <a:pt x="77653" y="83500"/>
                  </a:lnTo>
                  <a:lnTo>
                    <a:pt x="86027" y="97266"/>
                  </a:lnTo>
                  <a:lnTo>
                    <a:pt x="92833" y="111337"/>
                  </a:lnTo>
                  <a:lnTo>
                    <a:pt x="98594" y="125613"/>
                  </a:lnTo>
                  <a:lnTo>
                    <a:pt x="103658" y="141247"/>
                  </a:lnTo>
                  <a:lnTo>
                    <a:pt x="108257" y="157787"/>
                  </a:lnTo>
                  <a:lnTo>
                    <a:pt x="112546" y="174931"/>
                  </a:lnTo>
                  <a:lnTo>
                    <a:pt x="114183" y="191255"/>
                  </a:lnTo>
                  <a:lnTo>
                    <a:pt x="114051" y="207032"/>
                  </a:lnTo>
                  <a:lnTo>
                    <a:pt x="112739" y="222443"/>
                  </a:lnTo>
                  <a:lnTo>
                    <a:pt x="110641" y="236388"/>
                  </a:lnTo>
                  <a:lnTo>
                    <a:pt x="108018" y="249355"/>
                  </a:lnTo>
                  <a:lnTo>
                    <a:pt x="88092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567949" y="5271380"/>
              <a:ext cx="88093" cy="14170"/>
            </a:xfrm>
            <a:custGeom>
              <a:avLst/>
              <a:gdLst/>
              <a:ahLst/>
              <a:cxnLst/>
              <a:rect l="0" t="0" r="0" b="0"/>
              <a:pathLst>
                <a:path w="88093" h="14170">
                  <a:moveTo>
                    <a:pt x="0" y="14169"/>
                  </a:moveTo>
                  <a:lnTo>
                    <a:pt x="23382" y="2477"/>
                  </a:lnTo>
                  <a:lnTo>
                    <a:pt x="35164" y="257"/>
                  </a:lnTo>
                  <a:lnTo>
                    <a:pt x="47912" y="0"/>
                  </a:lnTo>
                  <a:lnTo>
                    <a:pt x="88092" y="31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777168" y="5153410"/>
              <a:ext cx="139325" cy="242255"/>
            </a:xfrm>
            <a:custGeom>
              <a:avLst/>
              <a:gdLst/>
              <a:ahLst/>
              <a:cxnLst/>
              <a:rect l="0" t="0" r="0" b="0"/>
              <a:pathLst>
                <a:path w="139325" h="242255">
                  <a:moveTo>
                    <a:pt x="0" y="0"/>
                  </a:moveTo>
                  <a:lnTo>
                    <a:pt x="23383" y="0"/>
                  </a:lnTo>
                  <a:lnTo>
                    <a:pt x="33941" y="2447"/>
                  </a:lnTo>
                  <a:lnTo>
                    <a:pt x="44650" y="6525"/>
                  </a:lnTo>
                  <a:lnTo>
                    <a:pt x="55461" y="11691"/>
                  </a:lnTo>
                  <a:lnTo>
                    <a:pt x="62667" y="20029"/>
                  </a:lnTo>
                  <a:lnTo>
                    <a:pt x="67472" y="30482"/>
                  </a:lnTo>
                  <a:lnTo>
                    <a:pt x="70675" y="42344"/>
                  </a:lnTo>
                  <a:lnTo>
                    <a:pt x="70364" y="53923"/>
                  </a:lnTo>
                  <a:lnTo>
                    <a:pt x="67709" y="65313"/>
                  </a:lnTo>
                  <a:lnTo>
                    <a:pt x="63491" y="76576"/>
                  </a:lnTo>
                  <a:lnTo>
                    <a:pt x="57009" y="86533"/>
                  </a:lnTo>
                  <a:lnTo>
                    <a:pt x="49018" y="95617"/>
                  </a:lnTo>
                  <a:lnTo>
                    <a:pt x="40020" y="104121"/>
                  </a:lnTo>
                  <a:lnTo>
                    <a:pt x="37691" y="107342"/>
                  </a:lnTo>
                  <a:lnTo>
                    <a:pt x="39810" y="107043"/>
                  </a:lnTo>
                  <a:lnTo>
                    <a:pt x="44892" y="104397"/>
                  </a:lnTo>
                  <a:lnTo>
                    <a:pt x="51951" y="103856"/>
                  </a:lnTo>
                  <a:lnTo>
                    <a:pt x="60328" y="104719"/>
                  </a:lnTo>
                  <a:lnTo>
                    <a:pt x="69583" y="106518"/>
                  </a:lnTo>
                  <a:lnTo>
                    <a:pt x="80647" y="110164"/>
                  </a:lnTo>
                  <a:lnTo>
                    <a:pt x="92916" y="115042"/>
                  </a:lnTo>
                  <a:lnTo>
                    <a:pt x="105991" y="120741"/>
                  </a:lnTo>
                  <a:lnTo>
                    <a:pt x="115931" y="128211"/>
                  </a:lnTo>
                  <a:lnTo>
                    <a:pt x="123780" y="136861"/>
                  </a:lnTo>
                  <a:lnTo>
                    <a:pt x="130237" y="146299"/>
                  </a:lnTo>
                  <a:lnTo>
                    <a:pt x="134541" y="157484"/>
                  </a:lnTo>
                  <a:lnTo>
                    <a:pt x="137411" y="169835"/>
                  </a:lnTo>
                  <a:lnTo>
                    <a:pt x="139324" y="182963"/>
                  </a:lnTo>
                  <a:lnTo>
                    <a:pt x="138152" y="194163"/>
                  </a:lnTo>
                  <a:lnTo>
                    <a:pt x="134924" y="204076"/>
                  </a:lnTo>
                  <a:lnTo>
                    <a:pt x="130325" y="213132"/>
                  </a:lnTo>
                  <a:lnTo>
                    <a:pt x="123589" y="220392"/>
                  </a:lnTo>
                  <a:lnTo>
                    <a:pt x="115427" y="226456"/>
                  </a:lnTo>
                  <a:lnTo>
                    <a:pt x="77081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Freeform 148"/>
          <p:cNvSpPr/>
          <p:nvPr/>
        </p:nvSpPr>
        <p:spPr>
          <a:xfrm>
            <a:off x="7797139" y="5120375"/>
            <a:ext cx="605637" cy="253267"/>
          </a:xfrm>
          <a:custGeom>
            <a:avLst/>
            <a:gdLst/>
            <a:ahLst/>
            <a:cxnLst/>
            <a:rect l="0" t="0" r="0" b="0"/>
            <a:pathLst>
              <a:path w="605637" h="253267">
                <a:moveTo>
                  <a:pt x="0" y="0"/>
                </a:moveTo>
                <a:lnTo>
                  <a:pt x="11692" y="11691"/>
                </a:lnTo>
                <a:lnTo>
                  <a:pt x="18806" y="16359"/>
                </a:lnTo>
                <a:lnTo>
                  <a:pt x="27219" y="20694"/>
                </a:lnTo>
                <a:lnTo>
                  <a:pt x="36499" y="24808"/>
                </a:lnTo>
                <a:lnTo>
                  <a:pt x="48803" y="28774"/>
                </a:lnTo>
                <a:lnTo>
                  <a:pt x="63123" y="32641"/>
                </a:lnTo>
                <a:lnTo>
                  <a:pt x="78788" y="36443"/>
                </a:lnTo>
                <a:lnTo>
                  <a:pt x="92901" y="40201"/>
                </a:lnTo>
                <a:lnTo>
                  <a:pt x="118370" y="47639"/>
                </a:lnTo>
                <a:lnTo>
                  <a:pt x="153345" y="58706"/>
                </a:lnTo>
                <a:lnTo>
                  <a:pt x="165852" y="62384"/>
                </a:lnTo>
                <a:lnTo>
                  <a:pt x="205615" y="73406"/>
                </a:lnTo>
                <a:lnTo>
                  <a:pt x="229640" y="80750"/>
                </a:lnTo>
                <a:lnTo>
                  <a:pt x="242409" y="85645"/>
                </a:lnTo>
                <a:lnTo>
                  <a:pt x="255817" y="91354"/>
                </a:lnTo>
                <a:lnTo>
                  <a:pt x="269649" y="97608"/>
                </a:lnTo>
                <a:lnTo>
                  <a:pt x="282540" y="104225"/>
                </a:lnTo>
                <a:lnTo>
                  <a:pt x="294805" y="111082"/>
                </a:lnTo>
                <a:lnTo>
                  <a:pt x="306652" y="118101"/>
                </a:lnTo>
                <a:lnTo>
                  <a:pt x="319444" y="124004"/>
                </a:lnTo>
                <a:lnTo>
                  <a:pt x="332867" y="129163"/>
                </a:lnTo>
                <a:lnTo>
                  <a:pt x="346708" y="133825"/>
                </a:lnTo>
                <a:lnTo>
                  <a:pt x="359607" y="139381"/>
                </a:lnTo>
                <a:lnTo>
                  <a:pt x="371877" y="145531"/>
                </a:lnTo>
                <a:lnTo>
                  <a:pt x="383727" y="152079"/>
                </a:lnTo>
                <a:lnTo>
                  <a:pt x="395298" y="157667"/>
                </a:lnTo>
                <a:lnTo>
                  <a:pt x="406682" y="162616"/>
                </a:lnTo>
                <a:lnTo>
                  <a:pt x="417942" y="167139"/>
                </a:lnTo>
                <a:lnTo>
                  <a:pt x="440241" y="175428"/>
                </a:lnTo>
                <a:lnTo>
                  <a:pt x="484465" y="190718"/>
                </a:lnTo>
                <a:lnTo>
                  <a:pt x="496715" y="195662"/>
                </a:lnTo>
                <a:lnTo>
                  <a:pt x="509775" y="201405"/>
                </a:lnTo>
                <a:lnTo>
                  <a:pt x="523377" y="207680"/>
                </a:lnTo>
                <a:lnTo>
                  <a:pt x="536114" y="213088"/>
                </a:lnTo>
                <a:lnTo>
                  <a:pt x="548277" y="217916"/>
                </a:lnTo>
                <a:lnTo>
                  <a:pt x="560055" y="222358"/>
                </a:lnTo>
                <a:lnTo>
                  <a:pt x="570354" y="227767"/>
                </a:lnTo>
                <a:lnTo>
                  <a:pt x="579668" y="233820"/>
                </a:lnTo>
                <a:lnTo>
                  <a:pt x="605636" y="25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7632324" y="5600581"/>
            <a:ext cx="1267007" cy="323978"/>
            <a:chOff x="7632324" y="5600581"/>
            <a:chExt cx="1267007" cy="323978"/>
          </a:xfrm>
        </p:grpSpPr>
        <p:sp>
          <p:nvSpPr>
            <p:cNvPr id="150" name="Freeform 149"/>
            <p:cNvSpPr/>
            <p:nvPr/>
          </p:nvSpPr>
          <p:spPr>
            <a:xfrm>
              <a:off x="7632324" y="5648930"/>
              <a:ext cx="10654" cy="275290"/>
            </a:xfrm>
            <a:custGeom>
              <a:avLst/>
              <a:gdLst/>
              <a:ahLst/>
              <a:cxnLst/>
              <a:rect l="0" t="0" r="0" b="0"/>
              <a:pathLst>
                <a:path w="10654" h="275290">
                  <a:moveTo>
                    <a:pt x="10653" y="0"/>
                  </a:moveTo>
                  <a:lnTo>
                    <a:pt x="4808" y="23383"/>
                  </a:lnTo>
                  <a:lnTo>
                    <a:pt x="4309" y="36388"/>
                  </a:lnTo>
                  <a:lnTo>
                    <a:pt x="5200" y="51176"/>
                  </a:lnTo>
                  <a:lnTo>
                    <a:pt x="7018" y="67152"/>
                  </a:lnTo>
                  <a:lnTo>
                    <a:pt x="7006" y="81473"/>
                  </a:lnTo>
                  <a:lnTo>
                    <a:pt x="5774" y="94691"/>
                  </a:lnTo>
                  <a:lnTo>
                    <a:pt x="3730" y="107174"/>
                  </a:lnTo>
                  <a:lnTo>
                    <a:pt x="2368" y="122837"/>
                  </a:lnTo>
                  <a:lnTo>
                    <a:pt x="1458" y="140619"/>
                  </a:lnTo>
                  <a:lnTo>
                    <a:pt x="449" y="177507"/>
                  </a:lnTo>
                  <a:lnTo>
                    <a:pt x="0" y="210215"/>
                  </a:lnTo>
                  <a:lnTo>
                    <a:pt x="1104" y="224565"/>
                  </a:lnTo>
                  <a:lnTo>
                    <a:pt x="3064" y="237803"/>
                  </a:lnTo>
                  <a:lnTo>
                    <a:pt x="10653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778177" y="5670953"/>
              <a:ext cx="97695" cy="253606"/>
            </a:xfrm>
            <a:custGeom>
              <a:avLst/>
              <a:gdLst/>
              <a:ahLst/>
              <a:cxnLst/>
              <a:rect l="0" t="0" r="0" b="0"/>
              <a:pathLst>
                <a:path w="97695" h="253606">
                  <a:moveTo>
                    <a:pt x="18962" y="0"/>
                  </a:moveTo>
                  <a:lnTo>
                    <a:pt x="7271" y="11691"/>
                  </a:lnTo>
                  <a:lnTo>
                    <a:pt x="3827" y="21253"/>
                  </a:lnTo>
                  <a:lnTo>
                    <a:pt x="1531" y="33745"/>
                  </a:lnTo>
                  <a:lnTo>
                    <a:pt x="0" y="48190"/>
                  </a:lnTo>
                  <a:lnTo>
                    <a:pt x="1427" y="61491"/>
                  </a:lnTo>
                  <a:lnTo>
                    <a:pt x="4825" y="74029"/>
                  </a:lnTo>
                  <a:lnTo>
                    <a:pt x="9538" y="86058"/>
                  </a:lnTo>
                  <a:lnTo>
                    <a:pt x="15126" y="96524"/>
                  </a:lnTo>
                  <a:lnTo>
                    <a:pt x="21299" y="105949"/>
                  </a:lnTo>
                  <a:lnTo>
                    <a:pt x="27861" y="114679"/>
                  </a:lnTo>
                  <a:lnTo>
                    <a:pt x="34683" y="122946"/>
                  </a:lnTo>
                  <a:lnTo>
                    <a:pt x="41677" y="130904"/>
                  </a:lnTo>
                  <a:lnTo>
                    <a:pt x="48787" y="138657"/>
                  </a:lnTo>
                  <a:lnTo>
                    <a:pt x="63214" y="153796"/>
                  </a:lnTo>
                  <a:lnTo>
                    <a:pt x="70486" y="161259"/>
                  </a:lnTo>
                  <a:lnTo>
                    <a:pt x="76558" y="169905"/>
                  </a:lnTo>
                  <a:lnTo>
                    <a:pt x="81830" y="179339"/>
                  </a:lnTo>
                  <a:lnTo>
                    <a:pt x="86567" y="189300"/>
                  </a:lnTo>
                  <a:lnTo>
                    <a:pt x="88503" y="199610"/>
                  </a:lnTo>
                  <a:lnTo>
                    <a:pt x="88569" y="210155"/>
                  </a:lnTo>
                  <a:lnTo>
                    <a:pt x="87390" y="220855"/>
                  </a:lnTo>
                  <a:lnTo>
                    <a:pt x="84157" y="230435"/>
                  </a:lnTo>
                  <a:lnTo>
                    <a:pt x="79554" y="239269"/>
                  </a:lnTo>
                  <a:lnTo>
                    <a:pt x="74039" y="247605"/>
                  </a:lnTo>
                  <a:lnTo>
                    <a:pt x="66691" y="251939"/>
                  </a:lnTo>
                  <a:lnTo>
                    <a:pt x="58122" y="253605"/>
                  </a:lnTo>
                  <a:lnTo>
                    <a:pt x="48740" y="253493"/>
                  </a:lnTo>
                  <a:lnTo>
                    <a:pt x="42485" y="247300"/>
                  </a:lnTo>
                  <a:lnTo>
                    <a:pt x="38314" y="237053"/>
                  </a:lnTo>
                  <a:lnTo>
                    <a:pt x="35534" y="224105"/>
                  </a:lnTo>
                  <a:lnTo>
                    <a:pt x="36128" y="210579"/>
                  </a:lnTo>
                  <a:lnTo>
                    <a:pt x="38970" y="196667"/>
                  </a:lnTo>
                  <a:lnTo>
                    <a:pt x="43313" y="182499"/>
                  </a:lnTo>
                  <a:lnTo>
                    <a:pt x="48654" y="169383"/>
                  </a:lnTo>
                  <a:lnTo>
                    <a:pt x="54662" y="156968"/>
                  </a:lnTo>
                  <a:lnTo>
                    <a:pt x="67864" y="132163"/>
                  </a:lnTo>
                  <a:lnTo>
                    <a:pt x="81888" y="104825"/>
                  </a:lnTo>
                  <a:lnTo>
                    <a:pt x="87829" y="91906"/>
                  </a:lnTo>
                  <a:lnTo>
                    <a:pt x="93014" y="79624"/>
                  </a:lnTo>
                  <a:lnTo>
                    <a:pt x="97694" y="67764"/>
                  </a:lnTo>
                  <a:lnTo>
                    <a:pt x="97143" y="58635"/>
                  </a:lnTo>
                  <a:lnTo>
                    <a:pt x="93106" y="51325"/>
                  </a:lnTo>
                  <a:lnTo>
                    <a:pt x="86744" y="45229"/>
                  </a:lnTo>
                  <a:lnTo>
                    <a:pt x="78832" y="42388"/>
                  </a:lnTo>
                  <a:lnTo>
                    <a:pt x="69887" y="41717"/>
                  </a:lnTo>
                  <a:lnTo>
                    <a:pt x="29974" y="44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808151" y="5715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995347" y="5737023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0"/>
                  </a:moveTo>
                  <a:lnTo>
                    <a:pt x="16313" y="3263"/>
                  </a:lnTo>
                  <a:lnTo>
                    <a:pt x="77081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182543" y="5670953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11012" y="0"/>
                  </a:moveTo>
                  <a:lnTo>
                    <a:pt x="5167" y="17537"/>
                  </a:lnTo>
                  <a:lnTo>
                    <a:pt x="3444" y="30044"/>
                  </a:lnTo>
                  <a:lnTo>
                    <a:pt x="2296" y="45723"/>
                  </a:lnTo>
                  <a:lnTo>
                    <a:pt x="1531" y="63517"/>
                  </a:lnTo>
                  <a:lnTo>
                    <a:pt x="681" y="99601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270636" y="5667541"/>
              <a:ext cx="154163" cy="220272"/>
            </a:xfrm>
            <a:custGeom>
              <a:avLst/>
              <a:gdLst/>
              <a:ahLst/>
              <a:cxnLst/>
              <a:rect l="0" t="0" r="0" b="0"/>
              <a:pathLst>
                <a:path w="154163" h="220272">
                  <a:moveTo>
                    <a:pt x="0" y="36447"/>
                  </a:moveTo>
                  <a:lnTo>
                    <a:pt x="5845" y="18910"/>
                  </a:lnTo>
                  <a:lnTo>
                    <a:pt x="11238" y="12521"/>
                  </a:lnTo>
                  <a:lnTo>
                    <a:pt x="18504" y="7038"/>
                  </a:lnTo>
                  <a:lnTo>
                    <a:pt x="27018" y="2159"/>
                  </a:lnTo>
                  <a:lnTo>
                    <a:pt x="36365" y="130"/>
                  </a:lnTo>
                  <a:lnTo>
                    <a:pt x="46267" y="0"/>
                  </a:lnTo>
                  <a:lnTo>
                    <a:pt x="56538" y="1138"/>
                  </a:lnTo>
                  <a:lnTo>
                    <a:pt x="67056" y="5566"/>
                  </a:lnTo>
                  <a:lnTo>
                    <a:pt x="77738" y="12189"/>
                  </a:lnTo>
                  <a:lnTo>
                    <a:pt x="88531" y="20275"/>
                  </a:lnTo>
                  <a:lnTo>
                    <a:pt x="96950" y="29336"/>
                  </a:lnTo>
                  <a:lnTo>
                    <a:pt x="103785" y="39048"/>
                  </a:lnTo>
                  <a:lnTo>
                    <a:pt x="109566" y="49192"/>
                  </a:lnTo>
                  <a:lnTo>
                    <a:pt x="113419" y="62073"/>
                  </a:lnTo>
                  <a:lnTo>
                    <a:pt x="115989" y="76778"/>
                  </a:lnTo>
                  <a:lnTo>
                    <a:pt x="117702" y="92698"/>
                  </a:lnTo>
                  <a:lnTo>
                    <a:pt x="116397" y="109430"/>
                  </a:lnTo>
                  <a:lnTo>
                    <a:pt x="113079" y="126701"/>
                  </a:lnTo>
                  <a:lnTo>
                    <a:pt x="108421" y="144333"/>
                  </a:lnTo>
                  <a:lnTo>
                    <a:pt x="101645" y="160982"/>
                  </a:lnTo>
                  <a:lnTo>
                    <a:pt x="93457" y="176975"/>
                  </a:lnTo>
                  <a:lnTo>
                    <a:pt x="84327" y="192531"/>
                  </a:lnTo>
                  <a:lnTo>
                    <a:pt x="74571" y="204125"/>
                  </a:lnTo>
                  <a:lnTo>
                    <a:pt x="64397" y="213079"/>
                  </a:lnTo>
                  <a:lnTo>
                    <a:pt x="53943" y="220271"/>
                  </a:lnTo>
                  <a:lnTo>
                    <a:pt x="46974" y="218948"/>
                  </a:lnTo>
                  <a:lnTo>
                    <a:pt x="42327" y="211949"/>
                  </a:lnTo>
                  <a:lnTo>
                    <a:pt x="39230" y="201165"/>
                  </a:lnTo>
                  <a:lnTo>
                    <a:pt x="39612" y="190305"/>
                  </a:lnTo>
                  <a:lnTo>
                    <a:pt x="42313" y="179395"/>
                  </a:lnTo>
                  <a:lnTo>
                    <a:pt x="46561" y="168451"/>
                  </a:lnTo>
                  <a:lnTo>
                    <a:pt x="51841" y="157484"/>
                  </a:lnTo>
                  <a:lnTo>
                    <a:pt x="57807" y="146503"/>
                  </a:lnTo>
                  <a:lnTo>
                    <a:pt x="64232" y="135511"/>
                  </a:lnTo>
                  <a:lnTo>
                    <a:pt x="73409" y="126960"/>
                  </a:lnTo>
                  <a:lnTo>
                    <a:pt x="84421" y="120035"/>
                  </a:lnTo>
                  <a:lnTo>
                    <a:pt x="96656" y="114196"/>
                  </a:lnTo>
                  <a:lnTo>
                    <a:pt x="107260" y="112750"/>
                  </a:lnTo>
                  <a:lnTo>
                    <a:pt x="116776" y="114233"/>
                  </a:lnTo>
                  <a:lnTo>
                    <a:pt x="125568" y="117669"/>
                  </a:lnTo>
                  <a:lnTo>
                    <a:pt x="132652" y="124853"/>
                  </a:lnTo>
                  <a:lnTo>
                    <a:pt x="138598" y="134537"/>
                  </a:lnTo>
                  <a:lnTo>
                    <a:pt x="154162" y="168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545925" y="5715000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744133" y="5600581"/>
              <a:ext cx="155198" cy="239850"/>
            </a:xfrm>
            <a:custGeom>
              <a:avLst/>
              <a:gdLst/>
              <a:ahLst/>
              <a:cxnLst/>
              <a:rect l="0" t="0" r="0" b="0"/>
              <a:pathLst>
                <a:path w="155198" h="239850">
                  <a:moveTo>
                    <a:pt x="0" y="26326"/>
                  </a:moveTo>
                  <a:lnTo>
                    <a:pt x="17537" y="14635"/>
                  </a:lnTo>
                  <a:lnTo>
                    <a:pt x="26374" y="9968"/>
                  </a:lnTo>
                  <a:lnTo>
                    <a:pt x="35935" y="5633"/>
                  </a:lnTo>
                  <a:lnTo>
                    <a:pt x="45980" y="1519"/>
                  </a:lnTo>
                  <a:lnTo>
                    <a:pt x="56347" y="0"/>
                  </a:lnTo>
                  <a:lnTo>
                    <a:pt x="66929" y="211"/>
                  </a:lnTo>
                  <a:lnTo>
                    <a:pt x="77654" y="1575"/>
                  </a:lnTo>
                  <a:lnTo>
                    <a:pt x="86028" y="6155"/>
                  </a:lnTo>
                  <a:lnTo>
                    <a:pt x="92833" y="12879"/>
                  </a:lnTo>
                  <a:lnTo>
                    <a:pt x="98594" y="21032"/>
                  </a:lnTo>
                  <a:lnTo>
                    <a:pt x="101211" y="31361"/>
                  </a:lnTo>
                  <a:lnTo>
                    <a:pt x="101733" y="43141"/>
                  </a:lnTo>
                  <a:lnTo>
                    <a:pt x="100857" y="55889"/>
                  </a:lnTo>
                  <a:lnTo>
                    <a:pt x="99049" y="68058"/>
                  </a:lnTo>
                  <a:lnTo>
                    <a:pt x="96620" y="79841"/>
                  </a:lnTo>
                  <a:lnTo>
                    <a:pt x="93777" y="91367"/>
                  </a:lnTo>
                  <a:lnTo>
                    <a:pt x="89436" y="102721"/>
                  </a:lnTo>
                  <a:lnTo>
                    <a:pt x="84094" y="113961"/>
                  </a:lnTo>
                  <a:lnTo>
                    <a:pt x="78086" y="125125"/>
                  </a:lnTo>
                  <a:lnTo>
                    <a:pt x="76527" y="130121"/>
                  </a:lnTo>
                  <a:lnTo>
                    <a:pt x="77936" y="131005"/>
                  </a:lnTo>
                  <a:lnTo>
                    <a:pt x="81321" y="129147"/>
                  </a:lnTo>
                  <a:lnTo>
                    <a:pt x="87248" y="130355"/>
                  </a:lnTo>
                  <a:lnTo>
                    <a:pt x="94871" y="133607"/>
                  </a:lnTo>
                  <a:lnTo>
                    <a:pt x="103623" y="138222"/>
                  </a:lnTo>
                  <a:lnTo>
                    <a:pt x="113129" y="143747"/>
                  </a:lnTo>
                  <a:lnTo>
                    <a:pt x="133478" y="156409"/>
                  </a:lnTo>
                  <a:lnTo>
                    <a:pt x="141596" y="164436"/>
                  </a:lnTo>
                  <a:lnTo>
                    <a:pt x="148232" y="173457"/>
                  </a:lnTo>
                  <a:lnTo>
                    <a:pt x="153879" y="183141"/>
                  </a:lnTo>
                  <a:lnTo>
                    <a:pt x="155197" y="192045"/>
                  </a:lnTo>
                  <a:lnTo>
                    <a:pt x="153629" y="200427"/>
                  </a:lnTo>
                  <a:lnTo>
                    <a:pt x="150136" y="208463"/>
                  </a:lnTo>
                  <a:lnTo>
                    <a:pt x="144137" y="216267"/>
                  </a:lnTo>
                  <a:lnTo>
                    <a:pt x="136467" y="223917"/>
                  </a:lnTo>
                  <a:lnTo>
                    <a:pt x="127683" y="231464"/>
                  </a:lnTo>
                  <a:lnTo>
                    <a:pt x="116933" y="236495"/>
                  </a:lnTo>
                  <a:lnTo>
                    <a:pt x="104874" y="239849"/>
                  </a:lnTo>
                  <a:lnTo>
                    <a:pt x="44046" y="235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444769" y="5703988"/>
            <a:ext cx="1281610" cy="1255319"/>
            <a:chOff x="7444769" y="5703988"/>
            <a:chExt cx="1281610" cy="1255319"/>
          </a:xfrm>
        </p:grpSpPr>
        <p:sp>
          <p:nvSpPr>
            <p:cNvPr id="159" name="Freeform 158"/>
            <p:cNvSpPr/>
            <p:nvPr/>
          </p:nvSpPr>
          <p:spPr>
            <a:xfrm>
              <a:off x="7631965" y="5703988"/>
              <a:ext cx="737776" cy="143151"/>
            </a:xfrm>
            <a:custGeom>
              <a:avLst/>
              <a:gdLst/>
              <a:ahLst/>
              <a:cxnLst/>
              <a:rect l="0" t="0" r="0" b="0"/>
              <a:pathLst>
                <a:path w="737776" h="143151">
                  <a:moveTo>
                    <a:pt x="0" y="0"/>
                  </a:moveTo>
                  <a:lnTo>
                    <a:pt x="17538" y="5846"/>
                  </a:lnTo>
                  <a:lnTo>
                    <a:pt x="31268" y="8791"/>
                  </a:lnTo>
                  <a:lnTo>
                    <a:pt x="48987" y="11978"/>
                  </a:lnTo>
                  <a:lnTo>
                    <a:pt x="133115" y="25885"/>
                  </a:lnTo>
                  <a:lnTo>
                    <a:pt x="152366" y="29491"/>
                  </a:lnTo>
                  <a:lnTo>
                    <a:pt x="186807" y="36762"/>
                  </a:lnTo>
                  <a:lnTo>
                    <a:pt x="233710" y="47734"/>
                  </a:lnTo>
                  <a:lnTo>
                    <a:pt x="247570" y="51399"/>
                  </a:lnTo>
                  <a:lnTo>
                    <a:pt x="272757" y="58733"/>
                  </a:lnTo>
                  <a:lnTo>
                    <a:pt x="285836" y="61179"/>
                  </a:lnTo>
                  <a:lnTo>
                    <a:pt x="299450" y="62809"/>
                  </a:lnTo>
                  <a:lnTo>
                    <a:pt x="313419" y="63895"/>
                  </a:lnTo>
                  <a:lnTo>
                    <a:pt x="326403" y="65844"/>
                  </a:lnTo>
                  <a:lnTo>
                    <a:pt x="338729" y="68366"/>
                  </a:lnTo>
                  <a:lnTo>
                    <a:pt x="350618" y="71271"/>
                  </a:lnTo>
                  <a:lnTo>
                    <a:pt x="363437" y="73207"/>
                  </a:lnTo>
                  <a:lnTo>
                    <a:pt x="376877" y="74499"/>
                  </a:lnTo>
                  <a:lnTo>
                    <a:pt x="390732" y="75360"/>
                  </a:lnTo>
                  <a:lnTo>
                    <a:pt x="403638" y="77157"/>
                  </a:lnTo>
                  <a:lnTo>
                    <a:pt x="415912" y="79579"/>
                  </a:lnTo>
                  <a:lnTo>
                    <a:pt x="427767" y="82416"/>
                  </a:lnTo>
                  <a:lnTo>
                    <a:pt x="443010" y="85532"/>
                  </a:lnTo>
                  <a:lnTo>
                    <a:pt x="499538" y="95763"/>
                  </a:lnTo>
                  <a:lnTo>
                    <a:pt x="541353" y="102921"/>
                  </a:lnTo>
                  <a:lnTo>
                    <a:pt x="561558" y="105319"/>
                  </a:lnTo>
                  <a:lnTo>
                    <a:pt x="581144" y="106918"/>
                  </a:lnTo>
                  <a:lnTo>
                    <a:pt x="600320" y="107984"/>
                  </a:lnTo>
                  <a:lnTo>
                    <a:pt x="616774" y="109918"/>
                  </a:lnTo>
                  <a:lnTo>
                    <a:pt x="631415" y="112431"/>
                  </a:lnTo>
                  <a:lnTo>
                    <a:pt x="644845" y="115330"/>
                  </a:lnTo>
                  <a:lnTo>
                    <a:pt x="657469" y="118486"/>
                  </a:lnTo>
                  <a:lnTo>
                    <a:pt x="669556" y="121813"/>
                  </a:lnTo>
                  <a:lnTo>
                    <a:pt x="692773" y="128773"/>
                  </a:lnTo>
                  <a:lnTo>
                    <a:pt x="737775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040021" y="6023323"/>
              <a:ext cx="117525" cy="363383"/>
            </a:xfrm>
            <a:custGeom>
              <a:avLst/>
              <a:gdLst/>
              <a:ahLst/>
              <a:cxnLst/>
              <a:rect l="0" t="0" r="0" b="0"/>
              <a:pathLst>
                <a:path w="117525" h="363383">
                  <a:moveTo>
                    <a:pt x="32407" y="0"/>
                  </a:moveTo>
                  <a:lnTo>
                    <a:pt x="17081" y="61307"/>
                  </a:lnTo>
                  <a:lnTo>
                    <a:pt x="10097" y="92502"/>
                  </a:lnTo>
                  <a:lnTo>
                    <a:pt x="6522" y="109385"/>
                  </a:lnTo>
                  <a:lnTo>
                    <a:pt x="4139" y="127981"/>
                  </a:lnTo>
                  <a:lnTo>
                    <a:pt x="2550" y="147720"/>
                  </a:lnTo>
                  <a:lnTo>
                    <a:pt x="1491" y="168220"/>
                  </a:lnTo>
                  <a:lnTo>
                    <a:pt x="314" y="207312"/>
                  </a:lnTo>
                  <a:lnTo>
                    <a:pt x="0" y="226300"/>
                  </a:lnTo>
                  <a:lnTo>
                    <a:pt x="1014" y="245077"/>
                  </a:lnTo>
                  <a:lnTo>
                    <a:pt x="2914" y="263713"/>
                  </a:lnTo>
                  <a:lnTo>
                    <a:pt x="5404" y="282254"/>
                  </a:lnTo>
                  <a:lnTo>
                    <a:pt x="8287" y="298285"/>
                  </a:lnTo>
                  <a:lnTo>
                    <a:pt x="11434" y="312642"/>
                  </a:lnTo>
                  <a:lnTo>
                    <a:pt x="14754" y="325885"/>
                  </a:lnTo>
                  <a:lnTo>
                    <a:pt x="20638" y="337160"/>
                  </a:lnTo>
                  <a:lnTo>
                    <a:pt x="28232" y="347124"/>
                  </a:lnTo>
                  <a:lnTo>
                    <a:pt x="36965" y="356214"/>
                  </a:lnTo>
                  <a:lnTo>
                    <a:pt x="46457" y="361050"/>
                  </a:lnTo>
                  <a:lnTo>
                    <a:pt x="56456" y="363051"/>
                  </a:lnTo>
                  <a:lnTo>
                    <a:pt x="66792" y="363161"/>
                  </a:lnTo>
                  <a:lnTo>
                    <a:pt x="76130" y="358341"/>
                  </a:lnTo>
                  <a:lnTo>
                    <a:pt x="84802" y="350233"/>
                  </a:lnTo>
                  <a:lnTo>
                    <a:pt x="93031" y="339934"/>
                  </a:lnTo>
                  <a:lnTo>
                    <a:pt x="99740" y="328174"/>
                  </a:lnTo>
                  <a:lnTo>
                    <a:pt x="105436" y="315440"/>
                  </a:lnTo>
                  <a:lnTo>
                    <a:pt x="110457" y="302056"/>
                  </a:lnTo>
                  <a:lnTo>
                    <a:pt x="113805" y="288240"/>
                  </a:lnTo>
                  <a:lnTo>
                    <a:pt x="116036" y="274136"/>
                  </a:lnTo>
                  <a:lnTo>
                    <a:pt x="117524" y="259838"/>
                  </a:lnTo>
                  <a:lnTo>
                    <a:pt x="114845" y="251530"/>
                  </a:lnTo>
                  <a:lnTo>
                    <a:pt x="109389" y="247215"/>
                  </a:lnTo>
                  <a:lnTo>
                    <a:pt x="102081" y="245561"/>
                  </a:lnTo>
                  <a:lnTo>
                    <a:pt x="94762" y="249353"/>
                  </a:lnTo>
                  <a:lnTo>
                    <a:pt x="87436" y="256775"/>
                  </a:lnTo>
                  <a:lnTo>
                    <a:pt x="80105" y="266617"/>
                  </a:lnTo>
                  <a:lnTo>
                    <a:pt x="73993" y="278072"/>
                  </a:lnTo>
                  <a:lnTo>
                    <a:pt x="68696" y="290604"/>
                  </a:lnTo>
                  <a:lnTo>
                    <a:pt x="55394" y="328359"/>
                  </a:lnTo>
                  <a:lnTo>
                    <a:pt x="43418" y="363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237601" y="6155462"/>
              <a:ext cx="77083" cy="22024"/>
            </a:xfrm>
            <a:custGeom>
              <a:avLst/>
              <a:gdLst/>
              <a:ahLst/>
              <a:cxnLst/>
              <a:rect l="0" t="0" r="0" b="0"/>
              <a:pathLst>
                <a:path w="77083" h="22024">
                  <a:moveTo>
                    <a:pt x="0" y="22023"/>
                  </a:moveTo>
                  <a:lnTo>
                    <a:pt x="17537" y="10331"/>
                  </a:lnTo>
                  <a:lnTo>
                    <a:pt x="27597" y="6888"/>
                  </a:lnTo>
                  <a:lnTo>
                    <a:pt x="39198" y="4591"/>
                  </a:lnTo>
                  <a:lnTo>
                    <a:pt x="770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457833" y="6008008"/>
              <a:ext cx="149156" cy="312628"/>
            </a:xfrm>
            <a:custGeom>
              <a:avLst/>
              <a:gdLst/>
              <a:ahLst/>
              <a:cxnLst/>
              <a:rect l="0" t="0" r="0" b="0"/>
              <a:pathLst>
                <a:path w="149156" h="312628">
                  <a:moveTo>
                    <a:pt x="0" y="26327"/>
                  </a:moveTo>
                  <a:lnTo>
                    <a:pt x="17537" y="14636"/>
                  </a:lnTo>
                  <a:lnTo>
                    <a:pt x="26373" y="9968"/>
                  </a:lnTo>
                  <a:lnTo>
                    <a:pt x="35934" y="5633"/>
                  </a:lnTo>
                  <a:lnTo>
                    <a:pt x="45979" y="1519"/>
                  </a:lnTo>
                  <a:lnTo>
                    <a:pt x="56346" y="0"/>
                  </a:lnTo>
                  <a:lnTo>
                    <a:pt x="66928" y="211"/>
                  </a:lnTo>
                  <a:lnTo>
                    <a:pt x="77653" y="1575"/>
                  </a:lnTo>
                  <a:lnTo>
                    <a:pt x="84803" y="7379"/>
                  </a:lnTo>
                  <a:lnTo>
                    <a:pt x="89570" y="16142"/>
                  </a:lnTo>
                  <a:lnTo>
                    <a:pt x="92748" y="26878"/>
                  </a:lnTo>
                  <a:lnTo>
                    <a:pt x="92420" y="38929"/>
                  </a:lnTo>
                  <a:lnTo>
                    <a:pt x="89753" y="51858"/>
                  </a:lnTo>
                  <a:lnTo>
                    <a:pt x="85530" y="65371"/>
                  </a:lnTo>
                  <a:lnTo>
                    <a:pt x="80266" y="79273"/>
                  </a:lnTo>
                  <a:lnTo>
                    <a:pt x="74311" y="93435"/>
                  </a:lnTo>
                  <a:lnTo>
                    <a:pt x="67893" y="107771"/>
                  </a:lnTo>
                  <a:lnTo>
                    <a:pt x="61167" y="119775"/>
                  </a:lnTo>
                  <a:lnTo>
                    <a:pt x="54237" y="130225"/>
                  </a:lnTo>
                  <a:lnTo>
                    <a:pt x="47169" y="139638"/>
                  </a:lnTo>
                  <a:lnTo>
                    <a:pt x="44905" y="143467"/>
                  </a:lnTo>
                  <a:lnTo>
                    <a:pt x="45842" y="143573"/>
                  </a:lnTo>
                  <a:lnTo>
                    <a:pt x="48914" y="141196"/>
                  </a:lnTo>
                  <a:lnTo>
                    <a:pt x="55856" y="139612"/>
                  </a:lnTo>
                  <a:lnTo>
                    <a:pt x="65377" y="138555"/>
                  </a:lnTo>
                  <a:lnTo>
                    <a:pt x="76619" y="137851"/>
                  </a:lnTo>
                  <a:lnTo>
                    <a:pt x="87784" y="138605"/>
                  </a:lnTo>
                  <a:lnTo>
                    <a:pt x="98899" y="140331"/>
                  </a:lnTo>
                  <a:lnTo>
                    <a:pt x="109979" y="142706"/>
                  </a:lnTo>
                  <a:lnTo>
                    <a:pt x="119813" y="149182"/>
                  </a:lnTo>
                  <a:lnTo>
                    <a:pt x="128815" y="158394"/>
                  </a:lnTo>
                  <a:lnTo>
                    <a:pt x="137264" y="169430"/>
                  </a:lnTo>
                  <a:lnTo>
                    <a:pt x="142897" y="181680"/>
                  </a:lnTo>
                  <a:lnTo>
                    <a:pt x="146651" y="194742"/>
                  </a:lnTo>
                  <a:lnTo>
                    <a:pt x="149155" y="208343"/>
                  </a:lnTo>
                  <a:lnTo>
                    <a:pt x="148377" y="221081"/>
                  </a:lnTo>
                  <a:lnTo>
                    <a:pt x="145411" y="233244"/>
                  </a:lnTo>
                  <a:lnTo>
                    <a:pt x="140987" y="245023"/>
                  </a:lnTo>
                  <a:lnTo>
                    <a:pt x="134367" y="256547"/>
                  </a:lnTo>
                  <a:lnTo>
                    <a:pt x="126284" y="267899"/>
                  </a:lnTo>
                  <a:lnTo>
                    <a:pt x="117224" y="279138"/>
                  </a:lnTo>
                  <a:lnTo>
                    <a:pt x="107513" y="287854"/>
                  </a:lnTo>
                  <a:lnTo>
                    <a:pt x="97368" y="294889"/>
                  </a:lnTo>
                  <a:lnTo>
                    <a:pt x="66069" y="312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475175" y="6633627"/>
              <a:ext cx="101734" cy="325680"/>
            </a:xfrm>
            <a:custGeom>
              <a:avLst/>
              <a:gdLst/>
              <a:ahLst/>
              <a:cxnLst/>
              <a:rect l="0" t="0" r="0" b="0"/>
              <a:pathLst>
                <a:path w="101734" h="325680">
                  <a:moveTo>
                    <a:pt x="101733" y="6344"/>
                  </a:moveTo>
                  <a:lnTo>
                    <a:pt x="84196" y="499"/>
                  </a:lnTo>
                  <a:lnTo>
                    <a:pt x="75359" y="0"/>
                  </a:lnTo>
                  <a:lnTo>
                    <a:pt x="65798" y="892"/>
                  </a:lnTo>
                  <a:lnTo>
                    <a:pt x="55753" y="2709"/>
                  </a:lnTo>
                  <a:lnTo>
                    <a:pt x="45386" y="5144"/>
                  </a:lnTo>
                  <a:lnTo>
                    <a:pt x="34805" y="7991"/>
                  </a:lnTo>
                  <a:lnTo>
                    <a:pt x="24079" y="11113"/>
                  </a:lnTo>
                  <a:lnTo>
                    <a:pt x="15706" y="16864"/>
                  </a:lnTo>
                  <a:lnTo>
                    <a:pt x="8899" y="24369"/>
                  </a:lnTo>
                  <a:lnTo>
                    <a:pt x="3139" y="33042"/>
                  </a:lnTo>
                  <a:lnTo>
                    <a:pt x="522" y="42496"/>
                  </a:lnTo>
                  <a:lnTo>
                    <a:pt x="0" y="52468"/>
                  </a:lnTo>
                  <a:lnTo>
                    <a:pt x="877" y="62787"/>
                  </a:lnTo>
                  <a:lnTo>
                    <a:pt x="1460" y="74561"/>
                  </a:lnTo>
                  <a:lnTo>
                    <a:pt x="2110" y="100692"/>
                  </a:lnTo>
                  <a:lnTo>
                    <a:pt x="4730" y="113289"/>
                  </a:lnTo>
                  <a:lnTo>
                    <a:pt x="8923" y="125358"/>
                  </a:lnTo>
                  <a:lnTo>
                    <a:pt x="14167" y="137074"/>
                  </a:lnTo>
                  <a:lnTo>
                    <a:pt x="18885" y="149779"/>
                  </a:lnTo>
                  <a:lnTo>
                    <a:pt x="23254" y="163142"/>
                  </a:lnTo>
                  <a:lnTo>
                    <a:pt x="31372" y="189818"/>
                  </a:lnTo>
                  <a:lnTo>
                    <a:pt x="50264" y="248107"/>
                  </a:lnTo>
                  <a:lnTo>
                    <a:pt x="51515" y="260506"/>
                  </a:lnTo>
                  <a:lnTo>
                    <a:pt x="51125" y="273666"/>
                  </a:lnTo>
                  <a:lnTo>
                    <a:pt x="35664" y="325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444769" y="6805144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23382" y="11012"/>
                  </a:lnTo>
                  <a:lnTo>
                    <a:pt x="33941" y="9788"/>
                  </a:lnTo>
                  <a:lnTo>
                    <a:pt x="44650" y="7749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744291" y="6573901"/>
              <a:ext cx="63861" cy="352371"/>
            </a:xfrm>
            <a:custGeom>
              <a:avLst/>
              <a:gdLst/>
              <a:ahLst/>
              <a:cxnLst/>
              <a:rect l="0" t="0" r="0" b="0"/>
              <a:pathLst>
                <a:path w="63861" h="352371">
                  <a:moveTo>
                    <a:pt x="63860" y="0"/>
                  </a:moveTo>
                  <a:lnTo>
                    <a:pt x="58014" y="17537"/>
                  </a:lnTo>
                  <a:lnTo>
                    <a:pt x="53845" y="27597"/>
                  </a:lnTo>
                  <a:lnTo>
                    <a:pt x="48619" y="39198"/>
                  </a:lnTo>
                  <a:lnTo>
                    <a:pt x="42687" y="51826"/>
                  </a:lnTo>
                  <a:lnTo>
                    <a:pt x="37509" y="66361"/>
                  </a:lnTo>
                  <a:lnTo>
                    <a:pt x="32835" y="82170"/>
                  </a:lnTo>
                  <a:lnTo>
                    <a:pt x="28494" y="98826"/>
                  </a:lnTo>
                  <a:lnTo>
                    <a:pt x="20409" y="127121"/>
                  </a:lnTo>
                  <a:lnTo>
                    <a:pt x="8979" y="163687"/>
                  </a:lnTo>
                  <a:lnTo>
                    <a:pt x="5249" y="175194"/>
                  </a:lnTo>
                  <a:lnTo>
                    <a:pt x="2763" y="188983"/>
                  </a:lnTo>
                  <a:lnTo>
                    <a:pt x="1105" y="204293"/>
                  </a:lnTo>
                  <a:lnTo>
                    <a:pt x="0" y="220617"/>
                  </a:lnTo>
                  <a:lnTo>
                    <a:pt x="487" y="236394"/>
                  </a:lnTo>
                  <a:lnTo>
                    <a:pt x="2036" y="251806"/>
                  </a:lnTo>
                  <a:lnTo>
                    <a:pt x="4291" y="266975"/>
                  </a:lnTo>
                  <a:lnTo>
                    <a:pt x="8241" y="280758"/>
                  </a:lnTo>
                  <a:lnTo>
                    <a:pt x="13322" y="293617"/>
                  </a:lnTo>
                  <a:lnTo>
                    <a:pt x="19156" y="305861"/>
                  </a:lnTo>
                  <a:lnTo>
                    <a:pt x="25493" y="316469"/>
                  </a:lnTo>
                  <a:lnTo>
                    <a:pt x="32164" y="325990"/>
                  </a:lnTo>
                  <a:lnTo>
                    <a:pt x="52848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885231" y="6665055"/>
              <a:ext cx="160288" cy="184137"/>
            </a:xfrm>
            <a:custGeom>
              <a:avLst/>
              <a:gdLst/>
              <a:ahLst/>
              <a:cxnLst/>
              <a:rect l="0" t="0" r="0" b="0"/>
              <a:pathLst>
                <a:path w="160288" h="184137">
                  <a:moveTo>
                    <a:pt x="0" y="18962"/>
                  </a:moveTo>
                  <a:lnTo>
                    <a:pt x="17537" y="7271"/>
                  </a:lnTo>
                  <a:lnTo>
                    <a:pt x="27597" y="3827"/>
                  </a:lnTo>
                  <a:lnTo>
                    <a:pt x="39198" y="1531"/>
                  </a:lnTo>
                  <a:lnTo>
                    <a:pt x="51826" y="0"/>
                  </a:lnTo>
                  <a:lnTo>
                    <a:pt x="60244" y="5097"/>
                  </a:lnTo>
                  <a:lnTo>
                    <a:pt x="65857" y="14613"/>
                  </a:lnTo>
                  <a:lnTo>
                    <a:pt x="69598" y="27074"/>
                  </a:lnTo>
                  <a:lnTo>
                    <a:pt x="69646" y="39052"/>
                  </a:lnTo>
                  <a:lnTo>
                    <a:pt x="67230" y="50708"/>
                  </a:lnTo>
                  <a:lnTo>
                    <a:pt x="63173" y="62149"/>
                  </a:lnTo>
                  <a:lnTo>
                    <a:pt x="62915" y="67330"/>
                  </a:lnTo>
                  <a:lnTo>
                    <a:pt x="65190" y="68336"/>
                  </a:lnTo>
                  <a:lnTo>
                    <a:pt x="69154" y="66560"/>
                  </a:lnTo>
                  <a:lnTo>
                    <a:pt x="75467" y="64152"/>
                  </a:lnTo>
                  <a:lnTo>
                    <a:pt x="92269" y="58215"/>
                  </a:lnTo>
                  <a:lnTo>
                    <a:pt x="101889" y="58589"/>
                  </a:lnTo>
                  <a:lnTo>
                    <a:pt x="111972" y="61285"/>
                  </a:lnTo>
                  <a:lnTo>
                    <a:pt x="122365" y="65530"/>
                  </a:lnTo>
                  <a:lnTo>
                    <a:pt x="131740" y="70807"/>
                  </a:lnTo>
                  <a:lnTo>
                    <a:pt x="140438" y="76772"/>
                  </a:lnTo>
                  <a:lnTo>
                    <a:pt x="148684" y="83195"/>
                  </a:lnTo>
                  <a:lnTo>
                    <a:pt x="154180" y="92372"/>
                  </a:lnTo>
                  <a:lnTo>
                    <a:pt x="157845" y="103384"/>
                  </a:lnTo>
                  <a:lnTo>
                    <a:pt x="160287" y="115619"/>
                  </a:lnTo>
                  <a:lnTo>
                    <a:pt x="159470" y="126222"/>
                  </a:lnTo>
                  <a:lnTo>
                    <a:pt x="156477" y="135739"/>
                  </a:lnTo>
                  <a:lnTo>
                    <a:pt x="152035" y="144530"/>
                  </a:lnTo>
                  <a:lnTo>
                    <a:pt x="145403" y="152838"/>
                  </a:lnTo>
                  <a:lnTo>
                    <a:pt x="137311" y="160823"/>
                  </a:lnTo>
                  <a:lnTo>
                    <a:pt x="99104" y="1841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050405" y="6551879"/>
              <a:ext cx="173773" cy="363382"/>
            </a:xfrm>
            <a:custGeom>
              <a:avLst/>
              <a:gdLst/>
              <a:ahLst/>
              <a:cxnLst/>
              <a:rect l="0" t="0" r="0" b="0"/>
              <a:pathLst>
                <a:path w="173773" h="363382">
                  <a:moveTo>
                    <a:pt x="0" y="0"/>
                  </a:moveTo>
                  <a:lnTo>
                    <a:pt x="17537" y="5845"/>
                  </a:lnTo>
                  <a:lnTo>
                    <a:pt x="27597" y="10014"/>
                  </a:lnTo>
                  <a:lnTo>
                    <a:pt x="39198" y="15240"/>
                  </a:lnTo>
                  <a:lnTo>
                    <a:pt x="51826" y="21171"/>
                  </a:lnTo>
                  <a:lnTo>
                    <a:pt x="62691" y="27572"/>
                  </a:lnTo>
                  <a:lnTo>
                    <a:pt x="72382" y="34287"/>
                  </a:lnTo>
                  <a:lnTo>
                    <a:pt x="81289" y="41210"/>
                  </a:lnTo>
                  <a:lnTo>
                    <a:pt x="90898" y="48273"/>
                  </a:lnTo>
                  <a:lnTo>
                    <a:pt x="111362" y="62645"/>
                  </a:lnTo>
                  <a:lnTo>
                    <a:pt x="120735" y="71128"/>
                  </a:lnTo>
                  <a:lnTo>
                    <a:pt x="129430" y="80453"/>
                  </a:lnTo>
                  <a:lnTo>
                    <a:pt x="137674" y="90340"/>
                  </a:lnTo>
                  <a:lnTo>
                    <a:pt x="144394" y="100602"/>
                  </a:lnTo>
                  <a:lnTo>
                    <a:pt x="150096" y="111115"/>
                  </a:lnTo>
                  <a:lnTo>
                    <a:pt x="155122" y="121793"/>
                  </a:lnTo>
                  <a:lnTo>
                    <a:pt x="159696" y="132582"/>
                  </a:lnTo>
                  <a:lnTo>
                    <a:pt x="163969" y="143446"/>
                  </a:lnTo>
                  <a:lnTo>
                    <a:pt x="168041" y="154358"/>
                  </a:lnTo>
                  <a:lnTo>
                    <a:pt x="170755" y="166527"/>
                  </a:lnTo>
                  <a:lnTo>
                    <a:pt x="172565" y="179534"/>
                  </a:lnTo>
                  <a:lnTo>
                    <a:pt x="173772" y="193099"/>
                  </a:lnTo>
                  <a:lnTo>
                    <a:pt x="173353" y="205813"/>
                  </a:lnTo>
                  <a:lnTo>
                    <a:pt x="171849" y="217960"/>
                  </a:lnTo>
                  <a:lnTo>
                    <a:pt x="169625" y="229728"/>
                  </a:lnTo>
                  <a:lnTo>
                    <a:pt x="163888" y="255855"/>
                  </a:lnTo>
                  <a:lnTo>
                    <a:pt x="160646" y="269674"/>
                  </a:lnTo>
                  <a:lnTo>
                    <a:pt x="157261" y="282558"/>
                  </a:lnTo>
                  <a:lnTo>
                    <a:pt x="150238" y="306660"/>
                  </a:lnTo>
                  <a:lnTo>
                    <a:pt x="132138" y="363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314683" y="6661994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347717" y="6728063"/>
              <a:ext cx="55059" cy="1"/>
            </a:xfrm>
            <a:custGeom>
              <a:avLst/>
              <a:gdLst/>
              <a:ahLst/>
              <a:cxnLst/>
              <a:rect l="0" t="0" r="0" b="0"/>
              <a:pathLst>
                <a:path w="55059" h="1">
                  <a:moveTo>
                    <a:pt x="0" y="0"/>
                  </a:move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517056" y="6520403"/>
              <a:ext cx="209323" cy="317777"/>
            </a:xfrm>
            <a:custGeom>
              <a:avLst/>
              <a:gdLst/>
              <a:ahLst/>
              <a:cxnLst/>
              <a:rect l="0" t="0" r="0" b="0"/>
              <a:pathLst>
                <a:path w="209323" h="317777">
                  <a:moveTo>
                    <a:pt x="61904" y="20464"/>
                  </a:moveTo>
                  <a:lnTo>
                    <a:pt x="31250" y="66443"/>
                  </a:lnTo>
                  <a:lnTo>
                    <a:pt x="23116" y="71917"/>
                  </a:lnTo>
                  <a:lnTo>
                    <a:pt x="14022" y="74341"/>
                  </a:lnTo>
                  <a:lnTo>
                    <a:pt x="4289" y="74735"/>
                  </a:lnTo>
                  <a:lnTo>
                    <a:pt x="247" y="70104"/>
                  </a:lnTo>
                  <a:lnTo>
                    <a:pt x="0" y="62121"/>
                  </a:lnTo>
                  <a:lnTo>
                    <a:pt x="2282" y="51906"/>
                  </a:lnTo>
                  <a:lnTo>
                    <a:pt x="6250" y="42649"/>
                  </a:lnTo>
                  <a:lnTo>
                    <a:pt x="11343" y="34031"/>
                  </a:lnTo>
                  <a:lnTo>
                    <a:pt x="17185" y="25838"/>
                  </a:lnTo>
                  <a:lnTo>
                    <a:pt x="24750" y="17929"/>
                  </a:lnTo>
                  <a:lnTo>
                    <a:pt x="33464" y="10209"/>
                  </a:lnTo>
                  <a:lnTo>
                    <a:pt x="42944" y="2615"/>
                  </a:lnTo>
                  <a:lnTo>
                    <a:pt x="52934" y="0"/>
                  </a:lnTo>
                  <a:lnTo>
                    <a:pt x="63266" y="704"/>
                  </a:lnTo>
                  <a:lnTo>
                    <a:pt x="73823" y="3620"/>
                  </a:lnTo>
                  <a:lnTo>
                    <a:pt x="80861" y="10458"/>
                  </a:lnTo>
                  <a:lnTo>
                    <a:pt x="85554" y="19911"/>
                  </a:lnTo>
                  <a:lnTo>
                    <a:pt x="88683" y="31107"/>
                  </a:lnTo>
                  <a:lnTo>
                    <a:pt x="90768" y="43465"/>
                  </a:lnTo>
                  <a:lnTo>
                    <a:pt x="92158" y="56597"/>
                  </a:lnTo>
                  <a:lnTo>
                    <a:pt x="93085" y="70246"/>
                  </a:lnTo>
                  <a:lnTo>
                    <a:pt x="92479" y="84240"/>
                  </a:lnTo>
                  <a:lnTo>
                    <a:pt x="90852" y="98463"/>
                  </a:lnTo>
                  <a:lnTo>
                    <a:pt x="88544" y="112839"/>
                  </a:lnTo>
                  <a:lnTo>
                    <a:pt x="85781" y="126093"/>
                  </a:lnTo>
                  <a:lnTo>
                    <a:pt x="82716" y="138600"/>
                  </a:lnTo>
                  <a:lnTo>
                    <a:pt x="79449" y="150609"/>
                  </a:lnTo>
                  <a:lnTo>
                    <a:pt x="79719" y="156167"/>
                  </a:lnTo>
                  <a:lnTo>
                    <a:pt x="82345" y="157426"/>
                  </a:lnTo>
                  <a:lnTo>
                    <a:pt x="86543" y="155818"/>
                  </a:lnTo>
                  <a:lnTo>
                    <a:pt x="109988" y="147710"/>
                  </a:lnTo>
                  <a:lnTo>
                    <a:pt x="120877" y="146893"/>
                  </a:lnTo>
                  <a:lnTo>
                    <a:pt x="133030" y="147572"/>
                  </a:lnTo>
                  <a:lnTo>
                    <a:pt x="146027" y="149249"/>
                  </a:lnTo>
                  <a:lnTo>
                    <a:pt x="157138" y="154037"/>
                  </a:lnTo>
                  <a:lnTo>
                    <a:pt x="166993" y="160900"/>
                  </a:lnTo>
                  <a:lnTo>
                    <a:pt x="176009" y="169146"/>
                  </a:lnTo>
                  <a:lnTo>
                    <a:pt x="183243" y="178313"/>
                  </a:lnTo>
                  <a:lnTo>
                    <a:pt x="189290" y="188096"/>
                  </a:lnTo>
                  <a:lnTo>
                    <a:pt x="194545" y="198288"/>
                  </a:lnTo>
                  <a:lnTo>
                    <a:pt x="199271" y="208753"/>
                  </a:lnTo>
                  <a:lnTo>
                    <a:pt x="203646" y="219400"/>
                  </a:lnTo>
                  <a:lnTo>
                    <a:pt x="207786" y="230169"/>
                  </a:lnTo>
                  <a:lnTo>
                    <a:pt x="209322" y="241019"/>
                  </a:lnTo>
                  <a:lnTo>
                    <a:pt x="209123" y="251922"/>
                  </a:lnTo>
                  <a:lnTo>
                    <a:pt x="207767" y="262862"/>
                  </a:lnTo>
                  <a:lnTo>
                    <a:pt x="204415" y="272601"/>
                  </a:lnTo>
                  <a:lnTo>
                    <a:pt x="199735" y="281542"/>
                  </a:lnTo>
                  <a:lnTo>
                    <a:pt x="194167" y="289950"/>
                  </a:lnTo>
                  <a:lnTo>
                    <a:pt x="186784" y="296778"/>
                  </a:lnTo>
                  <a:lnTo>
                    <a:pt x="178193" y="302554"/>
                  </a:lnTo>
                  <a:lnTo>
                    <a:pt x="168794" y="307628"/>
                  </a:lnTo>
                  <a:lnTo>
                    <a:pt x="157634" y="311011"/>
                  </a:lnTo>
                  <a:lnTo>
                    <a:pt x="145300" y="313266"/>
                  </a:lnTo>
                  <a:lnTo>
                    <a:pt x="105950" y="3177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9085491" y="5490527"/>
            <a:ext cx="869915" cy="907190"/>
            <a:chOff x="9085491" y="5490527"/>
            <a:chExt cx="869915" cy="907190"/>
          </a:xfrm>
        </p:grpSpPr>
        <p:sp>
          <p:nvSpPr>
            <p:cNvPr id="172" name="Freeform 171"/>
            <p:cNvSpPr/>
            <p:nvPr/>
          </p:nvSpPr>
          <p:spPr>
            <a:xfrm>
              <a:off x="9151561" y="6045346"/>
              <a:ext cx="110117" cy="352371"/>
            </a:xfrm>
            <a:custGeom>
              <a:avLst/>
              <a:gdLst/>
              <a:ahLst/>
              <a:cxnLst/>
              <a:rect l="0" t="0" r="0" b="0"/>
              <a:pathLst>
                <a:path w="110117" h="352371">
                  <a:moveTo>
                    <a:pt x="0" y="0"/>
                  </a:moveTo>
                  <a:lnTo>
                    <a:pt x="0" y="118866"/>
                  </a:lnTo>
                  <a:lnTo>
                    <a:pt x="1223" y="136749"/>
                  </a:lnTo>
                  <a:lnTo>
                    <a:pt x="3263" y="154788"/>
                  </a:lnTo>
                  <a:lnTo>
                    <a:pt x="5845" y="172932"/>
                  </a:lnTo>
                  <a:lnTo>
                    <a:pt x="10014" y="189923"/>
                  </a:lnTo>
                  <a:lnTo>
                    <a:pt x="15241" y="206143"/>
                  </a:lnTo>
                  <a:lnTo>
                    <a:pt x="21172" y="221851"/>
                  </a:lnTo>
                  <a:lnTo>
                    <a:pt x="27573" y="237217"/>
                  </a:lnTo>
                  <a:lnTo>
                    <a:pt x="34287" y="252355"/>
                  </a:lnTo>
                  <a:lnTo>
                    <a:pt x="41211" y="267341"/>
                  </a:lnTo>
                  <a:lnTo>
                    <a:pt x="48274" y="279778"/>
                  </a:lnTo>
                  <a:lnTo>
                    <a:pt x="55428" y="290517"/>
                  </a:lnTo>
                  <a:lnTo>
                    <a:pt x="62646" y="300123"/>
                  </a:lnTo>
                  <a:lnTo>
                    <a:pt x="69904" y="308975"/>
                  </a:lnTo>
                  <a:lnTo>
                    <a:pt x="77191" y="317322"/>
                  </a:lnTo>
                  <a:lnTo>
                    <a:pt x="110116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283700" y="6049938"/>
              <a:ext cx="160281" cy="204629"/>
            </a:xfrm>
            <a:custGeom>
              <a:avLst/>
              <a:gdLst/>
              <a:ahLst/>
              <a:cxnLst/>
              <a:rect l="0" t="0" r="0" b="0"/>
              <a:pathLst>
                <a:path w="160281" h="204629">
                  <a:moveTo>
                    <a:pt x="0" y="28443"/>
                  </a:moveTo>
                  <a:lnTo>
                    <a:pt x="5845" y="10906"/>
                  </a:lnTo>
                  <a:lnTo>
                    <a:pt x="12462" y="5740"/>
                  </a:lnTo>
                  <a:lnTo>
                    <a:pt x="21766" y="2296"/>
                  </a:lnTo>
                  <a:lnTo>
                    <a:pt x="32863" y="0"/>
                  </a:lnTo>
                  <a:lnTo>
                    <a:pt x="42709" y="2140"/>
                  </a:lnTo>
                  <a:lnTo>
                    <a:pt x="51719" y="7238"/>
                  </a:lnTo>
                  <a:lnTo>
                    <a:pt x="60173" y="14306"/>
                  </a:lnTo>
                  <a:lnTo>
                    <a:pt x="64585" y="23912"/>
                  </a:lnTo>
                  <a:lnTo>
                    <a:pt x="66303" y="35211"/>
                  </a:lnTo>
                  <a:lnTo>
                    <a:pt x="66225" y="47637"/>
                  </a:lnTo>
                  <a:lnTo>
                    <a:pt x="64950" y="60815"/>
                  </a:lnTo>
                  <a:lnTo>
                    <a:pt x="62876" y="74495"/>
                  </a:lnTo>
                  <a:lnTo>
                    <a:pt x="60269" y="88508"/>
                  </a:lnTo>
                  <a:lnTo>
                    <a:pt x="60979" y="94180"/>
                  </a:lnTo>
                  <a:lnTo>
                    <a:pt x="63899" y="94292"/>
                  </a:lnTo>
                  <a:lnTo>
                    <a:pt x="68294" y="90695"/>
                  </a:lnTo>
                  <a:lnTo>
                    <a:pt x="74893" y="87073"/>
                  </a:lnTo>
                  <a:lnTo>
                    <a:pt x="82963" y="83436"/>
                  </a:lnTo>
                  <a:lnTo>
                    <a:pt x="92013" y="79787"/>
                  </a:lnTo>
                  <a:lnTo>
                    <a:pt x="101718" y="79802"/>
                  </a:lnTo>
                  <a:lnTo>
                    <a:pt x="111858" y="82259"/>
                  </a:lnTo>
                  <a:lnTo>
                    <a:pt x="122288" y="86343"/>
                  </a:lnTo>
                  <a:lnTo>
                    <a:pt x="131689" y="92737"/>
                  </a:lnTo>
                  <a:lnTo>
                    <a:pt x="140403" y="100670"/>
                  </a:lnTo>
                  <a:lnTo>
                    <a:pt x="148660" y="109629"/>
                  </a:lnTo>
                  <a:lnTo>
                    <a:pt x="154165" y="120496"/>
                  </a:lnTo>
                  <a:lnTo>
                    <a:pt x="157834" y="132634"/>
                  </a:lnTo>
                  <a:lnTo>
                    <a:pt x="160280" y="145621"/>
                  </a:lnTo>
                  <a:lnTo>
                    <a:pt x="159464" y="156725"/>
                  </a:lnTo>
                  <a:lnTo>
                    <a:pt x="156473" y="166575"/>
                  </a:lnTo>
                  <a:lnTo>
                    <a:pt x="121127" y="204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570001" y="6133439"/>
              <a:ext cx="1" cy="121128"/>
            </a:xfrm>
            <a:custGeom>
              <a:avLst/>
              <a:gdLst/>
              <a:ahLst/>
              <a:cxnLst/>
              <a:rect l="0" t="0" r="0" b="0"/>
              <a:pathLst>
                <a:path w="1" h="121128">
                  <a:moveTo>
                    <a:pt x="0" y="0"/>
                  </a:move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614047" y="5858221"/>
              <a:ext cx="150785" cy="143080"/>
            </a:xfrm>
            <a:custGeom>
              <a:avLst/>
              <a:gdLst/>
              <a:ahLst/>
              <a:cxnLst/>
              <a:rect l="0" t="0" r="0" b="0"/>
              <a:pathLst>
                <a:path w="150785" h="143080">
                  <a:moveTo>
                    <a:pt x="0" y="65998"/>
                  </a:moveTo>
                  <a:lnTo>
                    <a:pt x="5845" y="48461"/>
                  </a:lnTo>
                  <a:lnTo>
                    <a:pt x="10014" y="39625"/>
                  </a:lnTo>
                  <a:lnTo>
                    <a:pt x="15241" y="30063"/>
                  </a:lnTo>
                  <a:lnTo>
                    <a:pt x="21171" y="20019"/>
                  </a:lnTo>
                  <a:lnTo>
                    <a:pt x="28796" y="12098"/>
                  </a:lnTo>
                  <a:lnTo>
                    <a:pt x="37550" y="5595"/>
                  </a:lnTo>
                  <a:lnTo>
                    <a:pt x="47057" y="36"/>
                  </a:lnTo>
                  <a:lnTo>
                    <a:pt x="54617" y="0"/>
                  </a:lnTo>
                  <a:lnTo>
                    <a:pt x="60881" y="3647"/>
                  </a:lnTo>
                  <a:lnTo>
                    <a:pt x="66281" y="9749"/>
                  </a:lnTo>
                  <a:lnTo>
                    <a:pt x="68658" y="17487"/>
                  </a:lnTo>
                  <a:lnTo>
                    <a:pt x="69018" y="26317"/>
                  </a:lnTo>
                  <a:lnTo>
                    <a:pt x="68035" y="35873"/>
                  </a:lnTo>
                  <a:lnTo>
                    <a:pt x="64933" y="44691"/>
                  </a:lnTo>
                  <a:lnTo>
                    <a:pt x="60417" y="53017"/>
                  </a:lnTo>
                  <a:lnTo>
                    <a:pt x="54960" y="61015"/>
                  </a:lnTo>
                  <a:lnTo>
                    <a:pt x="52545" y="62676"/>
                  </a:lnTo>
                  <a:lnTo>
                    <a:pt x="52159" y="60113"/>
                  </a:lnTo>
                  <a:lnTo>
                    <a:pt x="53125" y="54734"/>
                  </a:lnTo>
                  <a:lnTo>
                    <a:pt x="56217" y="48701"/>
                  </a:lnTo>
                  <a:lnTo>
                    <a:pt x="60724" y="42232"/>
                  </a:lnTo>
                  <a:lnTo>
                    <a:pt x="66176" y="35472"/>
                  </a:lnTo>
                  <a:lnTo>
                    <a:pt x="73481" y="29742"/>
                  </a:lnTo>
                  <a:lnTo>
                    <a:pt x="82022" y="24698"/>
                  </a:lnTo>
                  <a:lnTo>
                    <a:pt x="91386" y="20112"/>
                  </a:lnTo>
                  <a:lnTo>
                    <a:pt x="101300" y="18278"/>
                  </a:lnTo>
                  <a:lnTo>
                    <a:pt x="111580" y="18280"/>
                  </a:lnTo>
                  <a:lnTo>
                    <a:pt x="122103" y="19504"/>
                  </a:lnTo>
                  <a:lnTo>
                    <a:pt x="130342" y="23990"/>
                  </a:lnTo>
                  <a:lnTo>
                    <a:pt x="137058" y="30652"/>
                  </a:lnTo>
                  <a:lnTo>
                    <a:pt x="142759" y="38764"/>
                  </a:lnTo>
                  <a:lnTo>
                    <a:pt x="146560" y="49065"/>
                  </a:lnTo>
                  <a:lnTo>
                    <a:pt x="149094" y="60827"/>
                  </a:lnTo>
                  <a:lnTo>
                    <a:pt x="150784" y="73562"/>
                  </a:lnTo>
                  <a:lnTo>
                    <a:pt x="149462" y="85723"/>
                  </a:lnTo>
                  <a:lnTo>
                    <a:pt x="146135" y="97500"/>
                  </a:lnTo>
                  <a:lnTo>
                    <a:pt x="141469" y="109023"/>
                  </a:lnTo>
                  <a:lnTo>
                    <a:pt x="134688" y="117928"/>
                  </a:lnTo>
                  <a:lnTo>
                    <a:pt x="126497" y="125088"/>
                  </a:lnTo>
                  <a:lnTo>
                    <a:pt x="99104" y="143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647081" y="5681965"/>
              <a:ext cx="308325" cy="363382"/>
            </a:xfrm>
            <a:custGeom>
              <a:avLst/>
              <a:gdLst/>
              <a:ahLst/>
              <a:cxnLst/>
              <a:rect l="0" t="0" r="0" b="0"/>
              <a:pathLst>
                <a:path w="308325" h="363382">
                  <a:moveTo>
                    <a:pt x="0" y="0"/>
                  </a:moveTo>
                  <a:lnTo>
                    <a:pt x="29229" y="0"/>
                  </a:lnTo>
                  <a:lnTo>
                    <a:pt x="43956" y="1224"/>
                  </a:lnTo>
                  <a:lnTo>
                    <a:pt x="59892" y="3263"/>
                  </a:lnTo>
                  <a:lnTo>
                    <a:pt x="76634" y="5845"/>
                  </a:lnTo>
                  <a:lnTo>
                    <a:pt x="91464" y="8791"/>
                  </a:lnTo>
                  <a:lnTo>
                    <a:pt x="105022" y="11978"/>
                  </a:lnTo>
                  <a:lnTo>
                    <a:pt x="117732" y="15327"/>
                  </a:lnTo>
                  <a:lnTo>
                    <a:pt x="131098" y="21229"/>
                  </a:lnTo>
                  <a:lnTo>
                    <a:pt x="144904" y="28835"/>
                  </a:lnTo>
                  <a:lnTo>
                    <a:pt x="159001" y="37576"/>
                  </a:lnTo>
                  <a:lnTo>
                    <a:pt x="172070" y="48297"/>
                  </a:lnTo>
                  <a:lnTo>
                    <a:pt x="184453" y="60339"/>
                  </a:lnTo>
                  <a:lnTo>
                    <a:pt x="196380" y="73260"/>
                  </a:lnTo>
                  <a:lnTo>
                    <a:pt x="206777" y="86769"/>
                  </a:lnTo>
                  <a:lnTo>
                    <a:pt x="216156" y="100669"/>
                  </a:lnTo>
                  <a:lnTo>
                    <a:pt x="224855" y="114829"/>
                  </a:lnTo>
                  <a:lnTo>
                    <a:pt x="233102" y="130387"/>
                  </a:lnTo>
                  <a:lnTo>
                    <a:pt x="241047" y="146876"/>
                  </a:lnTo>
                  <a:lnTo>
                    <a:pt x="248790" y="163987"/>
                  </a:lnTo>
                  <a:lnTo>
                    <a:pt x="255176" y="180288"/>
                  </a:lnTo>
                  <a:lnTo>
                    <a:pt x="260657" y="196049"/>
                  </a:lnTo>
                  <a:lnTo>
                    <a:pt x="265534" y="211451"/>
                  </a:lnTo>
                  <a:lnTo>
                    <a:pt x="274217" y="241615"/>
                  </a:lnTo>
                  <a:lnTo>
                    <a:pt x="293501" y="314357"/>
                  </a:lnTo>
                  <a:lnTo>
                    <a:pt x="308324" y="363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085491" y="5669083"/>
              <a:ext cx="198210" cy="100975"/>
            </a:xfrm>
            <a:custGeom>
              <a:avLst/>
              <a:gdLst/>
              <a:ahLst/>
              <a:cxnLst/>
              <a:rect l="0" t="0" r="0" b="0"/>
              <a:pathLst>
                <a:path w="198210" h="100975">
                  <a:moveTo>
                    <a:pt x="0" y="67940"/>
                  </a:moveTo>
                  <a:lnTo>
                    <a:pt x="0" y="44557"/>
                  </a:lnTo>
                  <a:lnTo>
                    <a:pt x="2448" y="35222"/>
                  </a:lnTo>
                  <a:lnTo>
                    <a:pt x="6526" y="26552"/>
                  </a:lnTo>
                  <a:lnTo>
                    <a:pt x="11692" y="18325"/>
                  </a:lnTo>
                  <a:lnTo>
                    <a:pt x="18806" y="11616"/>
                  </a:lnTo>
                  <a:lnTo>
                    <a:pt x="27220" y="5920"/>
                  </a:lnTo>
                  <a:lnTo>
                    <a:pt x="36500" y="900"/>
                  </a:lnTo>
                  <a:lnTo>
                    <a:pt x="45133" y="0"/>
                  </a:lnTo>
                  <a:lnTo>
                    <a:pt x="53335" y="1847"/>
                  </a:lnTo>
                  <a:lnTo>
                    <a:pt x="61251" y="5526"/>
                  </a:lnTo>
                  <a:lnTo>
                    <a:pt x="68975" y="10425"/>
                  </a:lnTo>
                  <a:lnTo>
                    <a:pt x="76571" y="16138"/>
                  </a:lnTo>
                  <a:lnTo>
                    <a:pt x="84082" y="22394"/>
                  </a:lnTo>
                  <a:lnTo>
                    <a:pt x="91537" y="29011"/>
                  </a:lnTo>
                  <a:lnTo>
                    <a:pt x="106345" y="42890"/>
                  </a:lnTo>
                  <a:lnTo>
                    <a:pt x="128439" y="64460"/>
                  </a:lnTo>
                  <a:lnTo>
                    <a:pt x="137013" y="70514"/>
                  </a:lnTo>
                  <a:lnTo>
                    <a:pt x="146401" y="75774"/>
                  </a:lnTo>
                  <a:lnTo>
                    <a:pt x="198209" y="1009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9206619" y="5604884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11012" y="0"/>
                  </a:moveTo>
                  <a:lnTo>
                    <a:pt x="11012" y="67152"/>
                  </a:lnTo>
                  <a:lnTo>
                    <a:pt x="9788" y="81473"/>
                  </a:lnTo>
                  <a:lnTo>
                    <a:pt x="7749" y="94691"/>
                  </a:lnTo>
                  <a:lnTo>
                    <a:pt x="5166" y="107173"/>
                  </a:lnTo>
                  <a:lnTo>
                    <a:pt x="3444" y="120389"/>
                  </a:lnTo>
                  <a:lnTo>
                    <a:pt x="2296" y="13409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475564" y="5490527"/>
              <a:ext cx="191222" cy="233490"/>
            </a:xfrm>
            <a:custGeom>
              <a:avLst/>
              <a:gdLst/>
              <a:ahLst/>
              <a:cxnLst/>
              <a:rect l="0" t="0" r="0" b="0"/>
              <a:pathLst>
                <a:path w="191222" h="233490">
                  <a:moveTo>
                    <a:pt x="6344" y="114357"/>
                  </a:moveTo>
                  <a:lnTo>
                    <a:pt x="498" y="90974"/>
                  </a:lnTo>
                  <a:lnTo>
                    <a:pt x="0" y="79193"/>
                  </a:lnTo>
                  <a:lnTo>
                    <a:pt x="890" y="66444"/>
                  </a:lnTo>
                  <a:lnTo>
                    <a:pt x="2708" y="53051"/>
                  </a:lnTo>
                  <a:lnTo>
                    <a:pt x="8814" y="45345"/>
                  </a:lnTo>
                  <a:lnTo>
                    <a:pt x="17779" y="41432"/>
                  </a:lnTo>
                  <a:lnTo>
                    <a:pt x="28649" y="40047"/>
                  </a:lnTo>
                  <a:lnTo>
                    <a:pt x="37119" y="42794"/>
                  </a:lnTo>
                  <a:lnTo>
                    <a:pt x="43990" y="48296"/>
                  </a:lnTo>
                  <a:lnTo>
                    <a:pt x="49794" y="55634"/>
                  </a:lnTo>
                  <a:lnTo>
                    <a:pt x="58557" y="59303"/>
                  </a:lnTo>
                  <a:lnTo>
                    <a:pt x="69293" y="60525"/>
                  </a:lnTo>
                  <a:lnTo>
                    <a:pt x="81344" y="60116"/>
                  </a:lnTo>
                  <a:lnTo>
                    <a:pt x="90602" y="56173"/>
                  </a:lnTo>
                  <a:lnTo>
                    <a:pt x="97998" y="49874"/>
                  </a:lnTo>
                  <a:lnTo>
                    <a:pt x="104152" y="42005"/>
                  </a:lnTo>
                  <a:lnTo>
                    <a:pt x="108254" y="31864"/>
                  </a:lnTo>
                  <a:lnTo>
                    <a:pt x="110989" y="20209"/>
                  </a:lnTo>
                  <a:lnTo>
                    <a:pt x="112812" y="7546"/>
                  </a:lnTo>
                  <a:lnTo>
                    <a:pt x="116475" y="1550"/>
                  </a:lnTo>
                  <a:lnTo>
                    <a:pt x="121364" y="0"/>
                  </a:lnTo>
                  <a:lnTo>
                    <a:pt x="127070" y="1414"/>
                  </a:lnTo>
                  <a:lnTo>
                    <a:pt x="132098" y="6027"/>
                  </a:lnTo>
                  <a:lnTo>
                    <a:pt x="136673" y="12773"/>
                  </a:lnTo>
                  <a:lnTo>
                    <a:pt x="152221" y="43067"/>
                  </a:lnTo>
                  <a:lnTo>
                    <a:pt x="158653" y="55818"/>
                  </a:lnTo>
                  <a:lnTo>
                    <a:pt x="164164" y="69214"/>
                  </a:lnTo>
                  <a:lnTo>
                    <a:pt x="169062" y="83038"/>
                  </a:lnTo>
                  <a:lnTo>
                    <a:pt x="173551" y="97148"/>
                  </a:lnTo>
                  <a:lnTo>
                    <a:pt x="181802" y="125877"/>
                  </a:lnTo>
                  <a:lnTo>
                    <a:pt x="185715" y="140390"/>
                  </a:lnTo>
                  <a:lnTo>
                    <a:pt x="188323" y="154959"/>
                  </a:lnTo>
                  <a:lnTo>
                    <a:pt x="190063" y="169566"/>
                  </a:lnTo>
                  <a:lnTo>
                    <a:pt x="191221" y="184197"/>
                  </a:lnTo>
                  <a:lnTo>
                    <a:pt x="189548" y="197623"/>
                  </a:lnTo>
                  <a:lnTo>
                    <a:pt x="185985" y="210243"/>
                  </a:lnTo>
                  <a:lnTo>
                    <a:pt x="181162" y="222327"/>
                  </a:lnTo>
                  <a:lnTo>
                    <a:pt x="173054" y="229160"/>
                  </a:lnTo>
                  <a:lnTo>
                    <a:pt x="162753" y="232492"/>
                  </a:lnTo>
                  <a:lnTo>
                    <a:pt x="150992" y="233489"/>
                  </a:lnTo>
                  <a:lnTo>
                    <a:pt x="141928" y="229260"/>
                  </a:lnTo>
                  <a:lnTo>
                    <a:pt x="134662" y="221547"/>
                  </a:lnTo>
                  <a:lnTo>
                    <a:pt x="128594" y="211511"/>
                  </a:lnTo>
                  <a:lnTo>
                    <a:pt x="124550" y="199926"/>
                  </a:lnTo>
                  <a:lnTo>
                    <a:pt x="121853" y="187308"/>
                  </a:lnTo>
                  <a:lnTo>
                    <a:pt x="120055" y="174003"/>
                  </a:lnTo>
                  <a:lnTo>
                    <a:pt x="120080" y="161462"/>
                  </a:lnTo>
                  <a:lnTo>
                    <a:pt x="121320" y="149431"/>
                  </a:lnTo>
                  <a:lnTo>
                    <a:pt x="123371" y="137739"/>
                  </a:lnTo>
                  <a:lnTo>
                    <a:pt x="127184" y="126275"/>
                  </a:lnTo>
                  <a:lnTo>
                    <a:pt x="132174" y="114961"/>
                  </a:lnTo>
                  <a:lnTo>
                    <a:pt x="137947" y="103748"/>
                  </a:lnTo>
                  <a:lnTo>
                    <a:pt x="144243" y="93826"/>
                  </a:lnTo>
                  <a:lnTo>
                    <a:pt x="150887" y="84764"/>
                  </a:lnTo>
                  <a:lnTo>
                    <a:pt x="182529" y="592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 180"/>
          <p:cNvSpPr/>
          <p:nvPr/>
        </p:nvSpPr>
        <p:spPr>
          <a:xfrm>
            <a:off x="5337869" y="2554682"/>
            <a:ext cx="48812" cy="76942"/>
          </a:xfrm>
          <a:custGeom>
            <a:avLst/>
            <a:gdLst/>
            <a:ahLst/>
            <a:cxnLst/>
            <a:rect l="0" t="0" r="0" b="0"/>
            <a:pathLst>
              <a:path w="48812" h="76942">
                <a:moveTo>
                  <a:pt x="3692" y="22023"/>
                </a:moveTo>
                <a:lnTo>
                  <a:pt x="16380" y="34711"/>
                </a:lnTo>
                <a:lnTo>
                  <a:pt x="10963" y="29293"/>
                </a:lnTo>
                <a:lnTo>
                  <a:pt x="7315" y="30540"/>
                </a:lnTo>
                <a:lnTo>
                  <a:pt x="3661" y="35042"/>
                </a:lnTo>
                <a:lnTo>
                  <a:pt x="0" y="41714"/>
                </a:lnTo>
                <a:lnTo>
                  <a:pt x="1231" y="47385"/>
                </a:lnTo>
                <a:lnTo>
                  <a:pt x="5722" y="52390"/>
                </a:lnTo>
                <a:lnTo>
                  <a:pt x="12386" y="56950"/>
                </a:lnTo>
                <a:lnTo>
                  <a:pt x="19276" y="57542"/>
                </a:lnTo>
                <a:lnTo>
                  <a:pt x="26316" y="55491"/>
                </a:lnTo>
                <a:lnTo>
                  <a:pt x="33457" y="51676"/>
                </a:lnTo>
                <a:lnTo>
                  <a:pt x="34547" y="47909"/>
                </a:lnTo>
                <a:lnTo>
                  <a:pt x="31603" y="44174"/>
                </a:lnTo>
                <a:lnTo>
                  <a:pt x="25970" y="40461"/>
                </a:lnTo>
                <a:lnTo>
                  <a:pt x="19767" y="40432"/>
                </a:lnTo>
                <a:lnTo>
                  <a:pt x="13185" y="42860"/>
                </a:lnTo>
                <a:lnTo>
                  <a:pt x="6350" y="46926"/>
                </a:lnTo>
                <a:lnTo>
                  <a:pt x="3017" y="53307"/>
                </a:lnTo>
                <a:lnTo>
                  <a:pt x="2019" y="61231"/>
                </a:lnTo>
                <a:lnTo>
                  <a:pt x="2576" y="70185"/>
                </a:lnTo>
                <a:lnTo>
                  <a:pt x="6619" y="74931"/>
                </a:lnTo>
                <a:lnTo>
                  <a:pt x="12984" y="76871"/>
                </a:lnTo>
                <a:lnTo>
                  <a:pt x="20898" y="76941"/>
                </a:lnTo>
                <a:lnTo>
                  <a:pt x="28622" y="74540"/>
                </a:lnTo>
                <a:lnTo>
                  <a:pt x="36217" y="70493"/>
                </a:lnTo>
                <a:lnTo>
                  <a:pt x="43728" y="65348"/>
                </a:lnTo>
                <a:lnTo>
                  <a:pt x="47511" y="58247"/>
                </a:lnTo>
                <a:lnTo>
                  <a:pt x="48811" y="49843"/>
                </a:lnTo>
                <a:lnTo>
                  <a:pt x="48453" y="40570"/>
                </a:lnTo>
                <a:lnTo>
                  <a:pt x="43321" y="35611"/>
                </a:lnTo>
                <a:lnTo>
                  <a:pt x="35005" y="33529"/>
                </a:lnTo>
                <a:lnTo>
                  <a:pt x="24568" y="33364"/>
                </a:lnTo>
                <a:lnTo>
                  <a:pt x="22503" y="32031"/>
                </a:lnTo>
                <a:lnTo>
                  <a:pt x="26021" y="29918"/>
                </a:lnTo>
                <a:lnTo>
                  <a:pt x="33260" y="27286"/>
                </a:lnTo>
                <a:lnTo>
                  <a:pt x="35639" y="23085"/>
                </a:lnTo>
                <a:lnTo>
                  <a:pt x="34778" y="17837"/>
                </a:lnTo>
                <a:lnTo>
                  <a:pt x="1470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512166" y="2445724"/>
            <a:ext cx="1603579" cy="405762"/>
          </a:xfrm>
          <a:custGeom>
            <a:avLst/>
            <a:gdLst/>
            <a:ahLst/>
            <a:cxnLst/>
            <a:rect l="0" t="0" r="0" b="0"/>
            <a:pathLst>
              <a:path w="1603579" h="405762">
                <a:moveTo>
                  <a:pt x="1428875" y="119969"/>
                </a:moveTo>
                <a:lnTo>
                  <a:pt x="1411338" y="108278"/>
                </a:lnTo>
                <a:lnTo>
                  <a:pt x="1389677" y="99275"/>
                </a:lnTo>
                <a:lnTo>
                  <a:pt x="1363737" y="92419"/>
                </a:lnTo>
                <a:lnTo>
                  <a:pt x="1322841" y="87336"/>
                </a:lnTo>
                <a:lnTo>
                  <a:pt x="1236689" y="68295"/>
                </a:lnTo>
                <a:lnTo>
                  <a:pt x="1189764" y="57485"/>
                </a:lnTo>
                <a:lnTo>
                  <a:pt x="1101645" y="39207"/>
                </a:lnTo>
                <a:lnTo>
                  <a:pt x="1065247" y="35134"/>
                </a:lnTo>
                <a:lnTo>
                  <a:pt x="1028679" y="32101"/>
                </a:lnTo>
                <a:lnTo>
                  <a:pt x="992034" y="26674"/>
                </a:lnTo>
                <a:lnTo>
                  <a:pt x="955356" y="20184"/>
                </a:lnTo>
                <a:lnTo>
                  <a:pt x="918663" y="14445"/>
                </a:lnTo>
                <a:lnTo>
                  <a:pt x="881963" y="11894"/>
                </a:lnTo>
                <a:lnTo>
                  <a:pt x="841997" y="10760"/>
                </a:lnTo>
                <a:lnTo>
                  <a:pt x="645013" y="9869"/>
                </a:lnTo>
                <a:lnTo>
                  <a:pt x="586225" y="9858"/>
                </a:lnTo>
                <a:lnTo>
                  <a:pt x="548648" y="13118"/>
                </a:lnTo>
                <a:lnTo>
                  <a:pt x="511555" y="17422"/>
                </a:lnTo>
                <a:lnTo>
                  <a:pt x="474677" y="19335"/>
                </a:lnTo>
                <a:lnTo>
                  <a:pt x="437895" y="20185"/>
                </a:lnTo>
                <a:lnTo>
                  <a:pt x="401156" y="21786"/>
                </a:lnTo>
                <a:lnTo>
                  <a:pt x="364436" y="26577"/>
                </a:lnTo>
                <a:lnTo>
                  <a:pt x="327724" y="29521"/>
                </a:lnTo>
                <a:lnTo>
                  <a:pt x="292239" y="32053"/>
                </a:lnTo>
                <a:lnTo>
                  <a:pt x="244747" y="40358"/>
                </a:lnTo>
                <a:lnTo>
                  <a:pt x="199680" y="50567"/>
                </a:lnTo>
                <a:lnTo>
                  <a:pt x="155332" y="60118"/>
                </a:lnTo>
                <a:lnTo>
                  <a:pt x="111196" y="64715"/>
                </a:lnTo>
                <a:lnTo>
                  <a:pt x="81810" y="70126"/>
                </a:lnTo>
                <a:lnTo>
                  <a:pt x="58962" y="79872"/>
                </a:lnTo>
                <a:lnTo>
                  <a:pt x="38204" y="92360"/>
                </a:lnTo>
                <a:lnTo>
                  <a:pt x="12664" y="106067"/>
                </a:lnTo>
                <a:lnTo>
                  <a:pt x="5120" y="115595"/>
                </a:lnTo>
                <a:lnTo>
                  <a:pt x="1314" y="126841"/>
                </a:lnTo>
                <a:lnTo>
                  <a:pt x="0" y="139233"/>
                </a:lnTo>
                <a:lnTo>
                  <a:pt x="2794" y="151164"/>
                </a:lnTo>
                <a:lnTo>
                  <a:pt x="8328" y="162789"/>
                </a:lnTo>
                <a:lnTo>
                  <a:pt x="15687" y="174209"/>
                </a:lnTo>
                <a:lnTo>
                  <a:pt x="24264" y="184270"/>
                </a:lnTo>
                <a:lnTo>
                  <a:pt x="33653" y="193424"/>
                </a:lnTo>
                <a:lnTo>
                  <a:pt x="43582" y="201974"/>
                </a:lnTo>
                <a:lnTo>
                  <a:pt x="53872" y="208897"/>
                </a:lnTo>
                <a:lnTo>
                  <a:pt x="85892" y="225710"/>
                </a:lnTo>
                <a:lnTo>
                  <a:pt x="96761" y="232062"/>
                </a:lnTo>
                <a:lnTo>
                  <a:pt x="119849" y="244422"/>
                </a:lnTo>
                <a:lnTo>
                  <a:pt x="146424" y="253994"/>
                </a:lnTo>
                <a:lnTo>
                  <a:pt x="188900" y="266261"/>
                </a:lnTo>
                <a:lnTo>
                  <a:pt x="221159" y="277159"/>
                </a:lnTo>
                <a:lnTo>
                  <a:pt x="255889" y="288935"/>
                </a:lnTo>
                <a:lnTo>
                  <a:pt x="291716" y="298248"/>
                </a:lnTo>
                <a:lnTo>
                  <a:pt x="328031" y="306465"/>
                </a:lnTo>
                <a:lnTo>
                  <a:pt x="401191" y="321709"/>
                </a:lnTo>
                <a:lnTo>
                  <a:pt x="437862" y="325865"/>
                </a:lnTo>
                <a:lnTo>
                  <a:pt x="474552" y="330158"/>
                </a:lnTo>
                <a:lnTo>
                  <a:pt x="530824" y="345110"/>
                </a:lnTo>
                <a:lnTo>
                  <a:pt x="572149" y="353802"/>
                </a:lnTo>
                <a:lnTo>
                  <a:pt x="614987" y="358480"/>
                </a:lnTo>
                <a:lnTo>
                  <a:pt x="658495" y="361783"/>
                </a:lnTo>
                <a:lnTo>
                  <a:pt x="702303" y="367330"/>
                </a:lnTo>
                <a:lnTo>
                  <a:pt x="742980" y="373873"/>
                </a:lnTo>
                <a:lnTo>
                  <a:pt x="783898" y="380860"/>
                </a:lnTo>
                <a:lnTo>
                  <a:pt x="830632" y="388043"/>
                </a:lnTo>
                <a:lnTo>
                  <a:pt x="873426" y="392052"/>
                </a:lnTo>
                <a:lnTo>
                  <a:pt x="914060" y="395057"/>
                </a:lnTo>
                <a:lnTo>
                  <a:pt x="956591" y="400471"/>
                </a:lnTo>
                <a:lnTo>
                  <a:pt x="996700" y="403692"/>
                </a:lnTo>
                <a:lnTo>
                  <a:pt x="1036142" y="405124"/>
                </a:lnTo>
                <a:lnTo>
                  <a:pt x="1078142" y="405761"/>
                </a:lnTo>
                <a:lnTo>
                  <a:pt x="1121278" y="402781"/>
                </a:lnTo>
                <a:lnTo>
                  <a:pt x="1164920" y="398602"/>
                </a:lnTo>
                <a:lnTo>
                  <a:pt x="1208787" y="396744"/>
                </a:lnTo>
                <a:lnTo>
                  <a:pt x="1249491" y="392656"/>
                </a:lnTo>
                <a:lnTo>
                  <a:pt x="1287973" y="386761"/>
                </a:lnTo>
                <a:lnTo>
                  <a:pt x="1344031" y="376563"/>
                </a:lnTo>
                <a:lnTo>
                  <a:pt x="1380971" y="369412"/>
                </a:lnTo>
                <a:lnTo>
                  <a:pt x="1430315" y="358508"/>
                </a:lnTo>
                <a:lnTo>
                  <a:pt x="1520442" y="336526"/>
                </a:lnTo>
                <a:lnTo>
                  <a:pt x="1543389" y="325924"/>
                </a:lnTo>
                <a:lnTo>
                  <a:pt x="1552935" y="319672"/>
                </a:lnTo>
                <a:lnTo>
                  <a:pt x="1561745" y="313056"/>
                </a:lnTo>
                <a:lnTo>
                  <a:pt x="1570066" y="306198"/>
                </a:lnTo>
                <a:lnTo>
                  <a:pt x="1578060" y="299180"/>
                </a:lnTo>
                <a:lnTo>
                  <a:pt x="1585836" y="290830"/>
                </a:lnTo>
                <a:lnTo>
                  <a:pt x="1593468" y="281593"/>
                </a:lnTo>
                <a:lnTo>
                  <a:pt x="1601002" y="271765"/>
                </a:lnTo>
                <a:lnTo>
                  <a:pt x="1603578" y="260318"/>
                </a:lnTo>
                <a:lnTo>
                  <a:pt x="1602849" y="247794"/>
                </a:lnTo>
                <a:lnTo>
                  <a:pt x="1599915" y="234550"/>
                </a:lnTo>
                <a:lnTo>
                  <a:pt x="1596736" y="222050"/>
                </a:lnTo>
                <a:lnTo>
                  <a:pt x="1593393" y="210046"/>
                </a:lnTo>
                <a:lnTo>
                  <a:pt x="1589941" y="198373"/>
                </a:lnTo>
                <a:lnTo>
                  <a:pt x="1583969" y="188144"/>
                </a:lnTo>
                <a:lnTo>
                  <a:pt x="1576317" y="178878"/>
                </a:lnTo>
                <a:lnTo>
                  <a:pt x="1567545" y="170253"/>
                </a:lnTo>
                <a:lnTo>
                  <a:pt x="1558027" y="162056"/>
                </a:lnTo>
                <a:lnTo>
                  <a:pt x="1548011" y="154145"/>
                </a:lnTo>
                <a:lnTo>
                  <a:pt x="1537663" y="146423"/>
                </a:lnTo>
                <a:lnTo>
                  <a:pt x="1516377" y="131319"/>
                </a:lnTo>
                <a:lnTo>
                  <a:pt x="1505562" y="123865"/>
                </a:lnTo>
                <a:lnTo>
                  <a:pt x="1493458" y="116449"/>
                </a:lnTo>
                <a:lnTo>
                  <a:pt x="1480495" y="109058"/>
                </a:lnTo>
                <a:lnTo>
                  <a:pt x="1466959" y="101683"/>
                </a:lnTo>
                <a:lnTo>
                  <a:pt x="1438868" y="90227"/>
                </a:lnTo>
                <a:lnTo>
                  <a:pt x="1408846" y="79833"/>
                </a:lnTo>
                <a:lnTo>
                  <a:pt x="1357550" y="60224"/>
                </a:lnTo>
                <a:lnTo>
                  <a:pt x="1321725" y="46107"/>
                </a:lnTo>
                <a:lnTo>
                  <a:pt x="1285411" y="34939"/>
                </a:lnTo>
                <a:lnTo>
                  <a:pt x="1247657" y="25896"/>
                </a:lnTo>
                <a:lnTo>
                  <a:pt x="1206407" y="17799"/>
                </a:lnTo>
                <a:lnTo>
                  <a:pt x="1160340" y="13385"/>
                </a:lnTo>
                <a:lnTo>
                  <a:pt x="1113765" y="10200"/>
                </a:lnTo>
                <a:lnTo>
                  <a:pt x="1072673" y="4706"/>
                </a:lnTo>
                <a:lnTo>
                  <a:pt x="1030755" y="1448"/>
                </a:lnTo>
                <a:lnTo>
                  <a:pt x="990102" y="0"/>
                </a:lnTo>
                <a:lnTo>
                  <a:pt x="940924" y="409"/>
                </a:lnTo>
                <a:lnTo>
                  <a:pt x="927389" y="2333"/>
                </a:lnTo>
                <a:lnTo>
                  <a:pt x="889308" y="98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5" name="Group 184"/>
          <p:cNvGrpSpPr/>
          <p:nvPr/>
        </p:nvGrpSpPr>
        <p:grpSpPr>
          <a:xfrm>
            <a:off x="3601734" y="3944521"/>
            <a:ext cx="913961" cy="449411"/>
            <a:chOff x="3601734" y="3944521"/>
            <a:chExt cx="913961" cy="449411"/>
          </a:xfrm>
        </p:grpSpPr>
        <p:sp>
          <p:nvSpPr>
            <p:cNvPr id="183" name="Freeform 182"/>
            <p:cNvSpPr/>
            <p:nvPr/>
          </p:nvSpPr>
          <p:spPr>
            <a:xfrm>
              <a:off x="3601734" y="4158024"/>
              <a:ext cx="352371" cy="202555"/>
            </a:xfrm>
            <a:custGeom>
              <a:avLst/>
              <a:gdLst/>
              <a:ahLst/>
              <a:cxnLst/>
              <a:rect l="0" t="0" r="0" b="0"/>
              <a:pathLst>
                <a:path w="352371" h="202555">
                  <a:moveTo>
                    <a:pt x="0" y="202554"/>
                  </a:moveTo>
                  <a:lnTo>
                    <a:pt x="5846" y="179171"/>
                  </a:lnTo>
                  <a:lnTo>
                    <a:pt x="8791" y="168613"/>
                  </a:lnTo>
                  <a:lnTo>
                    <a:pt x="15327" y="147093"/>
                  </a:lnTo>
                  <a:lnTo>
                    <a:pt x="20006" y="137439"/>
                  </a:lnTo>
                  <a:lnTo>
                    <a:pt x="25572" y="128556"/>
                  </a:lnTo>
                  <a:lnTo>
                    <a:pt x="31731" y="120187"/>
                  </a:lnTo>
                  <a:lnTo>
                    <a:pt x="37059" y="110937"/>
                  </a:lnTo>
                  <a:lnTo>
                    <a:pt x="41835" y="101100"/>
                  </a:lnTo>
                  <a:lnTo>
                    <a:pt x="46243" y="90872"/>
                  </a:lnTo>
                  <a:lnTo>
                    <a:pt x="52852" y="80383"/>
                  </a:lnTo>
                  <a:lnTo>
                    <a:pt x="60928" y="69719"/>
                  </a:lnTo>
                  <a:lnTo>
                    <a:pt x="69983" y="58939"/>
                  </a:lnTo>
                  <a:lnTo>
                    <a:pt x="78467" y="49306"/>
                  </a:lnTo>
                  <a:lnTo>
                    <a:pt x="94419" y="32077"/>
                  </a:lnTo>
                  <a:lnTo>
                    <a:pt x="103322" y="25280"/>
                  </a:lnTo>
                  <a:lnTo>
                    <a:pt x="112927" y="19526"/>
                  </a:lnTo>
                  <a:lnTo>
                    <a:pt x="123002" y="14465"/>
                  </a:lnTo>
                  <a:lnTo>
                    <a:pt x="133389" y="9869"/>
                  </a:lnTo>
                  <a:lnTo>
                    <a:pt x="143983" y="5580"/>
                  </a:lnTo>
                  <a:lnTo>
                    <a:pt x="154718" y="1498"/>
                  </a:lnTo>
                  <a:lnTo>
                    <a:pt x="165544" y="0"/>
                  </a:lnTo>
                  <a:lnTo>
                    <a:pt x="176432" y="226"/>
                  </a:lnTo>
                  <a:lnTo>
                    <a:pt x="187361" y="1599"/>
                  </a:lnTo>
                  <a:lnTo>
                    <a:pt x="198318" y="4961"/>
                  </a:lnTo>
                  <a:lnTo>
                    <a:pt x="209293" y="9650"/>
                  </a:lnTo>
                  <a:lnTo>
                    <a:pt x="220280" y="15223"/>
                  </a:lnTo>
                  <a:lnTo>
                    <a:pt x="230052" y="22609"/>
                  </a:lnTo>
                  <a:lnTo>
                    <a:pt x="239014" y="31203"/>
                  </a:lnTo>
                  <a:lnTo>
                    <a:pt x="247435" y="40603"/>
                  </a:lnTo>
                  <a:lnTo>
                    <a:pt x="255496" y="50540"/>
                  </a:lnTo>
                  <a:lnTo>
                    <a:pt x="263318" y="60836"/>
                  </a:lnTo>
                  <a:lnTo>
                    <a:pt x="270979" y="71370"/>
                  </a:lnTo>
                  <a:lnTo>
                    <a:pt x="277310" y="83287"/>
                  </a:lnTo>
                  <a:lnTo>
                    <a:pt x="282754" y="96126"/>
                  </a:lnTo>
                  <a:lnTo>
                    <a:pt x="287606" y="109579"/>
                  </a:lnTo>
                  <a:lnTo>
                    <a:pt x="287171" y="117323"/>
                  </a:lnTo>
                  <a:lnTo>
                    <a:pt x="283211" y="121263"/>
                  </a:lnTo>
                  <a:lnTo>
                    <a:pt x="276900" y="122667"/>
                  </a:lnTo>
                  <a:lnTo>
                    <a:pt x="275139" y="126049"/>
                  </a:lnTo>
                  <a:lnTo>
                    <a:pt x="276413" y="130751"/>
                  </a:lnTo>
                  <a:lnTo>
                    <a:pt x="279709" y="136332"/>
                  </a:lnTo>
                  <a:lnTo>
                    <a:pt x="284353" y="137606"/>
                  </a:lnTo>
                  <a:lnTo>
                    <a:pt x="289897" y="136009"/>
                  </a:lnTo>
                  <a:lnTo>
                    <a:pt x="296039" y="132497"/>
                  </a:lnTo>
                  <a:lnTo>
                    <a:pt x="301357" y="125261"/>
                  </a:lnTo>
                  <a:lnTo>
                    <a:pt x="306127" y="115544"/>
                  </a:lnTo>
                  <a:lnTo>
                    <a:pt x="310530" y="104171"/>
                  </a:lnTo>
                  <a:lnTo>
                    <a:pt x="315912" y="91696"/>
                  </a:lnTo>
                  <a:lnTo>
                    <a:pt x="321947" y="78484"/>
                  </a:lnTo>
                  <a:lnTo>
                    <a:pt x="352370" y="26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634769" y="3944521"/>
              <a:ext cx="880926" cy="449411"/>
            </a:xfrm>
            <a:custGeom>
              <a:avLst/>
              <a:gdLst/>
              <a:ahLst/>
              <a:cxnLst/>
              <a:rect l="0" t="0" r="0" b="0"/>
              <a:pathLst>
                <a:path w="880926" h="449411">
                  <a:moveTo>
                    <a:pt x="0" y="338976"/>
                  </a:moveTo>
                  <a:lnTo>
                    <a:pt x="15327" y="292996"/>
                  </a:lnTo>
                  <a:lnTo>
                    <a:pt x="18782" y="281406"/>
                  </a:lnTo>
                  <a:lnTo>
                    <a:pt x="29491" y="242934"/>
                  </a:lnTo>
                  <a:lnTo>
                    <a:pt x="36762" y="219209"/>
                  </a:lnTo>
                  <a:lnTo>
                    <a:pt x="42860" y="207744"/>
                  </a:lnTo>
                  <a:lnTo>
                    <a:pt x="50597" y="196430"/>
                  </a:lnTo>
                  <a:lnTo>
                    <a:pt x="59425" y="185217"/>
                  </a:lnTo>
                  <a:lnTo>
                    <a:pt x="67757" y="174071"/>
                  </a:lnTo>
                  <a:lnTo>
                    <a:pt x="83541" y="151899"/>
                  </a:lnTo>
                  <a:lnTo>
                    <a:pt x="92399" y="140847"/>
                  </a:lnTo>
                  <a:lnTo>
                    <a:pt x="101975" y="129809"/>
                  </a:lnTo>
                  <a:lnTo>
                    <a:pt x="112030" y="118780"/>
                  </a:lnTo>
                  <a:lnTo>
                    <a:pt x="132989" y="96737"/>
                  </a:lnTo>
                  <a:lnTo>
                    <a:pt x="143717" y="85720"/>
                  </a:lnTo>
                  <a:lnTo>
                    <a:pt x="155763" y="75929"/>
                  </a:lnTo>
                  <a:lnTo>
                    <a:pt x="168688" y="66954"/>
                  </a:lnTo>
                  <a:lnTo>
                    <a:pt x="182198" y="58524"/>
                  </a:lnTo>
                  <a:lnTo>
                    <a:pt x="193653" y="50457"/>
                  </a:lnTo>
                  <a:lnTo>
                    <a:pt x="203736" y="42632"/>
                  </a:lnTo>
                  <a:lnTo>
                    <a:pt x="212905" y="34968"/>
                  </a:lnTo>
                  <a:lnTo>
                    <a:pt x="236143" y="23190"/>
                  </a:lnTo>
                  <a:lnTo>
                    <a:pt x="249192" y="18336"/>
                  </a:lnTo>
                  <a:lnTo>
                    <a:pt x="264008" y="13877"/>
                  </a:lnTo>
                  <a:lnTo>
                    <a:pt x="280004" y="9681"/>
                  </a:lnTo>
                  <a:lnTo>
                    <a:pt x="296785" y="5659"/>
                  </a:lnTo>
                  <a:lnTo>
                    <a:pt x="312866" y="2979"/>
                  </a:lnTo>
                  <a:lnTo>
                    <a:pt x="328481" y="1192"/>
                  </a:lnTo>
                  <a:lnTo>
                    <a:pt x="343785" y="0"/>
                  </a:lnTo>
                  <a:lnTo>
                    <a:pt x="360105" y="429"/>
                  </a:lnTo>
                  <a:lnTo>
                    <a:pt x="377103" y="1939"/>
                  </a:lnTo>
                  <a:lnTo>
                    <a:pt x="394552" y="4169"/>
                  </a:lnTo>
                  <a:lnTo>
                    <a:pt x="411079" y="6879"/>
                  </a:lnTo>
                  <a:lnTo>
                    <a:pt x="426991" y="9909"/>
                  </a:lnTo>
                  <a:lnTo>
                    <a:pt x="457722" y="16539"/>
                  </a:lnTo>
                  <a:lnTo>
                    <a:pt x="487693" y="23564"/>
                  </a:lnTo>
                  <a:lnTo>
                    <a:pt x="502537" y="28374"/>
                  </a:lnTo>
                  <a:lnTo>
                    <a:pt x="517327" y="34028"/>
                  </a:lnTo>
                  <a:lnTo>
                    <a:pt x="532082" y="40243"/>
                  </a:lnTo>
                  <a:lnTo>
                    <a:pt x="545588" y="48058"/>
                  </a:lnTo>
                  <a:lnTo>
                    <a:pt x="558263" y="56938"/>
                  </a:lnTo>
                  <a:lnTo>
                    <a:pt x="570383" y="66529"/>
                  </a:lnTo>
                  <a:lnTo>
                    <a:pt x="582134" y="75369"/>
                  </a:lnTo>
                  <a:lnTo>
                    <a:pt x="604979" y="91718"/>
                  </a:lnTo>
                  <a:lnTo>
                    <a:pt x="616209" y="100727"/>
                  </a:lnTo>
                  <a:lnTo>
                    <a:pt x="627367" y="110403"/>
                  </a:lnTo>
                  <a:lnTo>
                    <a:pt x="638476" y="120525"/>
                  </a:lnTo>
                  <a:lnTo>
                    <a:pt x="649552" y="129719"/>
                  </a:lnTo>
                  <a:lnTo>
                    <a:pt x="660607" y="138296"/>
                  </a:lnTo>
                  <a:lnTo>
                    <a:pt x="671647" y="146461"/>
                  </a:lnTo>
                  <a:lnTo>
                    <a:pt x="681455" y="155575"/>
                  </a:lnTo>
                  <a:lnTo>
                    <a:pt x="690440" y="165321"/>
                  </a:lnTo>
                  <a:lnTo>
                    <a:pt x="698877" y="175489"/>
                  </a:lnTo>
                  <a:lnTo>
                    <a:pt x="706949" y="187162"/>
                  </a:lnTo>
                  <a:lnTo>
                    <a:pt x="714777" y="199838"/>
                  </a:lnTo>
                  <a:lnTo>
                    <a:pt x="722443" y="213182"/>
                  </a:lnTo>
                  <a:lnTo>
                    <a:pt x="730001" y="224526"/>
                  </a:lnTo>
                  <a:lnTo>
                    <a:pt x="737486" y="234535"/>
                  </a:lnTo>
                  <a:lnTo>
                    <a:pt x="744923" y="243655"/>
                  </a:lnTo>
                  <a:lnTo>
                    <a:pt x="752328" y="252182"/>
                  </a:lnTo>
                  <a:lnTo>
                    <a:pt x="759712" y="260314"/>
                  </a:lnTo>
                  <a:lnTo>
                    <a:pt x="767082" y="268182"/>
                  </a:lnTo>
                  <a:lnTo>
                    <a:pt x="773218" y="277098"/>
                  </a:lnTo>
                  <a:lnTo>
                    <a:pt x="778532" y="286712"/>
                  </a:lnTo>
                  <a:lnTo>
                    <a:pt x="783299" y="296792"/>
                  </a:lnTo>
                  <a:lnTo>
                    <a:pt x="788924" y="307183"/>
                  </a:lnTo>
                  <a:lnTo>
                    <a:pt x="795121" y="317781"/>
                  </a:lnTo>
                  <a:lnTo>
                    <a:pt x="801699" y="328516"/>
                  </a:lnTo>
                  <a:lnTo>
                    <a:pt x="808531" y="338120"/>
                  </a:lnTo>
                  <a:lnTo>
                    <a:pt x="815534" y="346970"/>
                  </a:lnTo>
                  <a:lnTo>
                    <a:pt x="822648" y="355317"/>
                  </a:lnTo>
                  <a:lnTo>
                    <a:pt x="828615" y="364552"/>
                  </a:lnTo>
                  <a:lnTo>
                    <a:pt x="833817" y="374379"/>
                  </a:lnTo>
                  <a:lnTo>
                    <a:pt x="838508" y="384601"/>
                  </a:lnTo>
                  <a:lnTo>
                    <a:pt x="842859" y="395086"/>
                  </a:lnTo>
                  <a:lnTo>
                    <a:pt x="846983" y="405747"/>
                  </a:lnTo>
                  <a:lnTo>
                    <a:pt x="850956" y="416524"/>
                  </a:lnTo>
                  <a:lnTo>
                    <a:pt x="849934" y="426157"/>
                  </a:lnTo>
                  <a:lnTo>
                    <a:pt x="845582" y="435025"/>
                  </a:lnTo>
                  <a:lnTo>
                    <a:pt x="839011" y="443384"/>
                  </a:lnTo>
                  <a:lnTo>
                    <a:pt x="830959" y="447734"/>
                  </a:lnTo>
                  <a:lnTo>
                    <a:pt x="821920" y="449410"/>
                  </a:lnTo>
                  <a:lnTo>
                    <a:pt x="812225" y="449304"/>
                  </a:lnTo>
                  <a:lnTo>
                    <a:pt x="803313" y="446786"/>
                  </a:lnTo>
                  <a:lnTo>
                    <a:pt x="786887" y="437463"/>
                  </a:lnTo>
                  <a:lnTo>
                    <a:pt x="771429" y="425163"/>
                  </a:lnTo>
                  <a:lnTo>
                    <a:pt x="763882" y="418457"/>
                  </a:lnTo>
                  <a:lnTo>
                    <a:pt x="763744" y="413986"/>
                  </a:lnTo>
                  <a:lnTo>
                    <a:pt x="768546" y="411006"/>
                  </a:lnTo>
                  <a:lnTo>
                    <a:pt x="811418" y="400377"/>
                  </a:lnTo>
                  <a:lnTo>
                    <a:pt x="822351" y="393368"/>
                  </a:lnTo>
                  <a:lnTo>
                    <a:pt x="832088" y="383802"/>
                  </a:lnTo>
                  <a:lnTo>
                    <a:pt x="841026" y="372530"/>
                  </a:lnTo>
                  <a:lnTo>
                    <a:pt x="848208" y="361346"/>
                  </a:lnTo>
                  <a:lnTo>
                    <a:pt x="854220" y="350219"/>
                  </a:lnTo>
                  <a:lnTo>
                    <a:pt x="859451" y="339130"/>
                  </a:lnTo>
                  <a:lnTo>
                    <a:pt x="864162" y="328067"/>
                  </a:lnTo>
                  <a:lnTo>
                    <a:pt x="868526" y="317021"/>
                  </a:lnTo>
                  <a:lnTo>
                    <a:pt x="880925" y="283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3458584" y="4823063"/>
            <a:ext cx="2312429" cy="308325"/>
            <a:chOff x="3458584" y="4823063"/>
            <a:chExt cx="2312429" cy="308325"/>
          </a:xfrm>
        </p:grpSpPr>
        <p:sp>
          <p:nvSpPr>
            <p:cNvPr id="186" name="Freeform 185"/>
            <p:cNvSpPr/>
            <p:nvPr/>
          </p:nvSpPr>
          <p:spPr>
            <a:xfrm>
              <a:off x="3458584" y="4889132"/>
              <a:ext cx="11012" cy="242256"/>
            </a:xfrm>
            <a:custGeom>
              <a:avLst/>
              <a:gdLst/>
              <a:ahLst/>
              <a:cxnLst/>
              <a:rect l="0" t="0" r="0" b="0"/>
              <a:pathLst>
                <a:path w="11012" h="242256">
                  <a:moveTo>
                    <a:pt x="0" y="0"/>
                  </a:moveTo>
                  <a:lnTo>
                    <a:pt x="0" y="61307"/>
                  </a:lnTo>
                  <a:lnTo>
                    <a:pt x="1224" y="75130"/>
                  </a:lnTo>
                  <a:lnTo>
                    <a:pt x="3263" y="89239"/>
                  </a:lnTo>
                  <a:lnTo>
                    <a:pt x="5846" y="103539"/>
                  </a:lnTo>
                  <a:lnTo>
                    <a:pt x="7567" y="119190"/>
                  </a:lnTo>
                  <a:lnTo>
                    <a:pt x="8715" y="135741"/>
                  </a:lnTo>
                  <a:lnTo>
                    <a:pt x="9991" y="169222"/>
                  </a:lnTo>
                  <a:lnTo>
                    <a:pt x="11011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608010" y="4860765"/>
              <a:ext cx="121328" cy="215565"/>
            </a:xfrm>
            <a:custGeom>
              <a:avLst/>
              <a:gdLst/>
              <a:ahLst/>
              <a:cxnLst/>
              <a:rect l="0" t="0" r="0" b="0"/>
              <a:pathLst>
                <a:path w="121328" h="215565">
                  <a:moveTo>
                    <a:pt x="92828" y="6344"/>
                  </a:moveTo>
                  <a:lnTo>
                    <a:pt x="75291" y="499"/>
                  </a:lnTo>
                  <a:lnTo>
                    <a:pt x="65231" y="0"/>
                  </a:lnTo>
                  <a:lnTo>
                    <a:pt x="53631" y="892"/>
                  </a:lnTo>
                  <a:lnTo>
                    <a:pt x="41003" y="2709"/>
                  </a:lnTo>
                  <a:lnTo>
                    <a:pt x="31361" y="7592"/>
                  </a:lnTo>
                  <a:lnTo>
                    <a:pt x="23709" y="14517"/>
                  </a:lnTo>
                  <a:lnTo>
                    <a:pt x="17385" y="22804"/>
                  </a:lnTo>
                  <a:lnTo>
                    <a:pt x="13168" y="33223"/>
                  </a:lnTo>
                  <a:lnTo>
                    <a:pt x="10357" y="45063"/>
                  </a:lnTo>
                  <a:lnTo>
                    <a:pt x="8483" y="57851"/>
                  </a:lnTo>
                  <a:lnTo>
                    <a:pt x="6011" y="70046"/>
                  </a:lnTo>
                  <a:lnTo>
                    <a:pt x="3138" y="81847"/>
                  </a:lnTo>
                  <a:lnTo>
                    <a:pt x="0" y="93384"/>
                  </a:lnTo>
                  <a:lnTo>
                    <a:pt x="2802" y="99853"/>
                  </a:lnTo>
                  <a:lnTo>
                    <a:pt x="9564" y="102942"/>
                  </a:lnTo>
                  <a:lnTo>
                    <a:pt x="18967" y="103777"/>
                  </a:lnTo>
                  <a:lnTo>
                    <a:pt x="28905" y="103111"/>
                  </a:lnTo>
                  <a:lnTo>
                    <a:pt x="39201" y="101443"/>
                  </a:lnTo>
                  <a:lnTo>
                    <a:pt x="49736" y="99108"/>
                  </a:lnTo>
                  <a:lnTo>
                    <a:pt x="60430" y="98774"/>
                  </a:lnTo>
                  <a:lnTo>
                    <a:pt x="71229" y="99776"/>
                  </a:lnTo>
                  <a:lnTo>
                    <a:pt x="82100" y="101666"/>
                  </a:lnTo>
                  <a:lnTo>
                    <a:pt x="91794" y="106598"/>
                  </a:lnTo>
                  <a:lnTo>
                    <a:pt x="100703" y="113556"/>
                  </a:lnTo>
                  <a:lnTo>
                    <a:pt x="109090" y="121865"/>
                  </a:lnTo>
                  <a:lnTo>
                    <a:pt x="114681" y="132298"/>
                  </a:lnTo>
                  <a:lnTo>
                    <a:pt x="118409" y="144148"/>
                  </a:lnTo>
                  <a:lnTo>
                    <a:pt x="120893" y="156942"/>
                  </a:lnTo>
                  <a:lnTo>
                    <a:pt x="121327" y="169141"/>
                  </a:lnTo>
                  <a:lnTo>
                    <a:pt x="120392" y="180945"/>
                  </a:lnTo>
                  <a:lnTo>
                    <a:pt x="118545" y="192485"/>
                  </a:lnTo>
                  <a:lnTo>
                    <a:pt x="113643" y="201401"/>
                  </a:lnTo>
                  <a:lnTo>
                    <a:pt x="106705" y="208569"/>
                  </a:lnTo>
                  <a:lnTo>
                    <a:pt x="70805" y="215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832977" y="4955202"/>
              <a:ext cx="88093" cy="121128"/>
            </a:xfrm>
            <a:custGeom>
              <a:avLst/>
              <a:gdLst/>
              <a:ahLst/>
              <a:cxnLst/>
              <a:rect l="0" t="0" r="0" b="0"/>
              <a:pathLst>
                <a:path w="88093" h="121128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2" y="45979"/>
                  </a:lnTo>
                  <a:lnTo>
                    <a:pt x="27573" y="55123"/>
                  </a:lnTo>
                  <a:lnTo>
                    <a:pt x="34288" y="63666"/>
                  </a:lnTo>
                  <a:lnTo>
                    <a:pt x="41211" y="71808"/>
                  </a:lnTo>
                  <a:lnTo>
                    <a:pt x="48274" y="79683"/>
                  </a:lnTo>
                  <a:lnTo>
                    <a:pt x="55429" y="87380"/>
                  </a:lnTo>
                  <a:lnTo>
                    <a:pt x="88092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843989" y="4933179"/>
              <a:ext cx="77081" cy="165174"/>
            </a:xfrm>
            <a:custGeom>
              <a:avLst/>
              <a:gdLst/>
              <a:ahLst/>
              <a:cxnLst/>
              <a:rect l="0" t="0" r="0" b="0"/>
              <a:pathLst>
                <a:path w="77081" h="165174">
                  <a:moveTo>
                    <a:pt x="77080" y="0"/>
                  </a:moveTo>
                  <a:lnTo>
                    <a:pt x="65389" y="11691"/>
                  </a:lnTo>
                  <a:lnTo>
                    <a:pt x="59498" y="18805"/>
                  </a:lnTo>
                  <a:lnTo>
                    <a:pt x="53124" y="27219"/>
                  </a:lnTo>
                  <a:lnTo>
                    <a:pt x="46427" y="36499"/>
                  </a:lnTo>
                  <a:lnTo>
                    <a:pt x="40739" y="46355"/>
                  </a:lnTo>
                  <a:lnTo>
                    <a:pt x="35724" y="56597"/>
                  </a:lnTo>
                  <a:lnTo>
                    <a:pt x="31157" y="67096"/>
                  </a:lnTo>
                  <a:lnTo>
                    <a:pt x="26889" y="77765"/>
                  </a:lnTo>
                  <a:lnTo>
                    <a:pt x="18884" y="99408"/>
                  </a:lnTo>
                  <a:lnTo>
                    <a:pt x="11247" y="12126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130289" y="4966213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11012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361532" y="4836965"/>
              <a:ext cx="168579" cy="217692"/>
            </a:xfrm>
            <a:custGeom>
              <a:avLst/>
              <a:gdLst/>
              <a:ahLst/>
              <a:cxnLst/>
              <a:rect l="0" t="0" r="0" b="0"/>
              <a:pathLst>
                <a:path w="168579" h="217692">
                  <a:moveTo>
                    <a:pt x="0" y="41156"/>
                  </a:moveTo>
                  <a:lnTo>
                    <a:pt x="17537" y="23619"/>
                  </a:lnTo>
                  <a:lnTo>
                    <a:pt x="26373" y="17230"/>
                  </a:lnTo>
                  <a:lnTo>
                    <a:pt x="35935" y="11746"/>
                  </a:lnTo>
                  <a:lnTo>
                    <a:pt x="45980" y="6868"/>
                  </a:lnTo>
                  <a:lnTo>
                    <a:pt x="57570" y="3615"/>
                  </a:lnTo>
                  <a:lnTo>
                    <a:pt x="70191" y="1446"/>
                  </a:lnTo>
                  <a:lnTo>
                    <a:pt x="83499" y="0"/>
                  </a:lnTo>
                  <a:lnTo>
                    <a:pt x="94818" y="1484"/>
                  </a:lnTo>
                  <a:lnTo>
                    <a:pt x="104811" y="4920"/>
                  </a:lnTo>
                  <a:lnTo>
                    <a:pt x="113920" y="9658"/>
                  </a:lnTo>
                  <a:lnTo>
                    <a:pt x="118770" y="18933"/>
                  </a:lnTo>
                  <a:lnTo>
                    <a:pt x="120779" y="31235"/>
                  </a:lnTo>
                  <a:lnTo>
                    <a:pt x="120895" y="45554"/>
                  </a:lnTo>
                  <a:lnTo>
                    <a:pt x="118525" y="58770"/>
                  </a:lnTo>
                  <a:lnTo>
                    <a:pt x="114499" y="71251"/>
                  </a:lnTo>
                  <a:lnTo>
                    <a:pt x="109367" y="83242"/>
                  </a:lnTo>
                  <a:lnTo>
                    <a:pt x="110840" y="92460"/>
                  </a:lnTo>
                  <a:lnTo>
                    <a:pt x="116716" y="99829"/>
                  </a:lnTo>
                  <a:lnTo>
                    <a:pt x="125527" y="105965"/>
                  </a:lnTo>
                  <a:lnTo>
                    <a:pt x="133849" y="112503"/>
                  </a:lnTo>
                  <a:lnTo>
                    <a:pt x="141843" y="119308"/>
                  </a:lnTo>
                  <a:lnTo>
                    <a:pt x="149620" y="126292"/>
                  </a:lnTo>
                  <a:lnTo>
                    <a:pt x="156028" y="134619"/>
                  </a:lnTo>
                  <a:lnTo>
                    <a:pt x="161523" y="143840"/>
                  </a:lnTo>
                  <a:lnTo>
                    <a:pt x="166410" y="153659"/>
                  </a:lnTo>
                  <a:lnTo>
                    <a:pt x="168445" y="163874"/>
                  </a:lnTo>
                  <a:lnTo>
                    <a:pt x="168578" y="174355"/>
                  </a:lnTo>
                  <a:lnTo>
                    <a:pt x="167443" y="185014"/>
                  </a:lnTo>
                  <a:lnTo>
                    <a:pt x="163016" y="194566"/>
                  </a:lnTo>
                  <a:lnTo>
                    <a:pt x="156394" y="203381"/>
                  </a:lnTo>
                  <a:lnTo>
                    <a:pt x="148309" y="211705"/>
                  </a:lnTo>
                  <a:lnTo>
                    <a:pt x="139248" y="216031"/>
                  </a:lnTo>
                  <a:lnTo>
                    <a:pt x="129538" y="217691"/>
                  </a:lnTo>
                  <a:lnTo>
                    <a:pt x="88092" y="2173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669856" y="4900144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11012"/>
                  </a:moveTo>
                  <a:lnTo>
                    <a:pt x="17536" y="5166"/>
                  </a:lnTo>
                  <a:lnTo>
                    <a:pt x="27596" y="3444"/>
                  </a:lnTo>
                  <a:lnTo>
                    <a:pt x="39197" y="2296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669856" y="4922167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22023"/>
                  </a:moveTo>
                  <a:lnTo>
                    <a:pt x="17536" y="16178"/>
                  </a:lnTo>
                  <a:lnTo>
                    <a:pt x="27596" y="14456"/>
                  </a:lnTo>
                  <a:lnTo>
                    <a:pt x="39197" y="13308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960125" y="4823063"/>
              <a:ext cx="83415" cy="284488"/>
            </a:xfrm>
            <a:custGeom>
              <a:avLst/>
              <a:gdLst/>
              <a:ahLst/>
              <a:cxnLst/>
              <a:rect l="0" t="0" r="0" b="0"/>
              <a:pathLst>
                <a:path w="83415" h="284488">
                  <a:moveTo>
                    <a:pt x="40077" y="0"/>
                  </a:moveTo>
                  <a:lnTo>
                    <a:pt x="9424" y="30653"/>
                  </a:lnTo>
                  <a:lnTo>
                    <a:pt x="4960" y="40012"/>
                  </a:lnTo>
                  <a:lnTo>
                    <a:pt x="1984" y="51145"/>
                  </a:lnTo>
                  <a:lnTo>
                    <a:pt x="0" y="63461"/>
                  </a:lnTo>
                  <a:lnTo>
                    <a:pt x="1124" y="75342"/>
                  </a:lnTo>
                  <a:lnTo>
                    <a:pt x="4320" y="86933"/>
                  </a:lnTo>
                  <a:lnTo>
                    <a:pt x="8898" y="98331"/>
                  </a:lnTo>
                  <a:lnTo>
                    <a:pt x="14397" y="109601"/>
                  </a:lnTo>
                  <a:lnTo>
                    <a:pt x="20510" y="120784"/>
                  </a:lnTo>
                  <a:lnTo>
                    <a:pt x="27033" y="131910"/>
                  </a:lnTo>
                  <a:lnTo>
                    <a:pt x="32605" y="142998"/>
                  </a:lnTo>
                  <a:lnTo>
                    <a:pt x="37543" y="154061"/>
                  </a:lnTo>
                  <a:lnTo>
                    <a:pt x="42058" y="165106"/>
                  </a:lnTo>
                  <a:lnTo>
                    <a:pt x="46292" y="176140"/>
                  </a:lnTo>
                  <a:lnTo>
                    <a:pt x="54259" y="198188"/>
                  </a:lnTo>
                  <a:lnTo>
                    <a:pt x="56873" y="210430"/>
                  </a:lnTo>
                  <a:lnTo>
                    <a:pt x="58615" y="223485"/>
                  </a:lnTo>
                  <a:lnTo>
                    <a:pt x="59777" y="237083"/>
                  </a:lnTo>
                  <a:lnTo>
                    <a:pt x="59328" y="249818"/>
                  </a:lnTo>
                  <a:lnTo>
                    <a:pt x="57805" y="261979"/>
                  </a:lnTo>
                  <a:lnTo>
                    <a:pt x="55566" y="273757"/>
                  </a:lnTo>
                  <a:lnTo>
                    <a:pt x="50404" y="280385"/>
                  </a:lnTo>
                  <a:lnTo>
                    <a:pt x="43291" y="283581"/>
                  </a:lnTo>
                  <a:lnTo>
                    <a:pt x="34879" y="284487"/>
                  </a:lnTo>
                  <a:lnTo>
                    <a:pt x="29271" y="280197"/>
                  </a:lnTo>
                  <a:lnTo>
                    <a:pt x="25532" y="272444"/>
                  </a:lnTo>
                  <a:lnTo>
                    <a:pt x="23039" y="262381"/>
                  </a:lnTo>
                  <a:lnTo>
                    <a:pt x="21378" y="250778"/>
                  </a:lnTo>
                  <a:lnTo>
                    <a:pt x="20270" y="238148"/>
                  </a:lnTo>
                  <a:lnTo>
                    <a:pt x="19531" y="224835"/>
                  </a:lnTo>
                  <a:lnTo>
                    <a:pt x="21486" y="211066"/>
                  </a:lnTo>
                  <a:lnTo>
                    <a:pt x="25236" y="196992"/>
                  </a:lnTo>
                  <a:lnTo>
                    <a:pt x="42992" y="145085"/>
                  </a:lnTo>
                  <a:lnTo>
                    <a:pt x="48138" y="132205"/>
                  </a:lnTo>
                  <a:lnTo>
                    <a:pt x="54016" y="118724"/>
                  </a:lnTo>
                  <a:lnTo>
                    <a:pt x="60381" y="104843"/>
                  </a:lnTo>
                  <a:lnTo>
                    <a:pt x="65848" y="91919"/>
                  </a:lnTo>
                  <a:lnTo>
                    <a:pt x="70717" y="79632"/>
                  </a:lnTo>
                  <a:lnTo>
                    <a:pt x="79389" y="56192"/>
                  </a:lnTo>
                  <a:lnTo>
                    <a:pt x="83414" y="44802"/>
                  </a:lnTo>
                  <a:lnTo>
                    <a:pt x="73112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176387" y="4926834"/>
              <a:ext cx="88094" cy="6346"/>
            </a:xfrm>
            <a:custGeom>
              <a:avLst/>
              <a:gdLst/>
              <a:ahLst/>
              <a:cxnLst/>
              <a:rect l="0" t="0" r="0" b="0"/>
              <a:pathLst>
                <a:path w="88094" h="6346">
                  <a:moveTo>
                    <a:pt x="0" y="6345"/>
                  </a:moveTo>
                  <a:lnTo>
                    <a:pt x="23383" y="499"/>
                  </a:lnTo>
                  <a:lnTo>
                    <a:pt x="33941" y="0"/>
                  </a:lnTo>
                  <a:lnTo>
                    <a:pt x="44651" y="892"/>
                  </a:lnTo>
                  <a:lnTo>
                    <a:pt x="88093" y="6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418642" y="4834075"/>
              <a:ext cx="121128" cy="209865"/>
            </a:xfrm>
            <a:custGeom>
              <a:avLst/>
              <a:gdLst/>
              <a:ahLst/>
              <a:cxnLst/>
              <a:rect l="0" t="0" r="0" b="0"/>
              <a:pathLst>
                <a:path w="121128" h="209865">
                  <a:moveTo>
                    <a:pt x="0" y="0"/>
                  </a:moveTo>
                  <a:lnTo>
                    <a:pt x="23383" y="0"/>
                  </a:lnTo>
                  <a:lnTo>
                    <a:pt x="33941" y="2446"/>
                  </a:lnTo>
                  <a:lnTo>
                    <a:pt x="44650" y="6525"/>
                  </a:lnTo>
                  <a:lnTo>
                    <a:pt x="55460" y="11691"/>
                  </a:lnTo>
                  <a:lnTo>
                    <a:pt x="65114" y="18805"/>
                  </a:lnTo>
                  <a:lnTo>
                    <a:pt x="73997" y="27219"/>
                  </a:lnTo>
                  <a:lnTo>
                    <a:pt x="82366" y="36499"/>
                  </a:lnTo>
                  <a:lnTo>
                    <a:pt x="87945" y="48802"/>
                  </a:lnTo>
                  <a:lnTo>
                    <a:pt x="91665" y="63122"/>
                  </a:lnTo>
                  <a:lnTo>
                    <a:pt x="94145" y="78787"/>
                  </a:lnTo>
                  <a:lnTo>
                    <a:pt x="94574" y="94124"/>
                  </a:lnTo>
                  <a:lnTo>
                    <a:pt x="93637" y="109243"/>
                  </a:lnTo>
                  <a:lnTo>
                    <a:pt x="91789" y="124216"/>
                  </a:lnTo>
                  <a:lnTo>
                    <a:pt x="88110" y="137868"/>
                  </a:lnTo>
                  <a:lnTo>
                    <a:pt x="83210" y="150640"/>
                  </a:lnTo>
                  <a:lnTo>
                    <a:pt x="77496" y="162826"/>
                  </a:lnTo>
                  <a:lnTo>
                    <a:pt x="71240" y="173396"/>
                  </a:lnTo>
                  <a:lnTo>
                    <a:pt x="64623" y="182890"/>
                  </a:lnTo>
                  <a:lnTo>
                    <a:pt x="57764" y="191667"/>
                  </a:lnTo>
                  <a:lnTo>
                    <a:pt x="49521" y="198741"/>
                  </a:lnTo>
                  <a:lnTo>
                    <a:pt x="40355" y="204681"/>
                  </a:lnTo>
                  <a:lnTo>
                    <a:pt x="30574" y="209864"/>
                  </a:lnTo>
                  <a:lnTo>
                    <a:pt x="22829" y="209649"/>
                  </a:lnTo>
                  <a:lnTo>
                    <a:pt x="16443" y="205835"/>
                  </a:lnTo>
                  <a:lnTo>
                    <a:pt x="10962" y="199623"/>
                  </a:lnTo>
                  <a:lnTo>
                    <a:pt x="8532" y="189363"/>
                  </a:lnTo>
                  <a:lnTo>
                    <a:pt x="8135" y="176405"/>
                  </a:lnTo>
                  <a:lnTo>
                    <a:pt x="9094" y="161650"/>
                  </a:lnTo>
                  <a:lnTo>
                    <a:pt x="13403" y="150589"/>
                  </a:lnTo>
                  <a:lnTo>
                    <a:pt x="19947" y="141992"/>
                  </a:lnTo>
                  <a:lnTo>
                    <a:pt x="27980" y="135037"/>
                  </a:lnTo>
                  <a:lnTo>
                    <a:pt x="37006" y="132847"/>
                  </a:lnTo>
                  <a:lnTo>
                    <a:pt x="46694" y="133834"/>
                  </a:lnTo>
                  <a:lnTo>
                    <a:pt x="56823" y="136940"/>
                  </a:lnTo>
                  <a:lnTo>
                    <a:pt x="66022" y="142680"/>
                  </a:lnTo>
                  <a:lnTo>
                    <a:pt x="74602" y="150178"/>
                  </a:lnTo>
                  <a:lnTo>
                    <a:pt x="121127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638873" y="4878121"/>
              <a:ext cx="77082" cy="121128"/>
            </a:xfrm>
            <a:custGeom>
              <a:avLst/>
              <a:gdLst/>
              <a:ahLst/>
              <a:cxnLst/>
              <a:rect l="0" t="0" r="0" b="0"/>
              <a:pathLst>
                <a:path w="77082" h="121128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7"/>
                  </a:lnTo>
                  <a:lnTo>
                    <a:pt x="21172" y="51825"/>
                  </a:lnTo>
                  <a:lnTo>
                    <a:pt x="27573" y="62691"/>
                  </a:lnTo>
                  <a:lnTo>
                    <a:pt x="34288" y="72381"/>
                  </a:lnTo>
                  <a:lnTo>
                    <a:pt x="41211" y="81289"/>
                  </a:lnTo>
                  <a:lnTo>
                    <a:pt x="48274" y="89674"/>
                  </a:lnTo>
                  <a:lnTo>
                    <a:pt x="55429" y="97712"/>
                  </a:lnTo>
                  <a:lnTo>
                    <a:pt x="77081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660896" y="4845086"/>
              <a:ext cx="110117" cy="110117"/>
            </a:xfrm>
            <a:custGeom>
              <a:avLst/>
              <a:gdLst/>
              <a:ahLst/>
              <a:cxnLst/>
              <a:rect l="0" t="0" r="0" b="0"/>
              <a:pathLst>
                <a:path w="110117" h="110117">
                  <a:moveTo>
                    <a:pt x="110116" y="0"/>
                  </a:moveTo>
                  <a:lnTo>
                    <a:pt x="92579" y="5846"/>
                  </a:lnTo>
                  <a:lnTo>
                    <a:pt x="84966" y="10015"/>
                  </a:lnTo>
                  <a:lnTo>
                    <a:pt x="77444" y="15242"/>
                  </a:lnTo>
                  <a:lnTo>
                    <a:pt x="69982" y="21173"/>
                  </a:lnTo>
                  <a:lnTo>
                    <a:pt x="62560" y="27574"/>
                  </a:lnTo>
                  <a:lnTo>
                    <a:pt x="55165" y="34289"/>
                  </a:lnTo>
                  <a:lnTo>
                    <a:pt x="47789" y="41212"/>
                  </a:lnTo>
                  <a:lnTo>
                    <a:pt x="40424" y="49498"/>
                  </a:lnTo>
                  <a:lnTo>
                    <a:pt x="33067" y="58692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Freeform 199"/>
          <p:cNvSpPr/>
          <p:nvPr/>
        </p:nvSpPr>
        <p:spPr>
          <a:xfrm>
            <a:off x="5624207" y="4922167"/>
            <a:ext cx="102759" cy="103297"/>
          </a:xfrm>
          <a:custGeom>
            <a:avLst/>
            <a:gdLst/>
            <a:ahLst/>
            <a:cxnLst/>
            <a:rect l="0" t="0" r="0" b="0"/>
            <a:pathLst>
              <a:path w="102759" h="103297">
                <a:moveTo>
                  <a:pt x="69724" y="0"/>
                </a:moveTo>
                <a:lnTo>
                  <a:pt x="63878" y="17537"/>
                </a:lnTo>
                <a:lnTo>
                  <a:pt x="59709" y="26374"/>
                </a:lnTo>
                <a:lnTo>
                  <a:pt x="54483" y="35935"/>
                </a:lnTo>
                <a:lnTo>
                  <a:pt x="48552" y="45980"/>
                </a:lnTo>
                <a:lnTo>
                  <a:pt x="42151" y="55124"/>
                </a:lnTo>
                <a:lnTo>
                  <a:pt x="35436" y="63666"/>
                </a:lnTo>
                <a:lnTo>
                  <a:pt x="28513" y="71808"/>
                </a:lnTo>
                <a:lnTo>
                  <a:pt x="26344" y="74790"/>
                </a:lnTo>
                <a:lnTo>
                  <a:pt x="27346" y="74330"/>
                </a:lnTo>
                <a:lnTo>
                  <a:pt x="30460" y="71577"/>
                </a:lnTo>
                <a:lnTo>
                  <a:pt x="33760" y="66070"/>
                </a:lnTo>
                <a:lnTo>
                  <a:pt x="37183" y="58729"/>
                </a:lnTo>
                <a:lnTo>
                  <a:pt x="40689" y="50164"/>
                </a:lnTo>
                <a:lnTo>
                  <a:pt x="44250" y="40784"/>
                </a:lnTo>
                <a:lnTo>
                  <a:pt x="52660" y="17386"/>
                </a:lnTo>
                <a:lnTo>
                  <a:pt x="52230" y="18932"/>
                </a:lnTo>
                <a:lnTo>
                  <a:pt x="50720" y="23633"/>
                </a:lnTo>
                <a:lnTo>
                  <a:pt x="47267" y="29214"/>
                </a:lnTo>
                <a:lnTo>
                  <a:pt x="42518" y="35382"/>
                </a:lnTo>
                <a:lnTo>
                  <a:pt x="36904" y="41940"/>
                </a:lnTo>
                <a:lnTo>
                  <a:pt x="30715" y="49984"/>
                </a:lnTo>
                <a:lnTo>
                  <a:pt x="24142" y="59016"/>
                </a:lnTo>
                <a:lnTo>
                  <a:pt x="17312" y="68708"/>
                </a:lnTo>
                <a:lnTo>
                  <a:pt x="11536" y="78840"/>
                </a:lnTo>
                <a:lnTo>
                  <a:pt x="6462" y="89265"/>
                </a:lnTo>
                <a:lnTo>
                  <a:pt x="1856" y="99886"/>
                </a:lnTo>
                <a:lnTo>
                  <a:pt x="9" y="103296"/>
                </a:lnTo>
                <a:lnTo>
                  <a:pt x="0" y="101899"/>
                </a:lnTo>
                <a:lnTo>
                  <a:pt x="1218" y="97297"/>
                </a:lnTo>
                <a:lnTo>
                  <a:pt x="4477" y="91781"/>
                </a:lnTo>
                <a:lnTo>
                  <a:pt x="9097" y="85658"/>
                </a:lnTo>
                <a:lnTo>
                  <a:pt x="14624" y="79129"/>
                </a:lnTo>
                <a:lnTo>
                  <a:pt x="20755" y="71105"/>
                </a:lnTo>
                <a:lnTo>
                  <a:pt x="27290" y="62086"/>
                </a:lnTo>
                <a:lnTo>
                  <a:pt x="34094" y="52402"/>
                </a:lnTo>
                <a:lnTo>
                  <a:pt x="42300" y="47170"/>
                </a:lnTo>
                <a:lnTo>
                  <a:pt x="51441" y="44905"/>
                </a:lnTo>
                <a:lnTo>
                  <a:pt x="61206" y="44619"/>
                </a:lnTo>
                <a:lnTo>
                  <a:pt x="70162" y="46875"/>
                </a:lnTo>
                <a:lnTo>
                  <a:pt x="78581" y="50827"/>
                </a:lnTo>
                <a:lnTo>
                  <a:pt x="102758" y="770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>
            <a:off x="3194306" y="5252514"/>
            <a:ext cx="704741" cy="264549"/>
            <a:chOff x="3194306" y="5252514"/>
            <a:chExt cx="704741" cy="264549"/>
          </a:xfrm>
        </p:grpSpPr>
        <p:sp>
          <p:nvSpPr>
            <p:cNvPr id="201" name="Freeform 200"/>
            <p:cNvSpPr/>
            <p:nvPr/>
          </p:nvSpPr>
          <p:spPr>
            <a:xfrm>
              <a:off x="3194306" y="5340606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0"/>
                  </a:moveTo>
                  <a:lnTo>
                    <a:pt x="13051" y="3263"/>
                  </a:lnTo>
                  <a:lnTo>
                    <a:pt x="55058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480607" y="5285549"/>
              <a:ext cx="22024" cy="176186"/>
            </a:xfrm>
            <a:custGeom>
              <a:avLst/>
              <a:gdLst/>
              <a:ahLst/>
              <a:cxnLst/>
              <a:rect l="0" t="0" r="0" b="0"/>
              <a:pathLst>
                <a:path w="22024" h="176186">
                  <a:moveTo>
                    <a:pt x="22023" y="0"/>
                  </a:moveTo>
                  <a:lnTo>
                    <a:pt x="6697" y="45979"/>
                  </a:lnTo>
                  <a:lnTo>
                    <a:pt x="4464" y="58794"/>
                  </a:lnTo>
                  <a:lnTo>
                    <a:pt x="2976" y="73454"/>
                  </a:lnTo>
                  <a:lnTo>
                    <a:pt x="1984" y="89345"/>
                  </a:lnTo>
                  <a:lnTo>
                    <a:pt x="882" y="120052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594940" y="5252514"/>
              <a:ext cx="110264" cy="264549"/>
            </a:xfrm>
            <a:custGeom>
              <a:avLst/>
              <a:gdLst/>
              <a:ahLst/>
              <a:cxnLst/>
              <a:rect l="0" t="0" r="0" b="0"/>
              <a:pathLst>
                <a:path w="110264" h="264549">
                  <a:moveTo>
                    <a:pt x="105898" y="0"/>
                  </a:moveTo>
                  <a:lnTo>
                    <a:pt x="88361" y="5846"/>
                  </a:lnTo>
                  <a:lnTo>
                    <a:pt x="79525" y="6344"/>
                  </a:lnTo>
                  <a:lnTo>
                    <a:pt x="69963" y="5453"/>
                  </a:lnTo>
                  <a:lnTo>
                    <a:pt x="59919" y="3635"/>
                  </a:lnTo>
                  <a:lnTo>
                    <a:pt x="50775" y="4870"/>
                  </a:lnTo>
                  <a:lnTo>
                    <a:pt x="42232" y="8141"/>
                  </a:lnTo>
                  <a:lnTo>
                    <a:pt x="34090" y="12768"/>
                  </a:lnTo>
                  <a:lnTo>
                    <a:pt x="26215" y="18300"/>
                  </a:lnTo>
                  <a:lnTo>
                    <a:pt x="18518" y="24435"/>
                  </a:lnTo>
                  <a:lnTo>
                    <a:pt x="10939" y="30972"/>
                  </a:lnTo>
                  <a:lnTo>
                    <a:pt x="5887" y="40224"/>
                  </a:lnTo>
                  <a:lnTo>
                    <a:pt x="2519" y="51287"/>
                  </a:lnTo>
                  <a:lnTo>
                    <a:pt x="273" y="63555"/>
                  </a:lnTo>
                  <a:lnTo>
                    <a:pt x="0" y="75405"/>
                  </a:lnTo>
                  <a:lnTo>
                    <a:pt x="1041" y="86975"/>
                  </a:lnTo>
                  <a:lnTo>
                    <a:pt x="2959" y="98359"/>
                  </a:lnTo>
                  <a:lnTo>
                    <a:pt x="7908" y="104725"/>
                  </a:lnTo>
                  <a:lnTo>
                    <a:pt x="14878" y="107746"/>
                  </a:lnTo>
                  <a:lnTo>
                    <a:pt x="23195" y="108535"/>
                  </a:lnTo>
                  <a:lnTo>
                    <a:pt x="32410" y="107839"/>
                  </a:lnTo>
                  <a:lnTo>
                    <a:pt x="42224" y="106151"/>
                  </a:lnTo>
                  <a:lnTo>
                    <a:pt x="52437" y="103802"/>
                  </a:lnTo>
                  <a:lnTo>
                    <a:pt x="61693" y="104683"/>
                  </a:lnTo>
                  <a:lnTo>
                    <a:pt x="70311" y="107717"/>
                  </a:lnTo>
                  <a:lnTo>
                    <a:pt x="78503" y="112187"/>
                  </a:lnTo>
                  <a:lnTo>
                    <a:pt x="85188" y="118838"/>
                  </a:lnTo>
                  <a:lnTo>
                    <a:pt x="90867" y="126942"/>
                  </a:lnTo>
                  <a:lnTo>
                    <a:pt x="95878" y="136016"/>
                  </a:lnTo>
                  <a:lnTo>
                    <a:pt x="100441" y="145735"/>
                  </a:lnTo>
                  <a:lnTo>
                    <a:pt x="104708" y="155885"/>
                  </a:lnTo>
                  <a:lnTo>
                    <a:pt x="108775" y="166322"/>
                  </a:lnTo>
                  <a:lnTo>
                    <a:pt x="110263" y="176951"/>
                  </a:lnTo>
                  <a:lnTo>
                    <a:pt x="110032" y="187707"/>
                  </a:lnTo>
                  <a:lnTo>
                    <a:pt x="108654" y="198549"/>
                  </a:lnTo>
                  <a:lnTo>
                    <a:pt x="106512" y="209447"/>
                  </a:lnTo>
                  <a:lnTo>
                    <a:pt x="103860" y="220382"/>
                  </a:lnTo>
                  <a:lnTo>
                    <a:pt x="100869" y="231344"/>
                  </a:lnTo>
                  <a:lnTo>
                    <a:pt x="96428" y="241098"/>
                  </a:lnTo>
                  <a:lnTo>
                    <a:pt x="91020" y="250048"/>
                  </a:lnTo>
                  <a:lnTo>
                    <a:pt x="84968" y="258462"/>
                  </a:lnTo>
                  <a:lnTo>
                    <a:pt x="77263" y="262848"/>
                  </a:lnTo>
                  <a:lnTo>
                    <a:pt x="68455" y="264548"/>
                  </a:lnTo>
                  <a:lnTo>
                    <a:pt x="39829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788931" y="5395664"/>
              <a:ext cx="110116" cy="88094"/>
            </a:xfrm>
            <a:custGeom>
              <a:avLst/>
              <a:gdLst/>
              <a:ahLst/>
              <a:cxnLst/>
              <a:rect l="0" t="0" r="0" b="0"/>
              <a:pathLst>
                <a:path w="110116" h="88094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7" y="27220"/>
                  </a:lnTo>
                  <a:lnTo>
                    <a:pt x="30653" y="36499"/>
                  </a:lnTo>
                  <a:lnTo>
                    <a:pt x="37564" y="45132"/>
                  </a:lnTo>
                  <a:lnTo>
                    <a:pt x="44619" y="53335"/>
                  </a:lnTo>
                  <a:lnTo>
                    <a:pt x="51769" y="61250"/>
                  </a:lnTo>
                  <a:lnTo>
                    <a:pt x="60206" y="67751"/>
                  </a:lnTo>
                  <a:lnTo>
                    <a:pt x="69502" y="73308"/>
                  </a:lnTo>
                  <a:lnTo>
                    <a:pt x="110115" y="880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799942" y="5373641"/>
              <a:ext cx="99105" cy="132140"/>
            </a:xfrm>
            <a:custGeom>
              <a:avLst/>
              <a:gdLst/>
              <a:ahLst/>
              <a:cxnLst/>
              <a:rect l="0" t="0" r="0" b="0"/>
              <a:pathLst>
                <a:path w="99105" h="132140">
                  <a:moveTo>
                    <a:pt x="99104" y="0"/>
                  </a:moveTo>
                  <a:lnTo>
                    <a:pt x="81567" y="11691"/>
                  </a:lnTo>
                  <a:lnTo>
                    <a:pt x="73954" y="17583"/>
                  </a:lnTo>
                  <a:lnTo>
                    <a:pt x="66432" y="23957"/>
                  </a:lnTo>
                  <a:lnTo>
                    <a:pt x="58970" y="30653"/>
                  </a:lnTo>
                  <a:lnTo>
                    <a:pt x="52772" y="38788"/>
                  </a:lnTo>
                  <a:lnTo>
                    <a:pt x="47417" y="47882"/>
                  </a:lnTo>
                  <a:lnTo>
                    <a:pt x="42623" y="57615"/>
                  </a:lnTo>
                  <a:lnTo>
                    <a:pt x="36980" y="66550"/>
                  </a:lnTo>
                  <a:lnTo>
                    <a:pt x="30771" y="74955"/>
                  </a:lnTo>
                  <a:lnTo>
                    <a:pt x="24185" y="83005"/>
                  </a:lnTo>
                  <a:lnTo>
                    <a:pt x="18571" y="92042"/>
                  </a:lnTo>
                  <a:lnTo>
                    <a:pt x="13604" y="101737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3040145" y="5054306"/>
            <a:ext cx="3138295" cy="704741"/>
            <a:chOff x="3040145" y="5054306"/>
            <a:chExt cx="3138295" cy="704741"/>
          </a:xfrm>
        </p:grpSpPr>
        <p:sp>
          <p:nvSpPr>
            <p:cNvPr id="207" name="Freeform 206"/>
            <p:cNvSpPr/>
            <p:nvPr/>
          </p:nvSpPr>
          <p:spPr>
            <a:xfrm>
              <a:off x="5275491" y="5230491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11011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1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486242" y="5153410"/>
              <a:ext cx="20493" cy="154163"/>
            </a:xfrm>
            <a:custGeom>
              <a:avLst/>
              <a:gdLst/>
              <a:ahLst/>
              <a:cxnLst/>
              <a:rect l="0" t="0" r="0" b="0"/>
              <a:pathLst>
                <a:path w="20493" h="154163">
                  <a:moveTo>
                    <a:pt x="9481" y="0"/>
                  </a:moveTo>
                  <a:lnTo>
                    <a:pt x="3635" y="17537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3" y="71482"/>
                  </a:lnTo>
                  <a:lnTo>
                    <a:pt x="2412" y="84360"/>
                  </a:lnTo>
                  <a:lnTo>
                    <a:pt x="4768" y="96616"/>
                  </a:lnTo>
                  <a:lnTo>
                    <a:pt x="7562" y="108457"/>
                  </a:lnTo>
                  <a:lnTo>
                    <a:pt x="10649" y="120021"/>
                  </a:lnTo>
                  <a:lnTo>
                    <a:pt x="20492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608834" y="5120375"/>
              <a:ext cx="132201" cy="253267"/>
            </a:xfrm>
            <a:custGeom>
              <a:avLst/>
              <a:gdLst/>
              <a:ahLst/>
              <a:cxnLst/>
              <a:rect l="0" t="0" r="0" b="0"/>
              <a:pathLst>
                <a:path w="132201" h="253267">
                  <a:moveTo>
                    <a:pt x="129143" y="0"/>
                  </a:moveTo>
                  <a:lnTo>
                    <a:pt x="51489" y="25885"/>
                  </a:lnTo>
                  <a:lnTo>
                    <a:pt x="41892" y="30716"/>
                  </a:lnTo>
                  <a:lnTo>
                    <a:pt x="33047" y="36383"/>
                  </a:lnTo>
                  <a:lnTo>
                    <a:pt x="24703" y="42608"/>
                  </a:lnTo>
                  <a:lnTo>
                    <a:pt x="17917" y="50428"/>
                  </a:lnTo>
                  <a:lnTo>
                    <a:pt x="12170" y="59313"/>
                  </a:lnTo>
                  <a:lnTo>
                    <a:pt x="7115" y="68906"/>
                  </a:lnTo>
                  <a:lnTo>
                    <a:pt x="3745" y="80196"/>
                  </a:lnTo>
                  <a:lnTo>
                    <a:pt x="1497" y="92616"/>
                  </a:lnTo>
                  <a:lnTo>
                    <a:pt x="0" y="105790"/>
                  </a:lnTo>
                  <a:lnTo>
                    <a:pt x="2672" y="112126"/>
                  </a:lnTo>
                  <a:lnTo>
                    <a:pt x="8123" y="113903"/>
                  </a:lnTo>
                  <a:lnTo>
                    <a:pt x="15429" y="112641"/>
                  </a:lnTo>
                  <a:lnTo>
                    <a:pt x="23969" y="110576"/>
                  </a:lnTo>
                  <a:lnTo>
                    <a:pt x="33334" y="107976"/>
                  </a:lnTo>
                  <a:lnTo>
                    <a:pt x="43247" y="105018"/>
                  </a:lnTo>
                  <a:lnTo>
                    <a:pt x="54750" y="104271"/>
                  </a:lnTo>
                  <a:lnTo>
                    <a:pt x="67313" y="104995"/>
                  </a:lnTo>
                  <a:lnTo>
                    <a:pt x="80582" y="106702"/>
                  </a:lnTo>
                  <a:lnTo>
                    <a:pt x="91875" y="111511"/>
                  </a:lnTo>
                  <a:lnTo>
                    <a:pt x="101851" y="118387"/>
                  </a:lnTo>
                  <a:lnTo>
                    <a:pt x="110948" y="126641"/>
                  </a:lnTo>
                  <a:lnTo>
                    <a:pt x="118237" y="135815"/>
                  </a:lnTo>
                  <a:lnTo>
                    <a:pt x="124319" y="145601"/>
                  </a:lnTo>
                  <a:lnTo>
                    <a:pt x="129597" y="155796"/>
                  </a:lnTo>
                  <a:lnTo>
                    <a:pt x="131893" y="167486"/>
                  </a:lnTo>
                  <a:lnTo>
                    <a:pt x="132200" y="180174"/>
                  </a:lnTo>
                  <a:lnTo>
                    <a:pt x="131181" y="193527"/>
                  </a:lnTo>
                  <a:lnTo>
                    <a:pt x="128055" y="204875"/>
                  </a:lnTo>
                  <a:lnTo>
                    <a:pt x="123524" y="214888"/>
                  </a:lnTo>
                  <a:lnTo>
                    <a:pt x="118056" y="224010"/>
                  </a:lnTo>
                  <a:lnTo>
                    <a:pt x="110740" y="231315"/>
                  </a:lnTo>
                  <a:lnTo>
                    <a:pt x="102192" y="237409"/>
                  </a:lnTo>
                  <a:lnTo>
                    <a:pt x="74085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837081" y="5208468"/>
              <a:ext cx="99105" cy="88093"/>
            </a:xfrm>
            <a:custGeom>
              <a:avLst/>
              <a:gdLst/>
              <a:ahLst/>
              <a:cxnLst/>
              <a:rect l="0" t="0" r="0" b="0"/>
              <a:pathLst>
                <a:path w="99105" h="88093">
                  <a:moveTo>
                    <a:pt x="0" y="0"/>
                  </a:moveTo>
                  <a:lnTo>
                    <a:pt x="11692" y="17537"/>
                  </a:lnTo>
                  <a:lnTo>
                    <a:pt x="18806" y="25150"/>
                  </a:lnTo>
                  <a:lnTo>
                    <a:pt x="27220" y="32672"/>
                  </a:lnTo>
                  <a:lnTo>
                    <a:pt x="36500" y="40134"/>
                  </a:lnTo>
                  <a:lnTo>
                    <a:pt x="46356" y="47556"/>
                  </a:lnTo>
                  <a:lnTo>
                    <a:pt x="56598" y="54950"/>
                  </a:lnTo>
                  <a:lnTo>
                    <a:pt x="99104" y="8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848093" y="5153410"/>
              <a:ext cx="121128" cy="165174"/>
            </a:xfrm>
            <a:custGeom>
              <a:avLst/>
              <a:gdLst/>
              <a:ahLst/>
              <a:cxnLst/>
              <a:rect l="0" t="0" r="0" b="0"/>
              <a:pathLst>
                <a:path w="121128" h="165174">
                  <a:moveTo>
                    <a:pt x="121127" y="0"/>
                  </a:moveTo>
                  <a:lnTo>
                    <a:pt x="109435" y="11691"/>
                  </a:lnTo>
                  <a:lnTo>
                    <a:pt x="103545" y="18806"/>
                  </a:lnTo>
                  <a:lnTo>
                    <a:pt x="97170" y="27219"/>
                  </a:lnTo>
                  <a:lnTo>
                    <a:pt x="90474" y="36499"/>
                  </a:lnTo>
                  <a:lnTo>
                    <a:pt x="83563" y="47579"/>
                  </a:lnTo>
                  <a:lnTo>
                    <a:pt x="76508" y="59860"/>
                  </a:lnTo>
                  <a:lnTo>
                    <a:pt x="69358" y="72941"/>
                  </a:lnTo>
                  <a:lnTo>
                    <a:pt x="62144" y="84109"/>
                  </a:lnTo>
                  <a:lnTo>
                    <a:pt x="54888" y="94001"/>
                  </a:lnTo>
                  <a:lnTo>
                    <a:pt x="47604" y="103043"/>
                  </a:lnTo>
                  <a:lnTo>
                    <a:pt x="40300" y="112742"/>
                  </a:lnTo>
                  <a:lnTo>
                    <a:pt x="32984" y="122878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040145" y="5505780"/>
              <a:ext cx="3138295" cy="253267"/>
            </a:xfrm>
            <a:custGeom>
              <a:avLst/>
              <a:gdLst/>
              <a:ahLst/>
              <a:cxnLst/>
              <a:rect l="0" t="0" r="0" b="0"/>
              <a:pathLst>
                <a:path w="3138295" h="253267">
                  <a:moveTo>
                    <a:pt x="3138294" y="0"/>
                  </a:moveTo>
                  <a:lnTo>
                    <a:pt x="3120758" y="5845"/>
                  </a:lnTo>
                  <a:lnTo>
                    <a:pt x="3099097" y="11978"/>
                  </a:lnTo>
                  <a:lnTo>
                    <a:pt x="3073157" y="17559"/>
                  </a:lnTo>
                  <a:lnTo>
                    <a:pt x="2996279" y="21435"/>
                  </a:lnTo>
                  <a:lnTo>
                    <a:pt x="2930674" y="16493"/>
                  </a:lnTo>
                  <a:lnTo>
                    <a:pt x="2833737" y="21538"/>
                  </a:lnTo>
                  <a:lnTo>
                    <a:pt x="2803504" y="23031"/>
                  </a:lnTo>
                  <a:lnTo>
                    <a:pt x="2750924" y="30696"/>
                  </a:lnTo>
                  <a:lnTo>
                    <a:pt x="2711524" y="35604"/>
                  </a:lnTo>
                  <a:lnTo>
                    <a:pt x="2644124" y="51726"/>
                  </a:lnTo>
                  <a:lnTo>
                    <a:pt x="2610748" y="58879"/>
                  </a:lnTo>
                  <a:lnTo>
                    <a:pt x="2548265" y="65872"/>
                  </a:lnTo>
                  <a:lnTo>
                    <a:pt x="2502344" y="73216"/>
                  </a:lnTo>
                  <a:lnTo>
                    <a:pt x="2432642" y="79580"/>
                  </a:lnTo>
                  <a:lnTo>
                    <a:pt x="2396444" y="85533"/>
                  </a:lnTo>
                  <a:lnTo>
                    <a:pt x="2323359" y="99323"/>
                  </a:lnTo>
                  <a:lnTo>
                    <a:pt x="2194966" y="124810"/>
                  </a:lnTo>
                  <a:lnTo>
                    <a:pt x="2079009" y="137341"/>
                  </a:lnTo>
                  <a:lnTo>
                    <a:pt x="2000230" y="142003"/>
                  </a:lnTo>
                  <a:lnTo>
                    <a:pt x="1918508" y="146186"/>
                  </a:lnTo>
                  <a:lnTo>
                    <a:pt x="1879193" y="151841"/>
                  </a:lnTo>
                  <a:lnTo>
                    <a:pt x="1837248" y="158432"/>
                  </a:lnTo>
                  <a:lnTo>
                    <a:pt x="1737309" y="167548"/>
                  </a:lnTo>
                  <a:lnTo>
                    <a:pt x="1657082" y="174479"/>
                  </a:lnTo>
                  <a:lnTo>
                    <a:pt x="1574758" y="177071"/>
                  </a:lnTo>
                  <a:lnTo>
                    <a:pt x="1495055" y="184834"/>
                  </a:lnTo>
                  <a:lnTo>
                    <a:pt x="1414828" y="186730"/>
                  </a:lnTo>
                  <a:lnTo>
                    <a:pt x="1303182" y="187155"/>
                  </a:lnTo>
                  <a:lnTo>
                    <a:pt x="1211291" y="178476"/>
                  </a:lnTo>
                  <a:lnTo>
                    <a:pt x="1152957" y="180126"/>
                  </a:lnTo>
                  <a:lnTo>
                    <a:pt x="1111943" y="182831"/>
                  </a:lnTo>
                  <a:lnTo>
                    <a:pt x="1035767" y="181123"/>
                  </a:lnTo>
                  <a:lnTo>
                    <a:pt x="943413" y="186396"/>
                  </a:lnTo>
                  <a:lnTo>
                    <a:pt x="851572" y="192937"/>
                  </a:lnTo>
                  <a:lnTo>
                    <a:pt x="759799" y="200777"/>
                  </a:lnTo>
                  <a:lnTo>
                    <a:pt x="675602" y="208108"/>
                  </a:lnTo>
                  <a:lnTo>
                    <a:pt x="608218" y="212263"/>
                  </a:lnTo>
                  <a:lnTo>
                    <a:pt x="541572" y="218657"/>
                  </a:lnTo>
                  <a:lnTo>
                    <a:pt x="493531" y="225610"/>
                  </a:lnTo>
                  <a:lnTo>
                    <a:pt x="433453" y="231353"/>
                  </a:lnTo>
                  <a:lnTo>
                    <a:pt x="389173" y="238481"/>
                  </a:lnTo>
                  <a:lnTo>
                    <a:pt x="300991" y="243146"/>
                  </a:lnTo>
                  <a:lnTo>
                    <a:pt x="232468" y="250905"/>
                  </a:lnTo>
                  <a:lnTo>
                    <a:pt x="143392" y="252800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381503" y="5054306"/>
              <a:ext cx="473498" cy="583614"/>
            </a:xfrm>
            <a:custGeom>
              <a:avLst/>
              <a:gdLst/>
              <a:ahLst/>
              <a:cxnLst/>
              <a:rect l="0" t="0" r="0" b="0"/>
              <a:pathLst>
                <a:path w="473498" h="583614">
                  <a:moveTo>
                    <a:pt x="473497" y="0"/>
                  </a:moveTo>
                  <a:lnTo>
                    <a:pt x="450115" y="17537"/>
                  </a:lnTo>
                  <a:lnTo>
                    <a:pt x="439556" y="26373"/>
                  </a:lnTo>
                  <a:lnTo>
                    <a:pt x="428847" y="35935"/>
                  </a:lnTo>
                  <a:lnTo>
                    <a:pt x="418037" y="45979"/>
                  </a:lnTo>
                  <a:lnTo>
                    <a:pt x="408383" y="56347"/>
                  </a:lnTo>
                  <a:lnTo>
                    <a:pt x="399500" y="66929"/>
                  </a:lnTo>
                  <a:lnTo>
                    <a:pt x="372044" y="102621"/>
                  </a:lnTo>
                  <a:lnTo>
                    <a:pt x="198205" y="334022"/>
                  </a:lnTo>
                  <a:lnTo>
                    <a:pt x="187194" y="347479"/>
                  </a:lnTo>
                  <a:lnTo>
                    <a:pt x="176184" y="360121"/>
                  </a:lnTo>
                  <a:lnTo>
                    <a:pt x="165173" y="372219"/>
                  </a:lnTo>
                  <a:lnTo>
                    <a:pt x="154161" y="385179"/>
                  </a:lnTo>
                  <a:lnTo>
                    <a:pt x="132139" y="412629"/>
                  </a:lnTo>
                  <a:lnTo>
                    <a:pt x="122350" y="425578"/>
                  </a:lnTo>
                  <a:lnTo>
                    <a:pt x="104950" y="449752"/>
                  </a:lnTo>
                  <a:lnTo>
                    <a:pt x="73840" y="495180"/>
                  </a:lnTo>
                  <a:lnTo>
                    <a:pt x="58919" y="517392"/>
                  </a:lnTo>
                  <a:lnTo>
                    <a:pt x="51514" y="527231"/>
                  </a:lnTo>
                  <a:lnTo>
                    <a:pt x="36762" y="544688"/>
                  </a:lnTo>
                  <a:lnTo>
                    <a:pt x="22048" y="560603"/>
                  </a:lnTo>
                  <a:lnTo>
                    <a:pt x="0" y="583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513642" y="5076329"/>
              <a:ext cx="264278" cy="462487"/>
            </a:xfrm>
            <a:custGeom>
              <a:avLst/>
              <a:gdLst/>
              <a:ahLst/>
              <a:cxnLst/>
              <a:rect l="0" t="0" r="0" b="0"/>
              <a:pathLst>
                <a:path w="264278" h="462487">
                  <a:moveTo>
                    <a:pt x="0" y="0"/>
                  </a:moveTo>
                  <a:lnTo>
                    <a:pt x="11691" y="11691"/>
                  </a:lnTo>
                  <a:lnTo>
                    <a:pt x="17582" y="20029"/>
                  </a:lnTo>
                  <a:lnTo>
                    <a:pt x="23957" y="30482"/>
                  </a:lnTo>
                  <a:lnTo>
                    <a:pt x="30653" y="42344"/>
                  </a:lnTo>
                  <a:lnTo>
                    <a:pt x="37564" y="53923"/>
                  </a:lnTo>
                  <a:lnTo>
                    <a:pt x="51769" y="76577"/>
                  </a:lnTo>
                  <a:lnTo>
                    <a:pt x="58983" y="88980"/>
                  </a:lnTo>
                  <a:lnTo>
                    <a:pt x="66239" y="102143"/>
                  </a:lnTo>
                  <a:lnTo>
                    <a:pt x="73523" y="115812"/>
                  </a:lnTo>
                  <a:lnTo>
                    <a:pt x="80826" y="128595"/>
                  </a:lnTo>
                  <a:lnTo>
                    <a:pt x="88142" y="140788"/>
                  </a:lnTo>
                  <a:lnTo>
                    <a:pt x="95467" y="152587"/>
                  </a:lnTo>
                  <a:lnTo>
                    <a:pt x="102796" y="166571"/>
                  </a:lnTo>
                  <a:lnTo>
                    <a:pt x="110130" y="182011"/>
                  </a:lnTo>
                  <a:lnTo>
                    <a:pt x="117466" y="198421"/>
                  </a:lnTo>
                  <a:lnTo>
                    <a:pt x="126028" y="214256"/>
                  </a:lnTo>
                  <a:lnTo>
                    <a:pt x="135405" y="229706"/>
                  </a:lnTo>
                  <a:lnTo>
                    <a:pt x="145328" y="244901"/>
                  </a:lnTo>
                  <a:lnTo>
                    <a:pt x="154390" y="259924"/>
                  </a:lnTo>
                  <a:lnTo>
                    <a:pt x="162878" y="274834"/>
                  </a:lnTo>
                  <a:lnTo>
                    <a:pt x="170984" y="289668"/>
                  </a:lnTo>
                  <a:lnTo>
                    <a:pt x="178835" y="305675"/>
                  </a:lnTo>
                  <a:lnTo>
                    <a:pt x="186516" y="322463"/>
                  </a:lnTo>
                  <a:lnTo>
                    <a:pt x="194084" y="339773"/>
                  </a:lnTo>
                  <a:lnTo>
                    <a:pt x="201576" y="354984"/>
                  </a:lnTo>
                  <a:lnTo>
                    <a:pt x="209018" y="368794"/>
                  </a:lnTo>
                  <a:lnTo>
                    <a:pt x="216426" y="381672"/>
                  </a:lnTo>
                  <a:lnTo>
                    <a:pt x="223812" y="393928"/>
                  </a:lnTo>
                  <a:lnTo>
                    <a:pt x="231183" y="405769"/>
                  </a:lnTo>
                  <a:lnTo>
                    <a:pt x="264277" y="462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4163324" y="5790021"/>
            <a:ext cx="572602" cy="250659"/>
            <a:chOff x="4163324" y="5790021"/>
            <a:chExt cx="572602" cy="250659"/>
          </a:xfrm>
        </p:grpSpPr>
        <p:sp>
          <p:nvSpPr>
            <p:cNvPr id="216" name="Freeform 215"/>
            <p:cNvSpPr/>
            <p:nvPr/>
          </p:nvSpPr>
          <p:spPr>
            <a:xfrm>
              <a:off x="4163324" y="5825115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22023"/>
                  </a:moveTo>
                  <a:lnTo>
                    <a:pt x="35935" y="10045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372543" y="5790021"/>
              <a:ext cx="111240" cy="245282"/>
            </a:xfrm>
            <a:custGeom>
              <a:avLst/>
              <a:gdLst/>
              <a:ahLst/>
              <a:cxnLst/>
              <a:rect l="0" t="0" r="0" b="0"/>
              <a:pathLst>
                <a:path w="111240" h="245282">
                  <a:moveTo>
                    <a:pt x="0" y="35094"/>
                  </a:moveTo>
                  <a:lnTo>
                    <a:pt x="5846" y="17557"/>
                  </a:lnTo>
                  <a:lnTo>
                    <a:pt x="11239" y="11168"/>
                  </a:lnTo>
                  <a:lnTo>
                    <a:pt x="18504" y="5685"/>
                  </a:lnTo>
                  <a:lnTo>
                    <a:pt x="27018" y="806"/>
                  </a:lnTo>
                  <a:lnTo>
                    <a:pt x="35141" y="0"/>
                  </a:lnTo>
                  <a:lnTo>
                    <a:pt x="43004" y="1910"/>
                  </a:lnTo>
                  <a:lnTo>
                    <a:pt x="50693" y="5631"/>
                  </a:lnTo>
                  <a:lnTo>
                    <a:pt x="55818" y="13005"/>
                  </a:lnTo>
                  <a:lnTo>
                    <a:pt x="59236" y="22815"/>
                  </a:lnTo>
                  <a:lnTo>
                    <a:pt x="61514" y="34249"/>
                  </a:lnTo>
                  <a:lnTo>
                    <a:pt x="61809" y="45542"/>
                  </a:lnTo>
                  <a:lnTo>
                    <a:pt x="60782" y="56742"/>
                  </a:lnTo>
                  <a:lnTo>
                    <a:pt x="58874" y="67879"/>
                  </a:lnTo>
                  <a:lnTo>
                    <a:pt x="55155" y="77750"/>
                  </a:lnTo>
                  <a:lnTo>
                    <a:pt x="50229" y="86778"/>
                  </a:lnTo>
                  <a:lnTo>
                    <a:pt x="44498" y="95244"/>
                  </a:lnTo>
                  <a:lnTo>
                    <a:pt x="45571" y="102111"/>
                  </a:lnTo>
                  <a:lnTo>
                    <a:pt x="51181" y="107913"/>
                  </a:lnTo>
                  <a:lnTo>
                    <a:pt x="59814" y="113004"/>
                  </a:lnTo>
                  <a:lnTo>
                    <a:pt x="68017" y="118845"/>
                  </a:lnTo>
                  <a:lnTo>
                    <a:pt x="75933" y="125187"/>
                  </a:lnTo>
                  <a:lnTo>
                    <a:pt x="83657" y="131861"/>
                  </a:lnTo>
                  <a:lnTo>
                    <a:pt x="91253" y="139981"/>
                  </a:lnTo>
                  <a:lnTo>
                    <a:pt x="98764" y="149066"/>
                  </a:lnTo>
                  <a:lnTo>
                    <a:pt x="106218" y="158792"/>
                  </a:lnTo>
                  <a:lnTo>
                    <a:pt x="109965" y="168947"/>
                  </a:lnTo>
                  <a:lnTo>
                    <a:pt x="111239" y="179387"/>
                  </a:lnTo>
                  <a:lnTo>
                    <a:pt x="110865" y="190018"/>
                  </a:lnTo>
                  <a:lnTo>
                    <a:pt x="108168" y="199552"/>
                  </a:lnTo>
                  <a:lnTo>
                    <a:pt x="103923" y="208355"/>
                  </a:lnTo>
                  <a:lnTo>
                    <a:pt x="98647" y="216671"/>
                  </a:lnTo>
                  <a:lnTo>
                    <a:pt x="91458" y="224661"/>
                  </a:lnTo>
                  <a:lnTo>
                    <a:pt x="82995" y="232436"/>
                  </a:lnTo>
                  <a:lnTo>
                    <a:pt x="73683" y="240066"/>
                  </a:lnTo>
                  <a:lnTo>
                    <a:pt x="63804" y="243929"/>
                  </a:lnTo>
                  <a:lnTo>
                    <a:pt x="53548" y="245281"/>
                  </a:lnTo>
                  <a:lnTo>
                    <a:pt x="11012" y="244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603786" y="5957254"/>
              <a:ext cx="132140" cy="19048"/>
            </a:xfrm>
            <a:custGeom>
              <a:avLst/>
              <a:gdLst/>
              <a:ahLst/>
              <a:cxnLst/>
              <a:rect l="0" t="0" r="0" b="0"/>
              <a:pathLst>
                <a:path w="132140" h="19048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51826" y="15327"/>
                  </a:lnTo>
                  <a:lnTo>
                    <a:pt x="65138" y="17559"/>
                  </a:lnTo>
                  <a:lnTo>
                    <a:pt x="78907" y="19047"/>
                  </a:lnTo>
                  <a:lnTo>
                    <a:pt x="132139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603786" y="6023323"/>
              <a:ext cx="132140" cy="17357"/>
            </a:xfrm>
            <a:custGeom>
              <a:avLst/>
              <a:gdLst/>
              <a:ahLst/>
              <a:cxnLst/>
              <a:rect l="0" t="0" r="0" b="0"/>
              <a:pathLst>
                <a:path w="132140" h="17357">
                  <a:moveTo>
                    <a:pt x="0" y="11012"/>
                  </a:moveTo>
                  <a:lnTo>
                    <a:pt x="17537" y="16857"/>
                  </a:lnTo>
                  <a:lnTo>
                    <a:pt x="27597" y="17356"/>
                  </a:lnTo>
                  <a:lnTo>
                    <a:pt x="39198" y="16465"/>
                  </a:lnTo>
                  <a:lnTo>
                    <a:pt x="51826" y="14647"/>
                  </a:lnTo>
                  <a:lnTo>
                    <a:pt x="65138" y="12212"/>
                  </a:lnTo>
                  <a:lnTo>
                    <a:pt x="78907" y="9364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4909937" y="5858150"/>
            <a:ext cx="310498" cy="297577"/>
            <a:chOff x="4909937" y="5858150"/>
            <a:chExt cx="310498" cy="297577"/>
          </a:xfrm>
        </p:grpSpPr>
        <p:sp>
          <p:nvSpPr>
            <p:cNvPr id="221" name="Freeform 220"/>
            <p:cNvSpPr/>
            <p:nvPr/>
          </p:nvSpPr>
          <p:spPr>
            <a:xfrm>
              <a:off x="4909937" y="5858150"/>
              <a:ext cx="120800" cy="297577"/>
            </a:xfrm>
            <a:custGeom>
              <a:avLst/>
              <a:gdLst/>
              <a:ahLst/>
              <a:cxnLst/>
              <a:rect l="0" t="0" r="0" b="0"/>
              <a:pathLst>
                <a:path w="120800" h="297577">
                  <a:moveTo>
                    <a:pt x="57231" y="0"/>
                  </a:moveTo>
                  <a:lnTo>
                    <a:pt x="39694" y="11692"/>
                  </a:lnTo>
                  <a:lnTo>
                    <a:pt x="32081" y="17582"/>
                  </a:lnTo>
                  <a:lnTo>
                    <a:pt x="24559" y="23957"/>
                  </a:lnTo>
                  <a:lnTo>
                    <a:pt x="17097" y="30653"/>
                  </a:lnTo>
                  <a:lnTo>
                    <a:pt x="10899" y="38788"/>
                  </a:lnTo>
                  <a:lnTo>
                    <a:pt x="5543" y="47882"/>
                  </a:lnTo>
                  <a:lnTo>
                    <a:pt x="749" y="57615"/>
                  </a:lnTo>
                  <a:lnTo>
                    <a:pt x="0" y="67774"/>
                  </a:lnTo>
                  <a:lnTo>
                    <a:pt x="1948" y="78217"/>
                  </a:lnTo>
                  <a:lnTo>
                    <a:pt x="5693" y="88850"/>
                  </a:lnTo>
                  <a:lnTo>
                    <a:pt x="10638" y="98386"/>
                  </a:lnTo>
                  <a:lnTo>
                    <a:pt x="16380" y="107189"/>
                  </a:lnTo>
                  <a:lnTo>
                    <a:pt x="22656" y="115506"/>
                  </a:lnTo>
                  <a:lnTo>
                    <a:pt x="29287" y="123497"/>
                  </a:lnTo>
                  <a:lnTo>
                    <a:pt x="36155" y="131272"/>
                  </a:lnTo>
                  <a:lnTo>
                    <a:pt x="43180" y="138902"/>
                  </a:lnTo>
                  <a:lnTo>
                    <a:pt x="49087" y="147659"/>
                  </a:lnTo>
                  <a:lnTo>
                    <a:pt x="54249" y="157168"/>
                  </a:lnTo>
                  <a:lnTo>
                    <a:pt x="58913" y="167177"/>
                  </a:lnTo>
                  <a:lnTo>
                    <a:pt x="63247" y="177521"/>
                  </a:lnTo>
                  <a:lnTo>
                    <a:pt x="67359" y="188087"/>
                  </a:lnTo>
                  <a:lnTo>
                    <a:pt x="75191" y="209616"/>
                  </a:lnTo>
                  <a:lnTo>
                    <a:pt x="82750" y="231419"/>
                  </a:lnTo>
                  <a:lnTo>
                    <a:pt x="84032" y="242372"/>
                  </a:lnTo>
                  <a:lnTo>
                    <a:pt x="83663" y="253344"/>
                  </a:lnTo>
                  <a:lnTo>
                    <a:pt x="82193" y="264330"/>
                  </a:lnTo>
                  <a:lnTo>
                    <a:pt x="78767" y="274100"/>
                  </a:lnTo>
                  <a:lnTo>
                    <a:pt x="74035" y="283061"/>
                  </a:lnTo>
                  <a:lnTo>
                    <a:pt x="68434" y="291482"/>
                  </a:lnTo>
                  <a:lnTo>
                    <a:pt x="61029" y="295872"/>
                  </a:lnTo>
                  <a:lnTo>
                    <a:pt x="52422" y="297576"/>
                  </a:lnTo>
                  <a:lnTo>
                    <a:pt x="43013" y="297488"/>
                  </a:lnTo>
                  <a:lnTo>
                    <a:pt x="34294" y="294982"/>
                  </a:lnTo>
                  <a:lnTo>
                    <a:pt x="26034" y="290865"/>
                  </a:lnTo>
                  <a:lnTo>
                    <a:pt x="18080" y="285673"/>
                  </a:lnTo>
                  <a:lnTo>
                    <a:pt x="12778" y="276094"/>
                  </a:lnTo>
                  <a:lnTo>
                    <a:pt x="9243" y="263591"/>
                  </a:lnTo>
                  <a:lnTo>
                    <a:pt x="6886" y="249138"/>
                  </a:lnTo>
                  <a:lnTo>
                    <a:pt x="7762" y="235831"/>
                  </a:lnTo>
                  <a:lnTo>
                    <a:pt x="10793" y="223291"/>
                  </a:lnTo>
                  <a:lnTo>
                    <a:pt x="15261" y="211259"/>
                  </a:lnTo>
                  <a:lnTo>
                    <a:pt x="19463" y="198344"/>
                  </a:lnTo>
                  <a:lnTo>
                    <a:pt x="23487" y="184840"/>
                  </a:lnTo>
                  <a:lnTo>
                    <a:pt x="27394" y="170943"/>
                  </a:lnTo>
                  <a:lnTo>
                    <a:pt x="33669" y="158008"/>
                  </a:lnTo>
                  <a:lnTo>
                    <a:pt x="41523" y="145714"/>
                  </a:lnTo>
                  <a:lnTo>
                    <a:pt x="50429" y="133848"/>
                  </a:lnTo>
                  <a:lnTo>
                    <a:pt x="58814" y="121043"/>
                  </a:lnTo>
                  <a:lnTo>
                    <a:pt x="66851" y="107612"/>
                  </a:lnTo>
                  <a:lnTo>
                    <a:pt x="74656" y="93765"/>
                  </a:lnTo>
                  <a:lnTo>
                    <a:pt x="82306" y="80863"/>
                  </a:lnTo>
                  <a:lnTo>
                    <a:pt x="97332" y="56738"/>
                  </a:lnTo>
                  <a:lnTo>
                    <a:pt x="119548" y="22521"/>
                  </a:lnTo>
                  <a:lnTo>
                    <a:pt x="120799" y="13790"/>
                  </a:lnTo>
                  <a:lnTo>
                    <a:pt x="117962" y="6746"/>
                  </a:lnTo>
                  <a:lnTo>
                    <a:pt x="112401" y="827"/>
                  </a:lnTo>
                  <a:lnTo>
                    <a:pt x="106245" y="551"/>
                  </a:lnTo>
                  <a:lnTo>
                    <a:pt x="99695" y="4038"/>
                  </a:lnTo>
                  <a:lnTo>
                    <a:pt x="79254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121330" y="5968265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3382" y="5846"/>
                  </a:lnTo>
                  <a:lnTo>
                    <a:pt x="35164" y="7568"/>
                  </a:lnTo>
                  <a:lnTo>
                    <a:pt x="47913" y="8716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352572" y="5810103"/>
            <a:ext cx="506533" cy="301314"/>
            <a:chOff x="5352572" y="5810103"/>
            <a:chExt cx="506533" cy="301314"/>
          </a:xfrm>
        </p:grpSpPr>
        <p:sp>
          <p:nvSpPr>
            <p:cNvPr id="224" name="Freeform 223"/>
            <p:cNvSpPr/>
            <p:nvPr/>
          </p:nvSpPr>
          <p:spPr>
            <a:xfrm>
              <a:off x="5352572" y="5869161"/>
              <a:ext cx="28751" cy="242256"/>
            </a:xfrm>
            <a:custGeom>
              <a:avLst/>
              <a:gdLst/>
              <a:ahLst/>
              <a:cxnLst/>
              <a:rect l="0" t="0" r="0" b="0"/>
              <a:pathLst>
                <a:path w="28751" h="242256">
                  <a:moveTo>
                    <a:pt x="0" y="0"/>
                  </a:moveTo>
                  <a:lnTo>
                    <a:pt x="17537" y="5846"/>
                  </a:lnTo>
                  <a:lnTo>
                    <a:pt x="22703" y="12462"/>
                  </a:lnTo>
                  <a:lnTo>
                    <a:pt x="26147" y="21767"/>
                  </a:lnTo>
                  <a:lnTo>
                    <a:pt x="28443" y="32864"/>
                  </a:lnTo>
                  <a:lnTo>
                    <a:pt x="28750" y="43933"/>
                  </a:lnTo>
                  <a:lnTo>
                    <a:pt x="27732" y="54982"/>
                  </a:lnTo>
                  <a:lnTo>
                    <a:pt x="25829" y="66019"/>
                  </a:lnTo>
                  <a:lnTo>
                    <a:pt x="24561" y="78271"/>
                  </a:lnTo>
                  <a:lnTo>
                    <a:pt x="23715" y="91333"/>
                  </a:lnTo>
                  <a:lnTo>
                    <a:pt x="23151" y="104935"/>
                  </a:lnTo>
                  <a:lnTo>
                    <a:pt x="22525" y="133099"/>
                  </a:lnTo>
                  <a:lnTo>
                    <a:pt x="22023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495723" y="5810103"/>
              <a:ext cx="123763" cy="301314"/>
            </a:xfrm>
            <a:custGeom>
              <a:avLst/>
              <a:gdLst/>
              <a:ahLst/>
              <a:cxnLst/>
              <a:rect l="0" t="0" r="0" b="0"/>
              <a:pathLst>
                <a:path w="123763" h="301314">
                  <a:moveTo>
                    <a:pt x="0" y="37035"/>
                  </a:moveTo>
                  <a:lnTo>
                    <a:pt x="17536" y="31190"/>
                  </a:lnTo>
                  <a:lnTo>
                    <a:pt x="25150" y="27021"/>
                  </a:lnTo>
                  <a:lnTo>
                    <a:pt x="32672" y="21795"/>
                  </a:lnTo>
                  <a:lnTo>
                    <a:pt x="40134" y="15863"/>
                  </a:lnTo>
                  <a:lnTo>
                    <a:pt x="48779" y="10686"/>
                  </a:lnTo>
                  <a:lnTo>
                    <a:pt x="58213" y="6010"/>
                  </a:lnTo>
                  <a:lnTo>
                    <a:pt x="68173" y="1670"/>
                  </a:lnTo>
                  <a:lnTo>
                    <a:pt x="78483" y="0"/>
                  </a:lnTo>
                  <a:lnTo>
                    <a:pt x="89027" y="110"/>
                  </a:lnTo>
                  <a:lnTo>
                    <a:pt x="99727" y="1407"/>
                  </a:lnTo>
                  <a:lnTo>
                    <a:pt x="108084" y="5942"/>
                  </a:lnTo>
                  <a:lnTo>
                    <a:pt x="114879" y="12636"/>
                  </a:lnTo>
                  <a:lnTo>
                    <a:pt x="120632" y="20769"/>
                  </a:lnTo>
                  <a:lnTo>
                    <a:pt x="123244" y="29861"/>
                  </a:lnTo>
                  <a:lnTo>
                    <a:pt x="123762" y="39594"/>
                  </a:lnTo>
                  <a:lnTo>
                    <a:pt x="122884" y="49752"/>
                  </a:lnTo>
                  <a:lnTo>
                    <a:pt x="121075" y="62643"/>
                  </a:lnTo>
                  <a:lnTo>
                    <a:pt x="115802" y="93278"/>
                  </a:lnTo>
                  <a:lnTo>
                    <a:pt x="112683" y="108789"/>
                  </a:lnTo>
                  <a:lnTo>
                    <a:pt x="105955" y="139073"/>
                  </a:lnTo>
                  <a:lnTo>
                    <a:pt x="95288" y="183638"/>
                  </a:lnTo>
                  <a:lnTo>
                    <a:pt x="92889" y="198393"/>
                  </a:lnTo>
                  <a:lnTo>
                    <a:pt x="91290" y="213123"/>
                  </a:lnTo>
                  <a:lnTo>
                    <a:pt x="90224" y="227838"/>
                  </a:lnTo>
                  <a:lnTo>
                    <a:pt x="89513" y="242541"/>
                  </a:lnTo>
                  <a:lnTo>
                    <a:pt x="88092" y="301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539769" y="5913208"/>
              <a:ext cx="99105" cy="17356"/>
            </a:xfrm>
            <a:custGeom>
              <a:avLst/>
              <a:gdLst/>
              <a:ahLst/>
              <a:cxnLst/>
              <a:rect l="0" t="0" r="0" b="0"/>
              <a:pathLst>
                <a:path w="99105" h="17356">
                  <a:moveTo>
                    <a:pt x="0" y="11011"/>
                  </a:moveTo>
                  <a:lnTo>
                    <a:pt x="17537" y="16857"/>
                  </a:lnTo>
                  <a:lnTo>
                    <a:pt x="26373" y="17355"/>
                  </a:lnTo>
                  <a:lnTo>
                    <a:pt x="35935" y="16464"/>
                  </a:lnTo>
                  <a:lnTo>
                    <a:pt x="45979" y="14647"/>
                  </a:lnTo>
                  <a:lnTo>
                    <a:pt x="56347" y="12212"/>
                  </a:lnTo>
                  <a:lnTo>
                    <a:pt x="66929" y="9364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748989" y="5880173"/>
              <a:ext cx="110116" cy="132140"/>
            </a:xfrm>
            <a:custGeom>
              <a:avLst/>
              <a:gdLst/>
              <a:ahLst/>
              <a:cxnLst/>
              <a:rect l="0" t="0" r="0" b="0"/>
              <a:pathLst>
                <a:path w="110116" h="132140">
                  <a:moveTo>
                    <a:pt x="0" y="0"/>
                  </a:moveTo>
                  <a:lnTo>
                    <a:pt x="51769" y="77654"/>
                  </a:lnTo>
                  <a:lnTo>
                    <a:pt x="60206" y="87251"/>
                  </a:lnTo>
                  <a:lnTo>
                    <a:pt x="69501" y="96096"/>
                  </a:lnTo>
                  <a:lnTo>
                    <a:pt x="110115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748989" y="5814104"/>
              <a:ext cx="110116" cy="198209"/>
            </a:xfrm>
            <a:custGeom>
              <a:avLst/>
              <a:gdLst/>
              <a:ahLst/>
              <a:cxnLst/>
              <a:rect l="0" t="0" r="0" b="0"/>
              <a:pathLst>
                <a:path w="110116" h="198209">
                  <a:moveTo>
                    <a:pt x="110115" y="0"/>
                  </a:moveTo>
                  <a:lnTo>
                    <a:pt x="98424" y="23383"/>
                  </a:lnTo>
                  <a:lnTo>
                    <a:pt x="92533" y="33941"/>
                  </a:lnTo>
                  <a:lnTo>
                    <a:pt x="86159" y="44650"/>
                  </a:lnTo>
                  <a:lnTo>
                    <a:pt x="79462" y="55460"/>
                  </a:lnTo>
                  <a:lnTo>
                    <a:pt x="73774" y="66338"/>
                  </a:lnTo>
                  <a:lnTo>
                    <a:pt x="68759" y="77260"/>
                  </a:lnTo>
                  <a:lnTo>
                    <a:pt x="64192" y="88212"/>
                  </a:lnTo>
                  <a:lnTo>
                    <a:pt x="58700" y="100407"/>
                  </a:lnTo>
                  <a:lnTo>
                    <a:pt x="46073" y="127008"/>
                  </a:lnTo>
                  <a:lnTo>
                    <a:pt x="39280" y="138506"/>
                  </a:lnTo>
                  <a:lnTo>
                    <a:pt x="32304" y="148618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110318" y="6216600"/>
            <a:ext cx="737776" cy="225164"/>
            <a:chOff x="5110318" y="6216600"/>
            <a:chExt cx="737776" cy="225164"/>
          </a:xfrm>
        </p:grpSpPr>
        <p:sp>
          <p:nvSpPr>
            <p:cNvPr id="230" name="Freeform 229"/>
            <p:cNvSpPr/>
            <p:nvPr/>
          </p:nvSpPr>
          <p:spPr>
            <a:xfrm>
              <a:off x="5198410" y="6221531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0" y="0"/>
                  </a:moveTo>
                  <a:lnTo>
                    <a:pt x="0" y="103539"/>
                  </a:lnTo>
                  <a:lnTo>
                    <a:pt x="1224" y="116742"/>
                  </a:lnTo>
                  <a:lnTo>
                    <a:pt x="11012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110318" y="6320635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3"/>
                  </a:lnTo>
                  <a:lnTo>
                    <a:pt x="39198" y="10045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341561" y="6243554"/>
              <a:ext cx="33035" cy="176186"/>
            </a:xfrm>
            <a:custGeom>
              <a:avLst/>
              <a:gdLst/>
              <a:ahLst/>
              <a:cxnLst/>
              <a:rect l="0" t="0" r="0" b="0"/>
              <a:pathLst>
                <a:path w="33035" h="176186">
                  <a:moveTo>
                    <a:pt x="0" y="0"/>
                  </a:moveTo>
                  <a:lnTo>
                    <a:pt x="0" y="29229"/>
                  </a:lnTo>
                  <a:lnTo>
                    <a:pt x="1224" y="41509"/>
                  </a:lnTo>
                  <a:lnTo>
                    <a:pt x="3263" y="53366"/>
                  </a:lnTo>
                  <a:lnTo>
                    <a:pt x="5845" y="64942"/>
                  </a:lnTo>
                  <a:lnTo>
                    <a:pt x="8791" y="76330"/>
                  </a:lnTo>
                  <a:lnTo>
                    <a:pt x="11978" y="87592"/>
                  </a:lnTo>
                  <a:lnTo>
                    <a:pt x="15327" y="98770"/>
                  </a:lnTo>
                  <a:lnTo>
                    <a:pt x="22310" y="124242"/>
                  </a:lnTo>
                  <a:lnTo>
                    <a:pt x="33034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440665" y="6216600"/>
              <a:ext cx="159610" cy="225164"/>
            </a:xfrm>
            <a:custGeom>
              <a:avLst/>
              <a:gdLst/>
              <a:ahLst/>
              <a:cxnLst/>
              <a:rect l="0" t="0" r="0" b="0"/>
              <a:pathLst>
                <a:path w="159610" h="225164">
                  <a:moveTo>
                    <a:pt x="0" y="37966"/>
                  </a:moveTo>
                  <a:lnTo>
                    <a:pt x="110285" y="1204"/>
                  </a:lnTo>
                  <a:lnTo>
                    <a:pt x="121240" y="0"/>
                  </a:lnTo>
                  <a:lnTo>
                    <a:pt x="132214" y="420"/>
                  </a:lnTo>
                  <a:lnTo>
                    <a:pt x="143200" y="1924"/>
                  </a:lnTo>
                  <a:lnTo>
                    <a:pt x="150525" y="7820"/>
                  </a:lnTo>
                  <a:lnTo>
                    <a:pt x="155407" y="16645"/>
                  </a:lnTo>
                  <a:lnTo>
                    <a:pt x="158662" y="27423"/>
                  </a:lnTo>
                  <a:lnTo>
                    <a:pt x="159609" y="39502"/>
                  </a:lnTo>
                  <a:lnTo>
                    <a:pt x="159017" y="52449"/>
                  </a:lnTo>
                  <a:lnTo>
                    <a:pt x="157399" y="65974"/>
                  </a:lnTo>
                  <a:lnTo>
                    <a:pt x="156320" y="81108"/>
                  </a:lnTo>
                  <a:lnTo>
                    <a:pt x="155601" y="97316"/>
                  </a:lnTo>
                  <a:lnTo>
                    <a:pt x="155121" y="114237"/>
                  </a:lnTo>
                  <a:lnTo>
                    <a:pt x="153578" y="129190"/>
                  </a:lnTo>
                  <a:lnTo>
                    <a:pt x="151326" y="142828"/>
                  </a:lnTo>
                  <a:lnTo>
                    <a:pt x="148600" y="155591"/>
                  </a:lnTo>
                  <a:lnTo>
                    <a:pt x="146784" y="168993"/>
                  </a:lnTo>
                  <a:lnTo>
                    <a:pt x="145572" y="182822"/>
                  </a:lnTo>
                  <a:lnTo>
                    <a:pt x="143150" y="225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715954" y="6243554"/>
              <a:ext cx="121128" cy="121129"/>
            </a:xfrm>
            <a:custGeom>
              <a:avLst/>
              <a:gdLst/>
              <a:ahLst/>
              <a:cxnLst/>
              <a:rect l="0" t="0" r="0" b="0"/>
              <a:pathLst>
                <a:path w="121128" h="121129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7" y="32673"/>
                  </a:lnTo>
                  <a:lnTo>
                    <a:pt x="30653" y="40135"/>
                  </a:lnTo>
                  <a:lnTo>
                    <a:pt x="37564" y="48780"/>
                  </a:lnTo>
                  <a:lnTo>
                    <a:pt x="44619" y="58214"/>
                  </a:lnTo>
                  <a:lnTo>
                    <a:pt x="51769" y="68173"/>
                  </a:lnTo>
                  <a:lnTo>
                    <a:pt x="60206" y="76037"/>
                  </a:lnTo>
                  <a:lnTo>
                    <a:pt x="69502" y="82503"/>
                  </a:lnTo>
                  <a:lnTo>
                    <a:pt x="79369" y="88037"/>
                  </a:lnTo>
                  <a:lnTo>
                    <a:pt x="88395" y="94173"/>
                  </a:lnTo>
                  <a:lnTo>
                    <a:pt x="96859" y="100711"/>
                  </a:lnTo>
                  <a:lnTo>
                    <a:pt x="121127" y="1211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748989" y="6221531"/>
              <a:ext cx="99105" cy="198209"/>
            </a:xfrm>
            <a:custGeom>
              <a:avLst/>
              <a:gdLst/>
              <a:ahLst/>
              <a:cxnLst/>
              <a:rect l="0" t="0" r="0" b="0"/>
              <a:pathLst>
                <a:path w="99105" h="198209">
                  <a:moveTo>
                    <a:pt x="99104" y="0"/>
                  </a:moveTo>
                  <a:lnTo>
                    <a:pt x="81567" y="11692"/>
                  </a:lnTo>
                  <a:lnTo>
                    <a:pt x="75177" y="18806"/>
                  </a:lnTo>
                  <a:lnTo>
                    <a:pt x="69694" y="27220"/>
                  </a:lnTo>
                  <a:lnTo>
                    <a:pt x="64815" y="36499"/>
                  </a:lnTo>
                  <a:lnTo>
                    <a:pt x="60339" y="47580"/>
                  </a:lnTo>
                  <a:lnTo>
                    <a:pt x="56131" y="59861"/>
                  </a:lnTo>
                  <a:lnTo>
                    <a:pt x="44364" y="97265"/>
                  </a:lnTo>
                  <a:lnTo>
                    <a:pt x="29427" y="142787"/>
                  </a:lnTo>
                  <a:lnTo>
                    <a:pt x="24512" y="152696"/>
                  </a:lnTo>
                  <a:lnTo>
                    <a:pt x="18788" y="161749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572804" y="6320635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777919" y="6152457"/>
            <a:ext cx="2598729" cy="983035"/>
            <a:chOff x="3777919" y="6152457"/>
            <a:chExt cx="2598729" cy="983035"/>
          </a:xfrm>
        </p:grpSpPr>
        <p:sp>
          <p:nvSpPr>
            <p:cNvPr id="238" name="Freeform 237"/>
            <p:cNvSpPr/>
            <p:nvPr/>
          </p:nvSpPr>
          <p:spPr>
            <a:xfrm>
              <a:off x="3947760" y="6232543"/>
              <a:ext cx="17357" cy="176186"/>
            </a:xfrm>
            <a:custGeom>
              <a:avLst/>
              <a:gdLst/>
              <a:ahLst/>
              <a:cxnLst/>
              <a:rect l="0" t="0" r="0" b="0"/>
              <a:pathLst>
                <a:path w="17357" h="176186">
                  <a:moveTo>
                    <a:pt x="6344" y="0"/>
                  </a:moveTo>
                  <a:lnTo>
                    <a:pt x="499" y="17537"/>
                  </a:lnTo>
                  <a:lnTo>
                    <a:pt x="0" y="27597"/>
                  </a:lnTo>
                  <a:lnTo>
                    <a:pt x="891" y="39198"/>
                  </a:lnTo>
                  <a:lnTo>
                    <a:pt x="2709" y="51826"/>
                  </a:lnTo>
                  <a:lnTo>
                    <a:pt x="3921" y="65138"/>
                  </a:lnTo>
                  <a:lnTo>
                    <a:pt x="4728" y="78907"/>
                  </a:lnTo>
                  <a:lnTo>
                    <a:pt x="5267" y="92980"/>
                  </a:lnTo>
                  <a:lnTo>
                    <a:pt x="6850" y="106033"/>
                  </a:lnTo>
                  <a:lnTo>
                    <a:pt x="9128" y="118405"/>
                  </a:lnTo>
                  <a:lnTo>
                    <a:pt x="17356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899046" y="6331647"/>
              <a:ext cx="66071" cy="11012"/>
            </a:xfrm>
            <a:custGeom>
              <a:avLst/>
              <a:gdLst/>
              <a:ahLst/>
              <a:cxnLst/>
              <a:rect l="0" t="0" r="0" b="0"/>
              <a:pathLst>
                <a:path w="66071" h="11012">
                  <a:moveTo>
                    <a:pt x="0" y="11011"/>
                  </a:moveTo>
                  <a:lnTo>
                    <a:pt x="9789" y="7749"/>
                  </a:ln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4108266" y="6210520"/>
              <a:ext cx="22024" cy="209220"/>
            </a:xfrm>
            <a:custGeom>
              <a:avLst/>
              <a:gdLst/>
              <a:ahLst/>
              <a:cxnLst/>
              <a:rect l="0" t="0" r="0" b="0"/>
              <a:pathLst>
                <a:path w="22024" h="209220">
                  <a:moveTo>
                    <a:pt x="0" y="0"/>
                  </a:moveTo>
                  <a:lnTo>
                    <a:pt x="0" y="70787"/>
                  </a:lnTo>
                  <a:lnTo>
                    <a:pt x="1224" y="85120"/>
                  </a:lnTo>
                  <a:lnTo>
                    <a:pt x="3263" y="99570"/>
                  </a:lnTo>
                  <a:lnTo>
                    <a:pt x="5846" y="114096"/>
                  </a:lnTo>
                  <a:lnTo>
                    <a:pt x="7568" y="128675"/>
                  </a:lnTo>
                  <a:lnTo>
                    <a:pt x="8716" y="143288"/>
                  </a:lnTo>
                  <a:lnTo>
                    <a:pt x="22023" y="209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174335" y="6152457"/>
              <a:ext cx="117731" cy="256272"/>
            </a:xfrm>
            <a:custGeom>
              <a:avLst/>
              <a:gdLst/>
              <a:ahLst/>
              <a:cxnLst/>
              <a:rect l="0" t="0" r="0" b="0"/>
              <a:pathLst>
                <a:path w="117731" h="256272">
                  <a:moveTo>
                    <a:pt x="0" y="69074"/>
                  </a:moveTo>
                  <a:lnTo>
                    <a:pt x="11692" y="51537"/>
                  </a:lnTo>
                  <a:lnTo>
                    <a:pt x="17583" y="43924"/>
                  </a:lnTo>
                  <a:lnTo>
                    <a:pt x="23957" y="36402"/>
                  </a:lnTo>
                  <a:lnTo>
                    <a:pt x="30653" y="28940"/>
                  </a:lnTo>
                  <a:lnTo>
                    <a:pt x="38788" y="22742"/>
                  </a:lnTo>
                  <a:lnTo>
                    <a:pt x="47882" y="17387"/>
                  </a:lnTo>
                  <a:lnTo>
                    <a:pt x="57615" y="12593"/>
                  </a:lnTo>
                  <a:lnTo>
                    <a:pt x="67775" y="8173"/>
                  </a:lnTo>
                  <a:lnTo>
                    <a:pt x="78218" y="4003"/>
                  </a:lnTo>
                  <a:lnTo>
                    <a:pt x="88851" y="0"/>
                  </a:lnTo>
                  <a:lnTo>
                    <a:pt x="97163" y="1002"/>
                  </a:lnTo>
                  <a:lnTo>
                    <a:pt x="103927" y="5340"/>
                  </a:lnTo>
                  <a:lnTo>
                    <a:pt x="109661" y="11903"/>
                  </a:lnTo>
                  <a:lnTo>
                    <a:pt x="113483" y="21172"/>
                  </a:lnTo>
                  <a:lnTo>
                    <a:pt x="116031" y="32246"/>
                  </a:lnTo>
                  <a:lnTo>
                    <a:pt x="117730" y="44522"/>
                  </a:lnTo>
                  <a:lnTo>
                    <a:pt x="117639" y="57600"/>
                  </a:lnTo>
                  <a:lnTo>
                    <a:pt x="116355" y="71213"/>
                  </a:lnTo>
                  <a:lnTo>
                    <a:pt x="114275" y="85182"/>
                  </a:lnTo>
                  <a:lnTo>
                    <a:pt x="111665" y="99389"/>
                  </a:lnTo>
                  <a:lnTo>
                    <a:pt x="105503" y="128225"/>
                  </a:lnTo>
                  <a:lnTo>
                    <a:pt x="103370" y="142767"/>
                  </a:lnTo>
                  <a:lnTo>
                    <a:pt x="101948" y="157355"/>
                  </a:lnTo>
                  <a:lnTo>
                    <a:pt x="101000" y="171974"/>
                  </a:lnTo>
                  <a:lnTo>
                    <a:pt x="100368" y="186614"/>
                  </a:lnTo>
                  <a:lnTo>
                    <a:pt x="99104" y="256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372543" y="6254566"/>
              <a:ext cx="88094" cy="77082"/>
            </a:xfrm>
            <a:custGeom>
              <a:avLst/>
              <a:gdLst/>
              <a:ahLst/>
              <a:cxnLst/>
              <a:rect l="0" t="0" r="0" b="0"/>
              <a:pathLst>
                <a:path w="88094" h="77082">
                  <a:moveTo>
                    <a:pt x="0" y="0"/>
                  </a:moveTo>
                  <a:lnTo>
                    <a:pt x="11692" y="17537"/>
                  </a:lnTo>
                  <a:lnTo>
                    <a:pt x="17583" y="25150"/>
                  </a:lnTo>
                  <a:lnTo>
                    <a:pt x="23957" y="32673"/>
                  </a:lnTo>
                  <a:lnTo>
                    <a:pt x="30653" y="40135"/>
                  </a:lnTo>
                  <a:lnTo>
                    <a:pt x="38788" y="47556"/>
                  </a:lnTo>
                  <a:lnTo>
                    <a:pt x="47882" y="54951"/>
                  </a:lnTo>
                  <a:lnTo>
                    <a:pt x="88093" y="77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405578" y="6221531"/>
              <a:ext cx="66070" cy="143152"/>
            </a:xfrm>
            <a:custGeom>
              <a:avLst/>
              <a:gdLst/>
              <a:ahLst/>
              <a:cxnLst/>
              <a:rect l="0" t="0" r="0" b="0"/>
              <a:pathLst>
                <a:path w="66070" h="143152">
                  <a:moveTo>
                    <a:pt x="66069" y="0"/>
                  </a:moveTo>
                  <a:lnTo>
                    <a:pt x="35417" y="30653"/>
                  </a:lnTo>
                  <a:lnTo>
                    <a:pt x="29729" y="38788"/>
                  </a:lnTo>
                  <a:lnTo>
                    <a:pt x="24713" y="47882"/>
                  </a:lnTo>
                  <a:lnTo>
                    <a:pt x="20146" y="57615"/>
                  </a:lnTo>
                  <a:lnTo>
                    <a:pt x="15878" y="67775"/>
                  </a:lnTo>
                  <a:lnTo>
                    <a:pt x="11809" y="78218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273439" y="6265578"/>
              <a:ext cx="88094" cy="6345"/>
            </a:xfrm>
            <a:custGeom>
              <a:avLst/>
              <a:gdLst/>
              <a:ahLst/>
              <a:cxnLst/>
              <a:rect l="0" t="0" r="0" b="0"/>
              <a:pathLst>
                <a:path w="88094" h="6345">
                  <a:moveTo>
                    <a:pt x="0" y="0"/>
                  </a:moveTo>
                  <a:lnTo>
                    <a:pt x="17537" y="5845"/>
                  </a:lnTo>
                  <a:lnTo>
                    <a:pt x="27597" y="6344"/>
                  </a:lnTo>
                  <a:lnTo>
                    <a:pt x="39198" y="5452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3777919" y="6650983"/>
              <a:ext cx="2598729" cy="44047"/>
            </a:xfrm>
            <a:custGeom>
              <a:avLst/>
              <a:gdLst/>
              <a:ahLst/>
              <a:cxnLst/>
              <a:rect l="0" t="0" r="0" b="0"/>
              <a:pathLst>
                <a:path w="2598729" h="44047">
                  <a:moveTo>
                    <a:pt x="0" y="0"/>
                  </a:moveTo>
                  <a:lnTo>
                    <a:pt x="61307" y="15326"/>
                  </a:lnTo>
                  <a:lnTo>
                    <a:pt x="77576" y="17558"/>
                  </a:lnTo>
                  <a:lnTo>
                    <a:pt x="95764" y="19046"/>
                  </a:lnTo>
                  <a:lnTo>
                    <a:pt x="159698" y="17878"/>
                  </a:lnTo>
                  <a:lnTo>
                    <a:pt x="183546" y="15589"/>
                  </a:lnTo>
                  <a:lnTo>
                    <a:pt x="208010" y="14062"/>
                  </a:lnTo>
                  <a:lnTo>
                    <a:pt x="258030" y="12367"/>
                  </a:lnTo>
                  <a:lnTo>
                    <a:pt x="316805" y="11412"/>
                  </a:lnTo>
                  <a:lnTo>
                    <a:pt x="333554" y="10055"/>
                  </a:lnTo>
                  <a:lnTo>
                    <a:pt x="349614" y="7926"/>
                  </a:lnTo>
                  <a:lnTo>
                    <a:pt x="365215" y="5284"/>
                  </a:lnTo>
                  <a:lnTo>
                    <a:pt x="395600" y="5611"/>
                  </a:lnTo>
                  <a:lnTo>
                    <a:pt x="410554" y="7411"/>
                  </a:lnTo>
                  <a:lnTo>
                    <a:pt x="440221" y="6148"/>
                  </a:lnTo>
                  <a:lnTo>
                    <a:pt x="454983" y="4099"/>
                  </a:lnTo>
                  <a:lnTo>
                    <a:pt x="469719" y="2732"/>
                  </a:lnTo>
                  <a:lnTo>
                    <a:pt x="484437" y="1821"/>
                  </a:lnTo>
                  <a:lnTo>
                    <a:pt x="528534" y="539"/>
                  </a:lnTo>
                  <a:lnTo>
                    <a:pt x="1180414" y="0"/>
                  </a:lnTo>
                  <a:lnTo>
                    <a:pt x="1200488" y="1223"/>
                  </a:lnTo>
                  <a:lnTo>
                    <a:pt x="1219988" y="3261"/>
                  </a:lnTo>
                  <a:lnTo>
                    <a:pt x="1239106" y="5845"/>
                  </a:lnTo>
                  <a:lnTo>
                    <a:pt x="1257968" y="7567"/>
                  </a:lnTo>
                  <a:lnTo>
                    <a:pt x="1276661" y="8715"/>
                  </a:lnTo>
                  <a:lnTo>
                    <a:pt x="1313744" y="9991"/>
                  </a:lnTo>
                  <a:lnTo>
                    <a:pt x="1387397" y="10809"/>
                  </a:lnTo>
                  <a:lnTo>
                    <a:pt x="1424135" y="12145"/>
                  </a:lnTo>
                  <a:lnTo>
                    <a:pt x="1442497" y="14214"/>
                  </a:lnTo>
                  <a:lnTo>
                    <a:pt x="1460856" y="16816"/>
                  </a:lnTo>
                  <a:lnTo>
                    <a:pt x="1479212" y="18552"/>
                  </a:lnTo>
                  <a:lnTo>
                    <a:pt x="1497567" y="19709"/>
                  </a:lnTo>
                  <a:lnTo>
                    <a:pt x="1534275" y="20994"/>
                  </a:lnTo>
                  <a:lnTo>
                    <a:pt x="1607688" y="21819"/>
                  </a:lnTo>
                  <a:lnTo>
                    <a:pt x="1644393" y="23156"/>
                  </a:lnTo>
                  <a:lnTo>
                    <a:pt x="1662746" y="25225"/>
                  </a:lnTo>
                  <a:lnTo>
                    <a:pt x="1681098" y="27828"/>
                  </a:lnTo>
                  <a:lnTo>
                    <a:pt x="1699451" y="29564"/>
                  </a:lnTo>
                  <a:lnTo>
                    <a:pt x="1717804" y="30720"/>
                  </a:lnTo>
                  <a:lnTo>
                    <a:pt x="1754509" y="32006"/>
                  </a:lnTo>
                  <a:lnTo>
                    <a:pt x="1827919" y="32831"/>
                  </a:lnTo>
                  <a:lnTo>
                    <a:pt x="1895484" y="32995"/>
                  </a:lnTo>
                  <a:lnTo>
                    <a:pt x="1912115" y="31784"/>
                  </a:lnTo>
                  <a:lnTo>
                    <a:pt x="1929319" y="29754"/>
                  </a:lnTo>
                  <a:lnTo>
                    <a:pt x="1946907" y="27177"/>
                  </a:lnTo>
                  <a:lnTo>
                    <a:pt x="1964749" y="25459"/>
                  </a:lnTo>
                  <a:lnTo>
                    <a:pt x="1982762" y="24314"/>
                  </a:lnTo>
                  <a:lnTo>
                    <a:pt x="2017865" y="23041"/>
                  </a:lnTo>
                  <a:lnTo>
                    <a:pt x="2049780" y="22475"/>
                  </a:lnTo>
                  <a:lnTo>
                    <a:pt x="2066366" y="21101"/>
                  </a:lnTo>
                  <a:lnTo>
                    <a:pt x="2083541" y="18961"/>
                  </a:lnTo>
                  <a:lnTo>
                    <a:pt x="2101108" y="16310"/>
                  </a:lnTo>
                  <a:lnTo>
                    <a:pt x="2117714" y="14544"/>
                  </a:lnTo>
                  <a:lnTo>
                    <a:pt x="2133678" y="13366"/>
                  </a:lnTo>
                  <a:lnTo>
                    <a:pt x="2165691" y="12058"/>
                  </a:lnTo>
                  <a:lnTo>
                    <a:pt x="2232826" y="11218"/>
                  </a:lnTo>
                  <a:lnTo>
                    <a:pt x="2264814" y="12326"/>
                  </a:lnTo>
                  <a:lnTo>
                    <a:pt x="2281909" y="14334"/>
                  </a:lnTo>
                  <a:lnTo>
                    <a:pt x="2299423" y="16897"/>
                  </a:lnTo>
                  <a:lnTo>
                    <a:pt x="2315993" y="18606"/>
                  </a:lnTo>
                  <a:lnTo>
                    <a:pt x="2331934" y="19744"/>
                  </a:lnTo>
                  <a:lnTo>
                    <a:pt x="2362696" y="21010"/>
                  </a:lnTo>
                  <a:lnTo>
                    <a:pt x="2428848" y="21822"/>
                  </a:lnTo>
                  <a:lnTo>
                    <a:pt x="2465721" y="23157"/>
                  </a:lnTo>
                  <a:lnTo>
                    <a:pt x="2480692" y="25226"/>
                  </a:lnTo>
                  <a:lnTo>
                    <a:pt x="2494344" y="27828"/>
                  </a:lnTo>
                  <a:lnTo>
                    <a:pt x="2522563" y="33983"/>
                  </a:lnTo>
                  <a:lnTo>
                    <a:pt x="2598728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866012" y="6904248"/>
              <a:ext cx="55058" cy="231244"/>
            </a:xfrm>
            <a:custGeom>
              <a:avLst/>
              <a:gdLst/>
              <a:ahLst/>
              <a:cxnLst/>
              <a:rect l="0" t="0" r="0" b="0"/>
              <a:pathLst>
                <a:path w="55058" h="231244">
                  <a:moveTo>
                    <a:pt x="55057" y="0"/>
                  </a:moveTo>
                  <a:lnTo>
                    <a:pt x="43366" y="11691"/>
                  </a:lnTo>
                  <a:lnTo>
                    <a:pt x="38699" y="21253"/>
                  </a:lnTo>
                  <a:lnTo>
                    <a:pt x="34364" y="33745"/>
                  </a:lnTo>
                  <a:lnTo>
                    <a:pt x="30250" y="48191"/>
                  </a:lnTo>
                  <a:lnTo>
                    <a:pt x="27508" y="63939"/>
                  </a:lnTo>
                  <a:lnTo>
                    <a:pt x="25680" y="80555"/>
                  </a:lnTo>
                  <a:lnTo>
                    <a:pt x="24461" y="97750"/>
                  </a:lnTo>
                  <a:lnTo>
                    <a:pt x="22425" y="115330"/>
                  </a:lnTo>
                  <a:lnTo>
                    <a:pt x="19844" y="133168"/>
                  </a:lnTo>
                  <a:lnTo>
                    <a:pt x="16899" y="151177"/>
                  </a:lnTo>
                  <a:lnTo>
                    <a:pt x="14937" y="168078"/>
                  </a:lnTo>
                  <a:lnTo>
                    <a:pt x="13628" y="184239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932081" y="6846413"/>
              <a:ext cx="124384" cy="267056"/>
            </a:xfrm>
            <a:custGeom>
              <a:avLst/>
              <a:gdLst/>
              <a:ahLst/>
              <a:cxnLst/>
              <a:rect l="0" t="0" r="0" b="0"/>
              <a:pathLst>
                <a:path w="124384" h="267056">
                  <a:moveTo>
                    <a:pt x="0" y="35812"/>
                  </a:moveTo>
                  <a:lnTo>
                    <a:pt x="17537" y="29967"/>
                  </a:lnTo>
                  <a:lnTo>
                    <a:pt x="26373" y="25798"/>
                  </a:lnTo>
                  <a:lnTo>
                    <a:pt x="35935" y="20571"/>
                  </a:lnTo>
                  <a:lnTo>
                    <a:pt x="45980" y="14641"/>
                  </a:lnTo>
                  <a:lnTo>
                    <a:pt x="56347" y="9463"/>
                  </a:lnTo>
                  <a:lnTo>
                    <a:pt x="66929" y="4787"/>
                  </a:lnTo>
                  <a:lnTo>
                    <a:pt x="77654" y="447"/>
                  </a:lnTo>
                  <a:lnTo>
                    <a:pt x="87251" y="0"/>
                  </a:lnTo>
                  <a:lnTo>
                    <a:pt x="96096" y="2150"/>
                  </a:lnTo>
                  <a:lnTo>
                    <a:pt x="104440" y="6029"/>
                  </a:lnTo>
                  <a:lnTo>
                    <a:pt x="111226" y="12286"/>
                  </a:lnTo>
                  <a:lnTo>
                    <a:pt x="116973" y="20129"/>
                  </a:lnTo>
                  <a:lnTo>
                    <a:pt x="122028" y="29027"/>
                  </a:lnTo>
                  <a:lnTo>
                    <a:pt x="124175" y="38630"/>
                  </a:lnTo>
                  <a:lnTo>
                    <a:pt x="124383" y="48702"/>
                  </a:lnTo>
                  <a:lnTo>
                    <a:pt x="123298" y="59087"/>
                  </a:lnTo>
                  <a:lnTo>
                    <a:pt x="121351" y="69681"/>
                  </a:lnTo>
                  <a:lnTo>
                    <a:pt x="118829" y="80415"/>
                  </a:lnTo>
                  <a:lnTo>
                    <a:pt x="105991" y="129861"/>
                  </a:lnTo>
                  <a:lnTo>
                    <a:pt x="95299" y="172298"/>
                  </a:lnTo>
                  <a:lnTo>
                    <a:pt x="92897" y="186755"/>
                  </a:lnTo>
                  <a:lnTo>
                    <a:pt x="91295" y="201287"/>
                  </a:lnTo>
                  <a:lnTo>
                    <a:pt x="88092" y="267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987139" y="6981329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11012"/>
                  </a:moveTo>
                  <a:lnTo>
                    <a:pt x="13051" y="11012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4141301" y="7014364"/>
              <a:ext cx="66070" cy="88094"/>
            </a:xfrm>
            <a:custGeom>
              <a:avLst/>
              <a:gdLst/>
              <a:ahLst/>
              <a:cxnLst/>
              <a:rect l="0" t="0" r="0" b="0"/>
              <a:pathLst>
                <a:path w="66070" h="88094">
                  <a:moveTo>
                    <a:pt x="0" y="0"/>
                  </a:moveTo>
                  <a:lnTo>
                    <a:pt x="11691" y="11691"/>
                  </a:lnTo>
                  <a:lnTo>
                    <a:pt x="17582" y="18805"/>
                  </a:lnTo>
                  <a:lnTo>
                    <a:pt x="23956" y="27219"/>
                  </a:lnTo>
                  <a:lnTo>
                    <a:pt x="30653" y="36499"/>
                  </a:lnTo>
                  <a:lnTo>
                    <a:pt x="37564" y="45132"/>
                  </a:lnTo>
                  <a:lnTo>
                    <a:pt x="44619" y="53334"/>
                  </a:lnTo>
                  <a:lnTo>
                    <a:pt x="66069" y="880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4130289" y="6970317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99104" y="0"/>
                  </a:moveTo>
                  <a:lnTo>
                    <a:pt x="87413" y="17537"/>
                  </a:lnTo>
                  <a:lnTo>
                    <a:pt x="82746" y="26374"/>
                  </a:lnTo>
                  <a:lnTo>
                    <a:pt x="78410" y="35936"/>
                  </a:lnTo>
                  <a:lnTo>
                    <a:pt x="74297" y="45981"/>
                  </a:lnTo>
                  <a:lnTo>
                    <a:pt x="69107" y="55124"/>
                  </a:lnTo>
                  <a:lnTo>
                    <a:pt x="63201" y="63667"/>
                  </a:lnTo>
                  <a:lnTo>
                    <a:pt x="56816" y="71808"/>
                  </a:lnTo>
                  <a:lnTo>
                    <a:pt x="50112" y="80907"/>
                  </a:lnTo>
                  <a:lnTo>
                    <a:pt x="36139" y="100805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4306474" y="6937283"/>
              <a:ext cx="55059" cy="22024"/>
            </a:xfrm>
            <a:custGeom>
              <a:avLst/>
              <a:gdLst/>
              <a:ahLst/>
              <a:cxnLst/>
              <a:rect l="0" t="0" r="0" b="0"/>
              <a:pathLst>
                <a:path w="55059" h="22024">
                  <a:moveTo>
                    <a:pt x="0" y="22023"/>
                  </a:moveTo>
                  <a:lnTo>
                    <a:pt x="9788" y="18760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4427601" y="6832334"/>
              <a:ext cx="96263" cy="217455"/>
            </a:xfrm>
            <a:custGeom>
              <a:avLst/>
              <a:gdLst/>
              <a:ahLst/>
              <a:cxnLst/>
              <a:rect l="0" t="0" r="0" b="0"/>
              <a:pathLst>
                <a:path w="96263" h="217455">
                  <a:moveTo>
                    <a:pt x="11012" y="5845"/>
                  </a:moveTo>
                  <a:lnTo>
                    <a:pt x="28549" y="0"/>
                  </a:lnTo>
                  <a:lnTo>
                    <a:pt x="36162" y="724"/>
                  </a:lnTo>
                  <a:lnTo>
                    <a:pt x="43684" y="3654"/>
                  </a:lnTo>
                  <a:lnTo>
                    <a:pt x="51146" y="8056"/>
                  </a:lnTo>
                  <a:lnTo>
                    <a:pt x="56120" y="15883"/>
                  </a:lnTo>
                  <a:lnTo>
                    <a:pt x="59437" y="25996"/>
                  </a:lnTo>
                  <a:lnTo>
                    <a:pt x="61647" y="37631"/>
                  </a:lnTo>
                  <a:lnTo>
                    <a:pt x="61898" y="49059"/>
                  </a:lnTo>
                  <a:lnTo>
                    <a:pt x="60842" y="60348"/>
                  </a:lnTo>
                  <a:lnTo>
                    <a:pt x="58914" y="71545"/>
                  </a:lnTo>
                  <a:lnTo>
                    <a:pt x="53958" y="80233"/>
                  </a:lnTo>
                  <a:lnTo>
                    <a:pt x="46984" y="87248"/>
                  </a:lnTo>
                  <a:lnTo>
                    <a:pt x="38663" y="93148"/>
                  </a:lnTo>
                  <a:lnTo>
                    <a:pt x="34340" y="93411"/>
                  </a:lnTo>
                  <a:lnTo>
                    <a:pt x="32682" y="89916"/>
                  </a:lnTo>
                  <a:lnTo>
                    <a:pt x="32799" y="83915"/>
                  </a:lnTo>
                  <a:lnTo>
                    <a:pt x="36548" y="81138"/>
                  </a:lnTo>
                  <a:lnTo>
                    <a:pt x="42718" y="80511"/>
                  </a:lnTo>
                  <a:lnTo>
                    <a:pt x="50502" y="81316"/>
                  </a:lnTo>
                  <a:lnTo>
                    <a:pt x="58138" y="84299"/>
                  </a:lnTo>
                  <a:lnTo>
                    <a:pt x="65676" y="88735"/>
                  </a:lnTo>
                  <a:lnTo>
                    <a:pt x="73148" y="94140"/>
                  </a:lnTo>
                  <a:lnTo>
                    <a:pt x="79353" y="101414"/>
                  </a:lnTo>
                  <a:lnTo>
                    <a:pt x="84714" y="109932"/>
                  </a:lnTo>
                  <a:lnTo>
                    <a:pt x="89510" y="119283"/>
                  </a:lnTo>
                  <a:lnTo>
                    <a:pt x="92709" y="130410"/>
                  </a:lnTo>
                  <a:lnTo>
                    <a:pt x="94840" y="142723"/>
                  </a:lnTo>
                  <a:lnTo>
                    <a:pt x="96262" y="155825"/>
                  </a:lnTo>
                  <a:lnTo>
                    <a:pt x="94762" y="168230"/>
                  </a:lnTo>
                  <a:lnTo>
                    <a:pt x="91316" y="180171"/>
                  </a:lnTo>
                  <a:lnTo>
                    <a:pt x="86571" y="191802"/>
                  </a:lnTo>
                  <a:lnTo>
                    <a:pt x="79737" y="200780"/>
                  </a:lnTo>
                  <a:lnTo>
                    <a:pt x="71511" y="207988"/>
                  </a:lnTo>
                  <a:lnTo>
                    <a:pt x="62356" y="214018"/>
                  </a:lnTo>
                  <a:lnTo>
                    <a:pt x="52582" y="216814"/>
                  </a:lnTo>
                  <a:lnTo>
                    <a:pt x="42396" y="217454"/>
                  </a:lnTo>
                  <a:lnTo>
                    <a:pt x="0" y="2150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581763" y="6948295"/>
              <a:ext cx="99105" cy="22023"/>
            </a:xfrm>
            <a:custGeom>
              <a:avLst/>
              <a:gdLst/>
              <a:ahLst/>
              <a:cxnLst/>
              <a:rect l="0" t="0" r="0" b="0"/>
              <a:pathLst>
                <a:path w="99105" h="22023">
                  <a:moveTo>
                    <a:pt x="0" y="22022"/>
                  </a:moveTo>
                  <a:lnTo>
                    <a:pt x="11691" y="10332"/>
                  </a:lnTo>
                  <a:lnTo>
                    <a:pt x="20030" y="6888"/>
                  </a:lnTo>
                  <a:lnTo>
                    <a:pt x="30482" y="4592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603786" y="7003353"/>
              <a:ext cx="77082" cy="6344"/>
            </a:xfrm>
            <a:custGeom>
              <a:avLst/>
              <a:gdLst/>
              <a:ahLst/>
              <a:cxnLst/>
              <a:rect l="0" t="0" r="0" b="0"/>
              <a:pathLst>
                <a:path w="77082" h="6344">
                  <a:moveTo>
                    <a:pt x="0" y="0"/>
                  </a:moveTo>
                  <a:lnTo>
                    <a:pt x="17537" y="5845"/>
                  </a:lnTo>
                  <a:lnTo>
                    <a:pt x="27597" y="6343"/>
                  </a:lnTo>
                  <a:lnTo>
                    <a:pt x="39198" y="5452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798424" y="6794133"/>
              <a:ext cx="129176" cy="341222"/>
            </a:xfrm>
            <a:custGeom>
              <a:avLst/>
              <a:gdLst/>
              <a:ahLst/>
              <a:cxnLst/>
              <a:rect l="0" t="0" r="0" b="0"/>
              <a:pathLst>
                <a:path w="129176" h="341222">
                  <a:moveTo>
                    <a:pt x="69640" y="0"/>
                  </a:moveTo>
                  <a:lnTo>
                    <a:pt x="57948" y="11691"/>
                  </a:lnTo>
                  <a:lnTo>
                    <a:pt x="52057" y="18805"/>
                  </a:lnTo>
                  <a:lnTo>
                    <a:pt x="45683" y="27219"/>
                  </a:lnTo>
                  <a:lnTo>
                    <a:pt x="32075" y="46356"/>
                  </a:lnTo>
                  <a:lnTo>
                    <a:pt x="17871" y="67096"/>
                  </a:lnTo>
                  <a:lnTo>
                    <a:pt x="11880" y="78989"/>
                  </a:lnTo>
                  <a:lnTo>
                    <a:pt x="6664" y="91811"/>
                  </a:lnTo>
                  <a:lnTo>
                    <a:pt x="1962" y="105254"/>
                  </a:lnTo>
                  <a:lnTo>
                    <a:pt x="51" y="119109"/>
                  </a:lnTo>
                  <a:lnTo>
                    <a:pt x="0" y="133241"/>
                  </a:lnTo>
                  <a:lnTo>
                    <a:pt x="1191" y="147555"/>
                  </a:lnTo>
                  <a:lnTo>
                    <a:pt x="4431" y="160768"/>
                  </a:lnTo>
                  <a:lnTo>
                    <a:pt x="9038" y="173248"/>
                  </a:lnTo>
                  <a:lnTo>
                    <a:pt x="14557" y="185239"/>
                  </a:lnTo>
                  <a:lnTo>
                    <a:pt x="20683" y="195679"/>
                  </a:lnTo>
                  <a:lnTo>
                    <a:pt x="27214" y="205087"/>
                  </a:lnTo>
                  <a:lnTo>
                    <a:pt x="34015" y="213805"/>
                  </a:lnTo>
                  <a:lnTo>
                    <a:pt x="40996" y="223288"/>
                  </a:lnTo>
                  <a:lnTo>
                    <a:pt x="55278" y="243613"/>
                  </a:lnTo>
                  <a:lnTo>
                    <a:pt x="62512" y="252948"/>
                  </a:lnTo>
                  <a:lnTo>
                    <a:pt x="69782" y="261619"/>
                  </a:lnTo>
                  <a:lnTo>
                    <a:pt x="77076" y="269845"/>
                  </a:lnTo>
                  <a:lnTo>
                    <a:pt x="81938" y="280225"/>
                  </a:lnTo>
                  <a:lnTo>
                    <a:pt x="85180" y="292038"/>
                  </a:lnTo>
                  <a:lnTo>
                    <a:pt x="87341" y="304808"/>
                  </a:lnTo>
                  <a:lnTo>
                    <a:pt x="86335" y="315767"/>
                  </a:lnTo>
                  <a:lnTo>
                    <a:pt x="83217" y="325521"/>
                  </a:lnTo>
                  <a:lnTo>
                    <a:pt x="78691" y="334470"/>
                  </a:lnTo>
                  <a:lnTo>
                    <a:pt x="70780" y="339213"/>
                  </a:lnTo>
                  <a:lnTo>
                    <a:pt x="60611" y="341152"/>
                  </a:lnTo>
                  <a:lnTo>
                    <a:pt x="48939" y="341221"/>
                  </a:lnTo>
                  <a:lnTo>
                    <a:pt x="41157" y="336372"/>
                  </a:lnTo>
                  <a:lnTo>
                    <a:pt x="35969" y="328246"/>
                  </a:lnTo>
                  <a:lnTo>
                    <a:pt x="32510" y="317935"/>
                  </a:lnTo>
                  <a:lnTo>
                    <a:pt x="31428" y="307390"/>
                  </a:lnTo>
                  <a:lnTo>
                    <a:pt x="31930" y="296689"/>
                  </a:lnTo>
                  <a:lnTo>
                    <a:pt x="33489" y="285886"/>
                  </a:lnTo>
                  <a:lnTo>
                    <a:pt x="35751" y="275012"/>
                  </a:lnTo>
                  <a:lnTo>
                    <a:pt x="38483" y="264093"/>
                  </a:lnTo>
                  <a:lnTo>
                    <a:pt x="41527" y="253143"/>
                  </a:lnTo>
                  <a:lnTo>
                    <a:pt x="46004" y="242172"/>
                  </a:lnTo>
                  <a:lnTo>
                    <a:pt x="51436" y="231188"/>
                  </a:lnTo>
                  <a:lnTo>
                    <a:pt x="57504" y="220195"/>
                  </a:lnTo>
                  <a:lnTo>
                    <a:pt x="63996" y="209195"/>
                  </a:lnTo>
                  <a:lnTo>
                    <a:pt x="77735" y="187185"/>
                  </a:lnTo>
                  <a:lnTo>
                    <a:pt x="84825" y="174954"/>
                  </a:lnTo>
                  <a:lnTo>
                    <a:pt x="99227" y="148313"/>
                  </a:lnTo>
                  <a:lnTo>
                    <a:pt x="105270" y="135580"/>
                  </a:lnTo>
                  <a:lnTo>
                    <a:pt x="110523" y="123421"/>
                  </a:lnTo>
                  <a:lnTo>
                    <a:pt x="115248" y="111645"/>
                  </a:lnTo>
                  <a:lnTo>
                    <a:pt x="123760" y="88773"/>
                  </a:lnTo>
                  <a:lnTo>
                    <a:pt x="127743" y="77535"/>
                  </a:lnTo>
                  <a:lnTo>
                    <a:pt x="129175" y="66372"/>
                  </a:lnTo>
                  <a:lnTo>
                    <a:pt x="128906" y="55259"/>
                  </a:lnTo>
                  <a:lnTo>
                    <a:pt x="127503" y="44180"/>
                  </a:lnTo>
                  <a:lnTo>
                    <a:pt x="122898" y="35571"/>
                  </a:lnTo>
                  <a:lnTo>
                    <a:pt x="116157" y="28607"/>
                  </a:lnTo>
                  <a:lnTo>
                    <a:pt x="107992" y="22742"/>
                  </a:lnTo>
                  <a:lnTo>
                    <a:pt x="98879" y="20055"/>
                  </a:lnTo>
                  <a:lnTo>
                    <a:pt x="89133" y="19488"/>
                  </a:lnTo>
                  <a:lnTo>
                    <a:pt x="58628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Freeform 256"/>
          <p:cNvSpPr/>
          <p:nvPr/>
        </p:nvSpPr>
        <p:spPr>
          <a:xfrm>
            <a:off x="4564842" y="7398484"/>
            <a:ext cx="65043" cy="1788645"/>
          </a:xfrm>
          <a:custGeom>
            <a:avLst/>
            <a:gdLst/>
            <a:ahLst/>
            <a:cxnLst/>
            <a:rect l="0" t="0" r="0" b="0"/>
            <a:pathLst>
              <a:path w="65043" h="1788645">
                <a:moveTo>
                  <a:pt x="65042" y="0"/>
                </a:moveTo>
                <a:lnTo>
                  <a:pt x="56409" y="25896"/>
                </a:lnTo>
                <a:lnTo>
                  <a:pt x="53866" y="40751"/>
                </a:lnTo>
                <a:lnTo>
                  <a:pt x="52171" y="57881"/>
                </a:lnTo>
                <a:lnTo>
                  <a:pt x="51041" y="76528"/>
                </a:lnTo>
                <a:lnTo>
                  <a:pt x="48481" y="96186"/>
                </a:lnTo>
                <a:lnTo>
                  <a:pt x="44968" y="116519"/>
                </a:lnTo>
                <a:lnTo>
                  <a:pt x="40818" y="137300"/>
                </a:lnTo>
                <a:lnTo>
                  <a:pt x="38053" y="158381"/>
                </a:lnTo>
                <a:lnTo>
                  <a:pt x="36208" y="179663"/>
                </a:lnTo>
                <a:lnTo>
                  <a:pt x="34979" y="201077"/>
                </a:lnTo>
                <a:lnTo>
                  <a:pt x="33613" y="248960"/>
                </a:lnTo>
                <a:lnTo>
                  <a:pt x="33249" y="274376"/>
                </a:lnTo>
                <a:lnTo>
                  <a:pt x="31199" y="300353"/>
                </a:lnTo>
                <a:lnTo>
                  <a:pt x="28026" y="326705"/>
                </a:lnTo>
                <a:lnTo>
                  <a:pt x="24104" y="353307"/>
                </a:lnTo>
                <a:lnTo>
                  <a:pt x="21490" y="378268"/>
                </a:lnTo>
                <a:lnTo>
                  <a:pt x="19746" y="402135"/>
                </a:lnTo>
                <a:lnTo>
                  <a:pt x="17810" y="449733"/>
                </a:lnTo>
                <a:lnTo>
                  <a:pt x="16566" y="549078"/>
                </a:lnTo>
                <a:lnTo>
                  <a:pt x="16260" y="899736"/>
                </a:lnTo>
                <a:lnTo>
                  <a:pt x="14454" y="921419"/>
                </a:lnTo>
                <a:lnTo>
                  <a:pt x="11443" y="943100"/>
                </a:lnTo>
                <a:lnTo>
                  <a:pt x="7628" y="964782"/>
                </a:lnTo>
                <a:lnTo>
                  <a:pt x="5086" y="986463"/>
                </a:lnTo>
                <a:lnTo>
                  <a:pt x="3390" y="1008143"/>
                </a:lnTo>
                <a:lnTo>
                  <a:pt x="1507" y="1051505"/>
                </a:lnTo>
                <a:lnTo>
                  <a:pt x="446" y="1116547"/>
                </a:lnTo>
                <a:lnTo>
                  <a:pt x="0" y="17886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5" name="Group 264"/>
          <p:cNvGrpSpPr/>
          <p:nvPr/>
        </p:nvGrpSpPr>
        <p:grpSpPr>
          <a:xfrm>
            <a:off x="3637999" y="7250289"/>
            <a:ext cx="1707343" cy="587226"/>
            <a:chOff x="3637999" y="7250289"/>
            <a:chExt cx="1707343" cy="587226"/>
          </a:xfrm>
        </p:grpSpPr>
        <p:sp>
          <p:nvSpPr>
            <p:cNvPr id="258" name="Freeform 257"/>
            <p:cNvSpPr/>
            <p:nvPr/>
          </p:nvSpPr>
          <p:spPr>
            <a:xfrm>
              <a:off x="4207112" y="7300921"/>
              <a:ext cx="32523" cy="146344"/>
            </a:xfrm>
            <a:custGeom>
              <a:avLst/>
              <a:gdLst/>
              <a:ahLst/>
              <a:cxnLst/>
              <a:rect l="0" t="0" r="0" b="0"/>
              <a:pathLst>
                <a:path w="32523" h="146344">
                  <a:moveTo>
                    <a:pt x="32522" y="0"/>
                  </a:moveTo>
                  <a:lnTo>
                    <a:pt x="14834" y="53064"/>
                  </a:lnTo>
                  <a:lnTo>
                    <a:pt x="0" y="146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174592" y="7398484"/>
              <a:ext cx="81303" cy="16261"/>
            </a:xfrm>
            <a:custGeom>
              <a:avLst/>
              <a:gdLst/>
              <a:ahLst/>
              <a:cxnLst/>
              <a:rect l="0" t="0" r="0" b="0"/>
              <a:pathLst>
                <a:path w="81303" h="16261">
                  <a:moveTo>
                    <a:pt x="0" y="0"/>
                  </a:moveTo>
                  <a:lnTo>
                    <a:pt x="19272" y="0"/>
                  </a:lnTo>
                  <a:lnTo>
                    <a:pt x="81302" y="16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353456" y="7275181"/>
              <a:ext cx="91704" cy="269647"/>
            </a:xfrm>
            <a:custGeom>
              <a:avLst/>
              <a:gdLst/>
              <a:ahLst/>
              <a:cxnLst/>
              <a:rect l="0" t="0" r="0" b="0"/>
              <a:pathLst>
                <a:path w="91704" h="269647">
                  <a:moveTo>
                    <a:pt x="0" y="42001"/>
                  </a:moveTo>
                  <a:lnTo>
                    <a:pt x="8632" y="16104"/>
                  </a:lnTo>
                  <a:lnTo>
                    <a:pt x="18402" y="8476"/>
                  </a:lnTo>
                  <a:lnTo>
                    <a:pt x="32142" y="3391"/>
                  </a:lnTo>
                  <a:lnTo>
                    <a:pt x="48529" y="0"/>
                  </a:lnTo>
                  <a:lnTo>
                    <a:pt x="57646" y="3160"/>
                  </a:lnTo>
                  <a:lnTo>
                    <a:pt x="61919" y="10686"/>
                  </a:lnTo>
                  <a:lnTo>
                    <a:pt x="62960" y="21124"/>
                  </a:lnTo>
                  <a:lnTo>
                    <a:pt x="61847" y="33503"/>
                  </a:lnTo>
                  <a:lnTo>
                    <a:pt x="59299" y="47176"/>
                  </a:lnTo>
                  <a:lnTo>
                    <a:pt x="55793" y="61711"/>
                  </a:lnTo>
                  <a:lnTo>
                    <a:pt x="49843" y="75015"/>
                  </a:lnTo>
                  <a:lnTo>
                    <a:pt x="42262" y="87497"/>
                  </a:lnTo>
                  <a:lnTo>
                    <a:pt x="33595" y="99432"/>
                  </a:lnTo>
                  <a:lnTo>
                    <a:pt x="33237" y="105582"/>
                  </a:lnTo>
                  <a:lnTo>
                    <a:pt x="38418" y="107875"/>
                  </a:lnTo>
                  <a:lnTo>
                    <a:pt x="47293" y="107597"/>
                  </a:lnTo>
                  <a:lnTo>
                    <a:pt x="56823" y="111026"/>
                  </a:lnTo>
                  <a:lnTo>
                    <a:pt x="66789" y="116924"/>
                  </a:lnTo>
                  <a:lnTo>
                    <a:pt x="77047" y="124470"/>
                  </a:lnTo>
                  <a:lnTo>
                    <a:pt x="83885" y="136728"/>
                  </a:lnTo>
                  <a:lnTo>
                    <a:pt x="88444" y="152126"/>
                  </a:lnTo>
                  <a:lnTo>
                    <a:pt x="91484" y="169619"/>
                  </a:lnTo>
                  <a:lnTo>
                    <a:pt x="91703" y="186701"/>
                  </a:lnTo>
                  <a:lnTo>
                    <a:pt x="90043" y="203509"/>
                  </a:lnTo>
                  <a:lnTo>
                    <a:pt x="87129" y="220135"/>
                  </a:lnTo>
                  <a:lnTo>
                    <a:pt x="81574" y="234831"/>
                  </a:lnTo>
                  <a:lnTo>
                    <a:pt x="74256" y="248244"/>
                  </a:lnTo>
                  <a:lnTo>
                    <a:pt x="16260" y="269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808748" y="7317182"/>
              <a:ext cx="1" cy="146344"/>
            </a:xfrm>
            <a:custGeom>
              <a:avLst/>
              <a:gdLst/>
              <a:ahLst/>
              <a:cxnLst/>
              <a:rect l="0" t="0" r="0" b="0"/>
              <a:pathLst>
                <a:path w="1" h="146344">
                  <a:moveTo>
                    <a:pt x="0" y="0"/>
                  </a:moveTo>
                  <a:lnTo>
                    <a:pt x="0" y="146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743706" y="7398484"/>
              <a:ext cx="113824" cy="16261"/>
            </a:xfrm>
            <a:custGeom>
              <a:avLst/>
              <a:gdLst/>
              <a:ahLst/>
              <a:cxnLst/>
              <a:rect l="0" t="0" r="0" b="0"/>
              <a:pathLst>
                <a:path w="113824" h="16261">
                  <a:moveTo>
                    <a:pt x="0" y="16260"/>
                  </a:moveTo>
                  <a:lnTo>
                    <a:pt x="25897" y="7628"/>
                  </a:lnTo>
                  <a:lnTo>
                    <a:pt x="40752" y="5085"/>
                  </a:lnTo>
                  <a:lnTo>
                    <a:pt x="57882" y="3390"/>
                  </a:lnTo>
                  <a:lnTo>
                    <a:pt x="113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971352" y="7250289"/>
              <a:ext cx="139987" cy="229498"/>
            </a:xfrm>
            <a:custGeom>
              <a:avLst/>
              <a:gdLst/>
              <a:ahLst/>
              <a:cxnLst/>
              <a:rect l="0" t="0" r="0" b="0"/>
              <a:pathLst>
                <a:path w="139987" h="229498">
                  <a:moveTo>
                    <a:pt x="0" y="50632"/>
                  </a:moveTo>
                  <a:lnTo>
                    <a:pt x="8632" y="24735"/>
                  </a:lnTo>
                  <a:lnTo>
                    <a:pt x="16595" y="15300"/>
                  </a:lnTo>
                  <a:lnTo>
                    <a:pt x="27324" y="7204"/>
                  </a:lnTo>
                  <a:lnTo>
                    <a:pt x="39896" y="0"/>
                  </a:lnTo>
                  <a:lnTo>
                    <a:pt x="48278" y="2423"/>
                  </a:lnTo>
                  <a:lnTo>
                    <a:pt x="53866" y="11266"/>
                  </a:lnTo>
                  <a:lnTo>
                    <a:pt x="57591" y="24387"/>
                  </a:lnTo>
                  <a:lnTo>
                    <a:pt x="56461" y="38556"/>
                  </a:lnTo>
                  <a:lnTo>
                    <a:pt x="52094" y="53421"/>
                  </a:lnTo>
                  <a:lnTo>
                    <a:pt x="45570" y="68752"/>
                  </a:lnTo>
                  <a:lnTo>
                    <a:pt x="44834" y="75359"/>
                  </a:lnTo>
                  <a:lnTo>
                    <a:pt x="47956" y="76150"/>
                  </a:lnTo>
                  <a:lnTo>
                    <a:pt x="53651" y="73064"/>
                  </a:lnTo>
                  <a:lnTo>
                    <a:pt x="62868" y="69200"/>
                  </a:lnTo>
                  <a:lnTo>
                    <a:pt x="74433" y="64817"/>
                  </a:lnTo>
                  <a:lnTo>
                    <a:pt x="87563" y="60089"/>
                  </a:lnTo>
                  <a:lnTo>
                    <a:pt x="99929" y="62356"/>
                  </a:lnTo>
                  <a:lnTo>
                    <a:pt x="111787" y="69289"/>
                  </a:lnTo>
                  <a:lnTo>
                    <a:pt x="123306" y="79330"/>
                  </a:lnTo>
                  <a:lnTo>
                    <a:pt x="130985" y="93251"/>
                  </a:lnTo>
                  <a:lnTo>
                    <a:pt x="136105" y="109759"/>
                  </a:lnTo>
                  <a:lnTo>
                    <a:pt x="139518" y="127990"/>
                  </a:lnTo>
                  <a:lnTo>
                    <a:pt x="139986" y="145565"/>
                  </a:lnTo>
                  <a:lnTo>
                    <a:pt x="138492" y="162702"/>
                  </a:lnTo>
                  <a:lnTo>
                    <a:pt x="135689" y="179547"/>
                  </a:lnTo>
                  <a:lnTo>
                    <a:pt x="128401" y="192583"/>
                  </a:lnTo>
                  <a:lnTo>
                    <a:pt x="118121" y="203081"/>
                  </a:lnTo>
                  <a:lnTo>
                    <a:pt x="105848" y="211886"/>
                  </a:lnTo>
                  <a:lnTo>
                    <a:pt x="90439" y="217756"/>
                  </a:lnTo>
                  <a:lnTo>
                    <a:pt x="72940" y="221670"/>
                  </a:lnTo>
                  <a:lnTo>
                    <a:pt x="0" y="229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637999" y="7691170"/>
              <a:ext cx="1707343" cy="146345"/>
            </a:xfrm>
            <a:custGeom>
              <a:avLst/>
              <a:gdLst/>
              <a:ahLst/>
              <a:cxnLst/>
              <a:rect l="0" t="0" r="0" b="0"/>
              <a:pathLst>
                <a:path w="1707343" h="146345">
                  <a:moveTo>
                    <a:pt x="1707342" y="0"/>
                  </a:moveTo>
                  <a:lnTo>
                    <a:pt x="1608181" y="0"/>
                  </a:lnTo>
                  <a:lnTo>
                    <a:pt x="1587034" y="1807"/>
                  </a:lnTo>
                  <a:lnTo>
                    <a:pt x="1567515" y="4819"/>
                  </a:lnTo>
                  <a:lnTo>
                    <a:pt x="1549082" y="8633"/>
                  </a:lnTo>
                  <a:lnTo>
                    <a:pt x="1509330" y="17689"/>
                  </a:lnTo>
                  <a:lnTo>
                    <a:pt x="1488612" y="22633"/>
                  </a:lnTo>
                  <a:lnTo>
                    <a:pt x="1465766" y="29543"/>
                  </a:lnTo>
                  <a:lnTo>
                    <a:pt x="1441502" y="37762"/>
                  </a:lnTo>
                  <a:lnTo>
                    <a:pt x="1416292" y="46856"/>
                  </a:lnTo>
                  <a:lnTo>
                    <a:pt x="1390452" y="54725"/>
                  </a:lnTo>
                  <a:lnTo>
                    <a:pt x="1364192" y="61777"/>
                  </a:lnTo>
                  <a:lnTo>
                    <a:pt x="1337652" y="68285"/>
                  </a:lnTo>
                  <a:lnTo>
                    <a:pt x="1310925" y="76238"/>
                  </a:lnTo>
                  <a:lnTo>
                    <a:pt x="1284073" y="85153"/>
                  </a:lnTo>
                  <a:lnTo>
                    <a:pt x="1257139" y="94710"/>
                  </a:lnTo>
                  <a:lnTo>
                    <a:pt x="1231955" y="101081"/>
                  </a:lnTo>
                  <a:lnTo>
                    <a:pt x="1207940" y="105329"/>
                  </a:lnTo>
                  <a:lnTo>
                    <a:pt x="1184703" y="108160"/>
                  </a:lnTo>
                  <a:lnTo>
                    <a:pt x="1160178" y="111855"/>
                  </a:lnTo>
                  <a:lnTo>
                    <a:pt x="1108838" y="120777"/>
                  </a:lnTo>
                  <a:lnTo>
                    <a:pt x="1082501" y="123880"/>
                  </a:lnTo>
                  <a:lnTo>
                    <a:pt x="1029147" y="127326"/>
                  </a:lnTo>
                  <a:lnTo>
                    <a:pt x="1002272" y="130052"/>
                  </a:lnTo>
                  <a:lnTo>
                    <a:pt x="975322" y="133676"/>
                  </a:lnTo>
                  <a:lnTo>
                    <a:pt x="948322" y="137899"/>
                  </a:lnTo>
                  <a:lnTo>
                    <a:pt x="921288" y="140713"/>
                  </a:lnTo>
                  <a:lnTo>
                    <a:pt x="894232" y="142591"/>
                  </a:lnTo>
                  <a:lnTo>
                    <a:pt x="841887" y="144676"/>
                  </a:lnTo>
                  <a:lnTo>
                    <a:pt x="769982" y="145850"/>
                  </a:lnTo>
                  <a:lnTo>
                    <a:pt x="435937" y="146342"/>
                  </a:lnTo>
                  <a:lnTo>
                    <a:pt x="415288" y="144536"/>
                  </a:lnTo>
                  <a:lnTo>
                    <a:pt x="396101" y="141526"/>
                  </a:lnTo>
                  <a:lnTo>
                    <a:pt x="377890" y="137711"/>
                  </a:lnTo>
                  <a:lnTo>
                    <a:pt x="338385" y="133474"/>
                  </a:lnTo>
                  <a:lnTo>
                    <a:pt x="296737" y="131590"/>
                  </a:lnTo>
                  <a:lnTo>
                    <a:pt x="232659" y="130530"/>
                  </a:lnTo>
                  <a:lnTo>
                    <a:pt x="115977" y="130143"/>
                  </a:lnTo>
                  <a:lnTo>
                    <a:pt x="91772" y="131930"/>
                  </a:lnTo>
                  <a:lnTo>
                    <a:pt x="68408" y="134928"/>
                  </a:lnTo>
                  <a:lnTo>
                    <a:pt x="0" y="14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3833124" y="8054759"/>
            <a:ext cx="813021" cy="286828"/>
            <a:chOff x="3833124" y="8054759"/>
            <a:chExt cx="813021" cy="286828"/>
          </a:xfrm>
        </p:grpSpPr>
        <p:sp>
          <p:nvSpPr>
            <p:cNvPr id="266" name="Freeform 265"/>
            <p:cNvSpPr/>
            <p:nvPr/>
          </p:nvSpPr>
          <p:spPr>
            <a:xfrm>
              <a:off x="3833124" y="8113941"/>
              <a:ext cx="16261" cy="227646"/>
            </a:xfrm>
            <a:custGeom>
              <a:avLst/>
              <a:gdLst/>
              <a:ahLst/>
              <a:cxnLst/>
              <a:rect l="0" t="0" r="0" b="0"/>
              <a:pathLst>
                <a:path w="16261" h="227646">
                  <a:moveTo>
                    <a:pt x="16260" y="0"/>
                  </a:moveTo>
                  <a:lnTo>
                    <a:pt x="16260" y="147031"/>
                  </a:lnTo>
                  <a:lnTo>
                    <a:pt x="0" y="2276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930686" y="8054759"/>
              <a:ext cx="149309" cy="270568"/>
            </a:xfrm>
            <a:custGeom>
              <a:avLst/>
              <a:gdLst/>
              <a:ahLst/>
              <a:cxnLst/>
              <a:rect l="0" t="0" r="0" b="0"/>
              <a:pathLst>
                <a:path w="149309" h="270568">
                  <a:moveTo>
                    <a:pt x="0" y="59182"/>
                  </a:moveTo>
                  <a:lnTo>
                    <a:pt x="17264" y="41918"/>
                  </a:lnTo>
                  <a:lnTo>
                    <a:pt x="27770" y="33219"/>
                  </a:lnTo>
                  <a:lnTo>
                    <a:pt x="40194" y="23806"/>
                  </a:lnTo>
                  <a:lnTo>
                    <a:pt x="53896" y="13918"/>
                  </a:lnTo>
                  <a:lnTo>
                    <a:pt x="70258" y="7325"/>
                  </a:lnTo>
                  <a:lnTo>
                    <a:pt x="88393" y="2930"/>
                  </a:lnTo>
                  <a:lnTo>
                    <a:pt x="107710" y="0"/>
                  </a:lnTo>
                  <a:lnTo>
                    <a:pt x="122394" y="3467"/>
                  </a:lnTo>
                  <a:lnTo>
                    <a:pt x="133991" y="11199"/>
                  </a:lnTo>
                  <a:lnTo>
                    <a:pt x="143529" y="21773"/>
                  </a:lnTo>
                  <a:lnTo>
                    <a:pt x="148080" y="34243"/>
                  </a:lnTo>
                  <a:lnTo>
                    <a:pt x="149308" y="47975"/>
                  </a:lnTo>
                  <a:lnTo>
                    <a:pt x="148320" y="62551"/>
                  </a:lnTo>
                  <a:lnTo>
                    <a:pt x="145855" y="77688"/>
                  </a:lnTo>
                  <a:lnTo>
                    <a:pt x="142404" y="93201"/>
                  </a:lnTo>
                  <a:lnTo>
                    <a:pt x="138297" y="108962"/>
                  </a:lnTo>
                  <a:lnTo>
                    <a:pt x="135559" y="126696"/>
                  </a:lnTo>
                  <a:lnTo>
                    <a:pt x="133734" y="145746"/>
                  </a:lnTo>
                  <a:lnTo>
                    <a:pt x="132517" y="165672"/>
                  </a:lnTo>
                  <a:lnTo>
                    <a:pt x="129899" y="184377"/>
                  </a:lnTo>
                  <a:lnTo>
                    <a:pt x="126347" y="202267"/>
                  </a:lnTo>
                  <a:lnTo>
                    <a:pt x="113822" y="2705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011988" y="8182374"/>
              <a:ext cx="113823" cy="12870"/>
            </a:xfrm>
            <a:custGeom>
              <a:avLst/>
              <a:gdLst/>
              <a:ahLst/>
              <a:cxnLst/>
              <a:rect l="0" t="0" r="0" b="0"/>
              <a:pathLst>
                <a:path w="113823" h="12870">
                  <a:moveTo>
                    <a:pt x="0" y="12869"/>
                  </a:moveTo>
                  <a:lnTo>
                    <a:pt x="25896" y="4237"/>
                  </a:lnTo>
                  <a:lnTo>
                    <a:pt x="40751" y="1694"/>
                  </a:lnTo>
                  <a:lnTo>
                    <a:pt x="57882" y="0"/>
                  </a:lnTo>
                  <a:lnTo>
                    <a:pt x="113822" y="128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239634" y="8178982"/>
              <a:ext cx="65043" cy="113825"/>
            </a:xfrm>
            <a:custGeom>
              <a:avLst/>
              <a:gdLst/>
              <a:ahLst/>
              <a:cxnLst/>
              <a:rect l="0" t="0" r="0" b="0"/>
              <a:pathLst>
                <a:path w="65043" h="113825">
                  <a:moveTo>
                    <a:pt x="0" y="0"/>
                  </a:moveTo>
                  <a:lnTo>
                    <a:pt x="17264" y="17265"/>
                  </a:lnTo>
                  <a:lnTo>
                    <a:pt x="24156" y="27771"/>
                  </a:lnTo>
                  <a:lnTo>
                    <a:pt x="30558" y="40195"/>
                  </a:lnTo>
                  <a:lnTo>
                    <a:pt x="65042" y="113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207112" y="8146462"/>
              <a:ext cx="81303" cy="162605"/>
            </a:xfrm>
            <a:custGeom>
              <a:avLst/>
              <a:gdLst/>
              <a:ahLst/>
              <a:cxnLst/>
              <a:rect l="0" t="0" r="0" b="0"/>
              <a:pathLst>
                <a:path w="81303" h="162605">
                  <a:moveTo>
                    <a:pt x="81302" y="0"/>
                  </a:moveTo>
                  <a:lnTo>
                    <a:pt x="64038" y="25896"/>
                  </a:lnTo>
                  <a:lnTo>
                    <a:pt x="57146" y="38945"/>
                  </a:lnTo>
                  <a:lnTo>
                    <a:pt x="50745" y="53064"/>
                  </a:lnTo>
                  <a:lnTo>
                    <a:pt x="44671" y="67897"/>
                  </a:lnTo>
                  <a:lnTo>
                    <a:pt x="37008" y="83206"/>
                  </a:lnTo>
                  <a:lnTo>
                    <a:pt x="28286" y="98831"/>
                  </a:lnTo>
                  <a:lnTo>
                    <a:pt x="0" y="162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499800" y="8130202"/>
              <a:ext cx="146345" cy="1"/>
            </a:xfrm>
            <a:custGeom>
              <a:avLst/>
              <a:gdLst/>
              <a:ahLst/>
              <a:cxnLst/>
              <a:rect l="0" t="0" r="0" b="0"/>
              <a:pathLst>
                <a:path w="146345" h="1">
                  <a:moveTo>
                    <a:pt x="0" y="0"/>
                  </a:moveTo>
                  <a:lnTo>
                    <a:pt x="1463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483540" y="8222946"/>
              <a:ext cx="146345" cy="4819"/>
            </a:xfrm>
            <a:custGeom>
              <a:avLst/>
              <a:gdLst/>
              <a:ahLst/>
              <a:cxnLst/>
              <a:rect l="0" t="0" r="0" b="0"/>
              <a:pathLst>
                <a:path w="146345" h="4819">
                  <a:moveTo>
                    <a:pt x="0" y="4818"/>
                  </a:moveTo>
                  <a:lnTo>
                    <a:pt x="34528" y="4818"/>
                  </a:lnTo>
                  <a:lnTo>
                    <a:pt x="50119" y="3011"/>
                  </a:lnTo>
                  <a:lnTo>
                    <a:pt x="65933" y="0"/>
                  </a:lnTo>
                  <a:lnTo>
                    <a:pt x="146344" y="48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4938831" y="8000118"/>
            <a:ext cx="166716" cy="292689"/>
            <a:chOff x="4938831" y="8000118"/>
            <a:chExt cx="166716" cy="292689"/>
          </a:xfrm>
        </p:grpSpPr>
        <p:sp>
          <p:nvSpPr>
            <p:cNvPr id="274" name="Freeform 273"/>
            <p:cNvSpPr/>
            <p:nvPr/>
          </p:nvSpPr>
          <p:spPr>
            <a:xfrm>
              <a:off x="4938831" y="8048900"/>
              <a:ext cx="9369" cy="243907"/>
            </a:xfrm>
            <a:custGeom>
              <a:avLst/>
              <a:gdLst/>
              <a:ahLst/>
              <a:cxnLst/>
              <a:rect l="0" t="0" r="0" b="0"/>
              <a:pathLst>
                <a:path w="9369" h="243907">
                  <a:moveTo>
                    <a:pt x="0" y="0"/>
                  </a:moveTo>
                  <a:lnTo>
                    <a:pt x="0" y="43160"/>
                  </a:lnTo>
                  <a:lnTo>
                    <a:pt x="1807" y="61294"/>
                  </a:lnTo>
                  <a:lnTo>
                    <a:pt x="4818" y="78803"/>
                  </a:lnTo>
                  <a:lnTo>
                    <a:pt x="8632" y="95896"/>
                  </a:lnTo>
                  <a:lnTo>
                    <a:pt x="9368" y="114519"/>
                  </a:lnTo>
                  <a:lnTo>
                    <a:pt x="0" y="243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5092067" y="8000118"/>
              <a:ext cx="13480" cy="260167"/>
            </a:xfrm>
            <a:custGeom>
              <a:avLst/>
              <a:gdLst/>
              <a:ahLst/>
              <a:cxnLst/>
              <a:rect l="0" t="0" r="0" b="0"/>
              <a:pathLst>
                <a:path w="13480" h="260167">
                  <a:moveTo>
                    <a:pt x="9368" y="0"/>
                  </a:moveTo>
                  <a:lnTo>
                    <a:pt x="736" y="25896"/>
                  </a:lnTo>
                  <a:lnTo>
                    <a:pt x="0" y="38945"/>
                  </a:lnTo>
                  <a:lnTo>
                    <a:pt x="1316" y="53064"/>
                  </a:lnTo>
                  <a:lnTo>
                    <a:pt x="4000" y="67897"/>
                  </a:lnTo>
                  <a:lnTo>
                    <a:pt x="5790" y="85012"/>
                  </a:lnTo>
                  <a:lnTo>
                    <a:pt x="6983" y="103650"/>
                  </a:lnTo>
                  <a:lnTo>
                    <a:pt x="7778" y="123301"/>
                  </a:lnTo>
                  <a:lnTo>
                    <a:pt x="10115" y="143629"/>
                  </a:lnTo>
                  <a:lnTo>
                    <a:pt x="13479" y="164408"/>
                  </a:lnTo>
                  <a:lnTo>
                    <a:pt x="9368" y="260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7" name="Freeform 276"/>
          <p:cNvSpPr/>
          <p:nvPr/>
        </p:nvSpPr>
        <p:spPr>
          <a:xfrm>
            <a:off x="3751822" y="8341586"/>
            <a:ext cx="146344" cy="48783"/>
          </a:xfrm>
          <a:custGeom>
            <a:avLst/>
            <a:gdLst/>
            <a:ahLst/>
            <a:cxnLst/>
            <a:rect l="0" t="0" r="0" b="0"/>
            <a:pathLst>
              <a:path w="146344" h="48783">
                <a:moveTo>
                  <a:pt x="0" y="48782"/>
                </a:moveTo>
                <a:lnTo>
                  <a:pt x="17263" y="31518"/>
                </a:lnTo>
                <a:lnTo>
                  <a:pt x="29576" y="26432"/>
                </a:lnTo>
                <a:lnTo>
                  <a:pt x="45011" y="23042"/>
                </a:lnTo>
                <a:lnTo>
                  <a:pt x="62528" y="20781"/>
                </a:lnTo>
                <a:lnTo>
                  <a:pt x="79626" y="17468"/>
                </a:lnTo>
                <a:lnTo>
                  <a:pt x="96445" y="13452"/>
                </a:lnTo>
                <a:lnTo>
                  <a:pt x="1463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3" name="Group 282"/>
          <p:cNvGrpSpPr/>
          <p:nvPr/>
        </p:nvGrpSpPr>
        <p:grpSpPr>
          <a:xfrm>
            <a:off x="4125810" y="9073305"/>
            <a:ext cx="487814" cy="910584"/>
            <a:chOff x="4125810" y="9073305"/>
            <a:chExt cx="487814" cy="910584"/>
          </a:xfrm>
        </p:grpSpPr>
        <p:sp>
          <p:nvSpPr>
            <p:cNvPr id="278" name="Freeform 277"/>
            <p:cNvSpPr/>
            <p:nvPr/>
          </p:nvSpPr>
          <p:spPr>
            <a:xfrm>
              <a:off x="4516060" y="9073305"/>
              <a:ext cx="97564" cy="910584"/>
            </a:xfrm>
            <a:custGeom>
              <a:avLst/>
              <a:gdLst/>
              <a:ahLst/>
              <a:cxnLst/>
              <a:rect l="0" t="0" r="0" b="0"/>
              <a:pathLst>
                <a:path w="97564" h="910584">
                  <a:moveTo>
                    <a:pt x="0" y="0"/>
                  </a:moveTo>
                  <a:lnTo>
                    <a:pt x="0" y="34528"/>
                  </a:lnTo>
                  <a:lnTo>
                    <a:pt x="1807" y="50119"/>
                  </a:lnTo>
                  <a:lnTo>
                    <a:pt x="4818" y="65934"/>
                  </a:lnTo>
                  <a:lnTo>
                    <a:pt x="8632" y="81897"/>
                  </a:lnTo>
                  <a:lnTo>
                    <a:pt x="11175" y="99766"/>
                  </a:lnTo>
                  <a:lnTo>
                    <a:pt x="12870" y="118906"/>
                  </a:lnTo>
                  <a:lnTo>
                    <a:pt x="14001" y="138892"/>
                  </a:lnTo>
                  <a:lnTo>
                    <a:pt x="16561" y="161249"/>
                  </a:lnTo>
                  <a:lnTo>
                    <a:pt x="20074" y="185188"/>
                  </a:lnTo>
                  <a:lnTo>
                    <a:pt x="24223" y="210181"/>
                  </a:lnTo>
                  <a:lnTo>
                    <a:pt x="26989" y="234070"/>
                  </a:lnTo>
                  <a:lnTo>
                    <a:pt x="28833" y="257223"/>
                  </a:lnTo>
                  <a:lnTo>
                    <a:pt x="30063" y="279884"/>
                  </a:lnTo>
                  <a:lnTo>
                    <a:pt x="31429" y="324336"/>
                  </a:lnTo>
                  <a:lnTo>
                    <a:pt x="31793" y="346306"/>
                  </a:lnTo>
                  <a:lnTo>
                    <a:pt x="33842" y="366374"/>
                  </a:lnTo>
                  <a:lnTo>
                    <a:pt x="37015" y="385173"/>
                  </a:lnTo>
                  <a:lnTo>
                    <a:pt x="40938" y="403126"/>
                  </a:lnTo>
                  <a:lnTo>
                    <a:pt x="43553" y="422321"/>
                  </a:lnTo>
                  <a:lnTo>
                    <a:pt x="45296" y="442345"/>
                  </a:lnTo>
                  <a:lnTo>
                    <a:pt x="46458" y="462920"/>
                  </a:lnTo>
                  <a:lnTo>
                    <a:pt x="49039" y="485671"/>
                  </a:lnTo>
                  <a:lnTo>
                    <a:pt x="52567" y="509872"/>
                  </a:lnTo>
                  <a:lnTo>
                    <a:pt x="56725" y="535039"/>
                  </a:lnTo>
                  <a:lnTo>
                    <a:pt x="59497" y="560851"/>
                  </a:lnTo>
                  <a:lnTo>
                    <a:pt x="61346" y="587093"/>
                  </a:lnTo>
                  <a:lnTo>
                    <a:pt x="63400" y="638533"/>
                  </a:lnTo>
                  <a:lnTo>
                    <a:pt x="64312" y="685485"/>
                  </a:lnTo>
                  <a:lnTo>
                    <a:pt x="66362" y="708123"/>
                  </a:lnTo>
                  <a:lnTo>
                    <a:pt x="69536" y="730442"/>
                  </a:lnTo>
                  <a:lnTo>
                    <a:pt x="73458" y="752547"/>
                  </a:lnTo>
                  <a:lnTo>
                    <a:pt x="76073" y="776319"/>
                  </a:lnTo>
                  <a:lnTo>
                    <a:pt x="77816" y="801200"/>
                  </a:lnTo>
                  <a:lnTo>
                    <a:pt x="97563" y="910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125810" y="9203388"/>
              <a:ext cx="162605" cy="243907"/>
            </a:xfrm>
            <a:custGeom>
              <a:avLst/>
              <a:gdLst/>
              <a:ahLst/>
              <a:cxnLst/>
              <a:rect l="0" t="0" r="0" b="0"/>
              <a:pathLst>
                <a:path w="162605" h="243907">
                  <a:moveTo>
                    <a:pt x="0" y="0"/>
                  </a:moveTo>
                  <a:lnTo>
                    <a:pt x="17265" y="17264"/>
                  </a:lnTo>
                  <a:lnTo>
                    <a:pt x="25964" y="27770"/>
                  </a:lnTo>
                  <a:lnTo>
                    <a:pt x="35377" y="40194"/>
                  </a:lnTo>
                  <a:lnTo>
                    <a:pt x="45265" y="53897"/>
                  </a:lnTo>
                  <a:lnTo>
                    <a:pt x="55471" y="66646"/>
                  </a:lnTo>
                  <a:lnTo>
                    <a:pt x="65888" y="78758"/>
                  </a:lnTo>
                  <a:lnTo>
                    <a:pt x="76447" y="90446"/>
                  </a:lnTo>
                  <a:lnTo>
                    <a:pt x="87099" y="103658"/>
                  </a:lnTo>
                  <a:lnTo>
                    <a:pt x="97814" y="117887"/>
                  </a:lnTo>
                  <a:lnTo>
                    <a:pt x="108571" y="132792"/>
                  </a:lnTo>
                  <a:lnTo>
                    <a:pt x="117548" y="148150"/>
                  </a:lnTo>
                  <a:lnTo>
                    <a:pt x="125340" y="163808"/>
                  </a:lnTo>
                  <a:lnTo>
                    <a:pt x="162604" y="243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158332" y="9252170"/>
              <a:ext cx="81303" cy="243907"/>
            </a:xfrm>
            <a:custGeom>
              <a:avLst/>
              <a:gdLst/>
              <a:ahLst/>
              <a:cxnLst/>
              <a:rect l="0" t="0" r="0" b="0"/>
              <a:pathLst>
                <a:path w="81303" h="243907">
                  <a:moveTo>
                    <a:pt x="81302" y="0"/>
                  </a:moveTo>
                  <a:lnTo>
                    <a:pt x="58669" y="67896"/>
                  </a:lnTo>
                  <a:lnTo>
                    <a:pt x="51760" y="85012"/>
                  </a:lnTo>
                  <a:lnTo>
                    <a:pt x="43540" y="103648"/>
                  </a:lnTo>
                  <a:lnTo>
                    <a:pt x="34446" y="123300"/>
                  </a:lnTo>
                  <a:lnTo>
                    <a:pt x="26578" y="141821"/>
                  </a:lnTo>
                  <a:lnTo>
                    <a:pt x="19525" y="159589"/>
                  </a:lnTo>
                  <a:lnTo>
                    <a:pt x="0" y="243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434758" y="9284690"/>
              <a:ext cx="130085" cy="32522"/>
            </a:xfrm>
            <a:custGeom>
              <a:avLst/>
              <a:gdLst/>
              <a:ahLst/>
              <a:cxnLst/>
              <a:rect l="0" t="0" r="0" b="0"/>
              <a:pathLst>
                <a:path w="130085" h="32522">
                  <a:moveTo>
                    <a:pt x="0" y="32521"/>
                  </a:moveTo>
                  <a:lnTo>
                    <a:pt x="53064" y="14833"/>
                  </a:lnTo>
                  <a:lnTo>
                    <a:pt x="1300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467280" y="9382252"/>
              <a:ext cx="130083" cy="1"/>
            </a:xfrm>
            <a:custGeom>
              <a:avLst/>
              <a:gdLst/>
              <a:ahLst/>
              <a:cxnLst/>
              <a:rect l="0" t="0" r="0" b="0"/>
              <a:pathLst>
                <a:path w="130083" h="1">
                  <a:moveTo>
                    <a:pt x="0" y="0"/>
                  </a:moveTo>
                  <a:lnTo>
                    <a:pt x="1300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Freeform 283"/>
          <p:cNvSpPr/>
          <p:nvPr/>
        </p:nvSpPr>
        <p:spPr>
          <a:xfrm>
            <a:off x="4890050" y="8992003"/>
            <a:ext cx="32521" cy="260168"/>
          </a:xfrm>
          <a:custGeom>
            <a:avLst/>
            <a:gdLst/>
            <a:ahLst/>
            <a:cxnLst/>
            <a:rect l="0" t="0" r="0" b="0"/>
            <a:pathLst>
              <a:path w="32521" h="260168">
                <a:moveTo>
                  <a:pt x="32520" y="0"/>
                </a:moveTo>
                <a:lnTo>
                  <a:pt x="32520" y="34528"/>
                </a:lnTo>
                <a:lnTo>
                  <a:pt x="30713" y="51926"/>
                </a:lnTo>
                <a:lnTo>
                  <a:pt x="27702" y="70752"/>
                </a:lnTo>
                <a:lnTo>
                  <a:pt x="23888" y="90529"/>
                </a:lnTo>
                <a:lnTo>
                  <a:pt x="21345" y="110940"/>
                </a:lnTo>
                <a:lnTo>
                  <a:pt x="19651" y="131775"/>
                </a:lnTo>
                <a:lnTo>
                  <a:pt x="18520" y="152892"/>
                </a:lnTo>
                <a:lnTo>
                  <a:pt x="15960" y="172390"/>
                </a:lnTo>
                <a:lnTo>
                  <a:pt x="0" y="2601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1" name="Group 290"/>
          <p:cNvGrpSpPr/>
          <p:nvPr/>
        </p:nvGrpSpPr>
        <p:grpSpPr>
          <a:xfrm>
            <a:off x="4854850" y="9043280"/>
            <a:ext cx="453677" cy="816619"/>
            <a:chOff x="4854850" y="9043280"/>
            <a:chExt cx="453677" cy="816619"/>
          </a:xfrm>
        </p:grpSpPr>
        <p:sp>
          <p:nvSpPr>
            <p:cNvPr id="285" name="Freeform 284"/>
            <p:cNvSpPr/>
            <p:nvPr/>
          </p:nvSpPr>
          <p:spPr>
            <a:xfrm>
              <a:off x="5127678" y="9043280"/>
              <a:ext cx="14501" cy="211717"/>
            </a:xfrm>
            <a:custGeom>
              <a:avLst/>
              <a:gdLst/>
              <a:ahLst/>
              <a:cxnLst/>
              <a:rect l="0" t="0" r="0" b="0"/>
              <a:pathLst>
                <a:path w="14501" h="211717">
                  <a:moveTo>
                    <a:pt x="14500" y="0"/>
                  </a:moveTo>
                  <a:lnTo>
                    <a:pt x="6472" y="24084"/>
                  </a:lnTo>
                  <a:lnTo>
                    <a:pt x="4107" y="37900"/>
                  </a:lnTo>
                  <a:lnTo>
                    <a:pt x="2531" y="53832"/>
                  </a:lnTo>
                  <a:lnTo>
                    <a:pt x="1480" y="71174"/>
                  </a:lnTo>
                  <a:lnTo>
                    <a:pt x="312" y="108366"/>
                  </a:lnTo>
                  <a:lnTo>
                    <a:pt x="0" y="127693"/>
                  </a:lnTo>
                  <a:lnTo>
                    <a:pt x="1473" y="145619"/>
                  </a:lnTo>
                  <a:lnTo>
                    <a:pt x="4135" y="162610"/>
                  </a:lnTo>
                  <a:lnTo>
                    <a:pt x="14500" y="211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854850" y="9345731"/>
              <a:ext cx="408309" cy="15124"/>
            </a:xfrm>
            <a:custGeom>
              <a:avLst/>
              <a:gdLst/>
              <a:ahLst/>
              <a:cxnLst/>
              <a:rect l="0" t="0" r="0" b="0"/>
              <a:pathLst>
                <a:path w="408309" h="15124">
                  <a:moveTo>
                    <a:pt x="0" y="0"/>
                  </a:moveTo>
                  <a:lnTo>
                    <a:pt x="214965" y="0"/>
                  </a:lnTo>
                  <a:lnTo>
                    <a:pt x="237406" y="1680"/>
                  </a:lnTo>
                  <a:lnTo>
                    <a:pt x="260767" y="4481"/>
                  </a:lnTo>
                  <a:lnTo>
                    <a:pt x="284744" y="8029"/>
                  </a:lnTo>
                  <a:lnTo>
                    <a:pt x="307449" y="10393"/>
                  </a:lnTo>
                  <a:lnTo>
                    <a:pt x="329307" y="11970"/>
                  </a:lnTo>
                  <a:lnTo>
                    <a:pt x="408308" y="151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975830" y="9587692"/>
              <a:ext cx="15123" cy="166349"/>
            </a:xfrm>
            <a:custGeom>
              <a:avLst/>
              <a:gdLst/>
              <a:ahLst/>
              <a:cxnLst/>
              <a:rect l="0" t="0" r="0" b="0"/>
              <a:pathLst>
                <a:path w="15123" h="166349">
                  <a:moveTo>
                    <a:pt x="15122" y="0"/>
                  </a:moveTo>
                  <a:lnTo>
                    <a:pt x="7094" y="32112"/>
                  </a:lnTo>
                  <a:lnTo>
                    <a:pt x="4729" y="49973"/>
                  </a:lnTo>
                  <a:lnTo>
                    <a:pt x="3153" y="70282"/>
                  </a:lnTo>
                  <a:lnTo>
                    <a:pt x="0" y="16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157300" y="9572569"/>
              <a:ext cx="90737" cy="15124"/>
            </a:xfrm>
            <a:custGeom>
              <a:avLst/>
              <a:gdLst/>
              <a:ahLst/>
              <a:cxnLst/>
              <a:rect l="0" t="0" r="0" b="0"/>
              <a:pathLst>
                <a:path w="90737" h="15124">
                  <a:moveTo>
                    <a:pt x="0" y="15123"/>
                  </a:moveTo>
                  <a:lnTo>
                    <a:pt x="17923" y="10642"/>
                  </a:lnTo>
                  <a:lnTo>
                    <a:pt x="907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202668" y="9572569"/>
              <a:ext cx="90737" cy="287330"/>
            </a:xfrm>
            <a:custGeom>
              <a:avLst/>
              <a:gdLst/>
              <a:ahLst/>
              <a:cxnLst/>
              <a:rect l="0" t="0" r="0" b="0"/>
              <a:pathLst>
                <a:path w="90737" h="287330">
                  <a:moveTo>
                    <a:pt x="90736" y="0"/>
                  </a:moveTo>
                  <a:lnTo>
                    <a:pt x="74679" y="24084"/>
                  </a:lnTo>
                  <a:lnTo>
                    <a:pt x="68269" y="36220"/>
                  </a:lnTo>
                  <a:lnTo>
                    <a:pt x="62316" y="49351"/>
                  </a:lnTo>
                  <a:lnTo>
                    <a:pt x="56666" y="63145"/>
                  </a:lnTo>
                  <a:lnTo>
                    <a:pt x="51220" y="77383"/>
                  </a:lnTo>
                  <a:lnTo>
                    <a:pt x="40687" y="106644"/>
                  </a:lnTo>
                  <a:lnTo>
                    <a:pt x="35526" y="123185"/>
                  </a:lnTo>
                  <a:lnTo>
                    <a:pt x="20234" y="176897"/>
                  </a:lnTo>
                  <a:lnTo>
                    <a:pt x="15170" y="193544"/>
                  </a:lnTo>
                  <a:lnTo>
                    <a:pt x="0" y="287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187546" y="9738917"/>
              <a:ext cx="120981" cy="30246"/>
            </a:xfrm>
            <a:custGeom>
              <a:avLst/>
              <a:gdLst/>
              <a:ahLst/>
              <a:cxnLst/>
              <a:rect l="0" t="0" r="0" b="0"/>
              <a:pathLst>
                <a:path w="120981" h="30246">
                  <a:moveTo>
                    <a:pt x="0" y="0"/>
                  </a:moveTo>
                  <a:lnTo>
                    <a:pt x="120980" y="30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Freeform 291"/>
          <p:cNvSpPr/>
          <p:nvPr/>
        </p:nvSpPr>
        <p:spPr>
          <a:xfrm>
            <a:off x="15122" y="-75172"/>
            <a:ext cx="939654" cy="789309"/>
          </a:xfrm>
          <a:custGeom>
            <a:avLst/>
            <a:gdLst/>
            <a:ahLst/>
            <a:cxnLst/>
            <a:rect l="0" t="0" r="0" b="0"/>
            <a:pathLst>
              <a:path w="939654" h="789309">
                <a:moveTo>
                  <a:pt x="0" y="789308"/>
                </a:moveTo>
                <a:lnTo>
                  <a:pt x="52315" y="736993"/>
                </a:lnTo>
                <a:lnTo>
                  <a:pt x="64110" y="723110"/>
                </a:lnTo>
                <a:lnTo>
                  <a:pt x="76150" y="707590"/>
                </a:lnTo>
                <a:lnTo>
                  <a:pt x="88353" y="690979"/>
                </a:lnTo>
                <a:lnTo>
                  <a:pt x="100664" y="675728"/>
                </a:lnTo>
                <a:lnTo>
                  <a:pt x="113048" y="661385"/>
                </a:lnTo>
                <a:lnTo>
                  <a:pt x="125480" y="647647"/>
                </a:lnTo>
                <a:lnTo>
                  <a:pt x="137945" y="630136"/>
                </a:lnTo>
                <a:lnTo>
                  <a:pt x="150430" y="610109"/>
                </a:lnTo>
                <a:lnTo>
                  <a:pt x="162930" y="588405"/>
                </a:lnTo>
                <a:lnTo>
                  <a:pt x="177528" y="569760"/>
                </a:lnTo>
                <a:lnTo>
                  <a:pt x="193524" y="553154"/>
                </a:lnTo>
                <a:lnTo>
                  <a:pt x="210453" y="537906"/>
                </a:lnTo>
                <a:lnTo>
                  <a:pt x="240399" y="509828"/>
                </a:lnTo>
                <a:lnTo>
                  <a:pt x="254231" y="496494"/>
                </a:lnTo>
                <a:lnTo>
                  <a:pt x="267629" y="481340"/>
                </a:lnTo>
                <a:lnTo>
                  <a:pt x="280737" y="464973"/>
                </a:lnTo>
                <a:lnTo>
                  <a:pt x="293652" y="447798"/>
                </a:lnTo>
                <a:lnTo>
                  <a:pt x="306438" y="432171"/>
                </a:lnTo>
                <a:lnTo>
                  <a:pt x="319139" y="417577"/>
                </a:lnTo>
                <a:lnTo>
                  <a:pt x="331782" y="403672"/>
                </a:lnTo>
                <a:lnTo>
                  <a:pt x="346475" y="390225"/>
                </a:lnTo>
                <a:lnTo>
                  <a:pt x="362535" y="377084"/>
                </a:lnTo>
                <a:lnTo>
                  <a:pt x="379506" y="364148"/>
                </a:lnTo>
                <a:lnTo>
                  <a:pt x="394996" y="351347"/>
                </a:lnTo>
                <a:lnTo>
                  <a:pt x="409499" y="338637"/>
                </a:lnTo>
                <a:lnTo>
                  <a:pt x="423344" y="325987"/>
                </a:lnTo>
                <a:lnTo>
                  <a:pt x="449864" y="300796"/>
                </a:lnTo>
                <a:lnTo>
                  <a:pt x="462782" y="288231"/>
                </a:lnTo>
                <a:lnTo>
                  <a:pt x="477659" y="277767"/>
                </a:lnTo>
                <a:lnTo>
                  <a:pt x="493841" y="268702"/>
                </a:lnTo>
                <a:lnTo>
                  <a:pt x="510894" y="260571"/>
                </a:lnTo>
                <a:lnTo>
                  <a:pt x="526438" y="250974"/>
                </a:lnTo>
                <a:lnTo>
                  <a:pt x="554847" y="229174"/>
                </a:lnTo>
                <a:lnTo>
                  <a:pt x="570357" y="217514"/>
                </a:lnTo>
                <a:lnTo>
                  <a:pt x="604296" y="193422"/>
                </a:lnTo>
                <a:lnTo>
                  <a:pt x="658622" y="156379"/>
                </a:lnTo>
                <a:lnTo>
                  <a:pt x="677127" y="146015"/>
                </a:lnTo>
                <a:lnTo>
                  <a:pt x="695728" y="137017"/>
                </a:lnTo>
                <a:lnTo>
                  <a:pt x="714393" y="128931"/>
                </a:lnTo>
                <a:lnTo>
                  <a:pt x="733100" y="119363"/>
                </a:lnTo>
                <a:lnTo>
                  <a:pt x="751836" y="108809"/>
                </a:lnTo>
                <a:lnTo>
                  <a:pt x="770591" y="97597"/>
                </a:lnTo>
                <a:lnTo>
                  <a:pt x="789359" y="88033"/>
                </a:lnTo>
                <a:lnTo>
                  <a:pt x="808135" y="79570"/>
                </a:lnTo>
                <a:lnTo>
                  <a:pt x="826917" y="71840"/>
                </a:lnTo>
                <a:lnTo>
                  <a:pt x="845703" y="64599"/>
                </a:lnTo>
                <a:lnTo>
                  <a:pt x="864491" y="57683"/>
                </a:lnTo>
                <a:lnTo>
                  <a:pt x="9396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" name="Group 295"/>
          <p:cNvGrpSpPr/>
          <p:nvPr/>
        </p:nvGrpSpPr>
        <p:grpSpPr>
          <a:xfrm>
            <a:off x="9449240" y="0"/>
            <a:ext cx="620172" cy="1014826"/>
            <a:chOff x="9449240" y="0"/>
            <a:chExt cx="620172" cy="1014826"/>
          </a:xfrm>
        </p:grpSpPr>
        <p:sp>
          <p:nvSpPr>
            <p:cNvPr id="293" name="Freeform 292"/>
            <p:cNvSpPr/>
            <p:nvPr/>
          </p:nvSpPr>
          <p:spPr>
            <a:xfrm>
              <a:off x="9749928" y="620171"/>
              <a:ext cx="37588" cy="18794"/>
            </a:xfrm>
            <a:custGeom>
              <a:avLst/>
              <a:gdLst/>
              <a:ahLst/>
              <a:cxnLst/>
              <a:rect l="0" t="0" r="0" b="0"/>
              <a:pathLst>
                <a:path w="37588" h="18794">
                  <a:moveTo>
                    <a:pt x="37587" y="1879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9787515" y="5637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9449240" y="0"/>
              <a:ext cx="620172" cy="1014826"/>
            </a:xfrm>
            <a:custGeom>
              <a:avLst/>
              <a:gdLst/>
              <a:ahLst/>
              <a:cxnLst/>
              <a:rect l="0" t="0" r="0" b="0"/>
              <a:pathLst>
                <a:path w="620172" h="1014826">
                  <a:moveTo>
                    <a:pt x="0" y="0"/>
                  </a:moveTo>
                  <a:lnTo>
                    <a:pt x="0" y="39906"/>
                  </a:lnTo>
                  <a:lnTo>
                    <a:pt x="4176" y="55837"/>
                  </a:lnTo>
                  <a:lnTo>
                    <a:pt x="19953" y="84676"/>
                  </a:lnTo>
                  <a:lnTo>
                    <a:pt x="52314" y="134367"/>
                  </a:lnTo>
                  <a:lnTo>
                    <a:pt x="62022" y="152221"/>
                  </a:lnTo>
                  <a:lnTo>
                    <a:pt x="70581" y="170389"/>
                  </a:lnTo>
                  <a:lnTo>
                    <a:pt x="78376" y="188765"/>
                  </a:lnTo>
                  <a:lnTo>
                    <a:pt x="87748" y="205191"/>
                  </a:lnTo>
                  <a:lnTo>
                    <a:pt x="98174" y="220319"/>
                  </a:lnTo>
                  <a:lnTo>
                    <a:pt x="109299" y="234580"/>
                  </a:lnTo>
                  <a:lnTo>
                    <a:pt x="118805" y="250352"/>
                  </a:lnTo>
                  <a:lnTo>
                    <a:pt x="127230" y="267131"/>
                  </a:lnTo>
                  <a:lnTo>
                    <a:pt x="134935" y="284581"/>
                  </a:lnTo>
                  <a:lnTo>
                    <a:pt x="144248" y="302479"/>
                  </a:lnTo>
                  <a:lnTo>
                    <a:pt x="154632" y="320675"/>
                  </a:lnTo>
                  <a:lnTo>
                    <a:pt x="165732" y="339070"/>
                  </a:lnTo>
                  <a:lnTo>
                    <a:pt x="175219" y="357598"/>
                  </a:lnTo>
                  <a:lnTo>
                    <a:pt x="183633" y="376214"/>
                  </a:lnTo>
                  <a:lnTo>
                    <a:pt x="191330" y="394890"/>
                  </a:lnTo>
                  <a:lnTo>
                    <a:pt x="200637" y="413604"/>
                  </a:lnTo>
                  <a:lnTo>
                    <a:pt x="211019" y="432345"/>
                  </a:lnTo>
                  <a:lnTo>
                    <a:pt x="222116" y="451103"/>
                  </a:lnTo>
                  <a:lnTo>
                    <a:pt x="233690" y="467785"/>
                  </a:lnTo>
                  <a:lnTo>
                    <a:pt x="245582" y="483082"/>
                  </a:lnTo>
                  <a:lnTo>
                    <a:pt x="257687" y="497456"/>
                  </a:lnTo>
                  <a:lnTo>
                    <a:pt x="269933" y="511216"/>
                  </a:lnTo>
                  <a:lnTo>
                    <a:pt x="294676" y="537640"/>
                  </a:lnTo>
                  <a:lnTo>
                    <a:pt x="307121" y="552622"/>
                  </a:lnTo>
                  <a:lnTo>
                    <a:pt x="319594" y="568874"/>
                  </a:lnTo>
                  <a:lnTo>
                    <a:pt x="332086" y="585973"/>
                  </a:lnTo>
                  <a:lnTo>
                    <a:pt x="344590" y="601548"/>
                  </a:lnTo>
                  <a:lnTo>
                    <a:pt x="357102" y="616108"/>
                  </a:lnTo>
                  <a:lnTo>
                    <a:pt x="369620" y="629991"/>
                  </a:lnTo>
                  <a:lnTo>
                    <a:pt x="382141" y="645511"/>
                  </a:lnTo>
                  <a:lnTo>
                    <a:pt x="394664" y="662121"/>
                  </a:lnTo>
                  <a:lnTo>
                    <a:pt x="419716" y="697283"/>
                  </a:lnTo>
                  <a:lnTo>
                    <a:pt x="444771" y="733791"/>
                  </a:lnTo>
                  <a:lnTo>
                    <a:pt x="455212" y="752297"/>
                  </a:lnTo>
                  <a:lnTo>
                    <a:pt x="464260" y="770898"/>
                  </a:lnTo>
                  <a:lnTo>
                    <a:pt x="472379" y="789564"/>
                  </a:lnTo>
                  <a:lnTo>
                    <a:pt x="481970" y="806183"/>
                  </a:lnTo>
                  <a:lnTo>
                    <a:pt x="492539" y="821439"/>
                  </a:lnTo>
                  <a:lnTo>
                    <a:pt x="503761" y="835786"/>
                  </a:lnTo>
                  <a:lnTo>
                    <a:pt x="515419" y="851615"/>
                  </a:lnTo>
                  <a:lnTo>
                    <a:pt x="539509" y="885908"/>
                  </a:lnTo>
                  <a:lnTo>
                    <a:pt x="564136" y="922031"/>
                  </a:lnTo>
                  <a:lnTo>
                    <a:pt x="620171" y="10148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7" name="Freeform 296"/>
          <p:cNvSpPr/>
          <p:nvPr/>
        </p:nvSpPr>
        <p:spPr>
          <a:xfrm>
            <a:off x="9674756" y="11866388"/>
            <a:ext cx="562451" cy="1138413"/>
          </a:xfrm>
          <a:custGeom>
            <a:avLst/>
            <a:gdLst/>
            <a:ahLst/>
            <a:cxnLst/>
            <a:rect l="0" t="0" r="0" b="0"/>
            <a:pathLst>
              <a:path w="562451" h="1138413">
                <a:moveTo>
                  <a:pt x="469827" y="10828"/>
                </a:moveTo>
                <a:lnTo>
                  <a:pt x="499757" y="851"/>
                </a:lnTo>
                <a:lnTo>
                  <a:pt x="514839" y="0"/>
                </a:lnTo>
                <a:lnTo>
                  <a:pt x="531157" y="1522"/>
                </a:lnTo>
                <a:lnTo>
                  <a:pt x="548300" y="4623"/>
                </a:lnTo>
                <a:lnTo>
                  <a:pt x="557641" y="12956"/>
                </a:lnTo>
                <a:lnTo>
                  <a:pt x="561780" y="24775"/>
                </a:lnTo>
                <a:lnTo>
                  <a:pt x="562450" y="38919"/>
                </a:lnTo>
                <a:lnTo>
                  <a:pt x="558722" y="52524"/>
                </a:lnTo>
                <a:lnTo>
                  <a:pt x="543442" y="78779"/>
                </a:lnTo>
                <a:lnTo>
                  <a:pt x="511360" y="127014"/>
                </a:lnTo>
                <a:lnTo>
                  <a:pt x="501692" y="144664"/>
                </a:lnTo>
                <a:lnTo>
                  <a:pt x="493159" y="162696"/>
                </a:lnTo>
                <a:lnTo>
                  <a:pt x="485381" y="180981"/>
                </a:lnTo>
                <a:lnTo>
                  <a:pt x="480197" y="201524"/>
                </a:lnTo>
                <a:lnTo>
                  <a:pt x="476740" y="223570"/>
                </a:lnTo>
                <a:lnTo>
                  <a:pt x="474436" y="246622"/>
                </a:lnTo>
                <a:lnTo>
                  <a:pt x="470812" y="268253"/>
                </a:lnTo>
                <a:lnTo>
                  <a:pt x="466308" y="288939"/>
                </a:lnTo>
                <a:lnTo>
                  <a:pt x="461217" y="308994"/>
                </a:lnTo>
                <a:lnTo>
                  <a:pt x="455734" y="328628"/>
                </a:lnTo>
                <a:lnTo>
                  <a:pt x="444075" y="367148"/>
                </a:lnTo>
                <a:lnTo>
                  <a:pt x="425770" y="424053"/>
                </a:lnTo>
                <a:lnTo>
                  <a:pt x="417487" y="445008"/>
                </a:lnTo>
                <a:lnTo>
                  <a:pt x="407788" y="467330"/>
                </a:lnTo>
                <a:lnTo>
                  <a:pt x="397147" y="490564"/>
                </a:lnTo>
                <a:lnTo>
                  <a:pt x="385875" y="512319"/>
                </a:lnTo>
                <a:lnTo>
                  <a:pt x="374185" y="533085"/>
                </a:lnTo>
                <a:lnTo>
                  <a:pt x="362215" y="553194"/>
                </a:lnTo>
                <a:lnTo>
                  <a:pt x="337779" y="592243"/>
                </a:lnTo>
                <a:lnTo>
                  <a:pt x="263059" y="706069"/>
                </a:lnTo>
                <a:lnTo>
                  <a:pt x="212980" y="781323"/>
                </a:lnTo>
                <a:lnTo>
                  <a:pt x="200454" y="798035"/>
                </a:lnTo>
                <a:lnTo>
                  <a:pt x="187927" y="813353"/>
                </a:lnTo>
                <a:lnTo>
                  <a:pt x="175400" y="827741"/>
                </a:lnTo>
                <a:lnTo>
                  <a:pt x="164960" y="843597"/>
                </a:lnTo>
                <a:lnTo>
                  <a:pt x="147792" y="877920"/>
                </a:lnTo>
                <a:lnTo>
                  <a:pt x="138203" y="893755"/>
                </a:lnTo>
                <a:lnTo>
                  <a:pt x="127634" y="908488"/>
                </a:lnTo>
                <a:lnTo>
                  <a:pt x="116411" y="922485"/>
                </a:lnTo>
                <a:lnTo>
                  <a:pt x="106842" y="938082"/>
                </a:lnTo>
                <a:lnTo>
                  <a:pt x="90640" y="972115"/>
                </a:lnTo>
                <a:lnTo>
                  <a:pt x="81308" y="987873"/>
                </a:lnTo>
                <a:lnTo>
                  <a:pt x="70911" y="1002555"/>
                </a:lnTo>
                <a:lnTo>
                  <a:pt x="59803" y="1016518"/>
                </a:lnTo>
                <a:lnTo>
                  <a:pt x="50310" y="1032092"/>
                </a:lnTo>
                <a:lnTo>
                  <a:pt x="41893" y="1048739"/>
                </a:lnTo>
                <a:lnTo>
                  <a:pt x="0" y="11384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1" name="Group 300"/>
          <p:cNvGrpSpPr/>
          <p:nvPr/>
        </p:nvGrpSpPr>
        <p:grpSpPr>
          <a:xfrm>
            <a:off x="109087" y="11689285"/>
            <a:ext cx="920861" cy="1259136"/>
            <a:chOff x="109087" y="11689285"/>
            <a:chExt cx="920861" cy="1259136"/>
          </a:xfrm>
        </p:grpSpPr>
        <p:sp>
          <p:nvSpPr>
            <p:cNvPr id="298" name="Freeform 297"/>
            <p:cNvSpPr/>
            <p:nvPr/>
          </p:nvSpPr>
          <p:spPr>
            <a:xfrm>
              <a:off x="323777" y="12083939"/>
              <a:ext cx="29621" cy="150346"/>
            </a:xfrm>
            <a:custGeom>
              <a:avLst/>
              <a:gdLst/>
              <a:ahLst/>
              <a:cxnLst/>
              <a:rect l="0" t="0" r="0" b="0"/>
              <a:pathLst>
                <a:path w="29621" h="150346">
                  <a:moveTo>
                    <a:pt x="10827" y="0"/>
                  </a:moveTo>
                  <a:lnTo>
                    <a:pt x="851" y="29930"/>
                  </a:lnTo>
                  <a:lnTo>
                    <a:pt x="0" y="47099"/>
                  </a:lnTo>
                  <a:lnTo>
                    <a:pt x="1521" y="66897"/>
                  </a:lnTo>
                  <a:lnTo>
                    <a:pt x="29620" y="1503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1011154" y="11896009"/>
              <a:ext cx="18794" cy="1"/>
            </a:xfrm>
            <a:custGeom>
              <a:avLst/>
              <a:gdLst/>
              <a:ahLst/>
              <a:cxnLst/>
              <a:rect l="0" t="0" r="0" b="0"/>
              <a:pathLst>
                <a:path w="18794" h="1">
                  <a:moveTo>
                    <a:pt x="0" y="0"/>
                  </a:moveTo>
                  <a:lnTo>
                    <a:pt x="187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109087" y="11689285"/>
              <a:ext cx="751724" cy="1259136"/>
            </a:xfrm>
            <a:custGeom>
              <a:avLst/>
              <a:gdLst/>
              <a:ahLst/>
              <a:cxnLst/>
              <a:rect l="0" t="0" r="0" b="0"/>
              <a:pathLst>
                <a:path w="751724" h="1259136">
                  <a:moveTo>
                    <a:pt x="0" y="0"/>
                  </a:moveTo>
                  <a:lnTo>
                    <a:pt x="9977" y="29930"/>
                  </a:lnTo>
                  <a:lnTo>
                    <a:pt x="26012" y="61329"/>
                  </a:lnTo>
                  <a:lnTo>
                    <a:pt x="47059" y="96166"/>
                  </a:lnTo>
                  <a:lnTo>
                    <a:pt x="70334" y="132529"/>
                  </a:lnTo>
                  <a:lnTo>
                    <a:pt x="89031" y="169572"/>
                  </a:lnTo>
                  <a:lnTo>
                    <a:pt x="106389" y="206917"/>
                  </a:lnTo>
                  <a:lnTo>
                    <a:pt x="128025" y="244396"/>
                  </a:lnTo>
                  <a:lnTo>
                    <a:pt x="151561" y="281935"/>
                  </a:lnTo>
                  <a:lnTo>
                    <a:pt x="173855" y="319499"/>
                  </a:lnTo>
                  <a:lnTo>
                    <a:pt x="190723" y="357076"/>
                  </a:lnTo>
                  <a:lnTo>
                    <a:pt x="210749" y="394658"/>
                  </a:lnTo>
                  <a:lnTo>
                    <a:pt x="233571" y="432242"/>
                  </a:lnTo>
                  <a:lnTo>
                    <a:pt x="269898" y="488620"/>
                  </a:lnTo>
                  <a:lnTo>
                    <a:pt x="369618" y="638964"/>
                  </a:lnTo>
                  <a:lnTo>
                    <a:pt x="382140" y="655669"/>
                  </a:lnTo>
                  <a:lnTo>
                    <a:pt x="394664" y="670981"/>
                  </a:lnTo>
                  <a:lnTo>
                    <a:pt x="407189" y="685366"/>
                  </a:lnTo>
                  <a:lnTo>
                    <a:pt x="419716" y="701220"/>
                  </a:lnTo>
                  <a:lnTo>
                    <a:pt x="432243" y="718055"/>
                  </a:lnTo>
                  <a:lnTo>
                    <a:pt x="444771" y="735542"/>
                  </a:lnTo>
                  <a:lnTo>
                    <a:pt x="457299" y="751376"/>
                  </a:lnTo>
                  <a:lnTo>
                    <a:pt x="469828" y="766109"/>
                  </a:lnTo>
                  <a:lnTo>
                    <a:pt x="492797" y="795702"/>
                  </a:lnTo>
                  <a:lnTo>
                    <a:pt x="509966" y="829736"/>
                  </a:lnTo>
                  <a:lnTo>
                    <a:pt x="530125" y="860176"/>
                  </a:lnTo>
                  <a:lnTo>
                    <a:pt x="553005" y="889713"/>
                  </a:lnTo>
                  <a:lnTo>
                    <a:pt x="577095" y="923722"/>
                  </a:lnTo>
                  <a:lnTo>
                    <a:pt x="614136" y="978088"/>
                  </a:lnTo>
                  <a:lnTo>
                    <a:pt x="633498" y="1015203"/>
                  </a:lnTo>
                  <a:lnTo>
                    <a:pt x="649064" y="1052579"/>
                  </a:lnTo>
                  <a:lnTo>
                    <a:pt x="662942" y="1090072"/>
                  </a:lnTo>
                  <a:lnTo>
                    <a:pt x="681639" y="1127617"/>
                  </a:lnTo>
                  <a:lnTo>
                    <a:pt x="703869" y="1165185"/>
                  </a:lnTo>
                  <a:lnTo>
                    <a:pt x="715644" y="1183972"/>
                  </a:lnTo>
                  <a:lnTo>
                    <a:pt x="751723" y="12591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17500"/>
            <a:ext cx="89408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Method of Elimination:  When solving a linear system, you can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sometimes add or subtract the equations to obtain a new equation in one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variable.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800" y="2870200"/>
            <a:ext cx="8458200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b="1" u="sng" smtClean="0">
                <a:solidFill>
                  <a:srgbClr val="000000"/>
                </a:solidFill>
                <a:latin typeface="Arial - 22"/>
              </a:rPr>
              <a:t>Steps to Solve Using the Elimination Method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Step 1: Add or Subtract the equations to eliminate a variable.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Step 2: Solve the resulting equation for the other variable.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Step 3: Substitute in either original equation to find the value of the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            eliminated variable. 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91994" y="627658"/>
            <a:ext cx="2697834" cy="44048"/>
          </a:xfrm>
          <a:custGeom>
            <a:avLst/>
            <a:gdLst/>
            <a:ahLst/>
            <a:cxnLst/>
            <a:rect l="0" t="0" r="0" b="0"/>
            <a:pathLst>
              <a:path w="2697834" h="44048">
                <a:moveTo>
                  <a:pt x="0" y="44047"/>
                </a:moveTo>
                <a:lnTo>
                  <a:pt x="42732" y="42823"/>
                </a:lnTo>
                <a:lnTo>
                  <a:pt x="56629" y="40784"/>
                </a:lnTo>
                <a:lnTo>
                  <a:pt x="70788" y="38201"/>
                </a:lnTo>
                <a:lnTo>
                  <a:pt x="85121" y="36479"/>
                </a:lnTo>
                <a:lnTo>
                  <a:pt x="99570" y="35331"/>
                </a:lnTo>
                <a:lnTo>
                  <a:pt x="131123" y="34056"/>
                </a:lnTo>
                <a:lnTo>
                  <a:pt x="220868" y="33170"/>
                </a:lnTo>
                <a:lnTo>
                  <a:pt x="235338" y="31901"/>
                </a:lnTo>
                <a:lnTo>
                  <a:pt x="248655" y="29832"/>
                </a:lnTo>
                <a:lnTo>
                  <a:pt x="261204" y="27229"/>
                </a:lnTo>
                <a:lnTo>
                  <a:pt x="274463" y="25494"/>
                </a:lnTo>
                <a:lnTo>
                  <a:pt x="288197" y="24337"/>
                </a:lnTo>
                <a:lnTo>
                  <a:pt x="316508" y="23052"/>
                </a:lnTo>
                <a:lnTo>
                  <a:pt x="384348" y="22227"/>
                </a:lnTo>
                <a:lnTo>
                  <a:pt x="426534" y="20890"/>
                </a:lnTo>
                <a:lnTo>
                  <a:pt x="444636" y="18821"/>
                </a:lnTo>
                <a:lnTo>
                  <a:pt x="461597" y="16218"/>
                </a:lnTo>
                <a:lnTo>
                  <a:pt x="477799" y="14483"/>
                </a:lnTo>
                <a:lnTo>
                  <a:pt x="493494" y="13326"/>
                </a:lnTo>
                <a:lnTo>
                  <a:pt x="508852" y="12555"/>
                </a:lnTo>
                <a:lnTo>
                  <a:pt x="527655" y="10817"/>
                </a:lnTo>
                <a:lnTo>
                  <a:pt x="571386" y="5623"/>
                </a:lnTo>
                <a:lnTo>
                  <a:pt x="595038" y="3749"/>
                </a:lnTo>
                <a:lnTo>
                  <a:pt x="619370" y="2500"/>
                </a:lnTo>
                <a:lnTo>
                  <a:pt x="665574" y="1111"/>
                </a:lnTo>
                <a:lnTo>
                  <a:pt x="735114" y="220"/>
                </a:lnTo>
                <a:lnTo>
                  <a:pt x="1654009" y="0"/>
                </a:lnTo>
                <a:lnTo>
                  <a:pt x="1672827" y="1224"/>
                </a:lnTo>
                <a:lnTo>
                  <a:pt x="1693937" y="3263"/>
                </a:lnTo>
                <a:lnTo>
                  <a:pt x="1716575" y="5846"/>
                </a:lnTo>
                <a:lnTo>
                  <a:pt x="1736561" y="7568"/>
                </a:lnTo>
                <a:lnTo>
                  <a:pt x="1754779" y="8716"/>
                </a:lnTo>
                <a:lnTo>
                  <a:pt x="1791742" y="9992"/>
                </a:lnTo>
                <a:lnTo>
                  <a:pt x="1927810" y="10922"/>
                </a:lnTo>
                <a:lnTo>
                  <a:pt x="2113750" y="11008"/>
                </a:lnTo>
                <a:lnTo>
                  <a:pt x="2132259" y="12233"/>
                </a:lnTo>
                <a:lnTo>
                  <a:pt x="2148269" y="14273"/>
                </a:lnTo>
                <a:lnTo>
                  <a:pt x="2162613" y="16857"/>
                </a:lnTo>
                <a:lnTo>
                  <a:pt x="2179517" y="18579"/>
                </a:lnTo>
                <a:lnTo>
                  <a:pt x="2198127" y="19727"/>
                </a:lnTo>
                <a:lnTo>
                  <a:pt x="2238381" y="21003"/>
                </a:lnTo>
                <a:lnTo>
                  <a:pt x="2360185" y="21934"/>
                </a:lnTo>
                <a:lnTo>
                  <a:pt x="2602164" y="22023"/>
                </a:lnTo>
                <a:lnTo>
                  <a:pt x="2615701" y="23247"/>
                </a:lnTo>
                <a:lnTo>
                  <a:pt x="2628397" y="25286"/>
                </a:lnTo>
                <a:lnTo>
                  <a:pt x="2697833" y="330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619245" y="2191300"/>
            <a:ext cx="2402231" cy="694196"/>
            <a:chOff x="7619245" y="2191300"/>
            <a:chExt cx="2402231" cy="694196"/>
          </a:xfrm>
        </p:grpSpPr>
        <p:sp>
          <p:nvSpPr>
            <p:cNvPr id="5" name="Freeform 4"/>
            <p:cNvSpPr/>
            <p:nvPr/>
          </p:nvSpPr>
          <p:spPr>
            <a:xfrm>
              <a:off x="7624738" y="2273547"/>
              <a:ext cx="106332" cy="191744"/>
            </a:xfrm>
            <a:custGeom>
              <a:avLst/>
              <a:gdLst/>
              <a:ahLst/>
              <a:cxnLst/>
              <a:rect l="0" t="0" r="0" b="0"/>
              <a:pathLst>
                <a:path w="106332" h="191744">
                  <a:moveTo>
                    <a:pt x="106331" y="5846"/>
                  </a:moveTo>
                  <a:lnTo>
                    <a:pt x="88795" y="0"/>
                  </a:lnTo>
                  <a:lnTo>
                    <a:pt x="79958" y="725"/>
                  </a:lnTo>
                  <a:lnTo>
                    <a:pt x="70397" y="3655"/>
                  </a:lnTo>
                  <a:lnTo>
                    <a:pt x="60352" y="8056"/>
                  </a:lnTo>
                  <a:lnTo>
                    <a:pt x="49985" y="12213"/>
                  </a:lnTo>
                  <a:lnTo>
                    <a:pt x="28678" y="20095"/>
                  </a:lnTo>
                  <a:lnTo>
                    <a:pt x="19081" y="25133"/>
                  </a:lnTo>
                  <a:lnTo>
                    <a:pt x="10236" y="30939"/>
                  </a:lnTo>
                  <a:lnTo>
                    <a:pt x="1892" y="37257"/>
                  </a:lnTo>
                  <a:lnTo>
                    <a:pt x="0" y="42692"/>
                  </a:lnTo>
                  <a:lnTo>
                    <a:pt x="2409" y="47539"/>
                  </a:lnTo>
                  <a:lnTo>
                    <a:pt x="7686" y="51994"/>
                  </a:lnTo>
                  <a:lnTo>
                    <a:pt x="14874" y="57411"/>
                  </a:lnTo>
                  <a:lnTo>
                    <a:pt x="32649" y="69955"/>
                  </a:lnTo>
                  <a:lnTo>
                    <a:pt x="41304" y="76726"/>
                  </a:lnTo>
                  <a:lnTo>
                    <a:pt x="49521" y="83687"/>
                  </a:lnTo>
                  <a:lnTo>
                    <a:pt x="57446" y="90774"/>
                  </a:lnTo>
                  <a:lnTo>
                    <a:pt x="65177" y="99170"/>
                  </a:lnTo>
                  <a:lnTo>
                    <a:pt x="72778" y="108438"/>
                  </a:lnTo>
                  <a:lnTo>
                    <a:pt x="80291" y="118287"/>
                  </a:lnTo>
                  <a:lnTo>
                    <a:pt x="86524" y="128523"/>
                  </a:lnTo>
                  <a:lnTo>
                    <a:pt x="91904" y="139018"/>
                  </a:lnTo>
                  <a:lnTo>
                    <a:pt x="96713" y="149685"/>
                  </a:lnTo>
                  <a:lnTo>
                    <a:pt x="98695" y="160467"/>
                  </a:lnTo>
                  <a:lnTo>
                    <a:pt x="98793" y="171325"/>
                  </a:lnTo>
                  <a:lnTo>
                    <a:pt x="97636" y="182235"/>
                  </a:lnTo>
                  <a:lnTo>
                    <a:pt x="93193" y="188284"/>
                  </a:lnTo>
                  <a:lnTo>
                    <a:pt x="86561" y="191094"/>
                  </a:lnTo>
                  <a:lnTo>
                    <a:pt x="78469" y="191743"/>
                  </a:lnTo>
                  <a:lnTo>
                    <a:pt x="70627" y="189729"/>
                  </a:lnTo>
                  <a:lnTo>
                    <a:pt x="62953" y="185939"/>
                  </a:lnTo>
                  <a:lnTo>
                    <a:pt x="40263" y="1710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811071" y="2304024"/>
              <a:ext cx="118208" cy="107146"/>
            </a:xfrm>
            <a:custGeom>
              <a:avLst/>
              <a:gdLst/>
              <a:ahLst/>
              <a:cxnLst/>
              <a:rect l="0" t="0" r="0" b="0"/>
              <a:pathLst>
                <a:path w="118208" h="107146">
                  <a:moveTo>
                    <a:pt x="85172" y="41438"/>
                  </a:moveTo>
                  <a:lnTo>
                    <a:pt x="73481" y="23901"/>
                  </a:lnTo>
                  <a:lnTo>
                    <a:pt x="66366" y="16288"/>
                  </a:lnTo>
                  <a:lnTo>
                    <a:pt x="57952" y="8766"/>
                  </a:lnTo>
                  <a:lnTo>
                    <a:pt x="48673" y="1304"/>
                  </a:lnTo>
                  <a:lnTo>
                    <a:pt x="40040" y="0"/>
                  </a:lnTo>
                  <a:lnTo>
                    <a:pt x="31837" y="2801"/>
                  </a:lnTo>
                  <a:lnTo>
                    <a:pt x="23922" y="8339"/>
                  </a:lnTo>
                  <a:lnTo>
                    <a:pt x="17421" y="16925"/>
                  </a:lnTo>
                  <a:lnTo>
                    <a:pt x="11864" y="27543"/>
                  </a:lnTo>
                  <a:lnTo>
                    <a:pt x="6936" y="39516"/>
                  </a:lnTo>
                  <a:lnTo>
                    <a:pt x="3651" y="52391"/>
                  </a:lnTo>
                  <a:lnTo>
                    <a:pt x="1460" y="65869"/>
                  </a:lnTo>
                  <a:lnTo>
                    <a:pt x="0" y="79749"/>
                  </a:lnTo>
                  <a:lnTo>
                    <a:pt x="2697" y="90225"/>
                  </a:lnTo>
                  <a:lnTo>
                    <a:pt x="8165" y="98433"/>
                  </a:lnTo>
                  <a:lnTo>
                    <a:pt x="15482" y="105128"/>
                  </a:lnTo>
                  <a:lnTo>
                    <a:pt x="24029" y="107145"/>
                  </a:lnTo>
                  <a:lnTo>
                    <a:pt x="33399" y="106042"/>
                  </a:lnTo>
                  <a:lnTo>
                    <a:pt x="43315" y="102860"/>
                  </a:lnTo>
                  <a:lnTo>
                    <a:pt x="51150" y="97068"/>
                  </a:lnTo>
                  <a:lnTo>
                    <a:pt x="57597" y="89536"/>
                  </a:lnTo>
                  <a:lnTo>
                    <a:pt x="63118" y="80844"/>
                  </a:lnTo>
                  <a:lnTo>
                    <a:pt x="68022" y="70156"/>
                  </a:lnTo>
                  <a:lnTo>
                    <a:pt x="72516" y="58136"/>
                  </a:lnTo>
                  <a:lnTo>
                    <a:pt x="76735" y="45229"/>
                  </a:lnTo>
                  <a:lnTo>
                    <a:pt x="81994" y="34177"/>
                  </a:lnTo>
                  <a:lnTo>
                    <a:pt x="87947" y="24363"/>
                  </a:lnTo>
                  <a:lnTo>
                    <a:pt x="94363" y="15372"/>
                  </a:lnTo>
                  <a:lnTo>
                    <a:pt x="98640" y="14273"/>
                  </a:lnTo>
                  <a:lnTo>
                    <a:pt x="101491" y="18434"/>
                  </a:lnTo>
                  <a:lnTo>
                    <a:pt x="103393" y="26102"/>
                  </a:lnTo>
                  <a:lnTo>
                    <a:pt x="104660" y="36108"/>
                  </a:lnTo>
                  <a:lnTo>
                    <a:pt x="105505" y="47673"/>
                  </a:lnTo>
                  <a:lnTo>
                    <a:pt x="118207" y="96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011027" y="2285855"/>
              <a:ext cx="204553" cy="116380"/>
            </a:xfrm>
            <a:custGeom>
              <a:avLst/>
              <a:gdLst/>
              <a:ahLst/>
              <a:cxnLst/>
              <a:rect l="0" t="0" r="0" b="0"/>
              <a:pathLst>
                <a:path w="204553" h="116380">
                  <a:moveTo>
                    <a:pt x="6344" y="15561"/>
                  </a:moveTo>
                  <a:lnTo>
                    <a:pt x="498" y="33098"/>
                  </a:lnTo>
                  <a:lnTo>
                    <a:pt x="0" y="43158"/>
                  </a:lnTo>
                  <a:lnTo>
                    <a:pt x="890" y="54758"/>
                  </a:lnTo>
                  <a:lnTo>
                    <a:pt x="2708" y="67386"/>
                  </a:lnTo>
                  <a:lnTo>
                    <a:pt x="3920" y="80699"/>
                  </a:lnTo>
                  <a:lnTo>
                    <a:pt x="4728" y="94468"/>
                  </a:lnTo>
                  <a:lnTo>
                    <a:pt x="5266" y="108541"/>
                  </a:lnTo>
                  <a:lnTo>
                    <a:pt x="5626" y="113029"/>
                  </a:lnTo>
                  <a:lnTo>
                    <a:pt x="5865" y="111128"/>
                  </a:lnTo>
                  <a:lnTo>
                    <a:pt x="6024" y="104966"/>
                  </a:lnTo>
                  <a:lnTo>
                    <a:pt x="7354" y="97187"/>
                  </a:lnTo>
                  <a:lnTo>
                    <a:pt x="9464" y="88331"/>
                  </a:lnTo>
                  <a:lnTo>
                    <a:pt x="12094" y="78756"/>
                  </a:lnTo>
                  <a:lnTo>
                    <a:pt x="18279" y="58330"/>
                  </a:lnTo>
                  <a:lnTo>
                    <a:pt x="21642" y="47744"/>
                  </a:lnTo>
                  <a:lnTo>
                    <a:pt x="26330" y="38240"/>
                  </a:lnTo>
                  <a:lnTo>
                    <a:pt x="31902" y="29457"/>
                  </a:lnTo>
                  <a:lnTo>
                    <a:pt x="38065" y="21154"/>
                  </a:lnTo>
                  <a:lnTo>
                    <a:pt x="44620" y="18066"/>
                  </a:lnTo>
                  <a:lnTo>
                    <a:pt x="51437" y="18454"/>
                  </a:lnTo>
                  <a:lnTo>
                    <a:pt x="58429" y="21160"/>
                  </a:lnTo>
                  <a:lnTo>
                    <a:pt x="64314" y="26635"/>
                  </a:lnTo>
                  <a:lnTo>
                    <a:pt x="69461" y="33955"/>
                  </a:lnTo>
                  <a:lnTo>
                    <a:pt x="74115" y="42506"/>
                  </a:lnTo>
                  <a:lnTo>
                    <a:pt x="78442" y="53100"/>
                  </a:lnTo>
                  <a:lnTo>
                    <a:pt x="82550" y="65057"/>
                  </a:lnTo>
                  <a:lnTo>
                    <a:pt x="94177" y="102006"/>
                  </a:lnTo>
                  <a:lnTo>
                    <a:pt x="97934" y="113566"/>
                  </a:lnTo>
                  <a:lnTo>
                    <a:pt x="99215" y="116379"/>
                  </a:lnTo>
                  <a:lnTo>
                    <a:pt x="98846" y="113361"/>
                  </a:lnTo>
                  <a:lnTo>
                    <a:pt x="97376" y="106454"/>
                  </a:lnTo>
                  <a:lnTo>
                    <a:pt x="97619" y="98180"/>
                  </a:lnTo>
                  <a:lnTo>
                    <a:pt x="99005" y="88993"/>
                  </a:lnTo>
                  <a:lnTo>
                    <a:pt x="101153" y="79197"/>
                  </a:lnTo>
                  <a:lnTo>
                    <a:pt x="103808" y="68997"/>
                  </a:lnTo>
                  <a:lnTo>
                    <a:pt x="106801" y="58526"/>
                  </a:lnTo>
                  <a:lnTo>
                    <a:pt x="113390" y="37103"/>
                  </a:lnTo>
                  <a:lnTo>
                    <a:pt x="120397" y="15347"/>
                  </a:lnTo>
                  <a:lnTo>
                    <a:pt x="127649" y="8077"/>
                  </a:lnTo>
                  <a:lnTo>
                    <a:pt x="137377" y="3231"/>
                  </a:lnTo>
                  <a:lnTo>
                    <a:pt x="148757" y="0"/>
                  </a:lnTo>
                  <a:lnTo>
                    <a:pt x="157567" y="1516"/>
                  </a:lnTo>
                  <a:lnTo>
                    <a:pt x="164664" y="6198"/>
                  </a:lnTo>
                  <a:lnTo>
                    <a:pt x="170619" y="12989"/>
                  </a:lnTo>
                  <a:lnTo>
                    <a:pt x="175812" y="22411"/>
                  </a:lnTo>
                  <a:lnTo>
                    <a:pt x="180498" y="33586"/>
                  </a:lnTo>
                  <a:lnTo>
                    <a:pt x="184845" y="45930"/>
                  </a:lnTo>
                  <a:lnTo>
                    <a:pt x="188967" y="59054"/>
                  </a:lnTo>
                  <a:lnTo>
                    <a:pt x="204552" y="1146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296263" y="2301182"/>
              <a:ext cx="106513" cy="149305"/>
            </a:xfrm>
            <a:custGeom>
              <a:avLst/>
              <a:gdLst/>
              <a:ahLst/>
              <a:cxnLst/>
              <a:rect l="0" t="0" r="0" b="0"/>
              <a:pathLst>
                <a:path w="106513" h="149305">
                  <a:moveTo>
                    <a:pt x="7408" y="66303"/>
                  </a:moveTo>
                  <a:lnTo>
                    <a:pt x="30791" y="66303"/>
                  </a:lnTo>
                  <a:lnTo>
                    <a:pt x="41349" y="65079"/>
                  </a:lnTo>
                  <a:lnTo>
                    <a:pt x="52059" y="63040"/>
                  </a:lnTo>
                  <a:lnTo>
                    <a:pt x="62869" y="60457"/>
                  </a:lnTo>
                  <a:lnTo>
                    <a:pt x="68851" y="53841"/>
                  </a:lnTo>
                  <a:lnTo>
                    <a:pt x="71617" y="44537"/>
                  </a:lnTo>
                  <a:lnTo>
                    <a:pt x="72237" y="33440"/>
                  </a:lnTo>
                  <a:lnTo>
                    <a:pt x="70203" y="23594"/>
                  </a:lnTo>
                  <a:lnTo>
                    <a:pt x="66400" y="14584"/>
                  </a:lnTo>
                  <a:lnTo>
                    <a:pt x="61419" y="6130"/>
                  </a:lnTo>
                  <a:lnTo>
                    <a:pt x="53203" y="1718"/>
                  </a:lnTo>
                  <a:lnTo>
                    <a:pt x="42832" y="0"/>
                  </a:lnTo>
                  <a:lnTo>
                    <a:pt x="31024" y="78"/>
                  </a:lnTo>
                  <a:lnTo>
                    <a:pt x="21929" y="3800"/>
                  </a:lnTo>
                  <a:lnTo>
                    <a:pt x="14642" y="9952"/>
                  </a:lnTo>
                  <a:lnTo>
                    <a:pt x="8560" y="17724"/>
                  </a:lnTo>
                  <a:lnTo>
                    <a:pt x="4505" y="29023"/>
                  </a:lnTo>
                  <a:lnTo>
                    <a:pt x="1802" y="42673"/>
                  </a:lnTo>
                  <a:lnTo>
                    <a:pt x="0" y="57891"/>
                  </a:lnTo>
                  <a:lnTo>
                    <a:pt x="1246" y="70483"/>
                  </a:lnTo>
                  <a:lnTo>
                    <a:pt x="4523" y="81325"/>
                  </a:lnTo>
                  <a:lnTo>
                    <a:pt x="9155" y="91000"/>
                  </a:lnTo>
                  <a:lnTo>
                    <a:pt x="13466" y="101120"/>
                  </a:lnTo>
                  <a:lnTo>
                    <a:pt x="17564" y="111538"/>
                  </a:lnTo>
                  <a:lnTo>
                    <a:pt x="21519" y="122153"/>
                  </a:lnTo>
                  <a:lnTo>
                    <a:pt x="27827" y="130454"/>
                  </a:lnTo>
                  <a:lnTo>
                    <a:pt x="35702" y="137211"/>
                  </a:lnTo>
                  <a:lnTo>
                    <a:pt x="44624" y="142939"/>
                  </a:lnTo>
                  <a:lnTo>
                    <a:pt x="55465" y="146758"/>
                  </a:lnTo>
                  <a:lnTo>
                    <a:pt x="67586" y="149304"/>
                  </a:lnTo>
                  <a:lnTo>
                    <a:pt x="106512" y="143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600983" y="2268381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11012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611995" y="2356473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775694" y="2224335"/>
              <a:ext cx="78556" cy="198209"/>
            </a:xfrm>
            <a:custGeom>
              <a:avLst/>
              <a:gdLst/>
              <a:ahLst/>
              <a:cxnLst/>
              <a:rect l="0" t="0" r="0" b="0"/>
              <a:pathLst>
                <a:path w="78556" h="198209">
                  <a:moveTo>
                    <a:pt x="78555" y="0"/>
                  </a:moveTo>
                  <a:lnTo>
                    <a:pt x="61018" y="5845"/>
                  </a:lnTo>
                  <a:lnTo>
                    <a:pt x="53405" y="11238"/>
                  </a:lnTo>
                  <a:lnTo>
                    <a:pt x="45883" y="18504"/>
                  </a:lnTo>
                  <a:lnTo>
                    <a:pt x="38421" y="27018"/>
                  </a:lnTo>
                  <a:lnTo>
                    <a:pt x="30999" y="35141"/>
                  </a:lnTo>
                  <a:lnTo>
                    <a:pt x="16228" y="50692"/>
                  </a:lnTo>
                  <a:lnTo>
                    <a:pt x="10086" y="59488"/>
                  </a:lnTo>
                  <a:lnTo>
                    <a:pt x="4769" y="69023"/>
                  </a:lnTo>
                  <a:lnTo>
                    <a:pt x="0" y="79050"/>
                  </a:lnTo>
                  <a:lnTo>
                    <a:pt x="492" y="88181"/>
                  </a:lnTo>
                  <a:lnTo>
                    <a:pt x="4490" y="96716"/>
                  </a:lnTo>
                  <a:lnTo>
                    <a:pt x="10826" y="104853"/>
                  </a:lnTo>
                  <a:lnTo>
                    <a:pt x="18720" y="112725"/>
                  </a:lnTo>
                  <a:lnTo>
                    <a:pt x="27653" y="120420"/>
                  </a:lnTo>
                  <a:lnTo>
                    <a:pt x="37279" y="127996"/>
                  </a:lnTo>
                  <a:lnTo>
                    <a:pt x="46144" y="135495"/>
                  </a:lnTo>
                  <a:lnTo>
                    <a:pt x="54500" y="142941"/>
                  </a:lnTo>
                  <a:lnTo>
                    <a:pt x="62519" y="150351"/>
                  </a:lnTo>
                  <a:lnTo>
                    <a:pt x="66640" y="158963"/>
                  </a:lnTo>
                  <a:lnTo>
                    <a:pt x="68165" y="168374"/>
                  </a:lnTo>
                  <a:lnTo>
                    <a:pt x="34509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931330" y="2323730"/>
              <a:ext cx="132140" cy="98814"/>
            </a:xfrm>
            <a:custGeom>
              <a:avLst/>
              <a:gdLst/>
              <a:ahLst/>
              <a:cxnLst/>
              <a:rect l="0" t="0" r="0" b="0"/>
              <a:pathLst>
                <a:path w="132140" h="98814">
                  <a:moveTo>
                    <a:pt x="0" y="10720"/>
                  </a:moveTo>
                  <a:lnTo>
                    <a:pt x="0" y="34103"/>
                  </a:lnTo>
                  <a:lnTo>
                    <a:pt x="1223" y="44661"/>
                  </a:lnTo>
                  <a:lnTo>
                    <a:pt x="3262" y="55371"/>
                  </a:lnTo>
                  <a:lnTo>
                    <a:pt x="5845" y="66181"/>
                  </a:lnTo>
                  <a:lnTo>
                    <a:pt x="11238" y="72164"/>
                  </a:lnTo>
                  <a:lnTo>
                    <a:pt x="18503" y="74930"/>
                  </a:lnTo>
                  <a:lnTo>
                    <a:pt x="27017" y="75550"/>
                  </a:lnTo>
                  <a:lnTo>
                    <a:pt x="35141" y="73516"/>
                  </a:lnTo>
                  <a:lnTo>
                    <a:pt x="43003" y="69713"/>
                  </a:lnTo>
                  <a:lnTo>
                    <a:pt x="50692" y="64731"/>
                  </a:lnTo>
                  <a:lnTo>
                    <a:pt x="57041" y="57739"/>
                  </a:lnTo>
                  <a:lnTo>
                    <a:pt x="62498" y="49407"/>
                  </a:lnTo>
                  <a:lnTo>
                    <a:pt x="67359" y="40182"/>
                  </a:lnTo>
                  <a:lnTo>
                    <a:pt x="71823" y="29138"/>
                  </a:lnTo>
                  <a:lnTo>
                    <a:pt x="76023" y="16881"/>
                  </a:lnTo>
                  <a:lnTo>
                    <a:pt x="80046" y="3816"/>
                  </a:lnTo>
                  <a:lnTo>
                    <a:pt x="83952" y="0"/>
                  </a:lnTo>
                  <a:lnTo>
                    <a:pt x="87779" y="2350"/>
                  </a:lnTo>
                  <a:lnTo>
                    <a:pt x="91554" y="8811"/>
                  </a:lnTo>
                  <a:lnTo>
                    <a:pt x="94070" y="18012"/>
                  </a:lnTo>
                  <a:lnTo>
                    <a:pt x="95748" y="29040"/>
                  </a:lnTo>
                  <a:lnTo>
                    <a:pt x="96866" y="41286"/>
                  </a:lnTo>
                  <a:lnTo>
                    <a:pt x="100059" y="51897"/>
                  </a:lnTo>
                  <a:lnTo>
                    <a:pt x="104635" y="61418"/>
                  </a:lnTo>
                  <a:lnTo>
                    <a:pt x="132139" y="98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118661" y="2191300"/>
              <a:ext cx="99546" cy="213463"/>
            </a:xfrm>
            <a:custGeom>
              <a:avLst/>
              <a:gdLst/>
              <a:ahLst/>
              <a:cxnLst/>
              <a:rect l="0" t="0" r="0" b="0"/>
              <a:pathLst>
                <a:path w="99546" h="213463">
                  <a:moveTo>
                    <a:pt x="10877" y="0"/>
                  </a:moveTo>
                  <a:lnTo>
                    <a:pt x="5031" y="17537"/>
                  </a:lnTo>
                  <a:lnTo>
                    <a:pt x="3310" y="28820"/>
                  </a:lnTo>
                  <a:lnTo>
                    <a:pt x="2162" y="42460"/>
                  </a:lnTo>
                  <a:lnTo>
                    <a:pt x="1396" y="57671"/>
                  </a:lnTo>
                  <a:lnTo>
                    <a:pt x="545" y="90885"/>
                  </a:lnTo>
                  <a:lnTo>
                    <a:pt x="0" y="156209"/>
                  </a:lnTo>
                  <a:lnTo>
                    <a:pt x="1179" y="170209"/>
                  </a:lnTo>
                  <a:lnTo>
                    <a:pt x="3188" y="183213"/>
                  </a:lnTo>
                  <a:lnTo>
                    <a:pt x="5751" y="195552"/>
                  </a:lnTo>
                  <a:lnTo>
                    <a:pt x="9906" y="201332"/>
                  </a:lnTo>
                  <a:lnTo>
                    <a:pt x="15124" y="202737"/>
                  </a:lnTo>
                  <a:lnTo>
                    <a:pt x="21049" y="201228"/>
                  </a:lnTo>
                  <a:lnTo>
                    <a:pt x="27446" y="196551"/>
                  </a:lnTo>
                  <a:lnTo>
                    <a:pt x="34158" y="189762"/>
                  </a:lnTo>
                  <a:lnTo>
                    <a:pt x="41079" y="181566"/>
                  </a:lnTo>
                  <a:lnTo>
                    <a:pt x="49365" y="174878"/>
                  </a:lnTo>
                  <a:lnTo>
                    <a:pt x="58558" y="169196"/>
                  </a:lnTo>
                  <a:lnTo>
                    <a:pt x="68358" y="164185"/>
                  </a:lnTo>
                  <a:lnTo>
                    <a:pt x="77338" y="163291"/>
                  </a:lnTo>
                  <a:lnTo>
                    <a:pt x="85772" y="165142"/>
                  </a:lnTo>
                  <a:lnTo>
                    <a:pt x="93842" y="168823"/>
                  </a:lnTo>
                  <a:lnTo>
                    <a:pt x="97998" y="176171"/>
                  </a:lnTo>
                  <a:lnTo>
                    <a:pt x="99545" y="185964"/>
                  </a:lnTo>
                  <a:lnTo>
                    <a:pt x="99353" y="197386"/>
                  </a:lnTo>
                  <a:lnTo>
                    <a:pt x="94331" y="205001"/>
                  </a:lnTo>
                  <a:lnTo>
                    <a:pt x="86089" y="210078"/>
                  </a:lnTo>
                  <a:lnTo>
                    <a:pt x="75701" y="213462"/>
                  </a:lnTo>
                  <a:lnTo>
                    <a:pt x="66327" y="213272"/>
                  </a:lnTo>
                  <a:lnTo>
                    <a:pt x="57632" y="210698"/>
                  </a:lnTo>
                  <a:lnTo>
                    <a:pt x="3290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327746" y="2235346"/>
              <a:ext cx="11012" cy="165175"/>
            </a:xfrm>
            <a:custGeom>
              <a:avLst/>
              <a:gdLst/>
              <a:ahLst/>
              <a:cxnLst/>
              <a:rect l="0" t="0" r="0" b="0"/>
              <a:pathLst>
                <a:path w="11012" h="165175">
                  <a:moveTo>
                    <a:pt x="0" y="0"/>
                  </a:moveTo>
                  <a:lnTo>
                    <a:pt x="0" y="29229"/>
                  </a:lnTo>
                  <a:lnTo>
                    <a:pt x="1224" y="41509"/>
                  </a:lnTo>
                  <a:lnTo>
                    <a:pt x="3262" y="53367"/>
                  </a:lnTo>
                  <a:lnTo>
                    <a:pt x="5845" y="64942"/>
                  </a:lnTo>
                  <a:lnTo>
                    <a:pt x="7567" y="77553"/>
                  </a:lnTo>
                  <a:lnTo>
                    <a:pt x="8716" y="90854"/>
                  </a:lnTo>
                  <a:lnTo>
                    <a:pt x="11011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283700" y="2312427"/>
              <a:ext cx="110116" cy="6346"/>
            </a:xfrm>
            <a:custGeom>
              <a:avLst/>
              <a:gdLst/>
              <a:ahLst/>
              <a:cxnLst/>
              <a:rect l="0" t="0" r="0" b="0"/>
              <a:pathLst>
                <a:path w="110116" h="6346">
                  <a:moveTo>
                    <a:pt x="0" y="0"/>
                  </a:moveTo>
                  <a:lnTo>
                    <a:pt x="17536" y="5846"/>
                  </a:lnTo>
                  <a:lnTo>
                    <a:pt x="26373" y="6345"/>
                  </a:lnTo>
                  <a:lnTo>
                    <a:pt x="35935" y="5453"/>
                  </a:lnTo>
                  <a:lnTo>
                    <a:pt x="45980" y="3636"/>
                  </a:lnTo>
                  <a:lnTo>
                    <a:pt x="57570" y="2424"/>
                  </a:lnTo>
                  <a:lnTo>
                    <a:pt x="70191" y="1616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459885" y="2235346"/>
              <a:ext cx="99105" cy="132390"/>
            </a:xfrm>
            <a:custGeom>
              <a:avLst/>
              <a:gdLst/>
              <a:ahLst/>
              <a:cxnLst/>
              <a:rect l="0" t="0" r="0" b="0"/>
              <a:pathLst>
                <a:path w="99105" h="132390">
                  <a:moveTo>
                    <a:pt x="0" y="0"/>
                  </a:moveTo>
                  <a:lnTo>
                    <a:pt x="11691" y="23383"/>
                  </a:lnTo>
                  <a:lnTo>
                    <a:pt x="16359" y="33941"/>
                  </a:lnTo>
                  <a:lnTo>
                    <a:pt x="20693" y="44651"/>
                  </a:lnTo>
                  <a:lnTo>
                    <a:pt x="28773" y="66338"/>
                  </a:lnTo>
                  <a:lnTo>
                    <a:pt x="36442" y="88212"/>
                  </a:lnTo>
                  <a:lnTo>
                    <a:pt x="38977" y="100407"/>
                  </a:lnTo>
                  <a:lnTo>
                    <a:pt x="40666" y="113432"/>
                  </a:lnTo>
                  <a:lnTo>
                    <a:pt x="41793" y="127009"/>
                  </a:lnTo>
                  <a:lnTo>
                    <a:pt x="40097" y="132389"/>
                  </a:lnTo>
                  <a:lnTo>
                    <a:pt x="36519" y="132306"/>
                  </a:lnTo>
                  <a:lnTo>
                    <a:pt x="31687" y="128580"/>
                  </a:lnTo>
                  <a:lnTo>
                    <a:pt x="29689" y="119978"/>
                  </a:lnTo>
                  <a:lnTo>
                    <a:pt x="29580" y="108126"/>
                  </a:lnTo>
                  <a:lnTo>
                    <a:pt x="30732" y="94107"/>
                  </a:lnTo>
                  <a:lnTo>
                    <a:pt x="32723" y="81091"/>
                  </a:lnTo>
                  <a:lnTo>
                    <a:pt x="35274" y="68743"/>
                  </a:lnTo>
                  <a:lnTo>
                    <a:pt x="38198" y="56840"/>
                  </a:lnTo>
                  <a:lnTo>
                    <a:pt x="42594" y="45235"/>
                  </a:lnTo>
                  <a:lnTo>
                    <a:pt x="47971" y="33827"/>
                  </a:lnTo>
                  <a:lnTo>
                    <a:pt x="54004" y="22552"/>
                  </a:lnTo>
                  <a:lnTo>
                    <a:pt x="61696" y="16258"/>
                  </a:lnTo>
                  <a:lnTo>
                    <a:pt x="70495" y="13286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558989" y="22463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17341" y="2275077"/>
              <a:ext cx="106823" cy="125444"/>
            </a:xfrm>
            <a:custGeom>
              <a:avLst/>
              <a:gdLst/>
              <a:ahLst/>
              <a:cxnLst/>
              <a:rect l="0" t="0" r="0" b="0"/>
              <a:pathLst>
                <a:path w="106823" h="125444">
                  <a:moveTo>
                    <a:pt x="73786" y="15327"/>
                  </a:moveTo>
                  <a:lnTo>
                    <a:pt x="27806" y="0"/>
                  </a:lnTo>
                  <a:lnTo>
                    <a:pt x="19887" y="2662"/>
                  </a:lnTo>
                  <a:lnTo>
                    <a:pt x="13383" y="9331"/>
                  </a:lnTo>
                  <a:lnTo>
                    <a:pt x="7824" y="18671"/>
                  </a:lnTo>
                  <a:lnTo>
                    <a:pt x="4118" y="29791"/>
                  </a:lnTo>
                  <a:lnTo>
                    <a:pt x="1647" y="42099"/>
                  </a:lnTo>
                  <a:lnTo>
                    <a:pt x="0" y="55198"/>
                  </a:lnTo>
                  <a:lnTo>
                    <a:pt x="126" y="67601"/>
                  </a:lnTo>
                  <a:lnTo>
                    <a:pt x="1433" y="79541"/>
                  </a:lnTo>
                  <a:lnTo>
                    <a:pt x="3527" y="91171"/>
                  </a:lnTo>
                  <a:lnTo>
                    <a:pt x="9817" y="97701"/>
                  </a:lnTo>
                  <a:lnTo>
                    <a:pt x="18905" y="100831"/>
                  </a:lnTo>
                  <a:lnTo>
                    <a:pt x="29858" y="101694"/>
                  </a:lnTo>
                  <a:lnTo>
                    <a:pt x="38383" y="98599"/>
                  </a:lnTo>
                  <a:lnTo>
                    <a:pt x="45290" y="92865"/>
                  </a:lnTo>
                  <a:lnTo>
                    <a:pt x="51118" y="85371"/>
                  </a:lnTo>
                  <a:lnTo>
                    <a:pt x="56227" y="75482"/>
                  </a:lnTo>
                  <a:lnTo>
                    <a:pt x="60857" y="63995"/>
                  </a:lnTo>
                  <a:lnTo>
                    <a:pt x="65167" y="51443"/>
                  </a:lnTo>
                  <a:lnTo>
                    <a:pt x="68040" y="38181"/>
                  </a:lnTo>
                  <a:lnTo>
                    <a:pt x="69956" y="24445"/>
                  </a:lnTo>
                  <a:lnTo>
                    <a:pt x="71232" y="10394"/>
                  </a:lnTo>
                  <a:lnTo>
                    <a:pt x="72084" y="7145"/>
                  </a:lnTo>
                  <a:lnTo>
                    <a:pt x="72652" y="11096"/>
                  </a:lnTo>
                  <a:lnTo>
                    <a:pt x="73030" y="19847"/>
                  </a:lnTo>
                  <a:lnTo>
                    <a:pt x="74506" y="29352"/>
                  </a:lnTo>
                  <a:lnTo>
                    <a:pt x="76713" y="39359"/>
                  </a:lnTo>
                  <a:lnTo>
                    <a:pt x="85665" y="74243"/>
                  </a:lnTo>
                  <a:lnTo>
                    <a:pt x="106822" y="1254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792669" y="2268381"/>
              <a:ext cx="74645" cy="132617"/>
            </a:xfrm>
            <a:custGeom>
              <a:avLst/>
              <a:gdLst/>
              <a:ahLst/>
              <a:cxnLst/>
              <a:rect l="0" t="0" r="0" b="0"/>
              <a:pathLst>
                <a:path w="74645" h="132617">
                  <a:moveTo>
                    <a:pt x="30598" y="0"/>
                  </a:moveTo>
                  <a:lnTo>
                    <a:pt x="18906" y="11691"/>
                  </a:lnTo>
                  <a:lnTo>
                    <a:pt x="14238" y="20029"/>
                  </a:lnTo>
                  <a:lnTo>
                    <a:pt x="9903" y="30482"/>
                  </a:lnTo>
                  <a:lnTo>
                    <a:pt x="5790" y="42345"/>
                  </a:lnTo>
                  <a:lnTo>
                    <a:pt x="3047" y="55147"/>
                  </a:lnTo>
                  <a:lnTo>
                    <a:pt x="1219" y="68576"/>
                  </a:lnTo>
                  <a:lnTo>
                    <a:pt x="0" y="82422"/>
                  </a:lnTo>
                  <a:lnTo>
                    <a:pt x="411" y="95324"/>
                  </a:lnTo>
                  <a:lnTo>
                    <a:pt x="1909" y="107596"/>
                  </a:lnTo>
                  <a:lnTo>
                    <a:pt x="4130" y="119447"/>
                  </a:lnTo>
                  <a:lnTo>
                    <a:pt x="11729" y="127348"/>
                  </a:lnTo>
                  <a:lnTo>
                    <a:pt x="22913" y="132616"/>
                  </a:lnTo>
                  <a:lnTo>
                    <a:pt x="74644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955405" y="2246358"/>
              <a:ext cx="1" cy="187197"/>
            </a:xfrm>
            <a:custGeom>
              <a:avLst/>
              <a:gdLst/>
              <a:ahLst/>
              <a:cxnLst/>
              <a:rect l="0" t="0" r="0" b="0"/>
              <a:pathLst>
                <a:path w="1" h="187197">
                  <a:moveTo>
                    <a:pt x="0" y="0"/>
                  </a:move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900347" y="2334450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5" y="12543"/>
                  </a:lnTo>
                  <a:lnTo>
                    <a:pt x="65138" y="10809"/>
                  </a:lnTo>
                  <a:lnTo>
                    <a:pt x="78907" y="8430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619245" y="2658532"/>
              <a:ext cx="133849" cy="226876"/>
            </a:xfrm>
            <a:custGeom>
              <a:avLst/>
              <a:gdLst/>
              <a:ahLst/>
              <a:cxnLst/>
              <a:rect l="0" t="0" r="0" b="0"/>
              <a:pathLst>
                <a:path w="133849" h="226876">
                  <a:moveTo>
                    <a:pt x="133848" y="149415"/>
                  </a:moveTo>
                  <a:lnTo>
                    <a:pt x="122156" y="137724"/>
                  </a:lnTo>
                  <a:lnTo>
                    <a:pt x="117489" y="130610"/>
                  </a:lnTo>
                  <a:lnTo>
                    <a:pt x="113154" y="122196"/>
                  </a:lnTo>
                  <a:lnTo>
                    <a:pt x="109040" y="112917"/>
                  </a:lnTo>
                  <a:lnTo>
                    <a:pt x="103851" y="104284"/>
                  </a:lnTo>
                  <a:lnTo>
                    <a:pt x="97944" y="96081"/>
                  </a:lnTo>
                  <a:lnTo>
                    <a:pt x="91559" y="88166"/>
                  </a:lnTo>
                  <a:lnTo>
                    <a:pt x="84856" y="79218"/>
                  </a:lnTo>
                  <a:lnTo>
                    <a:pt x="70882" y="59488"/>
                  </a:lnTo>
                  <a:lnTo>
                    <a:pt x="62507" y="55206"/>
                  </a:lnTo>
                  <a:lnTo>
                    <a:pt x="53252" y="54798"/>
                  </a:lnTo>
                  <a:lnTo>
                    <a:pt x="43412" y="56973"/>
                  </a:lnTo>
                  <a:lnTo>
                    <a:pt x="35628" y="63317"/>
                  </a:lnTo>
                  <a:lnTo>
                    <a:pt x="29216" y="72440"/>
                  </a:lnTo>
                  <a:lnTo>
                    <a:pt x="4288" y="122247"/>
                  </a:lnTo>
                  <a:lnTo>
                    <a:pt x="981" y="136197"/>
                  </a:lnTo>
                  <a:lnTo>
                    <a:pt x="0" y="150391"/>
                  </a:lnTo>
                  <a:lnTo>
                    <a:pt x="569" y="164748"/>
                  </a:lnTo>
                  <a:lnTo>
                    <a:pt x="3396" y="177990"/>
                  </a:lnTo>
                  <a:lnTo>
                    <a:pt x="7728" y="190488"/>
                  </a:lnTo>
                  <a:lnTo>
                    <a:pt x="13063" y="202491"/>
                  </a:lnTo>
                  <a:lnTo>
                    <a:pt x="20290" y="211716"/>
                  </a:lnTo>
                  <a:lnTo>
                    <a:pt x="28778" y="219090"/>
                  </a:lnTo>
                  <a:lnTo>
                    <a:pt x="38107" y="225229"/>
                  </a:lnTo>
                  <a:lnTo>
                    <a:pt x="46774" y="226875"/>
                  </a:lnTo>
                  <a:lnTo>
                    <a:pt x="54999" y="225526"/>
                  </a:lnTo>
                  <a:lnTo>
                    <a:pt x="62929" y="222179"/>
                  </a:lnTo>
                  <a:lnTo>
                    <a:pt x="70663" y="215053"/>
                  </a:lnTo>
                  <a:lnTo>
                    <a:pt x="78266" y="205409"/>
                  </a:lnTo>
                  <a:lnTo>
                    <a:pt x="85781" y="194086"/>
                  </a:lnTo>
                  <a:lnTo>
                    <a:pt x="90792" y="180419"/>
                  </a:lnTo>
                  <a:lnTo>
                    <a:pt x="94132" y="165190"/>
                  </a:lnTo>
                  <a:lnTo>
                    <a:pt x="96359" y="148921"/>
                  </a:lnTo>
                  <a:lnTo>
                    <a:pt x="99067" y="133180"/>
                  </a:lnTo>
                  <a:lnTo>
                    <a:pt x="102096" y="117792"/>
                  </a:lnTo>
                  <a:lnTo>
                    <a:pt x="105339" y="102640"/>
                  </a:lnTo>
                  <a:lnTo>
                    <a:pt x="107501" y="86420"/>
                  </a:lnTo>
                  <a:lnTo>
                    <a:pt x="108942" y="69490"/>
                  </a:lnTo>
                  <a:lnTo>
                    <a:pt x="109903" y="52086"/>
                  </a:lnTo>
                  <a:lnTo>
                    <a:pt x="109320" y="35589"/>
                  </a:lnTo>
                  <a:lnTo>
                    <a:pt x="107708" y="19697"/>
                  </a:lnTo>
                  <a:lnTo>
                    <a:pt x="105409" y="4208"/>
                  </a:lnTo>
                  <a:lnTo>
                    <a:pt x="103877" y="0"/>
                  </a:lnTo>
                  <a:lnTo>
                    <a:pt x="102855" y="3312"/>
                  </a:lnTo>
                  <a:lnTo>
                    <a:pt x="102175" y="11637"/>
                  </a:lnTo>
                  <a:lnTo>
                    <a:pt x="101720" y="23305"/>
                  </a:lnTo>
                  <a:lnTo>
                    <a:pt x="101082" y="67732"/>
                  </a:lnTo>
                  <a:lnTo>
                    <a:pt x="100932" y="97614"/>
                  </a:lnTo>
                  <a:lnTo>
                    <a:pt x="102116" y="112434"/>
                  </a:lnTo>
                  <a:lnTo>
                    <a:pt x="104128" y="127208"/>
                  </a:lnTo>
                  <a:lnTo>
                    <a:pt x="106694" y="141952"/>
                  </a:lnTo>
                  <a:lnTo>
                    <a:pt x="109628" y="155451"/>
                  </a:lnTo>
                  <a:lnTo>
                    <a:pt x="112807" y="168122"/>
                  </a:lnTo>
                  <a:lnTo>
                    <a:pt x="122836" y="204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30173" y="2741878"/>
              <a:ext cx="1" cy="77082"/>
            </a:xfrm>
            <a:custGeom>
              <a:avLst/>
              <a:gdLst/>
              <a:ahLst/>
              <a:cxnLst/>
              <a:rect l="0" t="0" r="0" b="0"/>
              <a:pathLst>
                <a:path w="1" h="77082">
                  <a:moveTo>
                    <a:pt x="0" y="0"/>
                  </a:move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917405" y="2620751"/>
              <a:ext cx="22885" cy="220232"/>
            </a:xfrm>
            <a:custGeom>
              <a:avLst/>
              <a:gdLst/>
              <a:ahLst/>
              <a:cxnLst/>
              <a:rect l="0" t="0" r="0" b="0"/>
              <a:pathLst>
                <a:path w="22885" h="220232">
                  <a:moveTo>
                    <a:pt x="22884" y="0"/>
                  </a:moveTo>
                  <a:lnTo>
                    <a:pt x="5347" y="5846"/>
                  </a:lnTo>
                  <a:lnTo>
                    <a:pt x="1405" y="12462"/>
                  </a:lnTo>
                  <a:lnTo>
                    <a:pt x="0" y="21766"/>
                  </a:lnTo>
                  <a:lnTo>
                    <a:pt x="478" y="45156"/>
                  </a:lnTo>
                  <a:lnTo>
                    <a:pt x="810" y="120261"/>
                  </a:lnTo>
                  <a:lnTo>
                    <a:pt x="2051" y="135232"/>
                  </a:lnTo>
                  <a:lnTo>
                    <a:pt x="4101" y="148883"/>
                  </a:lnTo>
                  <a:lnTo>
                    <a:pt x="11873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96243" y="2752890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060980" y="2609739"/>
              <a:ext cx="55496" cy="242256"/>
            </a:xfrm>
            <a:custGeom>
              <a:avLst/>
              <a:gdLst/>
              <a:ahLst/>
              <a:cxnLst/>
              <a:rect l="0" t="0" r="0" b="0"/>
              <a:pathLst>
                <a:path w="55496" h="242256">
                  <a:moveTo>
                    <a:pt x="55495" y="0"/>
                  </a:moveTo>
                  <a:lnTo>
                    <a:pt x="32112" y="0"/>
                  </a:lnTo>
                  <a:lnTo>
                    <a:pt x="22776" y="3671"/>
                  </a:lnTo>
                  <a:lnTo>
                    <a:pt x="14106" y="9788"/>
                  </a:lnTo>
                  <a:lnTo>
                    <a:pt x="5879" y="17537"/>
                  </a:lnTo>
                  <a:lnTo>
                    <a:pt x="1618" y="27597"/>
                  </a:lnTo>
                  <a:lnTo>
                    <a:pt x="0" y="39198"/>
                  </a:lnTo>
                  <a:lnTo>
                    <a:pt x="425" y="174050"/>
                  </a:lnTo>
                  <a:lnTo>
                    <a:pt x="11448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039393" y="2714151"/>
              <a:ext cx="187198" cy="122405"/>
            </a:xfrm>
            <a:custGeom>
              <a:avLst/>
              <a:gdLst/>
              <a:ahLst/>
              <a:cxnLst/>
              <a:rect l="0" t="0" r="0" b="0"/>
              <a:pathLst>
                <a:path w="187198" h="122405">
                  <a:moveTo>
                    <a:pt x="0" y="38739"/>
                  </a:moveTo>
                  <a:lnTo>
                    <a:pt x="17537" y="44585"/>
                  </a:lnTo>
                  <a:lnTo>
                    <a:pt x="27597" y="46307"/>
                  </a:lnTo>
                  <a:lnTo>
                    <a:pt x="39198" y="47454"/>
                  </a:lnTo>
                  <a:lnTo>
                    <a:pt x="51826" y="48220"/>
                  </a:lnTo>
                  <a:lnTo>
                    <a:pt x="65138" y="47506"/>
                  </a:lnTo>
                  <a:lnTo>
                    <a:pt x="78907" y="45808"/>
                  </a:lnTo>
                  <a:lnTo>
                    <a:pt x="92981" y="43451"/>
                  </a:lnTo>
                  <a:lnTo>
                    <a:pt x="104810" y="39434"/>
                  </a:lnTo>
                  <a:lnTo>
                    <a:pt x="115144" y="34308"/>
                  </a:lnTo>
                  <a:lnTo>
                    <a:pt x="124480" y="28444"/>
                  </a:lnTo>
                  <a:lnTo>
                    <a:pt x="131926" y="20864"/>
                  </a:lnTo>
                  <a:lnTo>
                    <a:pt x="138115" y="12140"/>
                  </a:lnTo>
                  <a:lnTo>
                    <a:pt x="143464" y="2654"/>
                  </a:lnTo>
                  <a:lnTo>
                    <a:pt x="143360" y="0"/>
                  </a:lnTo>
                  <a:lnTo>
                    <a:pt x="139620" y="1901"/>
                  </a:lnTo>
                  <a:lnTo>
                    <a:pt x="133456" y="6839"/>
                  </a:lnTo>
                  <a:lnTo>
                    <a:pt x="128123" y="15026"/>
                  </a:lnTo>
                  <a:lnTo>
                    <a:pt x="123344" y="25377"/>
                  </a:lnTo>
                  <a:lnTo>
                    <a:pt x="118935" y="37172"/>
                  </a:lnTo>
                  <a:lnTo>
                    <a:pt x="117219" y="51153"/>
                  </a:lnTo>
                  <a:lnTo>
                    <a:pt x="117298" y="66591"/>
                  </a:lnTo>
                  <a:lnTo>
                    <a:pt x="118574" y="83000"/>
                  </a:lnTo>
                  <a:lnTo>
                    <a:pt x="121873" y="96387"/>
                  </a:lnTo>
                  <a:lnTo>
                    <a:pt x="126518" y="107759"/>
                  </a:lnTo>
                  <a:lnTo>
                    <a:pt x="132063" y="117787"/>
                  </a:lnTo>
                  <a:lnTo>
                    <a:pt x="138206" y="122025"/>
                  </a:lnTo>
                  <a:lnTo>
                    <a:pt x="144748" y="122404"/>
                  </a:lnTo>
                  <a:lnTo>
                    <a:pt x="151556" y="120209"/>
                  </a:lnTo>
                  <a:lnTo>
                    <a:pt x="158543" y="116299"/>
                  </a:lnTo>
                  <a:lnTo>
                    <a:pt x="165647" y="111245"/>
                  </a:lnTo>
                  <a:lnTo>
                    <a:pt x="187197" y="93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265011" y="2686820"/>
              <a:ext cx="60684" cy="155009"/>
            </a:xfrm>
            <a:custGeom>
              <a:avLst/>
              <a:gdLst/>
              <a:ahLst/>
              <a:cxnLst/>
              <a:rect l="0" t="0" r="0" b="0"/>
              <a:pathLst>
                <a:path w="60684" h="155009">
                  <a:moveTo>
                    <a:pt x="5625" y="0"/>
                  </a:moveTo>
                  <a:lnTo>
                    <a:pt x="5625" y="67152"/>
                  </a:lnTo>
                  <a:lnTo>
                    <a:pt x="6849" y="82697"/>
                  </a:lnTo>
                  <a:lnTo>
                    <a:pt x="8887" y="97954"/>
                  </a:lnTo>
                  <a:lnTo>
                    <a:pt x="11470" y="113020"/>
                  </a:lnTo>
                  <a:lnTo>
                    <a:pt x="11969" y="126734"/>
                  </a:lnTo>
                  <a:lnTo>
                    <a:pt x="11078" y="139547"/>
                  </a:lnTo>
                  <a:lnTo>
                    <a:pt x="9260" y="151760"/>
                  </a:lnTo>
                  <a:lnTo>
                    <a:pt x="6825" y="155008"/>
                  </a:lnTo>
                  <a:lnTo>
                    <a:pt x="3978" y="152279"/>
                  </a:lnTo>
                  <a:lnTo>
                    <a:pt x="857" y="145566"/>
                  </a:lnTo>
                  <a:lnTo>
                    <a:pt x="0" y="137420"/>
                  </a:lnTo>
                  <a:lnTo>
                    <a:pt x="651" y="128319"/>
                  </a:lnTo>
                  <a:lnTo>
                    <a:pt x="4638" y="105971"/>
                  </a:lnTo>
                  <a:lnTo>
                    <a:pt x="10488" y="75647"/>
                  </a:lnTo>
                  <a:lnTo>
                    <a:pt x="16208" y="62666"/>
                  </a:lnTo>
                  <a:lnTo>
                    <a:pt x="23692" y="51566"/>
                  </a:lnTo>
                  <a:lnTo>
                    <a:pt x="60683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366007" y="2697223"/>
              <a:ext cx="91827" cy="111570"/>
            </a:xfrm>
            <a:custGeom>
              <a:avLst/>
              <a:gdLst/>
              <a:ahLst/>
              <a:cxnLst/>
              <a:rect l="0" t="0" r="0" b="0"/>
              <a:pathLst>
                <a:path w="91827" h="111570">
                  <a:moveTo>
                    <a:pt x="25756" y="88701"/>
                  </a:moveTo>
                  <a:lnTo>
                    <a:pt x="41083" y="42722"/>
                  </a:lnTo>
                  <a:lnTo>
                    <a:pt x="43315" y="31131"/>
                  </a:lnTo>
                  <a:lnTo>
                    <a:pt x="44803" y="18510"/>
                  </a:lnTo>
                  <a:lnTo>
                    <a:pt x="45795" y="5202"/>
                  </a:lnTo>
                  <a:lnTo>
                    <a:pt x="44009" y="0"/>
                  </a:lnTo>
                  <a:lnTo>
                    <a:pt x="40372" y="203"/>
                  </a:lnTo>
                  <a:lnTo>
                    <a:pt x="35500" y="4009"/>
                  </a:lnTo>
                  <a:lnTo>
                    <a:pt x="29805" y="10217"/>
                  </a:lnTo>
                  <a:lnTo>
                    <a:pt x="23561" y="18026"/>
                  </a:lnTo>
                  <a:lnTo>
                    <a:pt x="16952" y="26902"/>
                  </a:lnTo>
                  <a:lnTo>
                    <a:pt x="11322" y="36490"/>
                  </a:lnTo>
                  <a:lnTo>
                    <a:pt x="6346" y="46553"/>
                  </a:lnTo>
                  <a:lnTo>
                    <a:pt x="1804" y="56932"/>
                  </a:lnTo>
                  <a:lnTo>
                    <a:pt x="0" y="67522"/>
                  </a:lnTo>
                  <a:lnTo>
                    <a:pt x="21" y="78252"/>
                  </a:lnTo>
                  <a:lnTo>
                    <a:pt x="1259" y="89076"/>
                  </a:lnTo>
                  <a:lnTo>
                    <a:pt x="5754" y="97516"/>
                  </a:lnTo>
                  <a:lnTo>
                    <a:pt x="12421" y="104366"/>
                  </a:lnTo>
                  <a:lnTo>
                    <a:pt x="20537" y="110156"/>
                  </a:lnTo>
                  <a:lnTo>
                    <a:pt x="28394" y="111569"/>
                  </a:lnTo>
                  <a:lnTo>
                    <a:pt x="36080" y="110064"/>
                  </a:lnTo>
                  <a:lnTo>
                    <a:pt x="43650" y="106613"/>
                  </a:lnTo>
                  <a:lnTo>
                    <a:pt x="51144" y="101866"/>
                  </a:lnTo>
                  <a:lnTo>
                    <a:pt x="58587" y="96255"/>
                  </a:lnTo>
                  <a:lnTo>
                    <a:pt x="91826" y="77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495322" y="2675809"/>
              <a:ext cx="83639" cy="154163"/>
            </a:xfrm>
            <a:custGeom>
              <a:avLst/>
              <a:gdLst/>
              <a:ahLst/>
              <a:cxnLst/>
              <a:rect l="0" t="0" r="0" b="0"/>
              <a:pathLst>
                <a:path w="83639" h="154163">
                  <a:moveTo>
                    <a:pt x="6557" y="0"/>
                  </a:moveTo>
                  <a:lnTo>
                    <a:pt x="712" y="23382"/>
                  </a:lnTo>
                  <a:lnTo>
                    <a:pt x="213" y="33941"/>
                  </a:lnTo>
                  <a:lnTo>
                    <a:pt x="1105" y="44650"/>
                  </a:lnTo>
                  <a:lnTo>
                    <a:pt x="2922" y="55460"/>
                  </a:lnTo>
                  <a:lnTo>
                    <a:pt x="4134" y="67561"/>
                  </a:lnTo>
                  <a:lnTo>
                    <a:pt x="4942" y="80522"/>
                  </a:lnTo>
                  <a:lnTo>
                    <a:pt x="5480" y="94057"/>
                  </a:lnTo>
                  <a:lnTo>
                    <a:pt x="4615" y="99410"/>
                  </a:lnTo>
                  <a:lnTo>
                    <a:pt x="2816" y="99308"/>
                  </a:lnTo>
                  <a:lnTo>
                    <a:pt x="392" y="95569"/>
                  </a:lnTo>
                  <a:lnTo>
                    <a:pt x="0" y="88183"/>
                  </a:lnTo>
                  <a:lnTo>
                    <a:pt x="962" y="78365"/>
                  </a:lnTo>
                  <a:lnTo>
                    <a:pt x="2827" y="66925"/>
                  </a:lnTo>
                  <a:lnTo>
                    <a:pt x="6517" y="55628"/>
                  </a:lnTo>
                  <a:lnTo>
                    <a:pt x="11424" y="44427"/>
                  </a:lnTo>
                  <a:lnTo>
                    <a:pt x="17143" y="33288"/>
                  </a:lnTo>
                  <a:lnTo>
                    <a:pt x="24626" y="27086"/>
                  </a:lnTo>
                  <a:lnTo>
                    <a:pt x="33285" y="24175"/>
                  </a:lnTo>
                  <a:lnTo>
                    <a:pt x="42728" y="23458"/>
                  </a:lnTo>
                  <a:lnTo>
                    <a:pt x="50247" y="26650"/>
                  </a:lnTo>
                  <a:lnTo>
                    <a:pt x="56483" y="32449"/>
                  </a:lnTo>
                  <a:lnTo>
                    <a:pt x="61864" y="39985"/>
                  </a:lnTo>
                  <a:lnTo>
                    <a:pt x="66675" y="48680"/>
                  </a:lnTo>
                  <a:lnTo>
                    <a:pt x="71106" y="58147"/>
                  </a:lnTo>
                  <a:lnTo>
                    <a:pt x="75283" y="68129"/>
                  </a:lnTo>
                  <a:lnTo>
                    <a:pt x="78068" y="79677"/>
                  </a:lnTo>
                  <a:lnTo>
                    <a:pt x="79925" y="92270"/>
                  </a:lnTo>
                  <a:lnTo>
                    <a:pt x="83638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656041" y="2653786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22023" y="0"/>
                  </a:moveTo>
                  <a:lnTo>
                    <a:pt x="16177" y="17537"/>
                  </a:lnTo>
                  <a:lnTo>
                    <a:pt x="14456" y="28820"/>
                  </a:lnTo>
                  <a:lnTo>
                    <a:pt x="13308" y="42460"/>
                  </a:lnTo>
                  <a:lnTo>
                    <a:pt x="12543" y="57671"/>
                  </a:lnTo>
                  <a:lnTo>
                    <a:pt x="11692" y="87622"/>
                  </a:lnTo>
                  <a:lnTo>
                    <a:pt x="11213" y="135262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611995" y="2730867"/>
              <a:ext cx="110116" cy="11012"/>
            </a:xfrm>
            <a:custGeom>
              <a:avLst/>
              <a:gdLst/>
              <a:ahLst/>
              <a:cxnLst/>
              <a:rect l="0" t="0" r="0" b="0"/>
              <a:pathLst>
                <a:path w="110116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110115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832226" y="2664797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854249" y="2807947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026402" y="2685959"/>
              <a:ext cx="125160" cy="188059"/>
            </a:xfrm>
            <a:custGeom>
              <a:avLst/>
              <a:gdLst/>
              <a:ahLst/>
              <a:cxnLst/>
              <a:rect l="0" t="0" r="0" b="0"/>
              <a:pathLst>
                <a:path w="125160" h="188059">
                  <a:moveTo>
                    <a:pt x="103136" y="22884"/>
                  </a:moveTo>
                  <a:lnTo>
                    <a:pt x="97290" y="5348"/>
                  </a:lnTo>
                  <a:lnTo>
                    <a:pt x="90674" y="1405"/>
                  </a:lnTo>
                  <a:lnTo>
                    <a:pt x="81369" y="0"/>
                  </a:lnTo>
                  <a:lnTo>
                    <a:pt x="70272" y="287"/>
                  </a:lnTo>
                  <a:lnTo>
                    <a:pt x="59203" y="4149"/>
                  </a:lnTo>
                  <a:lnTo>
                    <a:pt x="48154" y="10394"/>
                  </a:lnTo>
                  <a:lnTo>
                    <a:pt x="37117" y="18228"/>
                  </a:lnTo>
                  <a:lnTo>
                    <a:pt x="28535" y="28345"/>
                  </a:lnTo>
                  <a:lnTo>
                    <a:pt x="21591" y="39983"/>
                  </a:lnTo>
                  <a:lnTo>
                    <a:pt x="15738" y="52636"/>
                  </a:lnTo>
                  <a:lnTo>
                    <a:pt x="10613" y="65966"/>
                  </a:lnTo>
                  <a:lnTo>
                    <a:pt x="5972" y="79746"/>
                  </a:lnTo>
                  <a:lnTo>
                    <a:pt x="1655" y="93827"/>
                  </a:lnTo>
                  <a:lnTo>
                    <a:pt x="0" y="108108"/>
                  </a:lnTo>
                  <a:lnTo>
                    <a:pt x="120" y="122523"/>
                  </a:lnTo>
                  <a:lnTo>
                    <a:pt x="1424" y="137027"/>
                  </a:lnTo>
                  <a:lnTo>
                    <a:pt x="5964" y="145473"/>
                  </a:lnTo>
                  <a:lnTo>
                    <a:pt x="12660" y="149880"/>
                  </a:lnTo>
                  <a:lnTo>
                    <a:pt x="20796" y="151594"/>
                  </a:lnTo>
                  <a:lnTo>
                    <a:pt x="28666" y="150290"/>
                  </a:lnTo>
                  <a:lnTo>
                    <a:pt x="36361" y="146974"/>
                  </a:lnTo>
                  <a:lnTo>
                    <a:pt x="43937" y="142316"/>
                  </a:lnTo>
                  <a:lnTo>
                    <a:pt x="50212" y="135540"/>
                  </a:lnTo>
                  <a:lnTo>
                    <a:pt x="55618" y="127352"/>
                  </a:lnTo>
                  <a:lnTo>
                    <a:pt x="60445" y="118223"/>
                  </a:lnTo>
                  <a:lnTo>
                    <a:pt x="66111" y="109690"/>
                  </a:lnTo>
                  <a:lnTo>
                    <a:pt x="72335" y="101555"/>
                  </a:lnTo>
                  <a:lnTo>
                    <a:pt x="78932" y="93684"/>
                  </a:lnTo>
                  <a:lnTo>
                    <a:pt x="84553" y="83543"/>
                  </a:lnTo>
                  <a:lnTo>
                    <a:pt x="89523" y="71888"/>
                  </a:lnTo>
                  <a:lnTo>
                    <a:pt x="94061" y="59224"/>
                  </a:lnTo>
                  <a:lnTo>
                    <a:pt x="97086" y="55675"/>
                  </a:lnTo>
                  <a:lnTo>
                    <a:pt x="99103" y="58204"/>
                  </a:lnTo>
                  <a:lnTo>
                    <a:pt x="100447" y="64783"/>
                  </a:lnTo>
                  <a:lnTo>
                    <a:pt x="101343" y="75287"/>
                  </a:lnTo>
                  <a:lnTo>
                    <a:pt x="101940" y="88407"/>
                  </a:lnTo>
                  <a:lnTo>
                    <a:pt x="102339" y="103272"/>
                  </a:lnTo>
                  <a:lnTo>
                    <a:pt x="103828" y="116852"/>
                  </a:lnTo>
                  <a:lnTo>
                    <a:pt x="106044" y="129575"/>
                  </a:lnTo>
                  <a:lnTo>
                    <a:pt x="125159" y="188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218497" y="2656280"/>
              <a:ext cx="120261" cy="217738"/>
            </a:xfrm>
            <a:custGeom>
              <a:avLst/>
              <a:gdLst/>
              <a:ahLst/>
              <a:cxnLst/>
              <a:rect l="0" t="0" r="0" b="0"/>
              <a:pathLst>
                <a:path w="120261" h="217738">
                  <a:moveTo>
                    <a:pt x="87226" y="85598"/>
                  </a:moveTo>
                  <a:lnTo>
                    <a:pt x="75534" y="73907"/>
                  </a:lnTo>
                  <a:lnTo>
                    <a:pt x="68420" y="72910"/>
                  </a:lnTo>
                  <a:lnTo>
                    <a:pt x="60007" y="74692"/>
                  </a:lnTo>
                  <a:lnTo>
                    <a:pt x="50727" y="78328"/>
                  </a:lnTo>
                  <a:lnTo>
                    <a:pt x="42094" y="83198"/>
                  </a:lnTo>
                  <a:lnTo>
                    <a:pt x="33890" y="88892"/>
                  </a:lnTo>
                  <a:lnTo>
                    <a:pt x="25975" y="95135"/>
                  </a:lnTo>
                  <a:lnTo>
                    <a:pt x="19475" y="102968"/>
                  </a:lnTo>
                  <a:lnTo>
                    <a:pt x="13918" y="111860"/>
                  </a:lnTo>
                  <a:lnTo>
                    <a:pt x="8990" y="121459"/>
                  </a:lnTo>
                  <a:lnTo>
                    <a:pt x="5705" y="132752"/>
                  </a:lnTo>
                  <a:lnTo>
                    <a:pt x="3515" y="145175"/>
                  </a:lnTo>
                  <a:lnTo>
                    <a:pt x="2054" y="158351"/>
                  </a:lnTo>
                  <a:lnTo>
                    <a:pt x="1081" y="172028"/>
                  </a:lnTo>
                  <a:lnTo>
                    <a:pt x="432" y="186041"/>
                  </a:lnTo>
                  <a:lnTo>
                    <a:pt x="0" y="200277"/>
                  </a:lnTo>
                  <a:lnTo>
                    <a:pt x="3381" y="207320"/>
                  </a:lnTo>
                  <a:lnTo>
                    <a:pt x="9307" y="209569"/>
                  </a:lnTo>
                  <a:lnTo>
                    <a:pt x="16927" y="208621"/>
                  </a:lnTo>
                  <a:lnTo>
                    <a:pt x="24455" y="203095"/>
                  </a:lnTo>
                  <a:lnTo>
                    <a:pt x="31919" y="194517"/>
                  </a:lnTo>
                  <a:lnTo>
                    <a:pt x="39344" y="183904"/>
                  </a:lnTo>
                  <a:lnTo>
                    <a:pt x="45516" y="170712"/>
                  </a:lnTo>
                  <a:lnTo>
                    <a:pt x="50855" y="155799"/>
                  </a:lnTo>
                  <a:lnTo>
                    <a:pt x="60049" y="124140"/>
                  </a:lnTo>
                  <a:lnTo>
                    <a:pt x="68215" y="93755"/>
                  </a:lnTo>
                  <a:lnTo>
                    <a:pt x="70881" y="78801"/>
                  </a:lnTo>
                  <a:lnTo>
                    <a:pt x="72659" y="63938"/>
                  </a:lnTo>
                  <a:lnTo>
                    <a:pt x="73844" y="49135"/>
                  </a:lnTo>
                  <a:lnTo>
                    <a:pt x="74634" y="34372"/>
                  </a:lnTo>
                  <a:lnTo>
                    <a:pt x="75512" y="4918"/>
                  </a:lnTo>
                  <a:lnTo>
                    <a:pt x="74523" y="0"/>
                  </a:lnTo>
                  <a:lnTo>
                    <a:pt x="72640" y="1616"/>
                  </a:lnTo>
                  <a:lnTo>
                    <a:pt x="70160" y="7587"/>
                  </a:lnTo>
                  <a:lnTo>
                    <a:pt x="69732" y="17685"/>
                  </a:lnTo>
                  <a:lnTo>
                    <a:pt x="70669" y="30535"/>
                  </a:lnTo>
                  <a:lnTo>
                    <a:pt x="72518" y="45219"/>
                  </a:lnTo>
                  <a:lnTo>
                    <a:pt x="74973" y="61126"/>
                  </a:lnTo>
                  <a:lnTo>
                    <a:pt x="80965" y="95113"/>
                  </a:lnTo>
                  <a:lnTo>
                    <a:pt x="91216" y="148641"/>
                  </a:lnTo>
                  <a:lnTo>
                    <a:pt x="96004" y="164332"/>
                  </a:lnTo>
                  <a:lnTo>
                    <a:pt x="101643" y="178463"/>
                  </a:lnTo>
                  <a:lnTo>
                    <a:pt x="120260" y="217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390642" y="2619954"/>
              <a:ext cx="212394" cy="265542"/>
            </a:xfrm>
            <a:custGeom>
              <a:avLst/>
              <a:gdLst/>
              <a:ahLst/>
              <a:cxnLst/>
              <a:rect l="0" t="0" r="0" b="0"/>
              <a:pathLst>
                <a:path w="212394" h="265542">
                  <a:moveTo>
                    <a:pt x="91266" y="121924"/>
                  </a:moveTo>
                  <a:lnTo>
                    <a:pt x="79575" y="104387"/>
                  </a:lnTo>
                  <a:lnTo>
                    <a:pt x="72461" y="101668"/>
                  </a:lnTo>
                  <a:lnTo>
                    <a:pt x="64046" y="102303"/>
                  </a:lnTo>
                  <a:lnTo>
                    <a:pt x="54767" y="105173"/>
                  </a:lnTo>
                  <a:lnTo>
                    <a:pt x="46133" y="111980"/>
                  </a:lnTo>
                  <a:lnTo>
                    <a:pt x="37931" y="121412"/>
                  </a:lnTo>
                  <a:lnTo>
                    <a:pt x="30016" y="132594"/>
                  </a:lnTo>
                  <a:lnTo>
                    <a:pt x="23515" y="143720"/>
                  </a:lnTo>
                  <a:lnTo>
                    <a:pt x="17958" y="154807"/>
                  </a:lnTo>
                  <a:lnTo>
                    <a:pt x="13030" y="165869"/>
                  </a:lnTo>
                  <a:lnTo>
                    <a:pt x="8521" y="178138"/>
                  </a:lnTo>
                  <a:lnTo>
                    <a:pt x="4291" y="191211"/>
                  </a:lnTo>
                  <a:lnTo>
                    <a:pt x="248" y="204821"/>
                  </a:lnTo>
                  <a:lnTo>
                    <a:pt x="0" y="217564"/>
                  </a:lnTo>
                  <a:lnTo>
                    <a:pt x="2282" y="229730"/>
                  </a:lnTo>
                  <a:lnTo>
                    <a:pt x="6249" y="241512"/>
                  </a:lnTo>
                  <a:lnTo>
                    <a:pt x="12565" y="250589"/>
                  </a:lnTo>
                  <a:lnTo>
                    <a:pt x="20446" y="257865"/>
                  </a:lnTo>
                  <a:lnTo>
                    <a:pt x="29371" y="263939"/>
                  </a:lnTo>
                  <a:lnTo>
                    <a:pt x="37767" y="265541"/>
                  </a:lnTo>
                  <a:lnTo>
                    <a:pt x="45813" y="264162"/>
                  </a:lnTo>
                  <a:lnTo>
                    <a:pt x="53623" y="260795"/>
                  </a:lnTo>
                  <a:lnTo>
                    <a:pt x="60053" y="254881"/>
                  </a:lnTo>
                  <a:lnTo>
                    <a:pt x="65563" y="247267"/>
                  </a:lnTo>
                  <a:lnTo>
                    <a:pt x="70460" y="238521"/>
                  </a:lnTo>
                  <a:lnTo>
                    <a:pt x="74949" y="229019"/>
                  </a:lnTo>
                  <a:lnTo>
                    <a:pt x="79164" y="219015"/>
                  </a:lnTo>
                  <a:lnTo>
                    <a:pt x="83198" y="208674"/>
                  </a:lnTo>
                  <a:lnTo>
                    <a:pt x="87111" y="196887"/>
                  </a:lnTo>
                  <a:lnTo>
                    <a:pt x="90942" y="184134"/>
                  </a:lnTo>
                  <a:lnTo>
                    <a:pt x="98463" y="158138"/>
                  </a:lnTo>
                  <a:lnTo>
                    <a:pt x="105884" y="134349"/>
                  </a:lnTo>
                  <a:lnTo>
                    <a:pt x="108352" y="120419"/>
                  </a:lnTo>
                  <a:lnTo>
                    <a:pt x="109998" y="105015"/>
                  </a:lnTo>
                  <a:lnTo>
                    <a:pt x="111095" y="88628"/>
                  </a:lnTo>
                  <a:lnTo>
                    <a:pt x="113049" y="72810"/>
                  </a:lnTo>
                  <a:lnTo>
                    <a:pt x="115576" y="57370"/>
                  </a:lnTo>
                  <a:lnTo>
                    <a:pt x="118484" y="42183"/>
                  </a:lnTo>
                  <a:lnTo>
                    <a:pt x="121647" y="28388"/>
                  </a:lnTo>
                  <a:lnTo>
                    <a:pt x="124978" y="15520"/>
                  </a:lnTo>
                  <a:lnTo>
                    <a:pt x="128422" y="3271"/>
                  </a:lnTo>
                  <a:lnTo>
                    <a:pt x="130719" y="0"/>
                  </a:lnTo>
                  <a:lnTo>
                    <a:pt x="132250" y="2713"/>
                  </a:lnTo>
                  <a:lnTo>
                    <a:pt x="133271" y="9415"/>
                  </a:lnTo>
                  <a:lnTo>
                    <a:pt x="132727" y="21224"/>
                  </a:lnTo>
                  <a:lnTo>
                    <a:pt x="131142" y="36438"/>
                  </a:lnTo>
                  <a:lnTo>
                    <a:pt x="126118" y="72919"/>
                  </a:lnTo>
                  <a:lnTo>
                    <a:pt x="119806" y="113603"/>
                  </a:lnTo>
                  <a:lnTo>
                    <a:pt x="118858" y="133506"/>
                  </a:lnTo>
                  <a:lnTo>
                    <a:pt x="119448" y="152892"/>
                  </a:lnTo>
                  <a:lnTo>
                    <a:pt x="121066" y="171933"/>
                  </a:lnTo>
                  <a:lnTo>
                    <a:pt x="123367" y="189522"/>
                  </a:lnTo>
                  <a:lnTo>
                    <a:pt x="126125" y="206142"/>
                  </a:lnTo>
                  <a:lnTo>
                    <a:pt x="129188" y="222115"/>
                  </a:lnTo>
                  <a:lnTo>
                    <a:pt x="134899" y="235212"/>
                  </a:lnTo>
                  <a:lnTo>
                    <a:pt x="142379" y="246389"/>
                  </a:lnTo>
                  <a:lnTo>
                    <a:pt x="151035" y="256288"/>
                  </a:lnTo>
                  <a:lnTo>
                    <a:pt x="161699" y="261664"/>
                  </a:lnTo>
                  <a:lnTo>
                    <a:pt x="173703" y="264024"/>
                  </a:lnTo>
                  <a:lnTo>
                    <a:pt x="212393" y="265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8267700" y="57150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9004300" y="3657600"/>
            <a:ext cx="38101" cy="38101"/>
          </a:xfrm>
          <a:custGeom>
            <a:avLst/>
            <a:gdLst/>
            <a:ahLst/>
            <a:cxnLst/>
            <a:rect l="0" t="0" r="0" b="0"/>
            <a:pathLst>
              <a:path w="38101" h="38101">
                <a:moveTo>
                  <a:pt x="0" y="0"/>
                </a:moveTo>
                <a:lnTo>
                  <a:pt x="11289" y="3762"/>
                </a:lnTo>
                <a:lnTo>
                  <a:pt x="38100" y="38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839547" y="3886227"/>
            <a:ext cx="957890" cy="126974"/>
            <a:chOff x="839547" y="3886227"/>
            <a:chExt cx="957890" cy="126974"/>
          </a:xfrm>
        </p:grpSpPr>
        <p:sp>
          <p:nvSpPr>
            <p:cNvPr id="41" name="Freeform 40"/>
            <p:cNvSpPr/>
            <p:nvPr/>
          </p:nvSpPr>
          <p:spPr>
            <a:xfrm>
              <a:off x="839547" y="3886227"/>
              <a:ext cx="957890" cy="126974"/>
            </a:xfrm>
            <a:custGeom>
              <a:avLst/>
              <a:gdLst/>
              <a:ahLst/>
              <a:cxnLst/>
              <a:rect l="0" t="0" r="0" b="0"/>
              <a:pathLst>
                <a:path w="957890" h="126974">
                  <a:moveTo>
                    <a:pt x="189153" y="126973"/>
                  </a:moveTo>
                  <a:lnTo>
                    <a:pt x="155443" y="120230"/>
                  </a:lnTo>
                  <a:lnTo>
                    <a:pt x="135635" y="118244"/>
                  </a:lnTo>
                  <a:lnTo>
                    <a:pt x="112552" y="116920"/>
                  </a:lnTo>
                  <a:lnTo>
                    <a:pt x="87285" y="116038"/>
                  </a:lnTo>
                  <a:lnTo>
                    <a:pt x="63386" y="112627"/>
                  </a:lnTo>
                  <a:lnTo>
                    <a:pt x="40397" y="107531"/>
                  </a:lnTo>
                  <a:lnTo>
                    <a:pt x="18015" y="101312"/>
                  </a:lnTo>
                  <a:lnTo>
                    <a:pt x="5917" y="94343"/>
                  </a:lnTo>
                  <a:lnTo>
                    <a:pt x="673" y="86875"/>
                  </a:lnTo>
                  <a:lnTo>
                    <a:pt x="0" y="79074"/>
                  </a:lnTo>
                  <a:lnTo>
                    <a:pt x="9428" y="72463"/>
                  </a:lnTo>
                  <a:lnTo>
                    <a:pt x="25592" y="66644"/>
                  </a:lnTo>
                  <a:lnTo>
                    <a:pt x="46245" y="61353"/>
                  </a:lnTo>
                  <a:lnTo>
                    <a:pt x="67070" y="57826"/>
                  </a:lnTo>
                  <a:lnTo>
                    <a:pt x="88009" y="55475"/>
                  </a:lnTo>
                  <a:lnTo>
                    <a:pt x="109023" y="53908"/>
                  </a:lnTo>
                  <a:lnTo>
                    <a:pt x="130089" y="52863"/>
                  </a:lnTo>
                  <a:lnTo>
                    <a:pt x="172309" y="51701"/>
                  </a:lnTo>
                  <a:lnTo>
                    <a:pt x="196268" y="48570"/>
                  </a:lnTo>
                  <a:lnTo>
                    <a:pt x="222118" y="43659"/>
                  </a:lnTo>
                  <a:lnTo>
                    <a:pt x="249230" y="37564"/>
                  </a:lnTo>
                  <a:lnTo>
                    <a:pt x="274360" y="33500"/>
                  </a:lnTo>
                  <a:lnTo>
                    <a:pt x="298168" y="30791"/>
                  </a:lnTo>
                  <a:lnTo>
                    <a:pt x="321096" y="28985"/>
                  </a:lnTo>
                  <a:lnTo>
                    <a:pt x="344848" y="27781"/>
                  </a:lnTo>
                  <a:lnTo>
                    <a:pt x="393817" y="26443"/>
                  </a:lnTo>
                  <a:lnTo>
                    <a:pt x="420140" y="28908"/>
                  </a:lnTo>
                  <a:lnTo>
                    <a:pt x="447567" y="33374"/>
                  </a:lnTo>
                  <a:lnTo>
                    <a:pt x="475729" y="39174"/>
                  </a:lnTo>
                  <a:lnTo>
                    <a:pt x="504381" y="43040"/>
                  </a:lnTo>
                  <a:lnTo>
                    <a:pt x="533360" y="45617"/>
                  </a:lnTo>
                  <a:lnTo>
                    <a:pt x="562558" y="47336"/>
                  </a:lnTo>
                  <a:lnTo>
                    <a:pt x="625103" y="49245"/>
                  </a:lnTo>
                  <a:lnTo>
                    <a:pt x="743755" y="50471"/>
                  </a:lnTo>
                  <a:lnTo>
                    <a:pt x="769143" y="51983"/>
                  </a:lnTo>
                  <a:lnTo>
                    <a:pt x="793124" y="54401"/>
                  </a:lnTo>
                  <a:lnTo>
                    <a:pt x="816167" y="57425"/>
                  </a:lnTo>
                  <a:lnTo>
                    <a:pt x="839995" y="59441"/>
                  </a:lnTo>
                  <a:lnTo>
                    <a:pt x="864348" y="60785"/>
                  </a:lnTo>
                  <a:lnTo>
                    <a:pt x="911162" y="62278"/>
                  </a:lnTo>
                  <a:lnTo>
                    <a:pt x="956550" y="63119"/>
                  </a:lnTo>
                  <a:lnTo>
                    <a:pt x="944144" y="63315"/>
                  </a:lnTo>
                  <a:lnTo>
                    <a:pt x="918875" y="59639"/>
                  </a:lnTo>
                  <a:lnTo>
                    <a:pt x="904234" y="56684"/>
                  </a:lnTo>
                  <a:lnTo>
                    <a:pt x="883185" y="54713"/>
                  </a:lnTo>
                  <a:lnTo>
                    <a:pt x="857863" y="53400"/>
                  </a:lnTo>
                  <a:lnTo>
                    <a:pt x="829693" y="52524"/>
                  </a:lnTo>
                  <a:lnTo>
                    <a:pt x="803857" y="49118"/>
                  </a:lnTo>
                  <a:lnTo>
                    <a:pt x="779578" y="44025"/>
                  </a:lnTo>
                  <a:lnTo>
                    <a:pt x="756336" y="37807"/>
                  </a:lnTo>
                  <a:lnTo>
                    <a:pt x="730964" y="33662"/>
                  </a:lnTo>
                  <a:lnTo>
                    <a:pt x="704171" y="30899"/>
                  </a:lnTo>
                  <a:lnTo>
                    <a:pt x="676431" y="29057"/>
                  </a:lnTo>
                  <a:lnTo>
                    <a:pt x="626795" y="27010"/>
                  </a:lnTo>
                  <a:lnTo>
                    <a:pt x="603681" y="26464"/>
                  </a:lnTo>
                  <a:lnTo>
                    <a:pt x="578394" y="23278"/>
                  </a:lnTo>
                  <a:lnTo>
                    <a:pt x="551658" y="18332"/>
                  </a:lnTo>
                  <a:lnTo>
                    <a:pt x="523956" y="12212"/>
                  </a:lnTo>
                  <a:lnTo>
                    <a:pt x="498433" y="8132"/>
                  </a:lnTo>
                  <a:lnTo>
                    <a:pt x="474361" y="5412"/>
                  </a:lnTo>
                  <a:lnTo>
                    <a:pt x="451258" y="3599"/>
                  </a:lnTo>
                  <a:lnTo>
                    <a:pt x="425979" y="2390"/>
                  </a:lnTo>
                  <a:lnTo>
                    <a:pt x="371549" y="1047"/>
                  </a:lnTo>
                  <a:lnTo>
                    <a:pt x="223784" y="35"/>
                  </a:lnTo>
                  <a:lnTo>
                    <a:pt x="223529" y="14"/>
                  </a:lnTo>
                  <a:lnTo>
                    <a:pt x="229003" y="0"/>
                  </a:lnTo>
                  <a:lnTo>
                    <a:pt x="239709" y="2813"/>
                  </a:lnTo>
                  <a:lnTo>
                    <a:pt x="253901" y="7511"/>
                  </a:lnTo>
                  <a:lnTo>
                    <a:pt x="270418" y="13465"/>
                  </a:lnTo>
                  <a:lnTo>
                    <a:pt x="288485" y="17434"/>
                  </a:lnTo>
                  <a:lnTo>
                    <a:pt x="307585" y="20080"/>
                  </a:lnTo>
                  <a:lnTo>
                    <a:pt x="327374" y="21844"/>
                  </a:lnTo>
                  <a:lnTo>
                    <a:pt x="349034" y="23020"/>
                  </a:lnTo>
                  <a:lnTo>
                    <a:pt x="395677" y="24327"/>
                  </a:lnTo>
                  <a:lnTo>
                    <a:pt x="421380" y="27498"/>
                  </a:lnTo>
                  <a:lnTo>
                    <a:pt x="448393" y="32434"/>
                  </a:lnTo>
                  <a:lnTo>
                    <a:pt x="476280" y="38547"/>
                  </a:lnTo>
                  <a:lnTo>
                    <a:pt x="504748" y="42622"/>
                  </a:lnTo>
                  <a:lnTo>
                    <a:pt x="533605" y="45339"/>
                  </a:lnTo>
                  <a:lnTo>
                    <a:pt x="562721" y="47150"/>
                  </a:lnTo>
                  <a:lnTo>
                    <a:pt x="592009" y="49769"/>
                  </a:lnTo>
                  <a:lnTo>
                    <a:pt x="650893" y="56441"/>
                  </a:lnTo>
                  <a:lnTo>
                    <a:pt x="680424" y="58785"/>
                  </a:lnTo>
                  <a:lnTo>
                    <a:pt x="709989" y="60347"/>
                  </a:lnTo>
                  <a:lnTo>
                    <a:pt x="739577" y="61389"/>
                  </a:lnTo>
                  <a:lnTo>
                    <a:pt x="766357" y="64906"/>
                  </a:lnTo>
                  <a:lnTo>
                    <a:pt x="791267" y="70072"/>
                  </a:lnTo>
                  <a:lnTo>
                    <a:pt x="814929" y="76339"/>
                  </a:lnTo>
                  <a:lnTo>
                    <a:pt x="839170" y="80517"/>
                  </a:lnTo>
                  <a:lnTo>
                    <a:pt x="863797" y="83302"/>
                  </a:lnTo>
                  <a:lnTo>
                    <a:pt x="888682" y="85159"/>
                  </a:lnTo>
                  <a:lnTo>
                    <a:pt x="910917" y="86397"/>
                  </a:lnTo>
                  <a:lnTo>
                    <a:pt x="950674" y="87772"/>
                  </a:lnTo>
                  <a:lnTo>
                    <a:pt x="957889" y="85317"/>
                  </a:lnTo>
                  <a:lnTo>
                    <a:pt x="957054" y="80857"/>
                  </a:lnTo>
                  <a:lnTo>
                    <a:pt x="950854" y="75062"/>
                  </a:lnTo>
                  <a:lnTo>
                    <a:pt x="938253" y="71199"/>
                  </a:lnTo>
                  <a:lnTo>
                    <a:pt x="921386" y="68624"/>
                  </a:lnTo>
                  <a:lnTo>
                    <a:pt x="901675" y="66906"/>
                  </a:lnTo>
                  <a:lnTo>
                    <a:pt x="881479" y="64351"/>
                  </a:lnTo>
                  <a:lnTo>
                    <a:pt x="860959" y="61236"/>
                  </a:lnTo>
                  <a:lnTo>
                    <a:pt x="840223" y="57748"/>
                  </a:lnTo>
                  <a:lnTo>
                    <a:pt x="816522" y="55423"/>
                  </a:lnTo>
                  <a:lnTo>
                    <a:pt x="790843" y="53873"/>
                  </a:lnTo>
                  <a:lnTo>
                    <a:pt x="738793" y="52150"/>
                  </a:lnTo>
                  <a:lnTo>
                    <a:pt x="692141" y="51385"/>
                  </a:lnTo>
                  <a:lnTo>
                    <a:pt x="667000" y="48358"/>
                  </a:lnTo>
                  <a:lnTo>
                    <a:pt x="640362" y="43519"/>
                  </a:lnTo>
                  <a:lnTo>
                    <a:pt x="612726" y="37470"/>
                  </a:lnTo>
                  <a:lnTo>
                    <a:pt x="584423" y="33438"/>
                  </a:lnTo>
                  <a:lnTo>
                    <a:pt x="555678" y="30749"/>
                  </a:lnTo>
                  <a:lnTo>
                    <a:pt x="526636" y="28957"/>
                  </a:lnTo>
                  <a:lnTo>
                    <a:pt x="475552" y="26965"/>
                  </a:lnTo>
                  <a:lnTo>
                    <a:pt x="407127" y="25845"/>
                  </a:lnTo>
                  <a:lnTo>
                    <a:pt x="252733" y="25391"/>
                  </a:lnTo>
                  <a:lnTo>
                    <a:pt x="274325" y="25381"/>
                  </a:lnTo>
                  <a:lnTo>
                    <a:pt x="288268" y="28200"/>
                  </a:lnTo>
                  <a:lnTo>
                    <a:pt x="301796" y="32902"/>
                  </a:lnTo>
                  <a:lnTo>
                    <a:pt x="315048" y="38859"/>
                  </a:lnTo>
                  <a:lnTo>
                    <a:pt x="330939" y="42830"/>
                  </a:lnTo>
                  <a:lnTo>
                    <a:pt x="348588" y="45478"/>
                  </a:lnTo>
                  <a:lnTo>
                    <a:pt x="367409" y="47242"/>
                  </a:lnTo>
                  <a:lnTo>
                    <a:pt x="389835" y="48419"/>
                  </a:lnTo>
                  <a:lnTo>
                    <a:pt x="441093" y="49726"/>
                  </a:lnTo>
                  <a:lnTo>
                    <a:pt x="512000" y="50463"/>
                  </a:lnTo>
                  <a:lnTo>
                    <a:pt x="537029" y="51977"/>
                  </a:lnTo>
                  <a:lnTo>
                    <a:pt x="563592" y="54398"/>
                  </a:lnTo>
                  <a:lnTo>
                    <a:pt x="591179" y="57423"/>
                  </a:lnTo>
                  <a:lnTo>
                    <a:pt x="618037" y="59439"/>
                  </a:lnTo>
                  <a:lnTo>
                    <a:pt x="644409" y="60784"/>
                  </a:lnTo>
                  <a:lnTo>
                    <a:pt x="697700" y="62278"/>
                  </a:lnTo>
                  <a:lnTo>
                    <a:pt x="754311" y="62941"/>
                  </a:lnTo>
                  <a:lnTo>
                    <a:pt x="780413" y="65941"/>
                  </a:lnTo>
                  <a:lnTo>
                    <a:pt x="804871" y="70762"/>
                  </a:lnTo>
                  <a:lnTo>
                    <a:pt x="828231" y="76799"/>
                  </a:lnTo>
                  <a:lnTo>
                    <a:pt x="849450" y="80823"/>
                  </a:lnTo>
                  <a:lnTo>
                    <a:pt x="869239" y="83507"/>
                  </a:lnTo>
                  <a:lnTo>
                    <a:pt x="888077" y="85295"/>
                  </a:lnTo>
                  <a:lnTo>
                    <a:pt x="907691" y="86488"/>
                  </a:lnTo>
                  <a:lnTo>
                    <a:pt x="948299" y="87812"/>
                  </a:lnTo>
                  <a:lnTo>
                    <a:pt x="952073" y="85344"/>
                  </a:lnTo>
                  <a:lnTo>
                    <a:pt x="944710" y="80875"/>
                  </a:lnTo>
                  <a:lnTo>
                    <a:pt x="929924" y="75075"/>
                  </a:lnTo>
                  <a:lnTo>
                    <a:pt x="910189" y="71207"/>
                  </a:lnTo>
                  <a:lnTo>
                    <a:pt x="887155" y="68629"/>
                  </a:lnTo>
                  <a:lnTo>
                    <a:pt x="861921" y="66910"/>
                  </a:lnTo>
                  <a:lnTo>
                    <a:pt x="838042" y="65764"/>
                  </a:lnTo>
                  <a:lnTo>
                    <a:pt x="747953" y="634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62100" y="3949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963059" y="4572001"/>
            <a:ext cx="802242" cy="88900"/>
          </a:xfrm>
          <a:custGeom>
            <a:avLst/>
            <a:gdLst/>
            <a:ahLst/>
            <a:cxnLst/>
            <a:rect l="0" t="0" r="0" b="0"/>
            <a:pathLst>
              <a:path w="802242" h="88900">
                <a:moveTo>
                  <a:pt x="91041" y="50799"/>
                </a:moveTo>
                <a:lnTo>
                  <a:pt x="77557" y="37314"/>
                </a:lnTo>
                <a:lnTo>
                  <a:pt x="79229" y="33343"/>
                </a:lnTo>
                <a:lnTo>
                  <a:pt x="85988" y="30695"/>
                </a:lnTo>
                <a:lnTo>
                  <a:pt x="96139" y="28929"/>
                </a:lnTo>
                <a:lnTo>
                  <a:pt x="111373" y="24930"/>
                </a:lnTo>
                <a:lnTo>
                  <a:pt x="129995" y="19442"/>
                </a:lnTo>
                <a:lnTo>
                  <a:pt x="150877" y="12961"/>
                </a:lnTo>
                <a:lnTo>
                  <a:pt x="170443" y="11462"/>
                </a:lnTo>
                <a:lnTo>
                  <a:pt x="189131" y="13286"/>
                </a:lnTo>
                <a:lnTo>
                  <a:pt x="207234" y="17323"/>
                </a:lnTo>
                <a:lnTo>
                  <a:pt x="223536" y="17193"/>
                </a:lnTo>
                <a:lnTo>
                  <a:pt x="238638" y="14284"/>
                </a:lnTo>
                <a:lnTo>
                  <a:pt x="252939" y="9522"/>
                </a:lnTo>
                <a:lnTo>
                  <a:pt x="272350" y="6347"/>
                </a:lnTo>
                <a:lnTo>
                  <a:pt x="295169" y="4231"/>
                </a:lnTo>
                <a:lnTo>
                  <a:pt x="320260" y="2820"/>
                </a:lnTo>
                <a:lnTo>
                  <a:pt x="366953" y="1253"/>
                </a:lnTo>
                <a:lnTo>
                  <a:pt x="440433" y="370"/>
                </a:lnTo>
                <a:lnTo>
                  <a:pt x="606401" y="20"/>
                </a:lnTo>
                <a:lnTo>
                  <a:pt x="615236" y="2835"/>
                </a:lnTo>
                <a:lnTo>
                  <a:pt x="615482" y="7534"/>
                </a:lnTo>
                <a:lnTo>
                  <a:pt x="610002" y="13489"/>
                </a:lnTo>
                <a:lnTo>
                  <a:pt x="599292" y="17459"/>
                </a:lnTo>
                <a:lnTo>
                  <a:pt x="585097" y="20105"/>
                </a:lnTo>
                <a:lnTo>
                  <a:pt x="568578" y="21870"/>
                </a:lnTo>
                <a:lnTo>
                  <a:pt x="553332" y="20224"/>
                </a:lnTo>
                <a:lnTo>
                  <a:pt x="538935" y="16304"/>
                </a:lnTo>
                <a:lnTo>
                  <a:pt x="525104" y="10869"/>
                </a:lnTo>
                <a:lnTo>
                  <a:pt x="508827" y="7245"/>
                </a:lnTo>
                <a:lnTo>
                  <a:pt x="490920" y="4830"/>
                </a:lnTo>
                <a:lnTo>
                  <a:pt x="471927" y="3220"/>
                </a:lnTo>
                <a:lnTo>
                  <a:pt x="452209" y="2146"/>
                </a:lnTo>
                <a:lnTo>
                  <a:pt x="411486" y="953"/>
                </a:lnTo>
                <a:lnTo>
                  <a:pt x="316823" y="124"/>
                </a:lnTo>
                <a:lnTo>
                  <a:pt x="107084" y="2"/>
                </a:lnTo>
                <a:lnTo>
                  <a:pt x="110203" y="0"/>
                </a:lnTo>
                <a:lnTo>
                  <a:pt x="116515" y="2822"/>
                </a:lnTo>
                <a:lnTo>
                  <a:pt x="124957" y="7525"/>
                </a:lnTo>
                <a:lnTo>
                  <a:pt x="134818" y="13483"/>
                </a:lnTo>
                <a:lnTo>
                  <a:pt x="152681" y="17455"/>
                </a:lnTo>
                <a:lnTo>
                  <a:pt x="175879" y="20103"/>
                </a:lnTo>
                <a:lnTo>
                  <a:pt x="202633" y="21868"/>
                </a:lnTo>
                <a:lnTo>
                  <a:pt x="227524" y="25867"/>
                </a:lnTo>
                <a:lnTo>
                  <a:pt x="251174" y="31356"/>
                </a:lnTo>
                <a:lnTo>
                  <a:pt x="273996" y="37837"/>
                </a:lnTo>
                <a:lnTo>
                  <a:pt x="297678" y="42157"/>
                </a:lnTo>
                <a:lnTo>
                  <a:pt x="321932" y="45038"/>
                </a:lnTo>
                <a:lnTo>
                  <a:pt x="346568" y="46958"/>
                </a:lnTo>
                <a:lnTo>
                  <a:pt x="370048" y="48238"/>
                </a:lnTo>
                <a:lnTo>
                  <a:pt x="414951" y="49661"/>
                </a:lnTo>
                <a:lnTo>
                  <a:pt x="433981" y="51451"/>
                </a:lnTo>
                <a:lnTo>
                  <a:pt x="450901" y="54056"/>
                </a:lnTo>
                <a:lnTo>
                  <a:pt x="466414" y="57204"/>
                </a:lnTo>
                <a:lnTo>
                  <a:pt x="483812" y="59302"/>
                </a:lnTo>
                <a:lnTo>
                  <a:pt x="502466" y="60701"/>
                </a:lnTo>
                <a:lnTo>
                  <a:pt x="521957" y="61633"/>
                </a:lnTo>
                <a:lnTo>
                  <a:pt x="569955" y="62669"/>
                </a:lnTo>
                <a:lnTo>
                  <a:pt x="733548" y="63450"/>
                </a:lnTo>
                <a:lnTo>
                  <a:pt x="740923" y="62055"/>
                </a:lnTo>
                <a:lnTo>
                  <a:pt x="738785" y="59714"/>
                </a:lnTo>
                <a:lnTo>
                  <a:pt x="730303" y="56742"/>
                </a:lnTo>
                <a:lnTo>
                  <a:pt x="711949" y="51939"/>
                </a:lnTo>
                <a:lnTo>
                  <a:pt x="657689" y="39076"/>
                </a:lnTo>
                <a:lnTo>
                  <a:pt x="631084" y="34517"/>
                </a:lnTo>
                <a:lnTo>
                  <a:pt x="606292" y="31477"/>
                </a:lnTo>
                <a:lnTo>
                  <a:pt x="582708" y="29451"/>
                </a:lnTo>
                <a:lnTo>
                  <a:pt x="555697" y="28100"/>
                </a:lnTo>
                <a:lnTo>
                  <a:pt x="495580" y="26599"/>
                </a:lnTo>
                <a:lnTo>
                  <a:pt x="286276" y="25430"/>
                </a:lnTo>
                <a:lnTo>
                  <a:pt x="264942" y="22597"/>
                </a:lnTo>
                <a:lnTo>
                  <a:pt x="243664" y="17887"/>
                </a:lnTo>
                <a:lnTo>
                  <a:pt x="222423" y="11924"/>
                </a:lnTo>
                <a:lnTo>
                  <a:pt x="202617" y="10771"/>
                </a:lnTo>
                <a:lnTo>
                  <a:pt x="183770" y="12824"/>
                </a:lnTo>
                <a:lnTo>
                  <a:pt x="165560" y="17016"/>
                </a:lnTo>
                <a:lnTo>
                  <a:pt x="146365" y="19810"/>
                </a:lnTo>
                <a:lnTo>
                  <a:pt x="126512" y="21673"/>
                </a:lnTo>
                <a:lnTo>
                  <a:pt x="106222" y="22915"/>
                </a:lnTo>
                <a:lnTo>
                  <a:pt x="64862" y="24295"/>
                </a:lnTo>
                <a:lnTo>
                  <a:pt x="43955" y="24662"/>
                </a:lnTo>
                <a:lnTo>
                  <a:pt x="27194" y="27730"/>
                </a:lnTo>
                <a:lnTo>
                  <a:pt x="13199" y="32597"/>
                </a:lnTo>
                <a:lnTo>
                  <a:pt x="1046" y="38664"/>
                </a:lnTo>
                <a:lnTo>
                  <a:pt x="0" y="44120"/>
                </a:lnTo>
                <a:lnTo>
                  <a:pt x="6358" y="49169"/>
                </a:lnTo>
                <a:lnTo>
                  <a:pt x="17652" y="53945"/>
                </a:lnTo>
                <a:lnTo>
                  <a:pt x="30826" y="57130"/>
                </a:lnTo>
                <a:lnTo>
                  <a:pt x="45253" y="59253"/>
                </a:lnTo>
                <a:lnTo>
                  <a:pt x="60516" y="60668"/>
                </a:lnTo>
                <a:lnTo>
                  <a:pt x="81979" y="61611"/>
                </a:lnTo>
                <a:lnTo>
                  <a:pt x="160479" y="62939"/>
                </a:lnTo>
                <a:lnTo>
                  <a:pt x="413521" y="63492"/>
                </a:lnTo>
                <a:lnTo>
                  <a:pt x="433027" y="66317"/>
                </a:lnTo>
                <a:lnTo>
                  <a:pt x="450265" y="71022"/>
                </a:lnTo>
                <a:lnTo>
                  <a:pt x="465990" y="76981"/>
                </a:lnTo>
                <a:lnTo>
                  <a:pt x="483529" y="80953"/>
                </a:lnTo>
                <a:lnTo>
                  <a:pt x="502277" y="83602"/>
                </a:lnTo>
                <a:lnTo>
                  <a:pt x="521832" y="85367"/>
                </a:lnTo>
                <a:lnTo>
                  <a:pt x="541924" y="86544"/>
                </a:lnTo>
                <a:lnTo>
                  <a:pt x="583063" y="87852"/>
                </a:lnTo>
                <a:lnTo>
                  <a:pt x="658235" y="88692"/>
                </a:lnTo>
                <a:lnTo>
                  <a:pt x="802241" y="888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931676" y="5182122"/>
            <a:ext cx="925000" cy="100768"/>
          </a:xfrm>
          <a:custGeom>
            <a:avLst/>
            <a:gdLst/>
            <a:ahLst/>
            <a:cxnLst/>
            <a:rect l="0" t="0" r="0" b="0"/>
            <a:pathLst>
              <a:path w="925000" h="100768">
                <a:moveTo>
                  <a:pt x="97024" y="12178"/>
                </a:moveTo>
                <a:lnTo>
                  <a:pt x="123991" y="5435"/>
                </a:lnTo>
                <a:lnTo>
                  <a:pt x="140402" y="3449"/>
                </a:lnTo>
                <a:lnTo>
                  <a:pt x="159809" y="2125"/>
                </a:lnTo>
                <a:lnTo>
                  <a:pt x="201128" y="654"/>
                </a:lnTo>
                <a:lnTo>
                  <a:pt x="238307" y="0"/>
                </a:lnTo>
                <a:lnTo>
                  <a:pt x="258946" y="1237"/>
                </a:lnTo>
                <a:lnTo>
                  <a:pt x="281172" y="3473"/>
                </a:lnTo>
                <a:lnTo>
                  <a:pt x="304456" y="6374"/>
                </a:lnTo>
                <a:lnTo>
                  <a:pt x="328445" y="8309"/>
                </a:lnTo>
                <a:lnTo>
                  <a:pt x="352904" y="9598"/>
                </a:lnTo>
                <a:lnTo>
                  <a:pt x="401248" y="11031"/>
                </a:lnTo>
                <a:lnTo>
                  <a:pt x="446253" y="11668"/>
                </a:lnTo>
                <a:lnTo>
                  <a:pt x="468132" y="14660"/>
                </a:lnTo>
                <a:lnTo>
                  <a:pt x="489774" y="19477"/>
                </a:lnTo>
                <a:lnTo>
                  <a:pt x="511257" y="25510"/>
                </a:lnTo>
                <a:lnTo>
                  <a:pt x="536868" y="29533"/>
                </a:lnTo>
                <a:lnTo>
                  <a:pt x="565231" y="32215"/>
                </a:lnTo>
                <a:lnTo>
                  <a:pt x="621205" y="35194"/>
                </a:lnTo>
                <a:lnTo>
                  <a:pt x="664897" y="36518"/>
                </a:lnTo>
                <a:lnTo>
                  <a:pt x="683039" y="39694"/>
                </a:lnTo>
                <a:lnTo>
                  <a:pt x="699367" y="44633"/>
                </a:lnTo>
                <a:lnTo>
                  <a:pt x="714486" y="50748"/>
                </a:lnTo>
                <a:lnTo>
                  <a:pt x="721743" y="52002"/>
                </a:lnTo>
                <a:lnTo>
                  <a:pt x="723759" y="50016"/>
                </a:lnTo>
                <a:lnTo>
                  <a:pt x="722280" y="45870"/>
                </a:lnTo>
                <a:lnTo>
                  <a:pt x="711417" y="43106"/>
                </a:lnTo>
                <a:lnTo>
                  <a:pt x="694297" y="41263"/>
                </a:lnTo>
                <a:lnTo>
                  <a:pt x="673006" y="40035"/>
                </a:lnTo>
                <a:lnTo>
                  <a:pt x="630534" y="38670"/>
                </a:lnTo>
                <a:lnTo>
                  <a:pt x="523194" y="37721"/>
                </a:lnTo>
                <a:lnTo>
                  <a:pt x="307727" y="37583"/>
                </a:lnTo>
                <a:lnTo>
                  <a:pt x="278415" y="40403"/>
                </a:lnTo>
                <a:lnTo>
                  <a:pt x="248996" y="45106"/>
                </a:lnTo>
                <a:lnTo>
                  <a:pt x="219505" y="51063"/>
                </a:lnTo>
                <a:lnTo>
                  <a:pt x="192789" y="55035"/>
                </a:lnTo>
                <a:lnTo>
                  <a:pt x="167923" y="57682"/>
                </a:lnTo>
                <a:lnTo>
                  <a:pt x="144290" y="59447"/>
                </a:lnTo>
                <a:lnTo>
                  <a:pt x="118656" y="60624"/>
                </a:lnTo>
                <a:lnTo>
                  <a:pt x="63834" y="61931"/>
                </a:lnTo>
                <a:lnTo>
                  <a:pt x="41031" y="63691"/>
                </a:lnTo>
                <a:lnTo>
                  <a:pt x="21595" y="66275"/>
                </a:lnTo>
                <a:lnTo>
                  <a:pt x="4405" y="69410"/>
                </a:lnTo>
                <a:lnTo>
                  <a:pt x="0" y="71499"/>
                </a:lnTo>
                <a:lnTo>
                  <a:pt x="4119" y="72892"/>
                </a:lnTo>
                <a:lnTo>
                  <a:pt x="27510" y="74440"/>
                </a:lnTo>
                <a:lnTo>
                  <a:pt x="61425" y="75127"/>
                </a:lnTo>
                <a:lnTo>
                  <a:pt x="686076" y="75678"/>
                </a:lnTo>
                <a:lnTo>
                  <a:pt x="712680" y="78500"/>
                </a:lnTo>
                <a:lnTo>
                  <a:pt x="737473" y="83203"/>
                </a:lnTo>
                <a:lnTo>
                  <a:pt x="761056" y="89162"/>
                </a:lnTo>
                <a:lnTo>
                  <a:pt x="786656" y="93133"/>
                </a:lnTo>
                <a:lnTo>
                  <a:pt x="813601" y="95781"/>
                </a:lnTo>
                <a:lnTo>
                  <a:pt x="841442" y="97547"/>
                </a:lnTo>
                <a:lnTo>
                  <a:pt x="891191" y="99508"/>
                </a:lnTo>
                <a:lnTo>
                  <a:pt x="924120" y="100380"/>
                </a:lnTo>
                <a:lnTo>
                  <a:pt x="924999" y="100612"/>
                </a:lnTo>
                <a:lnTo>
                  <a:pt x="919941" y="100767"/>
                </a:lnTo>
                <a:lnTo>
                  <a:pt x="908102" y="98049"/>
                </a:lnTo>
                <a:lnTo>
                  <a:pt x="891742" y="93414"/>
                </a:lnTo>
                <a:lnTo>
                  <a:pt x="872369" y="87502"/>
                </a:lnTo>
                <a:lnTo>
                  <a:pt x="852399" y="83560"/>
                </a:lnTo>
                <a:lnTo>
                  <a:pt x="832029" y="80933"/>
                </a:lnTo>
                <a:lnTo>
                  <a:pt x="811394" y="79181"/>
                </a:lnTo>
                <a:lnTo>
                  <a:pt x="790582" y="78013"/>
                </a:lnTo>
                <a:lnTo>
                  <a:pt x="748642" y="76716"/>
                </a:lnTo>
                <a:lnTo>
                  <a:pt x="586576" y="75769"/>
                </a:lnTo>
                <a:lnTo>
                  <a:pt x="557447" y="78561"/>
                </a:lnTo>
                <a:lnTo>
                  <a:pt x="528150" y="83244"/>
                </a:lnTo>
                <a:lnTo>
                  <a:pt x="498742" y="89188"/>
                </a:lnTo>
                <a:lnTo>
                  <a:pt x="472080" y="93152"/>
                </a:lnTo>
                <a:lnTo>
                  <a:pt x="447250" y="95793"/>
                </a:lnTo>
                <a:lnTo>
                  <a:pt x="423641" y="97555"/>
                </a:lnTo>
                <a:lnTo>
                  <a:pt x="400846" y="98729"/>
                </a:lnTo>
                <a:lnTo>
                  <a:pt x="356704" y="100034"/>
                </a:lnTo>
                <a:lnTo>
                  <a:pt x="302278" y="100614"/>
                </a:lnTo>
                <a:lnTo>
                  <a:pt x="211324" y="756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819400" y="5194300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2540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1018623" y="5930900"/>
            <a:ext cx="6969678" cy="647701"/>
            <a:chOff x="1018623" y="5930900"/>
            <a:chExt cx="6969678" cy="647701"/>
          </a:xfrm>
        </p:grpSpPr>
        <p:sp>
          <p:nvSpPr>
            <p:cNvPr id="47" name="Freeform 46"/>
            <p:cNvSpPr/>
            <p:nvPr/>
          </p:nvSpPr>
          <p:spPr>
            <a:xfrm>
              <a:off x="1018623" y="5932665"/>
              <a:ext cx="253613" cy="402266"/>
            </a:xfrm>
            <a:custGeom>
              <a:avLst/>
              <a:gdLst/>
              <a:ahLst/>
              <a:cxnLst/>
              <a:rect l="0" t="0" r="0" b="0"/>
              <a:pathLst>
                <a:path w="253613" h="402266">
                  <a:moveTo>
                    <a:pt x="225977" y="10935"/>
                  </a:moveTo>
                  <a:lnTo>
                    <a:pt x="205751" y="4193"/>
                  </a:lnTo>
                  <a:lnTo>
                    <a:pt x="194148" y="2207"/>
                  </a:lnTo>
                  <a:lnTo>
                    <a:pt x="180769" y="882"/>
                  </a:lnTo>
                  <a:lnTo>
                    <a:pt x="166205" y="0"/>
                  </a:lnTo>
                  <a:lnTo>
                    <a:pt x="152262" y="822"/>
                  </a:lnTo>
                  <a:lnTo>
                    <a:pt x="138733" y="2782"/>
                  </a:lnTo>
                  <a:lnTo>
                    <a:pt x="125481" y="5500"/>
                  </a:lnTo>
                  <a:lnTo>
                    <a:pt x="109591" y="7311"/>
                  </a:lnTo>
                  <a:lnTo>
                    <a:pt x="91942" y="8519"/>
                  </a:lnTo>
                  <a:lnTo>
                    <a:pt x="73120" y="9324"/>
                  </a:lnTo>
                  <a:lnTo>
                    <a:pt x="57750" y="12683"/>
                  </a:lnTo>
                  <a:lnTo>
                    <a:pt x="44681" y="17745"/>
                  </a:lnTo>
                  <a:lnTo>
                    <a:pt x="33146" y="23941"/>
                  </a:lnTo>
                  <a:lnTo>
                    <a:pt x="22634" y="30895"/>
                  </a:lnTo>
                  <a:lnTo>
                    <a:pt x="12804" y="38353"/>
                  </a:lnTo>
                  <a:lnTo>
                    <a:pt x="3428" y="46147"/>
                  </a:lnTo>
                  <a:lnTo>
                    <a:pt x="0" y="58398"/>
                  </a:lnTo>
                  <a:lnTo>
                    <a:pt x="536" y="73621"/>
                  </a:lnTo>
                  <a:lnTo>
                    <a:pt x="3716" y="90826"/>
                  </a:lnTo>
                  <a:lnTo>
                    <a:pt x="8659" y="105118"/>
                  </a:lnTo>
                  <a:lnTo>
                    <a:pt x="14776" y="117468"/>
                  </a:lnTo>
                  <a:lnTo>
                    <a:pt x="21676" y="128523"/>
                  </a:lnTo>
                  <a:lnTo>
                    <a:pt x="30509" y="137305"/>
                  </a:lnTo>
                  <a:lnTo>
                    <a:pt x="40632" y="144571"/>
                  </a:lnTo>
                  <a:lnTo>
                    <a:pt x="51613" y="150825"/>
                  </a:lnTo>
                  <a:lnTo>
                    <a:pt x="61757" y="157817"/>
                  </a:lnTo>
                  <a:lnTo>
                    <a:pt x="71341" y="165301"/>
                  </a:lnTo>
                  <a:lnTo>
                    <a:pt x="80553" y="173112"/>
                  </a:lnTo>
                  <a:lnTo>
                    <a:pt x="90927" y="181142"/>
                  </a:lnTo>
                  <a:lnTo>
                    <a:pt x="102077" y="189317"/>
                  </a:lnTo>
                  <a:lnTo>
                    <a:pt x="113744" y="197590"/>
                  </a:lnTo>
                  <a:lnTo>
                    <a:pt x="124343" y="207338"/>
                  </a:lnTo>
                  <a:lnTo>
                    <a:pt x="134232" y="218070"/>
                  </a:lnTo>
                  <a:lnTo>
                    <a:pt x="143647" y="229458"/>
                  </a:lnTo>
                  <a:lnTo>
                    <a:pt x="154157" y="239872"/>
                  </a:lnTo>
                  <a:lnTo>
                    <a:pt x="165397" y="249638"/>
                  </a:lnTo>
                  <a:lnTo>
                    <a:pt x="190586" y="269425"/>
                  </a:lnTo>
                  <a:lnTo>
                    <a:pt x="220595" y="292331"/>
                  </a:lnTo>
                  <a:lnTo>
                    <a:pt x="232267" y="305776"/>
                  </a:lnTo>
                  <a:lnTo>
                    <a:pt x="241459" y="320385"/>
                  </a:lnTo>
                  <a:lnTo>
                    <a:pt x="248998" y="335768"/>
                  </a:lnTo>
                  <a:lnTo>
                    <a:pt x="252613" y="350257"/>
                  </a:lnTo>
                  <a:lnTo>
                    <a:pt x="253612" y="364149"/>
                  </a:lnTo>
                  <a:lnTo>
                    <a:pt x="252867" y="377644"/>
                  </a:lnTo>
                  <a:lnTo>
                    <a:pt x="246726" y="386641"/>
                  </a:lnTo>
                  <a:lnTo>
                    <a:pt x="236987" y="392639"/>
                  </a:lnTo>
                  <a:lnTo>
                    <a:pt x="224850" y="396637"/>
                  </a:lnTo>
                  <a:lnTo>
                    <a:pt x="209703" y="399303"/>
                  </a:lnTo>
                  <a:lnTo>
                    <a:pt x="192550" y="401080"/>
                  </a:lnTo>
                  <a:lnTo>
                    <a:pt x="174059" y="402265"/>
                  </a:lnTo>
                  <a:lnTo>
                    <a:pt x="157498" y="400232"/>
                  </a:lnTo>
                  <a:lnTo>
                    <a:pt x="142224" y="396056"/>
                  </a:lnTo>
                  <a:lnTo>
                    <a:pt x="127808" y="390449"/>
                  </a:lnTo>
                  <a:lnTo>
                    <a:pt x="111142" y="385299"/>
                  </a:lnTo>
                  <a:lnTo>
                    <a:pt x="92976" y="380455"/>
                  </a:lnTo>
                  <a:lnTo>
                    <a:pt x="35477" y="3665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97000" y="6032500"/>
              <a:ext cx="63501" cy="266701"/>
            </a:xfrm>
            <a:custGeom>
              <a:avLst/>
              <a:gdLst/>
              <a:ahLst/>
              <a:cxnLst/>
              <a:rect l="0" t="0" r="0" b="0"/>
              <a:pathLst>
                <a:path w="63501" h="266701">
                  <a:moveTo>
                    <a:pt x="0" y="0"/>
                  </a:moveTo>
                  <a:lnTo>
                    <a:pt x="13483" y="13484"/>
                  </a:lnTo>
                  <a:lnTo>
                    <a:pt x="18867" y="24511"/>
                  </a:lnTo>
                  <a:lnTo>
                    <a:pt x="23866" y="38918"/>
                  </a:lnTo>
                  <a:lnTo>
                    <a:pt x="28611" y="55579"/>
                  </a:lnTo>
                  <a:lnTo>
                    <a:pt x="34596" y="73741"/>
                  </a:lnTo>
                  <a:lnTo>
                    <a:pt x="48772" y="112736"/>
                  </a:lnTo>
                  <a:lnTo>
                    <a:pt x="53681" y="133013"/>
                  </a:lnTo>
                  <a:lnTo>
                    <a:pt x="56954" y="153586"/>
                  </a:lnTo>
                  <a:lnTo>
                    <a:pt x="59136" y="174357"/>
                  </a:lnTo>
                  <a:lnTo>
                    <a:pt x="60590" y="193849"/>
                  </a:lnTo>
                  <a:lnTo>
                    <a:pt x="61560" y="212488"/>
                  </a:lnTo>
                  <a:lnTo>
                    <a:pt x="635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333500" y="6087312"/>
              <a:ext cx="381001" cy="153843"/>
            </a:xfrm>
            <a:custGeom>
              <a:avLst/>
              <a:gdLst/>
              <a:ahLst/>
              <a:cxnLst/>
              <a:rect l="0" t="0" r="0" b="0"/>
              <a:pathLst>
                <a:path w="381001" h="153843">
                  <a:moveTo>
                    <a:pt x="0" y="72188"/>
                  </a:moveTo>
                  <a:lnTo>
                    <a:pt x="211992" y="72188"/>
                  </a:lnTo>
                  <a:lnTo>
                    <a:pt x="231639" y="70776"/>
                  </a:lnTo>
                  <a:lnTo>
                    <a:pt x="250382" y="68425"/>
                  </a:lnTo>
                  <a:lnTo>
                    <a:pt x="268521" y="65446"/>
                  </a:lnTo>
                  <a:lnTo>
                    <a:pt x="282025" y="57815"/>
                  </a:lnTo>
                  <a:lnTo>
                    <a:pt x="292439" y="47084"/>
                  </a:lnTo>
                  <a:lnTo>
                    <a:pt x="300792" y="34285"/>
                  </a:lnTo>
                  <a:lnTo>
                    <a:pt x="302128" y="24342"/>
                  </a:lnTo>
                  <a:lnTo>
                    <a:pt x="298785" y="16301"/>
                  </a:lnTo>
                  <a:lnTo>
                    <a:pt x="292323" y="9530"/>
                  </a:lnTo>
                  <a:lnTo>
                    <a:pt x="282371" y="5016"/>
                  </a:lnTo>
                  <a:lnTo>
                    <a:pt x="270092" y="2006"/>
                  </a:lnTo>
                  <a:lnTo>
                    <a:pt x="256261" y="0"/>
                  </a:lnTo>
                  <a:lnTo>
                    <a:pt x="242807" y="2896"/>
                  </a:lnTo>
                  <a:lnTo>
                    <a:pt x="229605" y="9060"/>
                  </a:lnTo>
                  <a:lnTo>
                    <a:pt x="216570" y="17402"/>
                  </a:lnTo>
                  <a:lnTo>
                    <a:pt x="207880" y="30020"/>
                  </a:lnTo>
                  <a:lnTo>
                    <a:pt x="202086" y="45487"/>
                  </a:lnTo>
                  <a:lnTo>
                    <a:pt x="198224" y="62854"/>
                  </a:lnTo>
                  <a:lnTo>
                    <a:pt x="198471" y="77254"/>
                  </a:lnTo>
                  <a:lnTo>
                    <a:pt x="201459" y="89676"/>
                  </a:lnTo>
                  <a:lnTo>
                    <a:pt x="206272" y="100780"/>
                  </a:lnTo>
                  <a:lnTo>
                    <a:pt x="213715" y="112416"/>
                  </a:lnTo>
                  <a:lnTo>
                    <a:pt x="222910" y="124406"/>
                  </a:lnTo>
                  <a:lnTo>
                    <a:pt x="233273" y="136633"/>
                  </a:lnTo>
                  <a:lnTo>
                    <a:pt x="245826" y="144785"/>
                  </a:lnTo>
                  <a:lnTo>
                    <a:pt x="259839" y="150219"/>
                  </a:lnTo>
                  <a:lnTo>
                    <a:pt x="274826" y="153842"/>
                  </a:lnTo>
                  <a:lnTo>
                    <a:pt x="291873" y="153435"/>
                  </a:lnTo>
                  <a:lnTo>
                    <a:pt x="310293" y="150342"/>
                  </a:lnTo>
                  <a:lnTo>
                    <a:pt x="381000" y="122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78000" y="6121400"/>
              <a:ext cx="50801" cy="368301"/>
            </a:xfrm>
            <a:custGeom>
              <a:avLst/>
              <a:gdLst/>
              <a:ahLst/>
              <a:cxnLst/>
              <a:rect l="0" t="0" r="0" b="0"/>
              <a:pathLst>
                <a:path w="50801" h="368301">
                  <a:moveTo>
                    <a:pt x="0" y="0"/>
                  </a:moveTo>
                  <a:lnTo>
                    <a:pt x="0" y="162751"/>
                  </a:lnTo>
                  <a:lnTo>
                    <a:pt x="2822" y="183289"/>
                  </a:lnTo>
                  <a:lnTo>
                    <a:pt x="7525" y="199804"/>
                  </a:lnTo>
                  <a:lnTo>
                    <a:pt x="13484" y="213636"/>
                  </a:lnTo>
                  <a:lnTo>
                    <a:pt x="17455" y="229913"/>
                  </a:lnTo>
                  <a:lnTo>
                    <a:pt x="20104" y="247820"/>
                  </a:lnTo>
                  <a:lnTo>
                    <a:pt x="21869" y="266813"/>
                  </a:lnTo>
                  <a:lnTo>
                    <a:pt x="25868" y="283709"/>
                  </a:lnTo>
                  <a:lnTo>
                    <a:pt x="31356" y="299205"/>
                  </a:lnTo>
                  <a:lnTo>
                    <a:pt x="508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765300" y="6126500"/>
              <a:ext cx="201354" cy="167519"/>
            </a:xfrm>
            <a:custGeom>
              <a:avLst/>
              <a:gdLst/>
              <a:ahLst/>
              <a:cxnLst/>
              <a:rect l="0" t="0" r="0" b="0"/>
              <a:pathLst>
                <a:path w="201354" h="167519">
                  <a:moveTo>
                    <a:pt x="0" y="58400"/>
                  </a:moveTo>
                  <a:lnTo>
                    <a:pt x="6742" y="38174"/>
                  </a:lnTo>
                  <a:lnTo>
                    <a:pt x="11550" y="29394"/>
                  </a:lnTo>
                  <a:lnTo>
                    <a:pt x="17577" y="20718"/>
                  </a:lnTo>
                  <a:lnTo>
                    <a:pt x="24418" y="12112"/>
                  </a:lnTo>
                  <a:lnTo>
                    <a:pt x="36034" y="6374"/>
                  </a:lnTo>
                  <a:lnTo>
                    <a:pt x="50834" y="2550"/>
                  </a:lnTo>
                  <a:lnTo>
                    <a:pt x="67756" y="0"/>
                  </a:lnTo>
                  <a:lnTo>
                    <a:pt x="81859" y="1122"/>
                  </a:lnTo>
                  <a:lnTo>
                    <a:pt x="94084" y="4692"/>
                  </a:lnTo>
                  <a:lnTo>
                    <a:pt x="105056" y="9894"/>
                  </a:lnTo>
                  <a:lnTo>
                    <a:pt x="116604" y="17596"/>
                  </a:lnTo>
                  <a:lnTo>
                    <a:pt x="128535" y="26964"/>
                  </a:lnTo>
                  <a:lnTo>
                    <a:pt x="140723" y="37442"/>
                  </a:lnTo>
                  <a:lnTo>
                    <a:pt x="151671" y="47250"/>
                  </a:lnTo>
                  <a:lnTo>
                    <a:pt x="171361" y="65674"/>
                  </a:lnTo>
                  <a:lnTo>
                    <a:pt x="180563" y="75949"/>
                  </a:lnTo>
                  <a:lnTo>
                    <a:pt x="189519" y="87032"/>
                  </a:lnTo>
                  <a:lnTo>
                    <a:pt x="198313" y="98655"/>
                  </a:lnTo>
                  <a:lnTo>
                    <a:pt x="201353" y="109225"/>
                  </a:lnTo>
                  <a:lnTo>
                    <a:pt x="200557" y="119095"/>
                  </a:lnTo>
                  <a:lnTo>
                    <a:pt x="197205" y="128496"/>
                  </a:lnTo>
                  <a:lnTo>
                    <a:pt x="192147" y="137586"/>
                  </a:lnTo>
                  <a:lnTo>
                    <a:pt x="185954" y="146469"/>
                  </a:lnTo>
                  <a:lnTo>
                    <a:pt x="179002" y="155212"/>
                  </a:lnTo>
                  <a:lnTo>
                    <a:pt x="167313" y="161041"/>
                  </a:lnTo>
                  <a:lnTo>
                    <a:pt x="152464" y="164927"/>
                  </a:lnTo>
                  <a:lnTo>
                    <a:pt x="135509" y="167518"/>
                  </a:lnTo>
                  <a:lnTo>
                    <a:pt x="121384" y="166423"/>
                  </a:lnTo>
                  <a:lnTo>
                    <a:pt x="109144" y="162871"/>
                  </a:lnTo>
                  <a:lnTo>
                    <a:pt x="38100" y="147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09800" y="608330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0" y="0"/>
                  </a:moveTo>
                  <a:lnTo>
                    <a:pt x="0" y="149267"/>
                  </a:lnTo>
                  <a:lnTo>
                    <a:pt x="5644" y="163011"/>
                  </a:lnTo>
                  <a:lnTo>
                    <a:pt x="15051" y="172174"/>
                  </a:lnTo>
                  <a:lnTo>
                    <a:pt x="26967" y="178283"/>
                  </a:lnTo>
                  <a:lnTo>
                    <a:pt x="41967" y="182355"/>
                  </a:lnTo>
                  <a:lnTo>
                    <a:pt x="59022" y="185070"/>
                  </a:lnTo>
                  <a:lnTo>
                    <a:pt x="77448" y="186880"/>
                  </a:lnTo>
                  <a:lnTo>
                    <a:pt x="96787" y="188086"/>
                  </a:lnTo>
                  <a:lnTo>
                    <a:pt x="116736" y="188891"/>
                  </a:lnTo>
                  <a:lnTo>
                    <a:pt x="2159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362509" y="5994400"/>
              <a:ext cx="37792" cy="406401"/>
            </a:xfrm>
            <a:custGeom>
              <a:avLst/>
              <a:gdLst/>
              <a:ahLst/>
              <a:cxnLst/>
              <a:rect l="0" t="0" r="0" b="0"/>
              <a:pathLst>
                <a:path w="37792" h="406401">
                  <a:moveTo>
                    <a:pt x="25091" y="0"/>
                  </a:moveTo>
                  <a:lnTo>
                    <a:pt x="11606" y="13484"/>
                  </a:lnTo>
                  <a:lnTo>
                    <a:pt x="7635" y="24511"/>
                  </a:lnTo>
                  <a:lnTo>
                    <a:pt x="4986" y="38918"/>
                  </a:lnTo>
                  <a:lnTo>
                    <a:pt x="3221" y="55579"/>
                  </a:lnTo>
                  <a:lnTo>
                    <a:pt x="2044" y="73741"/>
                  </a:lnTo>
                  <a:lnTo>
                    <a:pt x="1260" y="92905"/>
                  </a:lnTo>
                  <a:lnTo>
                    <a:pt x="388" y="133013"/>
                  </a:lnTo>
                  <a:lnTo>
                    <a:pt x="0" y="174357"/>
                  </a:lnTo>
                  <a:lnTo>
                    <a:pt x="2719" y="195260"/>
                  </a:lnTo>
                  <a:lnTo>
                    <a:pt x="7354" y="216251"/>
                  </a:lnTo>
                  <a:lnTo>
                    <a:pt x="13266" y="237301"/>
                  </a:lnTo>
                  <a:lnTo>
                    <a:pt x="17208" y="258389"/>
                  </a:lnTo>
                  <a:lnTo>
                    <a:pt x="19835" y="279503"/>
                  </a:lnTo>
                  <a:lnTo>
                    <a:pt x="21587" y="300635"/>
                  </a:lnTo>
                  <a:lnTo>
                    <a:pt x="24166" y="318957"/>
                  </a:lnTo>
                  <a:lnTo>
                    <a:pt x="27296" y="335404"/>
                  </a:lnTo>
                  <a:lnTo>
                    <a:pt x="37791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603500" y="6057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578100" y="62484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254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870660" y="6024741"/>
              <a:ext cx="240841" cy="260234"/>
            </a:xfrm>
            <a:custGeom>
              <a:avLst/>
              <a:gdLst/>
              <a:ahLst/>
              <a:cxnLst/>
              <a:rect l="0" t="0" r="0" b="0"/>
              <a:pathLst>
                <a:path w="240841" h="260234">
                  <a:moveTo>
                    <a:pt x="240840" y="33159"/>
                  </a:moveTo>
                  <a:lnTo>
                    <a:pt x="234097" y="12933"/>
                  </a:lnTo>
                  <a:lnTo>
                    <a:pt x="223645" y="6974"/>
                  </a:lnTo>
                  <a:lnTo>
                    <a:pt x="208210" y="3002"/>
                  </a:lnTo>
                  <a:lnTo>
                    <a:pt x="189453" y="354"/>
                  </a:lnTo>
                  <a:lnTo>
                    <a:pt x="169893" y="0"/>
                  </a:lnTo>
                  <a:lnTo>
                    <a:pt x="149797" y="1175"/>
                  </a:lnTo>
                  <a:lnTo>
                    <a:pt x="129345" y="3370"/>
                  </a:lnTo>
                  <a:lnTo>
                    <a:pt x="111476" y="7655"/>
                  </a:lnTo>
                  <a:lnTo>
                    <a:pt x="95331" y="13334"/>
                  </a:lnTo>
                  <a:lnTo>
                    <a:pt x="80334" y="19942"/>
                  </a:lnTo>
                  <a:lnTo>
                    <a:pt x="67513" y="27170"/>
                  </a:lnTo>
                  <a:lnTo>
                    <a:pt x="56144" y="34811"/>
                  </a:lnTo>
                  <a:lnTo>
                    <a:pt x="45743" y="42727"/>
                  </a:lnTo>
                  <a:lnTo>
                    <a:pt x="37397" y="52237"/>
                  </a:lnTo>
                  <a:lnTo>
                    <a:pt x="30422" y="62811"/>
                  </a:lnTo>
                  <a:lnTo>
                    <a:pt x="24361" y="74094"/>
                  </a:lnTo>
                  <a:lnTo>
                    <a:pt x="17498" y="85849"/>
                  </a:lnTo>
                  <a:lnTo>
                    <a:pt x="2347" y="110199"/>
                  </a:lnTo>
                  <a:lnTo>
                    <a:pt x="0" y="121207"/>
                  </a:lnTo>
                  <a:lnTo>
                    <a:pt x="1258" y="131369"/>
                  </a:lnTo>
                  <a:lnTo>
                    <a:pt x="4918" y="140965"/>
                  </a:lnTo>
                  <a:lnTo>
                    <a:pt x="12749" y="162917"/>
                  </a:lnTo>
                  <a:lnTo>
                    <a:pt x="16812" y="174698"/>
                  </a:lnTo>
                  <a:lnTo>
                    <a:pt x="22344" y="185374"/>
                  </a:lnTo>
                  <a:lnTo>
                    <a:pt x="28853" y="195313"/>
                  </a:lnTo>
                  <a:lnTo>
                    <a:pt x="36016" y="204762"/>
                  </a:lnTo>
                  <a:lnTo>
                    <a:pt x="47846" y="213883"/>
                  </a:lnTo>
                  <a:lnTo>
                    <a:pt x="62788" y="222786"/>
                  </a:lnTo>
                  <a:lnTo>
                    <a:pt x="79805" y="231543"/>
                  </a:lnTo>
                  <a:lnTo>
                    <a:pt x="98206" y="240204"/>
                  </a:lnTo>
                  <a:lnTo>
                    <a:pt x="137465" y="257353"/>
                  </a:lnTo>
                  <a:lnTo>
                    <a:pt x="156401" y="260233"/>
                  </a:lnTo>
                  <a:lnTo>
                    <a:pt x="174669" y="259330"/>
                  </a:lnTo>
                  <a:lnTo>
                    <a:pt x="240840" y="249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227565" y="5943600"/>
              <a:ext cx="214136" cy="371099"/>
            </a:xfrm>
            <a:custGeom>
              <a:avLst/>
              <a:gdLst/>
              <a:ahLst/>
              <a:cxnLst/>
              <a:rect l="0" t="0" r="0" b="0"/>
              <a:pathLst>
                <a:path w="214136" h="371099">
                  <a:moveTo>
                    <a:pt x="10935" y="0"/>
                  </a:moveTo>
                  <a:lnTo>
                    <a:pt x="4192" y="26967"/>
                  </a:lnTo>
                  <a:lnTo>
                    <a:pt x="2207" y="44789"/>
                  </a:lnTo>
                  <a:lnTo>
                    <a:pt x="882" y="66549"/>
                  </a:lnTo>
                  <a:lnTo>
                    <a:pt x="0" y="90932"/>
                  </a:lnTo>
                  <a:lnTo>
                    <a:pt x="823" y="115654"/>
                  </a:lnTo>
                  <a:lnTo>
                    <a:pt x="2782" y="140603"/>
                  </a:lnTo>
                  <a:lnTo>
                    <a:pt x="5500" y="165702"/>
                  </a:lnTo>
                  <a:lnTo>
                    <a:pt x="7311" y="188079"/>
                  </a:lnTo>
                  <a:lnTo>
                    <a:pt x="8519" y="208641"/>
                  </a:lnTo>
                  <a:lnTo>
                    <a:pt x="9324" y="227994"/>
                  </a:lnTo>
                  <a:lnTo>
                    <a:pt x="12683" y="245129"/>
                  </a:lnTo>
                  <a:lnTo>
                    <a:pt x="17745" y="260786"/>
                  </a:lnTo>
                  <a:lnTo>
                    <a:pt x="23941" y="275457"/>
                  </a:lnTo>
                  <a:lnTo>
                    <a:pt x="28072" y="292293"/>
                  </a:lnTo>
                  <a:lnTo>
                    <a:pt x="30826" y="310574"/>
                  </a:lnTo>
                  <a:lnTo>
                    <a:pt x="32663" y="329815"/>
                  </a:lnTo>
                  <a:lnTo>
                    <a:pt x="36709" y="345466"/>
                  </a:lnTo>
                  <a:lnTo>
                    <a:pt x="42228" y="358721"/>
                  </a:lnTo>
                  <a:lnTo>
                    <a:pt x="48730" y="370381"/>
                  </a:lnTo>
                  <a:lnTo>
                    <a:pt x="53065" y="371098"/>
                  </a:lnTo>
                  <a:lnTo>
                    <a:pt x="55955" y="364521"/>
                  </a:lnTo>
                  <a:lnTo>
                    <a:pt x="57882" y="353080"/>
                  </a:lnTo>
                  <a:lnTo>
                    <a:pt x="59166" y="338398"/>
                  </a:lnTo>
                  <a:lnTo>
                    <a:pt x="60022" y="321554"/>
                  </a:lnTo>
                  <a:lnTo>
                    <a:pt x="60593" y="303269"/>
                  </a:lnTo>
                  <a:lnTo>
                    <a:pt x="65207" y="288257"/>
                  </a:lnTo>
                  <a:lnTo>
                    <a:pt x="72516" y="275426"/>
                  </a:lnTo>
                  <a:lnTo>
                    <a:pt x="81622" y="264051"/>
                  </a:lnTo>
                  <a:lnTo>
                    <a:pt x="90515" y="253645"/>
                  </a:lnTo>
                  <a:lnTo>
                    <a:pt x="99266" y="243885"/>
                  </a:lnTo>
                  <a:lnTo>
                    <a:pt x="107922" y="234557"/>
                  </a:lnTo>
                  <a:lnTo>
                    <a:pt x="117926" y="231160"/>
                  </a:lnTo>
                  <a:lnTo>
                    <a:pt x="128829" y="231717"/>
                  </a:lnTo>
                  <a:lnTo>
                    <a:pt x="140331" y="234912"/>
                  </a:lnTo>
                  <a:lnTo>
                    <a:pt x="150821" y="239863"/>
                  </a:lnTo>
                  <a:lnTo>
                    <a:pt x="160637" y="245986"/>
                  </a:lnTo>
                  <a:lnTo>
                    <a:pt x="170003" y="252891"/>
                  </a:lnTo>
                  <a:lnTo>
                    <a:pt x="179069" y="261727"/>
                  </a:lnTo>
                  <a:lnTo>
                    <a:pt x="187935" y="271851"/>
                  </a:lnTo>
                  <a:lnTo>
                    <a:pt x="196669" y="282834"/>
                  </a:lnTo>
                  <a:lnTo>
                    <a:pt x="203901" y="295800"/>
                  </a:lnTo>
                  <a:lnTo>
                    <a:pt x="210135" y="310089"/>
                  </a:lnTo>
                  <a:lnTo>
                    <a:pt x="214135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557018" y="6111231"/>
              <a:ext cx="240283" cy="223681"/>
            </a:xfrm>
            <a:custGeom>
              <a:avLst/>
              <a:gdLst/>
              <a:ahLst/>
              <a:cxnLst/>
              <a:rect l="0" t="0" r="0" b="0"/>
              <a:pathLst>
                <a:path w="240283" h="223681">
                  <a:moveTo>
                    <a:pt x="11682" y="111769"/>
                  </a:moveTo>
                  <a:lnTo>
                    <a:pt x="31907" y="105027"/>
                  </a:lnTo>
                  <a:lnTo>
                    <a:pt x="43510" y="100218"/>
                  </a:lnTo>
                  <a:lnTo>
                    <a:pt x="56890" y="94191"/>
                  </a:lnTo>
                  <a:lnTo>
                    <a:pt x="71453" y="87350"/>
                  </a:lnTo>
                  <a:lnTo>
                    <a:pt x="85396" y="79967"/>
                  </a:lnTo>
                  <a:lnTo>
                    <a:pt x="98925" y="72224"/>
                  </a:lnTo>
                  <a:lnTo>
                    <a:pt x="112177" y="64238"/>
                  </a:lnTo>
                  <a:lnTo>
                    <a:pt x="123834" y="54682"/>
                  </a:lnTo>
                  <a:lnTo>
                    <a:pt x="134427" y="44077"/>
                  </a:lnTo>
                  <a:lnTo>
                    <a:pt x="144312" y="32774"/>
                  </a:lnTo>
                  <a:lnTo>
                    <a:pt x="148080" y="22417"/>
                  </a:lnTo>
                  <a:lnTo>
                    <a:pt x="147769" y="12690"/>
                  </a:lnTo>
                  <a:lnTo>
                    <a:pt x="144740" y="3382"/>
                  </a:lnTo>
                  <a:lnTo>
                    <a:pt x="139898" y="0"/>
                  </a:lnTo>
                  <a:lnTo>
                    <a:pt x="133848" y="567"/>
                  </a:lnTo>
                  <a:lnTo>
                    <a:pt x="126993" y="3767"/>
                  </a:lnTo>
                  <a:lnTo>
                    <a:pt x="118189" y="8723"/>
                  </a:lnTo>
                  <a:lnTo>
                    <a:pt x="108086" y="14850"/>
                  </a:lnTo>
                  <a:lnTo>
                    <a:pt x="97118" y="21756"/>
                  </a:lnTo>
                  <a:lnTo>
                    <a:pt x="84162" y="27771"/>
                  </a:lnTo>
                  <a:lnTo>
                    <a:pt x="69879" y="33193"/>
                  </a:lnTo>
                  <a:lnTo>
                    <a:pt x="54713" y="38218"/>
                  </a:lnTo>
                  <a:lnTo>
                    <a:pt x="43192" y="47213"/>
                  </a:lnTo>
                  <a:lnTo>
                    <a:pt x="34100" y="58853"/>
                  </a:lnTo>
                  <a:lnTo>
                    <a:pt x="26627" y="72258"/>
                  </a:lnTo>
                  <a:lnTo>
                    <a:pt x="18823" y="85428"/>
                  </a:lnTo>
                  <a:lnTo>
                    <a:pt x="2626" y="111350"/>
                  </a:lnTo>
                  <a:lnTo>
                    <a:pt x="0" y="125601"/>
                  </a:lnTo>
                  <a:lnTo>
                    <a:pt x="1072" y="140746"/>
                  </a:lnTo>
                  <a:lnTo>
                    <a:pt x="4608" y="156487"/>
                  </a:lnTo>
                  <a:lnTo>
                    <a:pt x="11199" y="171214"/>
                  </a:lnTo>
                  <a:lnTo>
                    <a:pt x="19827" y="185266"/>
                  </a:lnTo>
                  <a:lnTo>
                    <a:pt x="29812" y="198867"/>
                  </a:lnTo>
                  <a:lnTo>
                    <a:pt x="42113" y="207934"/>
                  </a:lnTo>
                  <a:lnTo>
                    <a:pt x="55958" y="213979"/>
                  </a:lnTo>
                  <a:lnTo>
                    <a:pt x="70833" y="218009"/>
                  </a:lnTo>
                  <a:lnTo>
                    <a:pt x="89216" y="220695"/>
                  </a:lnTo>
                  <a:lnTo>
                    <a:pt x="109938" y="222486"/>
                  </a:lnTo>
                  <a:lnTo>
                    <a:pt x="132219" y="223680"/>
                  </a:lnTo>
                  <a:lnTo>
                    <a:pt x="154129" y="221654"/>
                  </a:lnTo>
                  <a:lnTo>
                    <a:pt x="175791" y="217481"/>
                  </a:lnTo>
                  <a:lnTo>
                    <a:pt x="240282" y="200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798773" y="6163030"/>
              <a:ext cx="265228" cy="171909"/>
            </a:xfrm>
            <a:custGeom>
              <a:avLst/>
              <a:gdLst/>
              <a:ahLst/>
              <a:cxnLst/>
              <a:rect l="0" t="0" r="0" b="0"/>
              <a:pathLst>
                <a:path w="265228" h="171909">
                  <a:moveTo>
                    <a:pt x="176327" y="21870"/>
                  </a:moveTo>
                  <a:lnTo>
                    <a:pt x="162842" y="8385"/>
                  </a:lnTo>
                  <a:lnTo>
                    <a:pt x="151815" y="4414"/>
                  </a:lnTo>
                  <a:lnTo>
                    <a:pt x="137408" y="1765"/>
                  </a:lnTo>
                  <a:lnTo>
                    <a:pt x="120747" y="0"/>
                  </a:lnTo>
                  <a:lnTo>
                    <a:pt x="106818" y="1646"/>
                  </a:lnTo>
                  <a:lnTo>
                    <a:pt x="94710" y="5565"/>
                  </a:lnTo>
                  <a:lnTo>
                    <a:pt x="83815" y="11000"/>
                  </a:lnTo>
                  <a:lnTo>
                    <a:pt x="72319" y="17445"/>
                  </a:lnTo>
                  <a:lnTo>
                    <a:pt x="60422" y="24564"/>
                  </a:lnTo>
                  <a:lnTo>
                    <a:pt x="48256" y="32133"/>
                  </a:lnTo>
                  <a:lnTo>
                    <a:pt x="35913" y="41412"/>
                  </a:lnTo>
                  <a:lnTo>
                    <a:pt x="23451" y="51831"/>
                  </a:lnTo>
                  <a:lnTo>
                    <a:pt x="10909" y="63010"/>
                  </a:lnTo>
                  <a:lnTo>
                    <a:pt x="3960" y="76108"/>
                  </a:lnTo>
                  <a:lnTo>
                    <a:pt x="738" y="90484"/>
                  </a:lnTo>
                  <a:lnTo>
                    <a:pt x="0" y="105712"/>
                  </a:lnTo>
                  <a:lnTo>
                    <a:pt x="6565" y="120098"/>
                  </a:lnTo>
                  <a:lnTo>
                    <a:pt x="17997" y="133922"/>
                  </a:lnTo>
                  <a:lnTo>
                    <a:pt x="32673" y="147371"/>
                  </a:lnTo>
                  <a:lnTo>
                    <a:pt x="50924" y="156337"/>
                  </a:lnTo>
                  <a:lnTo>
                    <a:pt x="71558" y="162314"/>
                  </a:lnTo>
                  <a:lnTo>
                    <a:pt x="93781" y="166299"/>
                  </a:lnTo>
                  <a:lnTo>
                    <a:pt x="115652" y="168956"/>
                  </a:lnTo>
                  <a:lnTo>
                    <a:pt x="137288" y="170727"/>
                  </a:lnTo>
                  <a:lnTo>
                    <a:pt x="158767" y="171908"/>
                  </a:lnTo>
                  <a:lnTo>
                    <a:pt x="177320" y="169873"/>
                  </a:lnTo>
                  <a:lnTo>
                    <a:pt x="193922" y="165694"/>
                  </a:lnTo>
                  <a:lnTo>
                    <a:pt x="265227" y="148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105630" y="6019800"/>
              <a:ext cx="30491" cy="355601"/>
            </a:xfrm>
            <a:custGeom>
              <a:avLst/>
              <a:gdLst/>
              <a:ahLst/>
              <a:cxnLst/>
              <a:rect l="0" t="0" r="0" b="0"/>
              <a:pathLst>
                <a:path w="30491" h="355601">
                  <a:moveTo>
                    <a:pt x="21870" y="0"/>
                  </a:moveTo>
                  <a:lnTo>
                    <a:pt x="8385" y="20225"/>
                  </a:lnTo>
                  <a:lnTo>
                    <a:pt x="4414" y="36061"/>
                  </a:lnTo>
                  <a:lnTo>
                    <a:pt x="1766" y="56496"/>
                  </a:lnTo>
                  <a:lnTo>
                    <a:pt x="0" y="79997"/>
                  </a:lnTo>
                  <a:lnTo>
                    <a:pt x="1646" y="102720"/>
                  </a:lnTo>
                  <a:lnTo>
                    <a:pt x="5565" y="124924"/>
                  </a:lnTo>
                  <a:lnTo>
                    <a:pt x="11000" y="146783"/>
                  </a:lnTo>
                  <a:lnTo>
                    <a:pt x="16034" y="171233"/>
                  </a:lnTo>
                  <a:lnTo>
                    <a:pt x="25391" y="224740"/>
                  </a:lnTo>
                  <a:lnTo>
                    <a:pt x="28450" y="250015"/>
                  </a:lnTo>
                  <a:lnTo>
                    <a:pt x="30490" y="273921"/>
                  </a:lnTo>
                  <a:lnTo>
                    <a:pt x="2187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188632" y="6159500"/>
              <a:ext cx="281769" cy="203201"/>
            </a:xfrm>
            <a:custGeom>
              <a:avLst/>
              <a:gdLst/>
              <a:ahLst/>
              <a:cxnLst/>
              <a:rect l="0" t="0" r="0" b="0"/>
              <a:pathLst>
                <a:path w="281769" h="203201">
                  <a:moveTo>
                    <a:pt x="103968" y="0"/>
                  </a:moveTo>
                  <a:lnTo>
                    <a:pt x="83742" y="13484"/>
                  </a:lnTo>
                  <a:lnTo>
                    <a:pt x="74962" y="20278"/>
                  </a:lnTo>
                  <a:lnTo>
                    <a:pt x="66286" y="27629"/>
                  </a:lnTo>
                  <a:lnTo>
                    <a:pt x="57680" y="35353"/>
                  </a:lnTo>
                  <a:lnTo>
                    <a:pt x="44887" y="41913"/>
                  </a:lnTo>
                  <a:lnTo>
                    <a:pt x="29303" y="47697"/>
                  </a:lnTo>
                  <a:lnTo>
                    <a:pt x="11858" y="52964"/>
                  </a:lnTo>
                  <a:lnTo>
                    <a:pt x="3050" y="59298"/>
                  </a:lnTo>
                  <a:lnTo>
                    <a:pt x="0" y="66343"/>
                  </a:lnTo>
                  <a:lnTo>
                    <a:pt x="789" y="73862"/>
                  </a:lnTo>
                  <a:lnTo>
                    <a:pt x="4138" y="81697"/>
                  </a:lnTo>
                  <a:lnTo>
                    <a:pt x="9192" y="89742"/>
                  </a:lnTo>
                  <a:lnTo>
                    <a:pt x="15384" y="97928"/>
                  </a:lnTo>
                  <a:lnTo>
                    <a:pt x="26567" y="106207"/>
                  </a:lnTo>
                  <a:lnTo>
                    <a:pt x="41078" y="114549"/>
                  </a:lnTo>
                  <a:lnTo>
                    <a:pt x="57808" y="122932"/>
                  </a:lnTo>
                  <a:lnTo>
                    <a:pt x="76017" y="129933"/>
                  </a:lnTo>
                  <a:lnTo>
                    <a:pt x="95211" y="136011"/>
                  </a:lnTo>
                  <a:lnTo>
                    <a:pt x="115063" y="141473"/>
                  </a:lnTo>
                  <a:lnTo>
                    <a:pt x="132532" y="147938"/>
                  </a:lnTo>
                  <a:lnTo>
                    <a:pt x="148410" y="155069"/>
                  </a:lnTo>
                  <a:lnTo>
                    <a:pt x="163229" y="162646"/>
                  </a:lnTo>
                  <a:lnTo>
                    <a:pt x="175931" y="170519"/>
                  </a:lnTo>
                  <a:lnTo>
                    <a:pt x="187221" y="178591"/>
                  </a:lnTo>
                  <a:lnTo>
                    <a:pt x="197570" y="186794"/>
                  </a:lnTo>
                  <a:lnTo>
                    <a:pt x="211525" y="192262"/>
                  </a:lnTo>
                  <a:lnTo>
                    <a:pt x="227884" y="195908"/>
                  </a:lnTo>
                  <a:lnTo>
                    <a:pt x="281768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99000" y="6210300"/>
              <a:ext cx="203201" cy="165101"/>
            </a:xfrm>
            <a:custGeom>
              <a:avLst/>
              <a:gdLst/>
              <a:ahLst/>
              <a:cxnLst/>
              <a:rect l="0" t="0" r="0" b="0"/>
              <a:pathLst>
                <a:path w="203201" h="165101">
                  <a:moveTo>
                    <a:pt x="0" y="0"/>
                  </a:moveTo>
                  <a:lnTo>
                    <a:pt x="26968" y="20225"/>
                  </a:lnTo>
                  <a:lnTo>
                    <a:pt x="36322" y="31828"/>
                  </a:lnTo>
                  <a:lnTo>
                    <a:pt x="43970" y="45208"/>
                  </a:lnTo>
                  <a:lnTo>
                    <a:pt x="50480" y="59771"/>
                  </a:lnTo>
                  <a:lnTo>
                    <a:pt x="60464" y="73714"/>
                  </a:lnTo>
                  <a:lnTo>
                    <a:pt x="72765" y="87242"/>
                  </a:lnTo>
                  <a:lnTo>
                    <a:pt x="86610" y="100495"/>
                  </a:lnTo>
                  <a:lnTo>
                    <a:pt x="100073" y="112152"/>
                  </a:lnTo>
                  <a:lnTo>
                    <a:pt x="113282" y="122745"/>
                  </a:lnTo>
                  <a:lnTo>
                    <a:pt x="126321" y="132630"/>
                  </a:lnTo>
                  <a:lnTo>
                    <a:pt x="140658" y="140631"/>
                  </a:lnTo>
                  <a:lnTo>
                    <a:pt x="155861" y="147376"/>
                  </a:lnTo>
                  <a:lnTo>
                    <a:pt x="2032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813300" y="6184900"/>
              <a:ext cx="63501" cy="393701"/>
            </a:xfrm>
            <a:custGeom>
              <a:avLst/>
              <a:gdLst/>
              <a:ahLst/>
              <a:cxnLst/>
              <a:rect l="0" t="0" r="0" b="0"/>
              <a:pathLst>
                <a:path w="63501" h="393701">
                  <a:moveTo>
                    <a:pt x="63500" y="0"/>
                  </a:moveTo>
                  <a:lnTo>
                    <a:pt x="50015" y="13484"/>
                  </a:lnTo>
                  <a:lnTo>
                    <a:pt x="46044" y="24511"/>
                  </a:lnTo>
                  <a:lnTo>
                    <a:pt x="43396" y="38918"/>
                  </a:lnTo>
                  <a:lnTo>
                    <a:pt x="41630" y="55579"/>
                  </a:lnTo>
                  <a:lnTo>
                    <a:pt x="39042" y="73741"/>
                  </a:lnTo>
                  <a:lnTo>
                    <a:pt x="32404" y="112736"/>
                  </a:lnTo>
                  <a:lnTo>
                    <a:pt x="30069" y="135835"/>
                  </a:lnTo>
                  <a:lnTo>
                    <a:pt x="28512" y="161112"/>
                  </a:lnTo>
                  <a:lnTo>
                    <a:pt x="26783" y="212716"/>
                  </a:lnTo>
                  <a:lnTo>
                    <a:pt x="25673" y="303334"/>
                  </a:lnTo>
                  <a:lnTo>
                    <a:pt x="25582" y="324990"/>
                  </a:lnTo>
                  <a:lnTo>
                    <a:pt x="22699" y="342248"/>
                  </a:lnTo>
                  <a:lnTo>
                    <a:pt x="17955" y="356576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940300" y="6214738"/>
              <a:ext cx="181232" cy="177657"/>
            </a:xfrm>
            <a:custGeom>
              <a:avLst/>
              <a:gdLst/>
              <a:ahLst/>
              <a:cxnLst/>
              <a:rect l="0" t="0" r="0" b="0"/>
              <a:pathLst>
                <a:path w="181232" h="177657">
                  <a:moveTo>
                    <a:pt x="88900" y="8262"/>
                  </a:moveTo>
                  <a:lnTo>
                    <a:pt x="88900" y="35229"/>
                  </a:lnTo>
                  <a:lnTo>
                    <a:pt x="86077" y="45996"/>
                  </a:lnTo>
                  <a:lnTo>
                    <a:pt x="81374" y="55995"/>
                  </a:lnTo>
                  <a:lnTo>
                    <a:pt x="75415" y="65484"/>
                  </a:lnTo>
                  <a:lnTo>
                    <a:pt x="71444" y="78865"/>
                  </a:lnTo>
                  <a:lnTo>
                    <a:pt x="68796" y="94841"/>
                  </a:lnTo>
                  <a:lnTo>
                    <a:pt x="67030" y="112548"/>
                  </a:lnTo>
                  <a:lnTo>
                    <a:pt x="68676" y="128586"/>
                  </a:lnTo>
                  <a:lnTo>
                    <a:pt x="72595" y="143511"/>
                  </a:lnTo>
                  <a:lnTo>
                    <a:pt x="78030" y="157695"/>
                  </a:lnTo>
                  <a:lnTo>
                    <a:pt x="88708" y="167150"/>
                  </a:lnTo>
                  <a:lnTo>
                    <a:pt x="102883" y="173454"/>
                  </a:lnTo>
                  <a:lnTo>
                    <a:pt x="119389" y="177656"/>
                  </a:lnTo>
                  <a:lnTo>
                    <a:pt x="133215" y="176225"/>
                  </a:lnTo>
                  <a:lnTo>
                    <a:pt x="145254" y="171037"/>
                  </a:lnTo>
                  <a:lnTo>
                    <a:pt x="156102" y="163345"/>
                  </a:lnTo>
                  <a:lnTo>
                    <a:pt x="164746" y="152573"/>
                  </a:lnTo>
                  <a:lnTo>
                    <a:pt x="171919" y="139747"/>
                  </a:lnTo>
                  <a:lnTo>
                    <a:pt x="178113" y="125552"/>
                  </a:lnTo>
                  <a:lnTo>
                    <a:pt x="180831" y="111855"/>
                  </a:lnTo>
                  <a:lnTo>
                    <a:pt x="181231" y="98490"/>
                  </a:lnTo>
                  <a:lnTo>
                    <a:pt x="180087" y="85347"/>
                  </a:lnTo>
                  <a:lnTo>
                    <a:pt x="176502" y="70941"/>
                  </a:lnTo>
                  <a:lnTo>
                    <a:pt x="171290" y="55692"/>
                  </a:lnTo>
                  <a:lnTo>
                    <a:pt x="164993" y="39882"/>
                  </a:lnTo>
                  <a:lnTo>
                    <a:pt x="155151" y="27931"/>
                  </a:lnTo>
                  <a:lnTo>
                    <a:pt x="142945" y="18552"/>
                  </a:lnTo>
                  <a:lnTo>
                    <a:pt x="129163" y="10888"/>
                  </a:lnTo>
                  <a:lnTo>
                    <a:pt x="112920" y="5779"/>
                  </a:lnTo>
                  <a:lnTo>
                    <a:pt x="95035" y="2374"/>
                  </a:lnTo>
                  <a:lnTo>
                    <a:pt x="76056" y="103"/>
                  </a:lnTo>
                  <a:lnTo>
                    <a:pt x="59171" y="0"/>
                  </a:lnTo>
                  <a:lnTo>
                    <a:pt x="43681" y="1343"/>
                  </a:lnTo>
                  <a:lnTo>
                    <a:pt x="0" y="82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205066" y="6210300"/>
              <a:ext cx="319435" cy="190501"/>
            </a:xfrm>
            <a:custGeom>
              <a:avLst/>
              <a:gdLst/>
              <a:ahLst/>
              <a:cxnLst/>
              <a:rect l="0" t="0" r="0" b="0"/>
              <a:pathLst>
                <a:path w="319435" h="190501">
                  <a:moveTo>
                    <a:pt x="14634" y="0"/>
                  </a:moveTo>
                  <a:lnTo>
                    <a:pt x="1149" y="20225"/>
                  </a:lnTo>
                  <a:lnTo>
                    <a:pt x="0" y="31828"/>
                  </a:lnTo>
                  <a:lnTo>
                    <a:pt x="2056" y="45208"/>
                  </a:lnTo>
                  <a:lnTo>
                    <a:pt x="6248" y="59771"/>
                  </a:lnTo>
                  <a:lnTo>
                    <a:pt x="11865" y="73714"/>
                  </a:lnTo>
                  <a:lnTo>
                    <a:pt x="18433" y="87242"/>
                  </a:lnTo>
                  <a:lnTo>
                    <a:pt x="25633" y="100495"/>
                  </a:lnTo>
                  <a:lnTo>
                    <a:pt x="31844" y="113563"/>
                  </a:lnTo>
                  <a:lnTo>
                    <a:pt x="37396" y="126508"/>
                  </a:lnTo>
                  <a:lnTo>
                    <a:pt x="42509" y="139372"/>
                  </a:lnTo>
                  <a:lnTo>
                    <a:pt x="52973" y="150770"/>
                  </a:lnTo>
                  <a:lnTo>
                    <a:pt x="67004" y="161191"/>
                  </a:lnTo>
                  <a:lnTo>
                    <a:pt x="83414" y="170960"/>
                  </a:lnTo>
                  <a:lnTo>
                    <a:pt x="99998" y="174651"/>
                  </a:lnTo>
                  <a:lnTo>
                    <a:pt x="116699" y="174290"/>
                  </a:lnTo>
                  <a:lnTo>
                    <a:pt x="133477" y="171226"/>
                  </a:lnTo>
                  <a:lnTo>
                    <a:pt x="148896" y="164951"/>
                  </a:lnTo>
                  <a:lnTo>
                    <a:pt x="163409" y="156534"/>
                  </a:lnTo>
                  <a:lnTo>
                    <a:pt x="177317" y="146689"/>
                  </a:lnTo>
                  <a:lnTo>
                    <a:pt x="189411" y="135892"/>
                  </a:lnTo>
                  <a:lnTo>
                    <a:pt x="200297" y="124461"/>
                  </a:lnTo>
                  <a:lnTo>
                    <a:pt x="210375" y="112607"/>
                  </a:lnTo>
                  <a:lnTo>
                    <a:pt x="217095" y="99060"/>
                  </a:lnTo>
                  <a:lnTo>
                    <a:pt x="221574" y="84384"/>
                  </a:lnTo>
                  <a:lnTo>
                    <a:pt x="224561" y="68956"/>
                  </a:lnTo>
                  <a:lnTo>
                    <a:pt x="229374" y="55848"/>
                  </a:lnTo>
                  <a:lnTo>
                    <a:pt x="235405" y="44287"/>
                  </a:lnTo>
                  <a:lnTo>
                    <a:pt x="242248" y="33758"/>
                  </a:lnTo>
                  <a:lnTo>
                    <a:pt x="243987" y="32383"/>
                  </a:lnTo>
                  <a:lnTo>
                    <a:pt x="242325" y="37111"/>
                  </a:lnTo>
                  <a:lnTo>
                    <a:pt x="238395" y="45907"/>
                  </a:lnTo>
                  <a:lnTo>
                    <a:pt x="238597" y="56005"/>
                  </a:lnTo>
                  <a:lnTo>
                    <a:pt x="241553" y="66969"/>
                  </a:lnTo>
                  <a:lnTo>
                    <a:pt x="246347" y="78513"/>
                  </a:lnTo>
                  <a:lnTo>
                    <a:pt x="250954" y="91853"/>
                  </a:lnTo>
                  <a:lnTo>
                    <a:pt x="255436" y="106390"/>
                  </a:lnTo>
                  <a:lnTo>
                    <a:pt x="259835" y="121727"/>
                  </a:lnTo>
                  <a:lnTo>
                    <a:pt x="268412" y="136184"/>
                  </a:lnTo>
                  <a:lnTo>
                    <a:pt x="279775" y="150056"/>
                  </a:lnTo>
                  <a:lnTo>
                    <a:pt x="319434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600700" y="6175098"/>
              <a:ext cx="177801" cy="166735"/>
            </a:xfrm>
            <a:custGeom>
              <a:avLst/>
              <a:gdLst/>
              <a:ahLst/>
              <a:cxnLst/>
              <a:rect l="0" t="0" r="0" b="0"/>
              <a:pathLst>
                <a:path w="177801" h="166735">
                  <a:moveTo>
                    <a:pt x="0" y="47902"/>
                  </a:moveTo>
                  <a:lnTo>
                    <a:pt x="0" y="125350"/>
                  </a:lnTo>
                  <a:lnTo>
                    <a:pt x="2822" y="140456"/>
                  </a:lnTo>
                  <a:lnTo>
                    <a:pt x="7525" y="153349"/>
                  </a:lnTo>
                  <a:lnTo>
                    <a:pt x="13484" y="164766"/>
                  </a:lnTo>
                  <a:lnTo>
                    <a:pt x="17455" y="166734"/>
                  </a:lnTo>
                  <a:lnTo>
                    <a:pt x="20103" y="162401"/>
                  </a:lnTo>
                  <a:lnTo>
                    <a:pt x="21869" y="153868"/>
                  </a:lnTo>
                  <a:lnTo>
                    <a:pt x="23046" y="141123"/>
                  </a:lnTo>
                  <a:lnTo>
                    <a:pt x="23830" y="125572"/>
                  </a:lnTo>
                  <a:lnTo>
                    <a:pt x="24353" y="108149"/>
                  </a:lnTo>
                  <a:lnTo>
                    <a:pt x="27524" y="93711"/>
                  </a:lnTo>
                  <a:lnTo>
                    <a:pt x="32461" y="81263"/>
                  </a:lnTo>
                  <a:lnTo>
                    <a:pt x="38574" y="70142"/>
                  </a:lnTo>
                  <a:lnTo>
                    <a:pt x="46882" y="58495"/>
                  </a:lnTo>
                  <a:lnTo>
                    <a:pt x="56655" y="46497"/>
                  </a:lnTo>
                  <a:lnTo>
                    <a:pt x="67403" y="34266"/>
                  </a:lnTo>
                  <a:lnTo>
                    <a:pt x="86871" y="13148"/>
                  </a:lnTo>
                  <a:lnTo>
                    <a:pt x="96014" y="3566"/>
                  </a:lnTo>
                  <a:lnTo>
                    <a:pt x="106343" y="0"/>
                  </a:lnTo>
                  <a:lnTo>
                    <a:pt x="117461" y="445"/>
                  </a:lnTo>
                  <a:lnTo>
                    <a:pt x="177800" y="9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97719" y="6124930"/>
              <a:ext cx="237538" cy="246964"/>
            </a:xfrm>
            <a:custGeom>
              <a:avLst/>
              <a:gdLst/>
              <a:ahLst/>
              <a:cxnLst/>
              <a:rect l="0" t="0" r="0" b="0"/>
              <a:pathLst>
                <a:path w="237538" h="246964">
                  <a:moveTo>
                    <a:pt x="201481" y="21870"/>
                  </a:moveTo>
                  <a:lnTo>
                    <a:pt x="174513" y="21870"/>
                  </a:lnTo>
                  <a:lnTo>
                    <a:pt x="162335" y="19047"/>
                  </a:lnTo>
                  <a:lnTo>
                    <a:pt x="149984" y="14343"/>
                  </a:lnTo>
                  <a:lnTo>
                    <a:pt x="137516" y="8385"/>
                  </a:lnTo>
                  <a:lnTo>
                    <a:pt x="123560" y="4414"/>
                  </a:lnTo>
                  <a:lnTo>
                    <a:pt x="108611" y="1765"/>
                  </a:lnTo>
                  <a:lnTo>
                    <a:pt x="93001" y="0"/>
                  </a:lnTo>
                  <a:lnTo>
                    <a:pt x="78361" y="1646"/>
                  </a:lnTo>
                  <a:lnTo>
                    <a:pt x="64367" y="5565"/>
                  </a:lnTo>
                  <a:lnTo>
                    <a:pt x="50805" y="11000"/>
                  </a:lnTo>
                  <a:lnTo>
                    <a:pt x="24447" y="20801"/>
                  </a:lnTo>
                  <a:lnTo>
                    <a:pt x="11491" y="25391"/>
                  </a:lnTo>
                  <a:lnTo>
                    <a:pt x="4265" y="34095"/>
                  </a:lnTo>
                  <a:lnTo>
                    <a:pt x="859" y="45542"/>
                  </a:lnTo>
                  <a:lnTo>
                    <a:pt x="0" y="58818"/>
                  </a:lnTo>
                  <a:lnTo>
                    <a:pt x="5071" y="67668"/>
                  </a:lnTo>
                  <a:lnTo>
                    <a:pt x="14096" y="73569"/>
                  </a:lnTo>
                  <a:lnTo>
                    <a:pt x="25758" y="77502"/>
                  </a:lnTo>
                  <a:lnTo>
                    <a:pt x="40588" y="84358"/>
                  </a:lnTo>
                  <a:lnTo>
                    <a:pt x="57530" y="93162"/>
                  </a:lnTo>
                  <a:lnTo>
                    <a:pt x="75880" y="103264"/>
                  </a:lnTo>
                  <a:lnTo>
                    <a:pt x="95169" y="115644"/>
                  </a:lnTo>
                  <a:lnTo>
                    <a:pt x="115084" y="129541"/>
                  </a:lnTo>
                  <a:lnTo>
                    <a:pt x="135416" y="144451"/>
                  </a:lnTo>
                  <a:lnTo>
                    <a:pt x="153204" y="158624"/>
                  </a:lnTo>
                  <a:lnTo>
                    <a:pt x="169296" y="172306"/>
                  </a:lnTo>
                  <a:lnTo>
                    <a:pt x="184258" y="185660"/>
                  </a:lnTo>
                  <a:lnTo>
                    <a:pt x="199876" y="197386"/>
                  </a:lnTo>
                  <a:lnTo>
                    <a:pt x="215933" y="208024"/>
                  </a:lnTo>
                  <a:lnTo>
                    <a:pt x="232282" y="217940"/>
                  </a:lnTo>
                  <a:lnTo>
                    <a:pt x="237537" y="225961"/>
                  </a:lnTo>
                  <a:lnTo>
                    <a:pt x="235396" y="232719"/>
                  </a:lnTo>
                  <a:lnTo>
                    <a:pt x="228324" y="238636"/>
                  </a:lnTo>
                  <a:lnTo>
                    <a:pt x="213732" y="242580"/>
                  </a:lnTo>
                  <a:lnTo>
                    <a:pt x="194126" y="245210"/>
                  </a:lnTo>
                  <a:lnTo>
                    <a:pt x="171177" y="246963"/>
                  </a:lnTo>
                  <a:lnTo>
                    <a:pt x="148823" y="246721"/>
                  </a:lnTo>
                  <a:lnTo>
                    <a:pt x="126865" y="245148"/>
                  </a:lnTo>
                  <a:lnTo>
                    <a:pt x="49081" y="21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375400" y="6214020"/>
              <a:ext cx="260810" cy="170740"/>
            </a:xfrm>
            <a:custGeom>
              <a:avLst/>
              <a:gdLst/>
              <a:ahLst/>
              <a:cxnLst/>
              <a:rect l="0" t="0" r="0" b="0"/>
              <a:pathLst>
                <a:path w="260810" h="170740">
                  <a:moveTo>
                    <a:pt x="88900" y="59780"/>
                  </a:moveTo>
                  <a:lnTo>
                    <a:pt x="75415" y="93489"/>
                  </a:lnTo>
                  <a:lnTo>
                    <a:pt x="74266" y="107653"/>
                  </a:lnTo>
                  <a:lnTo>
                    <a:pt x="76322" y="121328"/>
                  </a:lnTo>
                  <a:lnTo>
                    <a:pt x="80514" y="134679"/>
                  </a:lnTo>
                  <a:lnTo>
                    <a:pt x="86131" y="146401"/>
                  </a:lnTo>
                  <a:lnTo>
                    <a:pt x="92699" y="157039"/>
                  </a:lnTo>
                  <a:lnTo>
                    <a:pt x="99899" y="166952"/>
                  </a:lnTo>
                  <a:lnTo>
                    <a:pt x="108932" y="170739"/>
                  </a:lnTo>
                  <a:lnTo>
                    <a:pt x="119188" y="170441"/>
                  </a:lnTo>
                  <a:lnTo>
                    <a:pt x="130258" y="167421"/>
                  </a:lnTo>
                  <a:lnTo>
                    <a:pt x="143283" y="165407"/>
                  </a:lnTo>
                  <a:lnTo>
                    <a:pt x="157612" y="164065"/>
                  </a:lnTo>
                  <a:lnTo>
                    <a:pt x="172808" y="163170"/>
                  </a:lnTo>
                  <a:lnTo>
                    <a:pt x="187171" y="158339"/>
                  </a:lnTo>
                  <a:lnTo>
                    <a:pt x="200981" y="150886"/>
                  </a:lnTo>
                  <a:lnTo>
                    <a:pt x="214421" y="141684"/>
                  </a:lnTo>
                  <a:lnTo>
                    <a:pt x="226202" y="132727"/>
                  </a:lnTo>
                  <a:lnTo>
                    <a:pt x="236880" y="123933"/>
                  </a:lnTo>
                  <a:lnTo>
                    <a:pt x="246819" y="115249"/>
                  </a:lnTo>
                  <a:lnTo>
                    <a:pt x="253446" y="102403"/>
                  </a:lnTo>
                  <a:lnTo>
                    <a:pt x="257864" y="86784"/>
                  </a:lnTo>
                  <a:lnTo>
                    <a:pt x="260809" y="69316"/>
                  </a:lnTo>
                  <a:lnTo>
                    <a:pt x="257128" y="54848"/>
                  </a:lnTo>
                  <a:lnTo>
                    <a:pt x="249029" y="42381"/>
                  </a:lnTo>
                  <a:lnTo>
                    <a:pt x="237987" y="31247"/>
                  </a:lnTo>
                  <a:lnTo>
                    <a:pt x="223569" y="22414"/>
                  </a:lnTo>
                  <a:lnTo>
                    <a:pt x="206901" y="15113"/>
                  </a:lnTo>
                  <a:lnTo>
                    <a:pt x="188734" y="8835"/>
                  </a:lnTo>
                  <a:lnTo>
                    <a:pt x="166744" y="4650"/>
                  </a:lnTo>
                  <a:lnTo>
                    <a:pt x="142208" y="1860"/>
                  </a:lnTo>
                  <a:lnTo>
                    <a:pt x="115971" y="0"/>
                  </a:lnTo>
                  <a:lnTo>
                    <a:pt x="91425" y="171"/>
                  </a:lnTo>
                  <a:lnTo>
                    <a:pt x="68006" y="1696"/>
                  </a:lnTo>
                  <a:lnTo>
                    <a:pt x="0" y="8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658330" y="5994400"/>
              <a:ext cx="85371" cy="381001"/>
            </a:xfrm>
            <a:custGeom>
              <a:avLst/>
              <a:gdLst/>
              <a:ahLst/>
              <a:cxnLst/>
              <a:rect l="0" t="0" r="0" b="0"/>
              <a:pathLst>
                <a:path w="85371" h="381001">
                  <a:moveTo>
                    <a:pt x="21870" y="0"/>
                  </a:moveTo>
                  <a:lnTo>
                    <a:pt x="8385" y="20225"/>
                  </a:lnTo>
                  <a:lnTo>
                    <a:pt x="4413" y="31828"/>
                  </a:lnTo>
                  <a:lnTo>
                    <a:pt x="1765" y="45208"/>
                  </a:lnTo>
                  <a:lnTo>
                    <a:pt x="0" y="59771"/>
                  </a:lnTo>
                  <a:lnTo>
                    <a:pt x="1645" y="76536"/>
                  </a:lnTo>
                  <a:lnTo>
                    <a:pt x="5564" y="94769"/>
                  </a:lnTo>
                  <a:lnTo>
                    <a:pt x="11000" y="113979"/>
                  </a:lnTo>
                  <a:lnTo>
                    <a:pt x="14623" y="135252"/>
                  </a:lnTo>
                  <a:lnTo>
                    <a:pt x="17038" y="157901"/>
                  </a:lnTo>
                  <a:lnTo>
                    <a:pt x="18649" y="181467"/>
                  </a:lnTo>
                  <a:lnTo>
                    <a:pt x="22545" y="202822"/>
                  </a:lnTo>
                  <a:lnTo>
                    <a:pt x="27964" y="222704"/>
                  </a:lnTo>
                  <a:lnTo>
                    <a:pt x="34399" y="241602"/>
                  </a:lnTo>
                  <a:lnTo>
                    <a:pt x="40100" y="261257"/>
                  </a:lnTo>
                  <a:lnTo>
                    <a:pt x="45312" y="281416"/>
                  </a:lnTo>
                  <a:lnTo>
                    <a:pt x="50198" y="301910"/>
                  </a:lnTo>
                  <a:lnTo>
                    <a:pt x="56277" y="319807"/>
                  </a:lnTo>
                  <a:lnTo>
                    <a:pt x="63153" y="335971"/>
                  </a:lnTo>
                  <a:lnTo>
                    <a:pt x="8537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836130" y="6210300"/>
              <a:ext cx="275871" cy="199433"/>
            </a:xfrm>
            <a:custGeom>
              <a:avLst/>
              <a:gdLst/>
              <a:ahLst/>
              <a:cxnLst/>
              <a:rect l="0" t="0" r="0" b="0"/>
              <a:pathLst>
                <a:path w="275871" h="199433">
                  <a:moveTo>
                    <a:pt x="21870" y="0"/>
                  </a:moveTo>
                  <a:lnTo>
                    <a:pt x="8385" y="20225"/>
                  </a:lnTo>
                  <a:lnTo>
                    <a:pt x="4413" y="31828"/>
                  </a:lnTo>
                  <a:lnTo>
                    <a:pt x="1765" y="45208"/>
                  </a:lnTo>
                  <a:lnTo>
                    <a:pt x="0" y="59771"/>
                  </a:lnTo>
                  <a:lnTo>
                    <a:pt x="1645" y="76536"/>
                  </a:lnTo>
                  <a:lnTo>
                    <a:pt x="5564" y="94769"/>
                  </a:lnTo>
                  <a:lnTo>
                    <a:pt x="11000" y="113979"/>
                  </a:lnTo>
                  <a:lnTo>
                    <a:pt x="18857" y="128197"/>
                  </a:lnTo>
                  <a:lnTo>
                    <a:pt x="28327" y="139087"/>
                  </a:lnTo>
                  <a:lnTo>
                    <a:pt x="38875" y="147758"/>
                  </a:lnTo>
                  <a:lnTo>
                    <a:pt x="50140" y="152127"/>
                  </a:lnTo>
                  <a:lnTo>
                    <a:pt x="61883" y="153629"/>
                  </a:lnTo>
                  <a:lnTo>
                    <a:pt x="87631" y="152946"/>
                  </a:lnTo>
                  <a:lnTo>
                    <a:pt x="117889" y="152643"/>
                  </a:lnTo>
                  <a:lnTo>
                    <a:pt x="129627" y="146917"/>
                  </a:lnTo>
                  <a:lnTo>
                    <a:pt x="138864" y="137455"/>
                  </a:lnTo>
                  <a:lnTo>
                    <a:pt x="162368" y="100934"/>
                  </a:lnTo>
                  <a:lnTo>
                    <a:pt x="170568" y="88456"/>
                  </a:lnTo>
                  <a:lnTo>
                    <a:pt x="176035" y="74493"/>
                  </a:lnTo>
                  <a:lnTo>
                    <a:pt x="179680" y="59540"/>
                  </a:lnTo>
                  <a:lnTo>
                    <a:pt x="182110" y="43926"/>
                  </a:lnTo>
                  <a:lnTo>
                    <a:pt x="180908" y="36340"/>
                  </a:lnTo>
                  <a:lnTo>
                    <a:pt x="177284" y="34104"/>
                  </a:lnTo>
                  <a:lnTo>
                    <a:pt x="172046" y="35436"/>
                  </a:lnTo>
                  <a:lnTo>
                    <a:pt x="171376" y="41968"/>
                  </a:lnTo>
                  <a:lnTo>
                    <a:pt x="173752" y="51967"/>
                  </a:lnTo>
                  <a:lnTo>
                    <a:pt x="178158" y="64278"/>
                  </a:lnTo>
                  <a:lnTo>
                    <a:pt x="181095" y="79541"/>
                  </a:lnTo>
                  <a:lnTo>
                    <a:pt x="183053" y="96772"/>
                  </a:lnTo>
                  <a:lnTo>
                    <a:pt x="184359" y="115314"/>
                  </a:lnTo>
                  <a:lnTo>
                    <a:pt x="188051" y="131909"/>
                  </a:lnTo>
                  <a:lnTo>
                    <a:pt x="193335" y="147206"/>
                  </a:lnTo>
                  <a:lnTo>
                    <a:pt x="199680" y="161637"/>
                  </a:lnTo>
                  <a:lnTo>
                    <a:pt x="208143" y="174080"/>
                  </a:lnTo>
                  <a:lnTo>
                    <a:pt x="218019" y="185197"/>
                  </a:lnTo>
                  <a:lnTo>
                    <a:pt x="228836" y="195431"/>
                  </a:lnTo>
                  <a:lnTo>
                    <a:pt x="238869" y="199432"/>
                  </a:lnTo>
                  <a:lnTo>
                    <a:pt x="248380" y="199277"/>
                  </a:lnTo>
                  <a:lnTo>
                    <a:pt x="27587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186266" y="6146800"/>
              <a:ext cx="78135" cy="279401"/>
            </a:xfrm>
            <a:custGeom>
              <a:avLst/>
              <a:gdLst/>
              <a:ahLst/>
              <a:cxnLst/>
              <a:rect l="0" t="0" r="0" b="0"/>
              <a:pathLst>
                <a:path w="78135" h="279401">
                  <a:moveTo>
                    <a:pt x="14634" y="0"/>
                  </a:moveTo>
                  <a:lnTo>
                    <a:pt x="1149" y="20225"/>
                  </a:lnTo>
                  <a:lnTo>
                    <a:pt x="0" y="36061"/>
                  </a:lnTo>
                  <a:lnTo>
                    <a:pt x="2055" y="56496"/>
                  </a:lnTo>
                  <a:lnTo>
                    <a:pt x="14669" y="124924"/>
                  </a:lnTo>
                  <a:lnTo>
                    <a:pt x="18891" y="146783"/>
                  </a:lnTo>
                  <a:lnTo>
                    <a:pt x="24527" y="168411"/>
                  </a:lnTo>
                  <a:lnTo>
                    <a:pt x="31107" y="189885"/>
                  </a:lnTo>
                  <a:lnTo>
                    <a:pt x="38316" y="211256"/>
                  </a:lnTo>
                  <a:lnTo>
                    <a:pt x="45944" y="228326"/>
                  </a:lnTo>
                  <a:lnTo>
                    <a:pt x="53852" y="242529"/>
                  </a:lnTo>
                  <a:lnTo>
                    <a:pt x="78134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086600" y="6273800"/>
              <a:ext cx="279401" cy="24354"/>
            </a:xfrm>
            <a:custGeom>
              <a:avLst/>
              <a:gdLst/>
              <a:ahLst/>
              <a:cxnLst/>
              <a:rect l="0" t="0" r="0" b="0"/>
              <a:pathLst>
                <a:path w="279401" h="24354">
                  <a:moveTo>
                    <a:pt x="0" y="0"/>
                  </a:moveTo>
                  <a:lnTo>
                    <a:pt x="26968" y="0"/>
                  </a:lnTo>
                  <a:lnTo>
                    <a:pt x="41967" y="2822"/>
                  </a:lnTo>
                  <a:lnTo>
                    <a:pt x="59022" y="7526"/>
                  </a:lnTo>
                  <a:lnTo>
                    <a:pt x="77448" y="13484"/>
                  </a:lnTo>
                  <a:lnTo>
                    <a:pt x="96787" y="17455"/>
                  </a:lnTo>
                  <a:lnTo>
                    <a:pt x="116736" y="20104"/>
                  </a:lnTo>
                  <a:lnTo>
                    <a:pt x="137090" y="21869"/>
                  </a:lnTo>
                  <a:lnTo>
                    <a:pt x="157715" y="23046"/>
                  </a:lnTo>
                  <a:lnTo>
                    <a:pt x="199448" y="24353"/>
                  </a:lnTo>
                  <a:lnTo>
                    <a:pt x="217631" y="21880"/>
                  </a:lnTo>
                  <a:lnTo>
                    <a:pt x="233988" y="17409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416800" y="6210300"/>
              <a:ext cx="63501" cy="215901"/>
            </a:xfrm>
            <a:custGeom>
              <a:avLst/>
              <a:gdLst/>
              <a:ahLst/>
              <a:cxnLst/>
              <a:rect l="0" t="0" r="0" b="0"/>
              <a:pathLst>
                <a:path w="63501" h="215901">
                  <a:moveTo>
                    <a:pt x="0" y="0"/>
                  </a:moveTo>
                  <a:lnTo>
                    <a:pt x="0" y="33709"/>
                  </a:lnTo>
                  <a:lnTo>
                    <a:pt x="1410" y="47873"/>
                  </a:lnTo>
                  <a:lnTo>
                    <a:pt x="3762" y="61548"/>
                  </a:lnTo>
                  <a:lnTo>
                    <a:pt x="6741" y="74899"/>
                  </a:lnTo>
                  <a:lnTo>
                    <a:pt x="11550" y="90854"/>
                  </a:lnTo>
                  <a:lnTo>
                    <a:pt x="17577" y="108548"/>
                  </a:lnTo>
                  <a:lnTo>
                    <a:pt x="24418" y="127398"/>
                  </a:lnTo>
                  <a:lnTo>
                    <a:pt x="31801" y="145610"/>
                  </a:lnTo>
                  <a:lnTo>
                    <a:pt x="39544" y="163396"/>
                  </a:lnTo>
                  <a:lnTo>
                    <a:pt x="635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493000" y="6168961"/>
              <a:ext cx="209922" cy="251382"/>
            </a:xfrm>
            <a:custGeom>
              <a:avLst/>
              <a:gdLst/>
              <a:ahLst/>
              <a:cxnLst/>
              <a:rect l="0" t="0" r="0" b="0"/>
              <a:pathLst>
                <a:path w="209922" h="251382">
                  <a:moveTo>
                    <a:pt x="63500" y="104839"/>
                  </a:moveTo>
                  <a:lnTo>
                    <a:pt x="56758" y="125064"/>
                  </a:lnTo>
                  <a:lnTo>
                    <a:pt x="54771" y="136667"/>
                  </a:lnTo>
                  <a:lnTo>
                    <a:pt x="53447" y="150047"/>
                  </a:lnTo>
                  <a:lnTo>
                    <a:pt x="52565" y="164610"/>
                  </a:lnTo>
                  <a:lnTo>
                    <a:pt x="53388" y="178553"/>
                  </a:lnTo>
                  <a:lnTo>
                    <a:pt x="55347" y="192081"/>
                  </a:lnTo>
                  <a:lnTo>
                    <a:pt x="58064" y="205334"/>
                  </a:lnTo>
                  <a:lnTo>
                    <a:pt x="62699" y="216991"/>
                  </a:lnTo>
                  <a:lnTo>
                    <a:pt x="68610" y="227584"/>
                  </a:lnTo>
                  <a:lnTo>
                    <a:pt x="75373" y="237469"/>
                  </a:lnTo>
                  <a:lnTo>
                    <a:pt x="86938" y="244059"/>
                  </a:lnTo>
                  <a:lnTo>
                    <a:pt x="101703" y="248452"/>
                  </a:lnTo>
                  <a:lnTo>
                    <a:pt x="118602" y="251381"/>
                  </a:lnTo>
                  <a:lnTo>
                    <a:pt x="134101" y="250511"/>
                  </a:lnTo>
                  <a:lnTo>
                    <a:pt x="148667" y="247109"/>
                  </a:lnTo>
                  <a:lnTo>
                    <a:pt x="162611" y="242019"/>
                  </a:lnTo>
                  <a:lnTo>
                    <a:pt x="174730" y="234392"/>
                  </a:lnTo>
                  <a:lnTo>
                    <a:pt x="185631" y="225075"/>
                  </a:lnTo>
                  <a:lnTo>
                    <a:pt x="195720" y="214629"/>
                  </a:lnTo>
                  <a:lnTo>
                    <a:pt x="202447" y="200610"/>
                  </a:lnTo>
                  <a:lnTo>
                    <a:pt x="206931" y="184209"/>
                  </a:lnTo>
                  <a:lnTo>
                    <a:pt x="209921" y="166218"/>
                  </a:lnTo>
                  <a:lnTo>
                    <a:pt x="209091" y="145758"/>
                  </a:lnTo>
                  <a:lnTo>
                    <a:pt x="205716" y="123652"/>
                  </a:lnTo>
                  <a:lnTo>
                    <a:pt x="200644" y="100448"/>
                  </a:lnTo>
                  <a:lnTo>
                    <a:pt x="190207" y="80745"/>
                  </a:lnTo>
                  <a:lnTo>
                    <a:pt x="176193" y="63376"/>
                  </a:lnTo>
                  <a:lnTo>
                    <a:pt x="159795" y="47564"/>
                  </a:lnTo>
                  <a:lnTo>
                    <a:pt x="141808" y="34200"/>
                  </a:lnTo>
                  <a:lnTo>
                    <a:pt x="122761" y="22468"/>
                  </a:lnTo>
                  <a:lnTo>
                    <a:pt x="103007" y="11825"/>
                  </a:lnTo>
                  <a:lnTo>
                    <a:pt x="82782" y="4729"/>
                  </a:lnTo>
                  <a:lnTo>
                    <a:pt x="62244" y="0"/>
                  </a:lnTo>
                  <a:lnTo>
                    <a:pt x="0" y="15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735345" y="6177789"/>
              <a:ext cx="252956" cy="197612"/>
            </a:xfrm>
            <a:custGeom>
              <a:avLst/>
              <a:gdLst/>
              <a:ahLst/>
              <a:cxnLst/>
              <a:rect l="0" t="0" r="0" b="0"/>
              <a:pathLst>
                <a:path w="252956" h="197612">
                  <a:moveTo>
                    <a:pt x="24355" y="32511"/>
                  </a:moveTo>
                  <a:lnTo>
                    <a:pt x="10870" y="52736"/>
                  </a:lnTo>
                  <a:lnTo>
                    <a:pt x="6898" y="64339"/>
                  </a:lnTo>
                  <a:lnTo>
                    <a:pt x="4250" y="77719"/>
                  </a:lnTo>
                  <a:lnTo>
                    <a:pt x="2485" y="92282"/>
                  </a:lnTo>
                  <a:lnTo>
                    <a:pt x="1308" y="109047"/>
                  </a:lnTo>
                  <a:lnTo>
                    <a:pt x="523" y="127280"/>
                  </a:lnTo>
                  <a:lnTo>
                    <a:pt x="0" y="146490"/>
                  </a:lnTo>
                  <a:lnTo>
                    <a:pt x="2474" y="163530"/>
                  </a:lnTo>
                  <a:lnTo>
                    <a:pt x="6945" y="179123"/>
                  </a:lnTo>
                  <a:lnTo>
                    <a:pt x="12748" y="193753"/>
                  </a:lnTo>
                  <a:lnTo>
                    <a:pt x="16617" y="193627"/>
                  </a:lnTo>
                  <a:lnTo>
                    <a:pt x="19196" y="183666"/>
                  </a:lnTo>
                  <a:lnTo>
                    <a:pt x="20915" y="167148"/>
                  </a:lnTo>
                  <a:lnTo>
                    <a:pt x="22062" y="149080"/>
                  </a:lnTo>
                  <a:lnTo>
                    <a:pt x="22826" y="129979"/>
                  </a:lnTo>
                  <a:lnTo>
                    <a:pt x="23336" y="110189"/>
                  </a:lnTo>
                  <a:lnTo>
                    <a:pt x="25086" y="89941"/>
                  </a:lnTo>
                  <a:lnTo>
                    <a:pt x="27664" y="69386"/>
                  </a:lnTo>
                  <a:lnTo>
                    <a:pt x="30794" y="48628"/>
                  </a:lnTo>
                  <a:lnTo>
                    <a:pt x="35703" y="31966"/>
                  </a:lnTo>
                  <a:lnTo>
                    <a:pt x="41798" y="18036"/>
                  </a:lnTo>
                  <a:lnTo>
                    <a:pt x="48684" y="5928"/>
                  </a:lnTo>
                  <a:lnTo>
                    <a:pt x="56096" y="678"/>
                  </a:lnTo>
                  <a:lnTo>
                    <a:pt x="63860" y="0"/>
                  </a:lnTo>
                  <a:lnTo>
                    <a:pt x="71859" y="2370"/>
                  </a:lnTo>
                  <a:lnTo>
                    <a:pt x="81424" y="8184"/>
                  </a:lnTo>
                  <a:lnTo>
                    <a:pt x="92034" y="16292"/>
                  </a:lnTo>
                  <a:lnTo>
                    <a:pt x="103341" y="25932"/>
                  </a:lnTo>
                  <a:lnTo>
                    <a:pt x="113701" y="38002"/>
                  </a:lnTo>
                  <a:lnTo>
                    <a:pt x="123430" y="51694"/>
                  </a:lnTo>
                  <a:lnTo>
                    <a:pt x="154370" y="101694"/>
                  </a:lnTo>
                  <a:lnTo>
                    <a:pt x="166064" y="120966"/>
                  </a:lnTo>
                  <a:lnTo>
                    <a:pt x="176683" y="136637"/>
                  </a:lnTo>
                  <a:lnTo>
                    <a:pt x="186585" y="149906"/>
                  </a:lnTo>
                  <a:lnTo>
                    <a:pt x="196008" y="161574"/>
                  </a:lnTo>
                  <a:lnTo>
                    <a:pt x="206523" y="170764"/>
                  </a:lnTo>
                  <a:lnTo>
                    <a:pt x="217767" y="178302"/>
                  </a:lnTo>
                  <a:lnTo>
                    <a:pt x="252955" y="197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302500" y="59309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254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Freeform 77"/>
          <p:cNvSpPr/>
          <p:nvPr/>
        </p:nvSpPr>
        <p:spPr>
          <a:xfrm>
            <a:off x="1054100" y="6442430"/>
            <a:ext cx="1549401" cy="162102"/>
          </a:xfrm>
          <a:custGeom>
            <a:avLst/>
            <a:gdLst/>
            <a:ahLst/>
            <a:cxnLst/>
            <a:rect l="0" t="0" r="0" b="0"/>
            <a:pathLst>
              <a:path w="1549401" h="162102">
                <a:moveTo>
                  <a:pt x="0" y="21870"/>
                </a:moveTo>
                <a:lnTo>
                  <a:pt x="13483" y="8385"/>
                </a:lnTo>
                <a:lnTo>
                  <a:pt x="24511" y="4414"/>
                </a:lnTo>
                <a:lnTo>
                  <a:pt x="55579" y="0"/>
                </a:lnTo>
                <a:lnTo>
                  <a:pt x="73741" y="1646"/>
                </a:lnTo>
                <a:lnTo>
                  <a:pt x="92905" y="5565"/>
                </a:lnTo>
                <a:lnTo>
                  <a:pt x="112737" y="11000"/>
                </a:lnTo>
                <a:lnTo>
                  <a:pt x="134424" y="14623"/>
                </a:lnTo>
                <a:lnTo>
                  <a:pt x="181099" y="18648"/>
                </a:lnTo>
                <a:lnTo>
                  <a:pt x="202577" y="22544"/>
                </a:lnTo>
                <a:lnTo>
                  <a:pt x="222540" y="27964"/>
                </a:lnTo>
                <a:lnTo>
                  <a:pt x="241493" y="34399"/>
                </a:lnTo>
                <a:lnTo>
                  <a:pt x="258362" y="35867"/>
                </a:lnTo>
                <a:lnTo>
                  <a:pt x="273841" y="34023"/>
                </a:lnTo>
                <a:lnTo>
                  <a:pt x="288394" y="29972"/>
                </a:lnTo>
                <a:lnTo>
                  <a:pt x="319616" y="25470"/>
                </a:lnTo>
                <a:lnTo>
                  <a:pt x="335844" y="24270"/>
                </a:lnTo>
                <a:lnTo>
                  <a:pt x="353718" y="26292"/>
                </a:lnTo>
                <a:lnTo>
                  <a:pt x="372689" y="30462"/>
                </a:lnTo>
                <a:lnTo>
                  <a:pt x="392393" y="36065"/>
                </a:lnTo>
                <a:lnTo>
                  <a:pt x="416817" y="39800"/>
                </a:lnTo>
                <a:lnTo>
                  <a:pt x="444389" y="42289"/>
                </a:lnTo>
                <a:lnTo>
                  <a:pt x="474059" y="43949"/>
                </a:lnTo>
                <a:lnTo>
                  <a:pt x="525841" y="45794"/>
                </a:lnTo>
                <a:lnTo>
                  <a:pt x="616573" y="46978"/>
                </a:lnTo>
                <a:lnTo>
                  <a:pt x="1138825" y="47270"/>
                </a:lnTo>
                <a:lnTo>
                  <a:pt x="1157150" y="44447"/>
                </a:lnTo>
                <a:lnTo>
                  <a:pt x="1173600" y="39743"/>
                </a:lnTo>
                <a:lnTo>
                  <a:pt x="1188800" y="33785"/>
                </a:lnTo>
                <a:lnTo>
                  <a:pt x="1204578" y="29814"/>
                </a:lnTo>
                <a:lnTo>
                  <a:pt x="1237160" y="25400"/>
                </a:lnTo>
                <a:lnTo>
                  <a:pt x="1274219" y="23438"/>
                </a:lnTo>
                <a:lnTo>
                  <a:pt x="1314208" y="22567"/>
                </a:lnTo>
                <a:lnTo>
                  <a:pt x="1363689" y="22076"/>
                </a:lnTo>
                <a:lnTo>
                  <a:pt x="1363503" y="22007"/>
                </a:lnTo>
                <a:lnTo>
                  <a:pt x="1309166" y="21897"/>
                </a:lnTo>
                <a:lnTo>
                  <a:pt x="1289055" y="24710"/>
                </a:lnTo>
                <a:lnTo>
                  <a:pt x="1268592" y="29407"/>
                </a:lnTo>
                <a:lnTo>
                  <a:pt x="1247894" y="35361"/>
                </a:lnTo>
                <a:lnTo>
                  <a:pt x="1227040" y="39331"/>
                </a:lnTo>
                <a:lnTo>
                  <a:pt x="1185055" y="43741"/>
                </a:lnTo>
                <a:lnTo>
                  <a:pt x="1139113" y="45701"/>
                </a:lnTo>
                <a:lnTo>
                  <a:pt x="1065648" y="46805"/>
                </a:lnTo>
                <a:lnTo>
                  <a:pt x="906609" y="47242"/>
                </a:lnTo>
                <a:lnTo>
                  <a:pt x="882394" y="48662"/>
                </a:lnTo>
                <a:lnTo>
                  <a:pt x="856374" y="51020"/>
                </a:lnTo>
                <a:lnTo>
                  <a:pt x="829149" y="54004"/>
                </a:lnTo>
                <a:lnTo>
                  <a:pt x="801122" y="55992"/>
                </a:lnTo>
                <a:lnTo>
                  <a:pt x="772559" y="57318"/>
                </a:lnTo>
                <a:lnTo>
                  <a:pt x="743639" y="58202"/>
                </a:lnTo>
                <a:lnTo>
                  <a:pt x="717304" y="61614"/>
                </a:lnTo>
                <a:lnTo>
                  <a:pt x="692691" y="66710"/>
                </a:lnTo>
                <a:lnTo>
                  <a:pt x="669227" y="72930"/>
                </a:lnTo>
                <a:lnTo>
                  <a:pt x="643707" y="77076"/>
                </a:lnTo>
                <a:lnTo>
                  <a:pt x="616816" y="79841"/>
                </a:lnTo>
                <a:lnTo>
                  <a:pt x="589010" y="81684"/>
                </a:lnTo>
                <a:lnTo>
                  <a:pt x="539301" y="83732"/>
                </a:lnTo>
                <a:lnTo>
                  <a:pt x="493689" y="87464"/>
                </a:lnTo>
                <a:lnTo>
                  <a:pt x="471648" y="92410"/>
                </a:lnTo>
                <a:lnTo>
                  <a:pt x="449898" y="98530"/>
                </a:lnTo>
                <a:lnTo>
                  <a:pt x="428343" y="102610"/>
                </a:lnTo>
                <a:lnTo>
                  <a:pt x="385578" y="107143"/>
                </a:lnTo>
                <a:lnTo>
                  <a:pt x="367119" y="111174"/>
                </a:lnTo>
                <a:lnTo>
                  <a:pt x="350579" y="116683"/>
                </a:lnTo>
                <a:lnTo>
                  <a:pt x="335319" y="123179"/>
                </a:lnTo>
                <a:lnTo>
                  <a:pt x="319502" y="127509"/>
                </a:lnTo>
                <a:lnTo>
                  <a:pt x="286874" y="132320"/>
                </a:lnTo>
                <a:lnTo>
                  <a:pt x="268861" y="135015"/>
                </a:lnTo>
                <a:lnTo>
                  <a:pt x="230030" y="141771"/>
                </a:lnTo>
                <a:lnTo>
                  <a:pt x="214031" y="146960"/>
                </a:lnTo>
                <a:lnTo>
                  <a:pt x="200543" y="153241"/>
                </a:lnTo>
                <a:lnTo>
                  <a:pt x="188728" y="160250"/>
                </a:lnTo>
                <a:lnTo>
                  <a:pt x="186497" y="162101"/>
                </a:lnTo>
                <a:lnTo>
                  <a:pt x="190653" y="160512"/>
                </a:lnTo>
                <a:lnTo>
                  <a:pt x="199069" y="156632"/>
                </a:lnTo>
                <a:lnTo>
                  <a:pt x="214557" y="152633"/>
                </a:lnTo>
                <a:lnTo>
                  <a:pt x="234760" y="148556"/>
                </a:lnTo>
                <a:lnTo>
                  <a:pt x="258106" y="144427"/>
                </a:lnTo>
                <a:lnTo>
                  <a:pt x="284960" y="141675"/>
                </a:lnTo>
                <a:lnTo>
                  <a:pt x="314151" y="139840"/>
                </a:lnTo>
                <a:lnTo>
                  <a:pt x="372456" y="137800"/>
                </a:lnTo>
                <a:lnTo>
                  <a:pt x="444947" y="136652"/>
                </a:lnTo>
                <a:lnTo>
                  <a:pt x="1083782" y="136170"/>
                </a:lnTo>
                <a:lnTo>
                  <a:pt x="1111988" y="133347"/>
                </a:lnTo>
                <a:lnTo>
                  <a:pt x="1139258" y="128644"/>
                </a:lnTo>
                <a:lnTo>
                  <a:pt x="1165905" y="122685"/>
                </a:lnTo>
                <a:lnTo>
                  <a:pt x="1190726" y="118713"/>
                </a:lnTo>
                <a:lnTo>
                  <a:pt x="1237119" y="114300"/>
                </a:lnTo>
                <a:lnTo>
                  <a:pt x="1281256" y="112338"/>
                </a:lnTo>
                <a:lnTo>
                  <a:pt x="1342009" y="111235"/>
                </a:lnTo>
                <a:lnTo>
                  <a:pt x="1549400" y="110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292100"/>
            <a:ext cx="7188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Example 1: Using Addition to Eliminate a Variable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2x + 3y = 11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-2x + 5y = 13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0" y="660400"/>
            <a:ext cx="1397001" cy="1531141"/>
            <a:chOff x="7620000" y="660400"/>
            <a:chExt cx="1397001" cy="1531141"/>
          </a:xfrm>
        </p:grpSpPr>
        <p:sp>
          <p:nvSpPr>
            <p:cNvPr id="3" name="Freeform 2"/>
            <p:cNvSpPr/>
            <p:nvPr/>
          </p:nvSpPr>
          <p:spPr>
            <a:xfrm>
              <a:off x="8447265" y="660400"/>
              <a:ext cx="188736" cy="222195"/>
            </a:xfrm>
            <a:custGeom>
              <a:avLst/>
              <a:gdLst/>
              <a:ahLst/>
              <a:cxnLst/>
              <a:rect l="0" t="0" r="0" b="0"/>
              <a:pathLst>
                <a:path w="188736" h="222195">
                  <a:moveTo>
                    <a:pt x="10935" y="0"/>
                  </a:moveTo>
                  <a:lnTo>
                    <a:pt x="10935" y="40451"/>
                  </a:lnTo>
                  <a:lnTo>
                    <a:pt x="9524" y="59423"/>
                  </a:lnTo>
                  <a:lnTo>
                    <a:pt x="7172" y="79126"/>
                  </a:lnTo>
                  <a:lnTo>
                    <a:pt x="4193" y="99317"/>
                  </a:lnTo>
                  <a:lnTo>
                    <a:pt x="2206" y="121245"/>
                  </a:lnTo>
                  <a:lnTo>
                    <a:pt x="882" y="144330"/>
                  </a:lnTo>
                  <a:lnTo>
                    <a:pt x="0" y="168186"/>
                  </a:lnTo>
                  <a:lnTo>
                    <a:pt x="3645" y="186913"/>
                  </a:lnTo>
                  <a:lnTo>
                    <a:pt x="10308" y="202220"/>
                  </a:lnTo>
                  <a:lnTo>
                    <a:pt x="18984" y="215246"/>
                  </a:lnTo>
                  <a:lnTo>
                    <a:pt x="27589" y="221108"/>
                  </a:lnTo>
                  <a:lnTo>
                    <a:pt x="36149" y="222194"/>
                  </a:lnTo>
                  <a:lnTo>
                    <a:pt x="44677" y="220096"/>
                  </a:lnTo>
                  <a:lnTo>
                    <a:pt x="60241" y="218697"/>
                  </a:lnTo>
                  <a:lnTo>
                    <a:pt x="80495" y="217765"/>
                  </a:lnTo>
                  <a:lnTo>
                    <a:pt x="188735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639530" y="711200"/>
              <a:ext cx="21871" cy="317501"/>
            </a:xfrm>
            <a:custGeom>
              <a:avLst/>
              <a:gdLst/>
              <a:ahLst/>
              <a:cxnLst/>
              <a:rect l="0" t="0" r="0" b="0"/>
              <a:pathLst>
                <a:path w="21871" h="317501">
                  <a:moveTo>
                    <a:pt x="21870" y="0"/>
                  </a:moveTo>
                  <a:lnTo>
                    <a:pt x="8385" y="20225"/>
                  </a:lnTo>
                  <a:lnTo>
                    <a:pt x="4413" y="31828"/>
                  </a:lnTo>
                  <a:lnTo>
                    <a:pt x="1765" y="45207"/>
                  </a:lnTo>
                  <a:lnTo>
                    <a:pt x="0" y="59771"/>
                  </a:lnTo>
                  <a:lnTo>
                    <a:pt x="1645" y="76536"/>
                  </a:lnTo>
                  <a:lnTo>
                    <a:pt x="5564" y="94768"/>
                  </a:lnTo>
                  <a:lnTo>
                    <a:pt x="11000" y="113979"/>
                  </a:lnTo>
                  <a:lnTo>
                    <a:pt x="14623" y="133841"/>
                  </a:lnTo>
                  <a:lnTo>
                    <a:pt x="17038" y="154139"/>
                  </a:lnTo>
                  <a:lnTo>
                    <a:pt x="18649" y="174725"/>
                  </a:lnTo>
                  <a:lnTo>
                    <a:pt x="19722" y="195506"/>
                  </a:lnTo>
                  <a:lnTo>
                    <a:pt x="20438" y="216415"/>
                  </a:lnTo>
                  <a:lnTo>
                    <a:pt x="2187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051800" y="12065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25400" y="0"/>
                  </a:moveTo>
                  <a:lnTo>
                    <a:pt x="25400" y="33709"/>
                  </a:lnTo>
                  <a:lnTo>
                    <a:pt x="22577" y="47873"/>
                  </a:lnTo>
                  <a:lnTo>
                    <a:pt x="17874" y="61548"/>
                  </a:lnTo>
                  <a:lnTo>
                    <a:pt x="11915" y="74899"/>
                  </a:lnTo>
                  <a:lnTo>
                    <a:pt x="7943" y="90855"/>
                  </a:lnTo>
                  <a:lnTo>
                    <a:pt x="5295" y="108547"/>
                  </a:lnTo>
                  <a:lnTo>
                    <a:pt x="3530" y="127398"/>
                  </a:lnTo>
                  <a:lnTo>
                    <a:pt x="2353" y="145610"/>
                  </a:lnTo>
                  <a:lnTo>
                    <a:pt x="1568" y="163395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051800" y="13081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13484" y="13483"/>
                  </a:lnTo>
                  <a:lnTo>
                    <a:pt x="27333" y="17455"/>
                  </a:lnTo>
                  <a:lnTo>
                    <a:pt x="46444" y="20103"/>
                  </a:lnTo>
                  <a:lnTo>
                    <a:pt x="69063" y="21869"/>
                  </a:lnTo>
                  <a:lnTo>
                    <a:pt x="91197" y="23046"/>
                  </a:lnTo>
                  <a:lnTo>
                    <a:pt x="113009" y="2383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509000" y="1181100"/>
              <a:ext cx="215901" cy="152401"/>
            </a:xfrm>
            <a:custGeom>
              <a:avLst/>
              <a:gdLst/>
              <a:ahLst/>
              <a:cxnLst/>
              <a:rect l="0" t="0" r="0" b="0"/>
              <a:pathLst>
                <a:path w="215901" h="152401">
                  <a:moveTo>
                    <a:pt x="0" y="0"/>
                  </a:moveTo>
                  <a:lnTo>
                    <a:pt x="0" y="88383"/>
                  </a:lnTo>
                  <a:lnTo>
                    <a:pt x="4233" y="104077"/>
                  </a:lnTo>
                  <a:lnTo>
                    <a:pt x="11289" y="117362"/>
                  </a:lnTo>
                  <a:lnTo>
                    <a:pt x="20225" y="129041"/>
                  </a:lnTo>
                  <a:lnTo>
                    <a:pt x="31828" y="136827"/>
                  </a:lnTo>
                  <a:lnTo>
                    <a:pt x="45208" y="142018"/>
                  </a:lnTo>
                  <a:lnTo>
                    <a:pt x="59772" y="145479"/>
                  </a:lnTo>
                  <a:lnTo>
                    <a:pt x="77947" y="147786"/>
                  </a:lnTo>
                  <a:lnTo>
                    <a:pt x="98531" y="149324"/>
                  </a:lnTo>
                  <a:lnTo>
                    <a:pt x="141158" y="151032"/>
                  </a:lnTo>
                  <a:lnTo>
                    <a:pt x="2159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675145" y="1117600"/>
              <a:ext cx="49756" cy="368301"/>
            </a:xfrm>
            <a:custGeom>
              <a:avLst/>
              <a:gdLst/>
              <a:ahLst/>
              <a:cxnLst/>
              <a:rect l="0" t="0" r="0" b="0"/>
              <a:pathLst>
                <a:path w="49756" h="368301">
                  <a:moveTo>
                    <a:pt x="24355" y="0"/>
                  </a:moveTo>
                  <a:lnTo>
                    <a:pt x="10870" y="13483"/>
                  </a:lnTo>
                  <a:lnTo>
                    <a:pt x="6898" y="24511"/>
                  </a:lnTo>
                  <a:lnTo>
                    <a:pt x="4250" y="38918"/>
                  </a:lnTo>
                  <a:lnTo>
                    <a:pt x="2485" y="55579"/>
                  </a:lnTo>
                  <a:lnTo>
                    <a:pt x="1308" y="75152"/>
                  </a:lnTo>
                  <a:lnTo>
                    <a:pt x="0" y="119479"/>
                  </a:lnTo>
                  <a:lnTo>
                    <a:pt x="2474" y="140330"/>
                  </a:lnTo>
                  <a:lnTo>
                    <a:pt x="6945" y="159875"/>
                  </a:lnTo>
                  <a:lnTo>
                    <a:pt x="12748" y="178550"/>
                  </a:lnTo>
                  <a:lnTo>
                    <a:pt x="16617" y="200878"/>
                  </a:lnTo>
                  <a:lnTo>
                    <a:pt x="19196" y="225640"/>
                  </a:lnTo>
                  <a:lnTo>
                    <a:pt x="20915" y="252027"/>
                  </a:lnTo>
                  <a:lnTo>
                    <a:pt x="24884" y="273851"/>
                  </a:lnTo>
                  <a:lnTo>
                    <a:pt x="30352" y="292634"/>
                  </a:lnTo>
                  <a:lnTo>
                    <a:pt x="49755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620000" y="1562100"/>
              <a:ext cx="1397001" cy="72662"/>
            </a:xfrm>
            <a:custGeom>
              <a:avLst/>
              <a:gdLst/>
              <a:ahLst/>
              <a:cxnLst/>
              <a:rect l="0" t="0" r="0" b="0"/>
              <a:pathLst>
                <a:path w="1397001" h="72662">
                  <a:moveTo>
                    <a:pt x="0" y="25400"/>
                  </a:moveTo>
                  <a:lnTo>
                    <a:pt x="77448" y="25400"/>
                  </a:lnTo>
                  <a:lnTo>
                    <a:pt x="101020" y="28222"/>
                  </a:lnTo>
                  <a:lnTo>
                    <a:pt x="128025" y="32925"/>
                  </a:lnTo>
                  <a:lnTo>
                    <a:pt x="157316" y="38883"/>
                  </a:lnTo>
                  <a:lnTo>
                    <a:pt x="186722" y="42856"/>
                  </a:lnTo>
                  <a:lnTo>
                    <a:pt x="216203" y="45504"/>
                  </a:lnTo>
                  <a:lnTo>
                    <a:pt x="245736" y="47269"/>
                  </a:lnTo>
                  <a:lnTo>
                    <a:pt x="297364" y="49230"/>
                  </a:lnTo>
                  <a:lnTo>
                    <a:pt x="373622" y="50335"/>
                  </a:lnTo>
                  <a:lnTo>
                    <a:pt x="487884" y="50708"/>
                  </a:lnTo>
                  <a:lnTo>
                    <a:pt x="514345" y="53560"/>
                  </a:lnTo>
                  <a:lnTo>
                    <a:pt x="539041" y="58285"/>
                  </a:lnTo>
                  <a:lnTo>
                    <a:pt x="562561" y="64256"/>
                  </a:lnTo>
                  <a:lnTo>
                    <a:pt x="588118" y="68237"/>
                  </a:lnTo>
                  <a:lnTo>
                    <a:pt x="615034" y="70891"/>
                  </a:lnTo>
                  <a:lnTo>
                    <a:pt x="642856" y="72661"/>
                  </a:lnTo>
                  <a:lnTo>
                    <a:pt x="669870" y="71018"/>
                  </a:lnTo>
                  <a:lnTo>
                    <a:pt x="696347" y="67101"/>
                  </a:lnTo>
                  <a:lnTo>
                    <a:pt x="722465" y="61667"/>
                  </a:lnTo>
                  <a:lnTo>
                    <a:pt x="749754" y="58045"/>
                  </a:lnTo>
                  <a:lnTo>
                    <a:pt x="777825" y="55630"/>
                  </a:lnTo>
                  <a:lnTo>
                    <a:pt x="806416" y="54020"/>
                  </a:lnTo>
                  <a:lnTo>
                    <a:pt x="856999" y="52231"/>
                  </a:lnTo>
                  <a:lnTo>
                    <a:pt x="880366" y="51754"/>
                  </a:lnTo>
                  <a:lnTo>
                    <a:pt x="905822" y="48613"/>
                  </a:lnTo>
                  <a:lnTo>
                    <a:pt x="932670" y="43698"/>
                  </a:lnTo>
                  <a:lnTo>
                    <a:pt x="960446" y="37598"/>
                  </a:lnTo>
                  <a:lnTo>
                    <a:pt x="986019" y="33532"/>
                  </a:lnTo>
                  <a:lnTo>
                    <a:pt x="1010124" y="30821"/>
                  </a:lnTo>
                  <a:lnTo>
                    <a:pt x="1033250" y="29014"/>
                  </a:lnTo>
                  <a:lnTo>
                    <a:pt x="1055722" y="27809"/>
                  </a:lnTo>
                  <a:lnTo>
                    <a:pt x="1099505" y="26470"/>
                  </a:lnTo>
                  <a:lnTo>
                    <a:pt x="1121059" y="23291"/>
                  </a:lnTo>
                  <a:lnTo>
                    <a:pt x="1142483" y="18350"/>
                  </a:lnTo>
                  <a:lnTo>
                    <a:pt x="1163822" y="12233"/>
                  </a:lnTo>
                  <a:lnTo>
                    <a:pt x="1185103" y="8155"/>
                  </a:lnTo>
                  <a:lnTo>
                    <a:pt x="1206347" y="5437"/>
                  </a:lnTo>
                  <a:lnTo>
                    <a:pt x="1227564" y="3624"/>
                  </a:lnTo>
                  <a:lnTo>
                    <a:pt x="1266191" y="1610"/>
                  </a:lnTo>
                  <a:lnTo>
                    <a:pt x="1303585" y="715"/>
                  </a:lnTo>
                  <a:lnTo>
                    <a:pt x="139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521700" y="1747162"/>
              <a:ext cx="235162" cy="444379"/>
            </a:xfrm>
            <a:custGeom>
              <a:avLst/>
              <a:gdLst/>
              <a:ahLst/>
              <a:cxnLst/>
              <a:rect l="0" t="0" r="0" b="0"/>
              <a:pathLst>
                <a:path w="235162" h="444379">
                  <a:moveTo>
                    <a:pt x="25400" y="18138"/>
                  </a:moveTo>
                  <a:lnTo>
                    <a:pt x="11915" y="38363"/>
                  </a:lnTo>
                  <a:lnTo>
                    <a:pt x="7943" y="51377"/>
                  </a:lnTo>
                  <a:lnTo>
                    <a:pt x="5295" y="67108"/>
                  </a:lnTo>
                  <a:lnTo>
                    <a:pt x="3530" y="84651"/>
                  </a:lnTo>
                  <a:lnTo>
                    <a:pt x="5175" y="99169"/>
                  </a:lnTo>
                  <a:lnTo>
                    <a:pt x="9094" y="111670"/>
                  </a:lnTo>
                  <a:lnTo>
                    <a:pt x="14530" y="122825"/>
                  </a:lnTo>
                  <a:lnTo>
                    <a:pt x="20975" y="134496"/>
                  </a:lnTo>
                  <a:lnTo>
                    <a:pt x="28094" y="146510"/>
                  </a:lnTo>
                  <a:lnTo>
                    <a:pt x="35662" y="158753"/>
                  </a:lnTo>
                  <a:lnTo>
                    <a:pt x="43530" y="169736"/>
                  </a:lnTo>
                  <a:lnTo>
                    <a:pt x="51598" y="179881"/>
                  </a:lnTo>
                  <a:lnTo>
                    <a:pt x="59798" y="189467"/>
                  </a:lnTo>
                  <a:lnTo>
                    <a:pt x="72321" y="200090"/>
                  </a:lnTo>
                  <a:lnTo>
                    <a:pt x="87724" y="211406"/>
                  </a:lnTo>
                  <a:lnTo>
                    <a:pt x="105050" y="223183"/>
                  </a:lnTo>
                  <a:lnTo>
                    <a:pt x="120833" y="236679"/>
                  </a:lnTo>
                  <a:lnTo>
                    <a:pt x="135588" y="251321"/>
                  </a:lnTo>
                  <a:lnTo>
                    <a:pt x="163272" y="281230"/>
                  </a:lnTo>
                  <a:lnTo>
                    <a:pt x="189687" y="308634"/>
                  </a:lnTo>
                  <a:lnTo>
                    <a:pt x="197014" y="324691"/>
                  </a:lnTo>
                  <a:lnTo>
                    <a:pt x="200486" y="342451"/>
                  </a:lnTo>
                  <a:lnTo>
                    <a:pt x="201391" y="361346"/>
                  </a:lnTo>
                  <a:lnTo>
                    <a:pt x="199172" y="376766"/>
                  </a:lnTo>
                  <a:lnTo>
                    <a:pt x="194870" y="389868"/>
                  </a:lnTo>
                  <a:lnTo>
                    <a:pt x="189179" y="401424"/>
                  </a:lnTo>
                  <a:lnTo>
                    <a:pt x="182564" y="411951"/>
                  </a:lnTo>
                  <a:lnTo>
                    <a:pt x="175331" y="421791"/>
                  </a:lnTo>
                  <a:lnTo>
                    <a:pt x="167688" y="431173"/>
                  </a:lnTo>
                  <a:lnTo>
                    <a:pt x="155536" y="437428"/>
                  </a:lnTo>
                  <a:lnTo>
                    <a:pt x="140379" y="441598"/>
                  </a:lnTo>
                  <a:lnTo>
                    <a:pt x="123220" y="444378"/>
                  </a:lnTo>
                  <a:lnTo>
                    <a:pt x="104724" y="443409"/>
                  </a:lnTo>
                  <a:lnTo>
                    <a:pt x="85338" y="439940"/>
                  </a:lnTo>
                  <a:lnTo>
                    <a:pt x="65358" y="434806"/>
                  </a:lnTo>
                  <a:lnTo>
                    <a:pt x="49217" y="428561"/>
                  </a:lnTo>
                  <a:lnTo>
                    <a:pt x="35633" y="421575"/>
                  </a:lnTo>
                  <a:lnTo>
                    <a:pt x="23755" y="414096"/>
                  </a:lnTo>
                  <a:lnTo>
                    <a:pt x="15837" y="402054"/>
                  </a:lnTo>
                  <a:lnTo>
                    <a:pt x="10557" y="386971"/>
                  </a:lnTo>
                  <a:lnTo>
                    <a:pt x="7038" y="369860"/>
                  </a:lnTo>
                  <a:lnTo>
                    <a:pt x="7514" y="351397"/>
                  </a:lnTo>
                  <a:lnTo>
                    <a:pt x="10654" y="332032"/>
                  </a:lnTo>
                  <a:lnTo>
                    <a:pt x="15569" y="312068"/>
                  </a:lnTo>
                  <a:lnTo>
                    <a:pt x="21668" y="295935"/>
                  </a:lnTo>
                  <a:lnTo>
                    <a:pt x="28557" y="282358"/>
                  </a:lnTo>
                  <a:lnTo>
                    <a:pt x="35971" y="270485"/>
                  </a:lnTo>
                  <a:lnTo>
                    <a:pt x="47969" y="258336"/>
                  </a:lnTo>
                  <a:lnTo>
                    <a:pt x="63024" y="246003"/>
                  </a:lnTo>
                  <a:lnTo>
                    <a:pt x="80116" y="233548"/>
                  </a:lnTo>
                  <a:lnTo>
                    <a:pt x="98566" y="222422"/>
                  </a:lnTo>
                  <a:lnTo>
                    <a:pt x="117922" y="212183"/>
                  </a:lnTo>
                  <a:lnTo>
                    <a:pt x="137881" y="202534"/>
                  </a:lnTo>
                  <a:lnTo>
                    <a:pt x="155420" y="191869"/>
                  </a:lnTo>
                  <a:lnTo>
                    <a:pt x="171347" y="180525"/>
                  </a:lnTo>
                  <a:lnTo>
                    <a:pt x="186197" y="168729"/>
                  </a:lnTo>
                  <a:lnTo>
                    <a:pt x="198921" y="158043"/>
                  </a:lnTo>
                  <a:lnTo>
                    <a:pt x="210225" y="148097"/>
                  </a:lnTo>
                  <a:lnTo>
                    <a:pt x="220583" y="138644"/>
                  </a:lnTo>
                  <a:lnTo>
                    <a:pt x="227489" y="125286"/>
                  </a:lnTo>
                  <a:lnTo>
                    <a:pt x="232092" y="109325"/>
                  </a:lnTo>
                  <a:lnTo>
                    <a:pt x="235161" y="91629"/>
                  </a:lnTo>
                  <a:lnTo>
                    <a:pt x="234385" y="77010"/>
                  </a:lnTo>
                  <a:lnTo>
                    <a:pt x="231046" y="64441"/>
                  </a:lnTo>
                  <a:lnTo>
                    <a:pt x="225997" y="53240"/>
                  </a:lnTo>
                  <a:lnTo>
                    <a:pt x="215575" y="41539"/>
                  </a:lnTo>
                  <a:lnTo>
                    <a:pt x="201572" y="29505"/>
                  </a:lnTo>
                  <a:lnTo>
                    <a:pt x="185182" y="17249"/>
                  </a:lnTo>
                  <a:lnTo>
                    <a:pt x="167199" y="9079"/>
                  </a:lnTo>
                  <a:lnTo>
                    <a:pt x="148155" y="3632"/>
                  </a:lnTo>
                  <a:lnTo>
                    <a:pt x="128403" y="0"/>
                  </a:lnTo>
                  <a:lnTo>
                    <a:pt x="111002" y="402"/>
                  </a:lnTo>
                  <a:lnTo>
                    <a:pt x="95167" y="3491"/>
                  </a:lnTo>
                  <a:lnTo>
                    <a:pt x="80378" y="8373"/>
                  </a:lnTo>
                  <a:lnTo>
                    <a:pt x="64874" y="13039"/>
                  </a:lnTo>
                  <a:lnTo>
                    <a:pt x="0" y="30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6400" y="1308100"/>
            <a:ext cx="2603501" cy="469901"/>
            <a:chOff x="406400" y="1308100"/>
            <a:chExt cx="2603501" cy="469901"/>
          </a:xfrm>
        </p:grpSpPr>
        <p:sp>
          <p:nvSpPr>
            <p:cNvPr id="12" name="Freeform 11"/>
            <p:cNvSpPr/>
            <p:nvPr/>
          </p:nvSpPr>
          <p:spPr>
            <a:xfrm>
              <a:off x="660400" y="1308100"/>
              <a:ext cx="45367" cy="279401"/>
            </a:xfrm>
            <a:custGeom>
              <a:avLst/>
              <a:gdLst/>
              <a:ahLst/>
              <a:cxnLst/>
              <a:rect l="0" t="0" r="0" b="0"/>
              <a:pathLst>
                <a:path w="45367" h="279401">
                  <a:moveTo>
                    <a:pt x="0" y="0"/>
                  </a:moveTo>
                  <a:lnTo>
                    <a:pt x="13483" y="13483"/>
                  </a:lnTo>
                  <a:lnTo>
                    <a:pt x="17455" y="24511"/>
                  </a:lnTo>
                  <a:lnTo>
                    <a:pt x="20104" y="38918"/>
                  </a:lnTo>
                  <a:lnTo>
                    <a:pt x="21869" y="55579"/>
                  </a:lnTo>
                  <a:lnTo>
                    <a:pt x="23046" y="76563"/>
                  </a:lnTo>
                  <a:lnTo>
                    <a:pt x="24353" y="126220"/>
                  </a:lnTo>
                  <a:lnTo>
                    <a:pt x="27524" y="147647"/>
                  </a:lnTo>
                  <a:lnTo>
                    <a:pt x="32461" y="166164"/>
                  </a:lnTo>
                  <a:lnTo>
                    <a:pt x="38574" y="182743"/>
                  </a:lnTo>
                  <a:lnTo>
                    <a:pt x="42649" y="200851"/>
                  </a:lnTo>
                  <a:lnTo>
                    <a:pt x="45366" y="219978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58800" y="1422400"/>
              <a:ext cx="368301" cy="38101"/>
            </a:xfrm>
            <a:custGeom>
              <a:avLst/>
              <a:gdLst/>
              <a:ahLst/>
              <a:cxnLst/>
              <a:rect l="0" t="0" r="0" b="0"/>
              <a:pathLst>
                <a:path w="368301" h="38101">
                  <a:moveTo>
                    <a:pt x="0" y="38100"/>
                  </a:moveTo>
                  <a:lnTo>
                    <a:pt x="13483" y="24616"/>
                  </a:lnTo>
                  <a:lnTo>
                    <a:pt x="24511" y="20643"/>
                  </a:lnTo>
                  <a:lnTo>
                    <a:pt x="38918" y="17995"/>
                  </a:lnTo>
                  <a:lnTo>
                    <a:pt x="55579" y="16230"/>
                  </a:lnTo>
                  <a:lnTo>
                    <a:pt x="73741" y="15053"/>
                  </a:lnTo>
                  <a:lnTo>
                    <a:pt x="92905" y="14269"/>
                  </a:lnTo>
                  <a:lnTo>
                    <a:pt x="133013" y="13397"/>
                  </a:lnTo>
                  <a:lnTo>
                    <a:pt x="237301" y="12791"/>
                  </a:lnTo>
                  <a:lnTo>
                    <a:pt x="255567" y="11350"/>
                  </a:lnTo>
                  <a:lnTo>
                    <a:pt x="271978" y="8977"/>
                  </a:lnTo>
                  <a:lnTo>
                    <a:pt x="287152" y="5985"/>
                  </a:lnTo>
                  <a:lnTo>
                    <a:pt x="302912" y="3990"/>
                  </a:lnTo>
                  <a:lnTo>
                    <a:pt x="319063" y="2660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6400" y="1739900"/>
              <a:ext cx="2603501" cy="38101"/>
            </a:xfrm>
            <a:custGeom>
              <a:avLst/>
              <a:gdLst/>
              <a:ahLst/>
              <a:cxnLst/>
              <a:rect l="0" t="0" r="0" b="0"/>
              <a:pathLst>
                <a:path w="2603501" h="38101">
                  <a:moveTo>
                    <a:pt x="0" y="25400"/>
                  </a:moveTo>
                  <a:lnTo>
                    <a:pt x="13483" y="11915"/>
                  </a:lnTo>
                  <a:lnTo>
                    <a:pt x="24511" y="7944"/>
                  </a:lnTo>
                  <a:lnTo>
                    <a:pt x="38918" y="5295"/>
                  </a:lnTo>
                  <a:lnTo>
                    <a:pt x="55579" y="3530"/>
                  </a:lnTo>
                  <a:lnTo>
                    <a:pt x="73741" y="2353"/>
                  </a:lnTo>
                  <a:lnTo>
                    <a:pt x="92905" y="1569"/>
                  </a:lnTo>
                  <a:lnTo>
                    <a:pt x="153586" y="464"/>
                  </a:lnTo>
                  <a:lnTo>
                    <a:pt x="542708" y="0"/>
                  </a:lnTo>
                  <a:lnTo>
                    <a:pt x="566417" y="2822"/>
                  </a:lnTo>
                  <a:lnTo>
                    <a:pt x="592100" y="7526"/>
                  </a:lnTo>
                  <a:lnTo>
                    <a:pt x="619100" y="13484"/>
                  </a:lnTo>
                  <a:lnTo>
                    <a:pt x="644155" y="17456"/>
                  </a:lnTo>
                  <a:lnTo>
                    <a:pt x="667914" y="20104"/>
                  </a:lnTo>
                  <a:lnTo>
                    <a:pt x="690809" y="21869"/>
                  </a:lnTo>
                  <a:lnTo>
                    <a:pt x="713128" y="23046"/>
                  </a:lnTo>
                  <a:lnTo>
                    <a:pt x="756742" y="24353"/>
                  </a:lnTo>
                  <a:lnTo>
                    <a:pt x="884676" y="25308"/>
                  </a:lnTo>
                  <a:lnTo>
                    <a:pt x="1385754" y="25400"/>
                  </a:lnTo>
                  <a:lnTo>
                    <a:pt x="1410669" y="22577"/>
                  </a:lnTo>
                  <a:lnTo>
                    <a:pt x="1435746" y="17874"/>
                  </a:lnTo>
                  <a:lnTo>
                    <a:pt x="1460930" y="11915"/>
                  </a:lnTo>
                  <a:lnTo>
                    <a:pt x="1484776" y="7944"/>
                  </a:lnTo>
                  <a:lnTo>
                    <a:pt x="1507728" y="5295"/>
                  </a:lnTo>
                  <a:lnTo>
                    <a:pt x="1530085" y="3530"/>
                  </a:lnTo>
                  <a:lnTo>
                    <a:pt x="1553457" y="2353"/>
                  </a:lnTo>
                  <a:lnTo>
                    <a:pt x="1602003" y="1046"/>
                  </a:lnTo>
                  <a:lnTo>
                    <a:pt x="1775213" y="40"/>
                  </a:lnTo>
                  <a:lnTo>
                    <a:pt x="1801542" y="27"/>
                  </a:lnTo>
                  <a:lnTo>
                    <a:pt x="1826150" y="2840"/>
                  </a:lnTo>
                  <a:lnTo>
                    <a:pt x="1849611" y="7538"/>
                  </a:lnTo>
                  <a:lnTo>
                    <a:pt x="1872307" y="13492"/>
                  </a:lnTo>
                  <a:lnTo>
                    <a:pt x="1894494" y="17461"/>
                  </a:lnTo>
                  <a:lnTo>
                    <a:pt x="1916340" y="20107"/>
                  </a:lnTo>
                  <a:lnTo>
                    <a:pt x="1937960" y="21871"/>
                  </a:lnTo>
                  <a:lnTo>
                    <a:pt x="1959429" y="23047"/>
                  </a:lnTo>
                  <a:lnTo>
                    <a:pt x="2002098" y="24354"/>
                  </a:lnTo>
                  <a:lnTo>
                    <a:pt x="2246048" y="25381"/>
                  </a:lnTo>
                  <a:lnTo>
                    <a:pt x="2485851" y="25399"/>
                  </a:lnTo>
                  <a:lnTo>
                    <a:pt x="2508134" y="26810"/>
                  </a:lnTo>
                  <a:lnTo>
                    <a:pt x="26035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65200" y="965200"/>
            <a:ext cx="533401" cy="596901"/>
            <a:chOff x="965200" y="965200"/>
            <a:chExt cx="533401" cy="596901"/>
          </a:xfrm>
        </p:grpSpPr>
        <p:sp>
          <p:nvSpPr>
            <p:cNvPr id="16" name="Freeform 15"/>
            <p:cNvSpPr/>
            <p:nvPr/>
          </p:nvSpPr>
          <p:spPr>
            <a:xfrm>
              <a:off x="965200" y="965200"/>
              <a:ext cx="533401" cy="584201"/>
            </a:xfrm>
            <a:custGeom>
              <a:avLst/>
              <a:gdLst/>
              <a:ahLst/>
              <a:cxnLst/>
              <a:rect l="0" t="0" r="0" b="0"/>
              <a:pathLst>
                <a:path w="533401" h="584201">
                  <a:moveTo>
                    <a:pt x="533400" y="0"/>
                  </a:moveTo>
                  <a:lnTo>
                    <a:pt x="513174" y="13483"/>
                  </a:lnTo>
                  <a:lnTo>
                    <a:pt x="504393" y="21689"/>
                  </a:lnTo>
                  <a:lnTo>
                    <a:pt x="495718" y="31392"/>
                  </a:lnTo>
                  <a:lnTo>
                    <a:pt x="487112" y="42095"/>
                  </a:lnTo>
                  <a:lnTo>
                    <a:pt x="479963" y="54874"/>
                  </a:lnTo>
                  <a:lnTo>
                    <a:pt x="473786" y="69038"/>
                  </a:lnTo>
                  <a:lnTo>
                    <a:pt x="468257" y="84125"/>
                  </a:lnTo>
                  <a:lnTo>
                    <a:pt x="458927" y="95594"/>
                  </a:lnTo>
                  <a:lnTo>
                    <a:pt x="447062" y="104652"/>
                  </a:lnTo>
                  <a:lnTo>
                    <a:pt x="433508" y="112101"/>
                  </a:lnTo>
                  <a:lnTo>
                    <a:pt x="420238" y="124123"/>
                  </a:lnTo>
                  <a:lnTo>
                    <a:pt x="407159" y="139193"/>
                  </a:lnTo>
                  <a:lnTo>
                    <a:pt x="394206" y="156295"/>
                  </a:lnTo>
                  <a:lnTo>
                    <a:pt x="379926" y="173341"/>
                  </a:lnTo>
                  <a:lnTo>
                    <a:pt x="364762" y="190349"/>
                  </a:lnTo>
                  <a:lnTo>
                    <a:pt x="349008" y="207333"/>
                  </a:lnTo>
                  <a:lnTo>
                    <a:pt x="337094" y="222888"/>
                  </a:lnTo>
                  <a:lnTo>
                    <a:pt x="327740" y="237492"/>
                  </a:lnTo>
                  <a:lnTo>
                    <a:pt x="320093" y="251461"/>
                  </a:lnTo>
                  <a:lnTo>
                    <a:pt x="309351" y="263596"/>
                  </a:lnTo>
                  <a:lnTo>
                    <a:pt x="296545" y="274508"/>
                  </a:lnTo>
                  <a:lnTo>
                    <a:pt x="282363" y="284605"/>
                  </a:lnTo>
                  <a:lnTo>
                    <a:pt x="271497" y="295570"/>
                  </a:lnTo>
                  <a:lnTo>
                    <a:pt x="262843" y="307113"/>
                  </a:lnTo>
                  <a:lnTo>
                    <a:pt x="255662" y="319042"/>
                  </a:lnTo>
                  <a:lnTo>
                    <a:pt x="248052" y="332639"/>
                  </a:lnTo>
                  <a:lnTo>
                    <a:pt x="232071" y="362798"/>
                  </a:lnTo>
                  <a:lnTo>
                    <a:pt x="222447" y="374510"/>
                  </a:lnTo>
                  <a:lnTo>
                    <a:pt x="211798" y="383729"/>
                  </a:lnTo>
                  <a:lnTo>
                    <a:pt x="200465" y="391286"/>
                  </a:lnTo>
                  <a:lnTo>
                    <a:pt x="190088" y="401968"/>
                  </a:lnTo>
                  <a:lnTo>
                    <a:pt x="180347" y="414734"/>
                  </a:lnTo>
                  <a:lnTo>
                    <a:pt x="171031" y="428889"/>
                  </a:lnTo>
                  <a:lnTo>
                    <a:pt x="160587" y="442559"/>
                  </a:lnTo>
                  <a:lnTo>
                    <a:pt x="149391" y="455906"/>
                  </a:lnTo>
                  <a:lnTo>
                    <a:pt x="137694" y="469037"/>
                  </a:lnTo>
                  <a:lnTo>
                    <a:pt x="127074" y="482025"/>
                  </a:lnTo>
                  <a:lnTo>
                    <a:pt x="117171" y="494916"/>
                  </a:lnTo>
                  <a:lnTo>
                    <a:pt x="107747" y="507744"/>
                  </a:lnTo>
                  <a:lnTo>
                    <a:pt x="98642" y="519118"/>
                  </a:lnTo>
                  <a:lnTo>
                    <a:pt x="89750" y="529523"/>
                  </a:lnTo>
                  <a:lnTo>
                    <a:pt x="81000" y="539282"/>
                  </a:lnTo>
                  <a:lnTo>
                    <a:pt x="70933" y="548610"/>
                  </a:lnTo>
                  <a:lnTo>
                    <a:pt x="59989" y="557651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054100" y="990600"/>
              <a:ext cx="431801" cy="571501"/>
            </a:xfrm>
            <a:custGeom>
              <a:avLst/>
              <a:gdLst/>
              <a:ahLst/>
              <a:cxnLst/>
              <a:rect l="0" t="0" r="0" b="0"/>
              <a:pathLst>
                <a:path w="431801" h="571501">
                  <a:moveTo>
                    <a:pt x="0" y="0"/>
                  </a:moveTo>
                  <a:lnTo>
                    <a:pt x="13483" y="20225"/>
                  </a:lnTo>
                  <a:lnTo>
                    <a:pt x="18867" y="33239"/>
                  </a:lnTo>
                  <a:lnTo>
                    <a:pt x="23866" y="48970"/>
                  </a:lnTo>
                  <a:lnTo>
                    <a:pt x="28611" y="66513"/>
                  </a:lnTo>
                  <a:lnTo>
                    <a:pt x="34596" y="81031"/>
                  </a:lnTo>
                  <a:lnTo>
                    <a:pt x="41408" y="93532"/>
                  </a:lnTo>
                  <a:lnTo>
                    <a:pt x="72620" y="140614"/>
                  </a:lnTo>
                  <a:lnTo>
                    <a:pt x="92953" y="173032"/>
                  </a:lnTo>
                  <a:lnTo>
                    <a:pt x="104302" y="191555"/>
                  </a:lnTo>
                  <a:lnTo>
                    <a:pt x="116101" y="206725"/>
                  </a:lnTo>
                  <a:lnTo>
                    <a:pt x="128201" y="219661"/>
                  </a:lnTo>
                  <a:lnTo>
                    <a:pt x="140500" y="231107"/>
                  </a:lnTo>
                  <a:lnTo>
                    <a:pt x="151522" y="242971"/>
                  </a:lnTo>
                  <a:lnTo>
                    <a:pt x="161692" y="255114"/>
                  </a:lnTo>
                  <a:lnTo>
                    <a:pt x="171295" y="267442"/>
                  </a:lnTo>
                  <a:lnTo>
                    <a:pt x="180519" y="281306"/>
                  </a:lnTo>
                  <a:lnTo>
                    <a:pt x="189490" y="296193"/>
                  </a:lnTo>
                  <a:lnTo>
                    <a:pt x="198293" y="311762"/>
                  </a:lnTo>
                  <a:lnTo>
                    <a:pt x="208395" y="326374"/>
                  </a:lnTo>
                  <a:lnTo>
                    <a:pt x="219363" y="340349"/>
                  </a:lnTo>
                  <a:lnTo>
                    <a:pt x="230909" y="353899"/>
                  </a:lnTo>
                  <a:lnTo>
                    <a:pt x="241428" y="365755"/>
                  </a:lnTo>
                  <a:lnTo>
                    <a:pt x="260642" y="386454"/>
                  </a:lnTo>
                  <a:lnTo>
                    <a:pt x="269717" y="397336"/>
                  </a:lnTo>
                  <a:lnTo>
                    <a:pt x="278589" y="408824"/>
                  </a:lnTo>
                  <a:lnTo>
                    <a:pt x="287326" y="420716"/>
                  </a:lnTo>
                  <a:lnTo>
                    <a:pt x="297384" y="431466"/>
                  </a:lnTo>
                  <a:lnTo>
                    <a:pt x="308322" y="441455"/>
                  </a:lnTo>
                  <a:lnTo>
                    <a:pt x="319848" y="450936"/>
                  </a:lnTo>
                  <a:lnTo>
                    <a:pt x="330354" y="461491"/>
                  </a:lnTo>
                  <a:lnTo>
                    <a:pt x="340180" y="472760"/>
                  </a:lnTo>
                  <a:lnTo>
                    <a:pt x="349553" y="484507"/>
                  </a:lnTo>
                  <a:lnTo>
                    <a:pt x="357213" y="497982"/>
                  </a:lnTo>
                  <a:lnTo>
                    <a:pt x="363731" y="512610"/>
                  </a:lnTo>
                  <a:lnTo>
                    <a:pt x="369487" y="528007"/>
                  </a:lnTo>
                  <a:lnTo>
                    <a:pt x="378969" y="539682"/>
                  </a:lnTo>
                  <a:lnTo>
                    <a:pt x="390935" y="548877"/>
                  </a:lnTo>
                  <a:lnTo>
                    <a:pt x="431800" y="571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03423" y="1904215"/>
            <a:ext cx="1074678" cy="635786"/>
            <a:chOff x="1503423" y="1904215"/>
            <a:chExt cx="1074678" cy="635786"/>
          </a:xfrm>
        </p:grpSpPr>
        <p:sp>
          <p:nvSpPr>
            <p:cNvPr id="19" name="Freeform 18"/>
            <p:cNvSpPr/>
            <p:nvPr/>
          </p:nvSpPr>
          <p:spPr>
            <a:xfrm>
              <a:off x="1503423" y="1904215"/>
              <a:ext cx="249748" cy="429100"/>
            </a:xfrm>
            <a:custGeom>
              <a:avLst/>
              <a:gdLst/>
              <a:ahLst/>
              <a:cxnLst/>
              <a:rect l="0" t="0" r="0" b="0"/>
              <a:pathLst>
                <a:path w="249748" h="429100">
                  <a:moveTo>
                    <a:pt x="84077" y="13485"/>
                  </a:moveTo>
                  <a:lnTo>
                    <a:pt x="70593" y="0"/>
                  </a:lnTo>
                  <a:lnTo>
                    <a:pt x="65209" y="262"/>
                  </a:lnTo>
                  <a:lnTo>
                    <a:pt x="60210" y="4669"/>
                  </a:lnTo>
                  <a:lnTo>
                    <a:pt x="55465" y="11841"/>
                  </a:lnTo>
                  <a:lnTo>
                    <a:pt x="49480" y="19444"/>
                  </a:lnTo>
                  <a:lnTo>
                    <a:pt x="42668" y="27336"/>
                  </a:lnTo>
                  <a:lnTo>
                    <a:pt x="35304" y="35418"/>
                  </a:lnTo>
                  <a:lnTo>
                    <a:pt x="27573" y="45041"/>
                  </a:lnTo>
                  <a:lnTo>
                    <a:pt x="19596" y="55689"/>
                  </a:lnTo>
                  <a:lnTo>
                    <a:pt x="11456" y="67021"/>
                  </a:lnTo>
                  <a:lnTo>
                    <a:pt x="6030" y="80220"/>
                  </a:lnTo>
                  <a:lnTo>
                    <a:pt x="2412" y="94663"/>
                  </a:lnTo>
                  <a:lnTo>
                    <a:pt x="0" y="109937"/>
                  </a:lnTo>
                  <a:lnTo>
                    <a:pt x="1214" y="124353"/>
                  </a:lnTo>
                  <a:lnTo>
                    <a:pt x="4846" y="138197"/>
                  </a:lnTo>
                  <a:lnTo>
                    <a:pt x="10090" y="151659"/>
                  </a:lnTo>
                  <a:lnTo>
                    <a:pt x="16407" y="163457"/>
                  </a:lnTo>
                  <a:lnTo>
                    <a:pt x="23442" y="174144"/>
                  </a:lnTo>
                  <a:lnTo>
                    <a:pt x="30953" y="184091"/>
                  </a:lnTo>
                  <a:lnTo>
                    <a:pt x="40194" y="192133"/>
                  </a:lnTo>
                  <a:lnTo>
                    <a:pt x="50588" y="198906"/>
                  </a:lnTo>
                  <a:lnTo>
                    <a:pt x="61751" y="204832"/>
                  </a:lnTo>
                  <a:lnTo>
                    <a:pt x="72015" y="211605"/>
                  </a:lnTo>
                  <a:lnTo>
                    <a:pt x="81680" y="218943"/>
                  </a:lnTo>
                  <a:lnTo>
                    <a:pt x="90946" y="226657"/>
                  </a:lnTo>
                  <a:lnTo>
                    <a:pt x="99945" y="234621"/>
                  </a:lnTo>
                  <a:lnTo>
                    <a:pt x="117470" y="250997"/>
                  </a:lnTo>
                  <a:lnTo>
                    <a:pt x="127505" y="259315"/>
                  </a:lnTo>
                  <a:lnTo>
                    <a:pt x="138429" y="267683"/>
                  </a:lnTo>
                  <a:lnTo>
                    <a:pt x="149945" y="276083"/>
                  </a:lnTo>
                  <a:lnTo>
                    <a:pt x="161855" y="283095"/>
                  </a:lnTo>
                  <a:lnTo>
                    <a:pt x="174029" y="289180"/>
                  </a:lnTo>
                  <a:lnTo>
                    <a:pt x="186378" y="294648"/>
                  </a:lnTo>
                  <a:lnTo>
                    <a:pt x="194611" y="303938"/>
                  </a:lnTo>
                  <a:lnTo>
                    <a:pt x="200100" y="315776"/>
                  </a:lnTo>
                  <a:lnTo>
                    <a:pt x="203759" y="329312"/>
                  </a:lnTo>
                  <a:lnTo>
                    <a:pt x="209020" y="342569"/>
                  </a:lnTo>
                  <a:lnTo>
                    <a:pt x="215350" y="355641"/>
                  </a:lnTo>
                  <a:lnTo>
                    <a:pt x="222392" y="368589"/>
                  </a:lnTo>
                  <a:lnTo>
                    <a:pt x="224265" y="380043"/>
                  </a:lnTo>
                  <a:lnTo>
                    <a:pt x="222691" y="390501"/>
                  </a:lnTo>
                  <a:lnTo>
                    <a:pt x="218819" y="400296"/>
                  </a:lnTo>
                  <a:lnTo>
                    <a:pt x="212005" y="408236"/>
                  </a:lnTo>
                  <a:lnTo>
                    <a:pt x="203229" y="414941"/>
                  </a:lnTo>
                  <a:lnTo>
                    <a:pt x="193145" y="420822"/>
                  </a:lnTo>
                  <a:lnTo>
                    <a:pt x="179366" y="424743"/>
                  </a:lnTo>
                  <a:lnTo>
                    <a:pt x="163125" y="427357"/>
                  </a:lnTo>
                  <a:lnTo>
                    <a:pt x="145243" y="429099"/>
                  </a:lnTo>
                  <a:lnTo>
                    <a:pt x="130498" y="426028"/>
                  </a:lnTo>
                  <a:lnTo>
                    <a:pt x="117847" y="419747"/>
                  </a:lnTo>
                  <a:lnTo>
                    <a:pt x="106590" y="411326"/>
                  </a:lnTo>
                  <a:lnTo>
                    <a:pt x="101908" y="401479"/>
                  </a:lnTo>
                  <a:lnTo>
                    <a:pt x="101608" y="390681"/>
                  </a:lnTo>
                  <a:lnTo>
                    <a:pt x="104231" y="379249"/>
                  </a:lnTo>
                  <a:lnTo>
                    <a:pt x="105980" y="365983"/>
                  </a:lnTo>
                  <a:lnTo>
                    <a:pt x="107145" y="351494"/>
                  </a:lnTo>
                  <a:lnTo>
                    <a:pt x="107922" y="336191"/>
                  </a:lnTo>
                  <a:lnTo>
                    <a:pt x="111263" y="321756"/>
                  </a:lnTo>
                  <a:lnTo>
                    <a:pt x="116312" y="307899"/>
                  </a:lnTo>
                  <a:lnTo>
                    <a:pt x="122500" y="294427"/>
                  </a:lnTo>
                  <a:lnTo>
                    <a:pt x="130859" y="278391"/>
                  </a:lnTo>
                  <a:lnTo>
                    <a:pt x="151435" y="241758"/>
                  </a:lnTo>
                  <a:lnTo>
                    <a:pt x="161438" y="226344"/>
                  </a:lnTo>
                  <a:lnTo>
                    <a:pt x="170929" y="213247"/>
                  </a:lnTo>
                  <a:lnTo>
                    <a:pt x="180078" y="201693"/>
                  </a:lnTo>
                  <a:lnTo>
                    <a:pt x="190411" y="189756"/>
                  </a:lnTo>
                  <a:lnTo>
                    <a:pt x="201533" y="177566"/>
                  </a:lnTo>
                  <a:lnTo>
                    <a:pt x="213181" y="165205"/>
                  </a:lnTo>
                  <a:lnTo>
                    <a:pt x="220946" y="151321"/>
                  </a:lnTo>
                  <a:lnTo>
                    <a:pt x="226123" y="136420"/>
                  </a:lnTo>
                  <a:lnTo>
                    <a:pt x="229574" y="120841"/>
                  </a:lnTo>
                  <a:lnTo>
                    <a:pt x="234697" y="106222"/>
                  </a:lnTo>
                  <a:lnTo>
                    <a:pt x="240935" y="92243"/>
                  </a:lnTo>
                  <a:lnTo>
                    <a:pt x="247915" y="78690"/>
                  </a:lnTo>
                  <a:lnTo>
                    <a:pt x="249747" y="66833"/>
                  </a:lnTo>
                  <a:lnTo>
                    <a:pt x="248146" y="56106"/>
                  </a:lnTo>
                  <a:lnTo>
                    <a:pt x="244256" y="46132"/>
                  </a:lnTo>
                  <a:lnTo>
                    <a:pt x="237429" y="38072"/>
                  </a:lnTo>
                  <a:lnTo>
                    <a:pt x="228645" y="31287"/>
                  </a:lnTo>
                  <a:lnTo>
                    <a:pt x="218556" y="25353"/>
                  </a:lnTo>
                  <a:lnTo>
                    <a:pt x="209007" y="18574"/>
                  </a:lnTo>
                  <a:lnTo>
                    <a:pt x="199819" y="11233"/>
                  </a:lnTo>
                  <a:lnTo>
                    <a:pt x="190872" y="3517"/>
                  </a:lnTo>
                  <a:lnTo>
                    <a:pt x="182084" y="1195"/>
                  </a:lnTo>
                  <a:lnTo>
                    <a:pt x="173404" y="2469"/>
                  </a:lnTo>
                  <a:lnTo>
                    <a:pt x="147577" y="13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55800" y="20193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0" y="0"/>
                  </a:moveTo>
                  <a:lnTo>
                    <a:pt x="13484" y="20225"/>
                  </a:lnTo>
                  <a:lnTo>
                    <a:pt x="18867" y="31828"/>
                  </a:lnTo>
                  <a:lnTo>
                    <a:pt x="23866" y="45207"/>
                  </a:lnTo>
                  <a:lnTo>
                    <a:pt x="28611" y="59771"/>
                  </a:lnTo>
                  <a:lnTo>
                    <a:pt x="34596" y="73714"/>
                  </a:lnTo>
                  <a:lnTo>
                    <a:pt x="41408" y="87243"/>
                  </a:lnTo>
                  <a:lnTo>
                    <a:pt x="48772" y="100495"/>
                  </a:lnTo>
                  <a:lnTo>
                    <a:pt x="64480" y="130271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19300" y="1993900"/>
              <a:ext cx="63501" cy="546101"/>
            </a:xfrm>
            <a:custGeom>
              <a:avLst/>
              <a:gdLst/>
              <a:ahLst/>
              <a:cxnLst/>
              <a:rect l="0" t="0" r="0" b="0"/>
              <a:pathLst>
                <a:path w="63501" h="546101">
                  <a:moveTo>
                    <a:pt x="63500" y="0"/>
                  </a:moveTo>
                  <a:lnTo>
                    <a:pt x="63500" y="26967"/>
                  </a:lnTo>
                  <a:lnTo>
                    <a:pt x="60677" y="43378"/>
                  </a:lnTo>
                  <a:lnTo>
                    <a:pt x="55974" y="62785"/>
                  </a:lnTo>
                  <a:lnTo>
                    <a:pt x="50015" y="84190"/>
                  </a:lnTo>
                  <a:lnTo>
                    <a:pt x="46044" y="106927"/>
                  </a:lnTo>
                  <a:lnTo>
                    <a:pt x="43395" y="130551"/>
                  </a:lnTo>
                  <a:lnTo>
                    <a:pt x="41630" y="154767"/>
                  </a:lnTo>
                  <a:lnTo>
                    <a:pt x="40453" y="177967"/>
                  </a:lnTo>
                  <a:lnTo>
                    <a:pt x="39146" y="222559"/>
                  </a:lnTo>
                  <a:lnTo>
                    <a:pt x="37386" y="245739"/>
                  </a:lnTo>
                  <a:lnTo>
                    <a:pt x="34801" y="269659"/>
                  </a:lnTo>
                  <a:lnTo>
                    <a:pt x="31668" y="294073"/>
                  </a:lnTo>
                  <a:lnTo>
                    <a:pt x="29578" y="317404"/>
                  </a:lnTo>
                  <a:lnTo>
                    <a:pt x="28185" y="340014"/>
                  </a:lnTo>
                  <a:lnTo>
                    <a:pt x="27257" y="362142"/>
                  </a:lnTo>
                  <a:lnTo>
                    <a:pt x="23815" y="382539"/>
                  </a:lnTo>
                  <a:lnTo>
                    <a:pt x="18699" y="401782"/>
                  </a:lnTo>
                  <a:lnTo>
                    <a:pt x="12466" y="420254"/>
                  </a:lnTo>
                  <a:lnTo>
                    <a:pt x="8310" y="439625"/>
                  </a:lnTo>
                  <a:lnTo>
                    <a:pt x="5540" y="459594"/>
                  </a:lnTo>
                  <a:lnTo>
                    <a:pt x="0" y="546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36800" y="21082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6967" y="5957"/>
                  </a:lnTo>
                  <a:lnTo>
                    <a:pt x="41967" y="3972"/>
                  </a:lnTo>
                  <a:lnTo>
                    <a:pt x="59022" y="2648"/>
                  </a:lnTo>
                  <a:lnTo>
                    <a:pt x="77448" y="1765"/>
                  </a:lnTo>
                  <a:lnTo>
                    <a:pt x="116736" y="784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87600" y="22098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30783" y="1778000"/>
            <a:ext cx="610918" cy="558801"/>
            <a:chOff x="2830783" y="1778000"/>
            <a:chExt cx="610918" cy="558801"/>
          </a:xfrm>
        </p:grpSpPr>
        <p:sp>
          <p:nvSpPr>
            <p:cNvPr id="25" name="Freeform 24"/>
            <p:cNvSpPr/>
            <p:nvPr/>
          </p:nvSpPr>
          <p:spPr>
            <a:xfrm>
              <a:off x="2830783" y="1923083"/>
              <a:ext cx="242618" cy="369401"/>
            </a:xfrm>
            <a:custGeom>
              <a:avLst/>
              <a:gdLst/>
              <a:ahLst/>
              <a:cxnLst/>
              <a:rect l="0" t="0" r="0" b="0"/>
              <a:pathLst>
                <a:path w="242618" h="369401">
                  <a:moveTo>
                    <a:pt x="26717" y="7317"/>
                  </a:moveTo>
                  <a:lnTo>
                    <a:pt x="46942" y="574"/>
                  </a:lnTo>
                  <a:lnTo>
                    <a:pt x="58545" y="0"/>
                  </a:lnTo>
                  <a:lnTo>
                    <a:pt x="71924" y="1028"/>
                  </a:lnTo>
                  <a:lnTo>
                    <a:pt x="86488" y="3124"/>
                  </a:lnTo>
                  <a:lnTo>
                    <a:pt x="100431" y="10166"/>
                  </a:lnTo>
                  <a:lnTo>
                    <a:pt x="113960" y="20505"/>
                  </a:lnTo>
                  <a:lnTo>
                    <a:pt x="127212" y="33042"/>
                  </a:lnTo>
                  <a:lnTo>
                    <a:pt x="138869" y="45634"/>
                  </a:lnTo>
                  <a:lnTo>
                    <a:pt x="149462" y="58261"/>
                  </a:lnTo>
                  <a:lnTo>
                    <a:pt x="159347" y="70913"/>
                  </a:lnTo>
                  <a:lnTo>
                    <a:pt x="165937" y="89225"/>
                  </a:lnTo>
                  <a:lnTo>
                    <a:pt x="170330" y="111311"/>
                  </a:lnTo>
                  <a:lnTo>
                    <a:pt x="173259" y="135913"/>
                  </a:lnTo>
                  <a:lnTo>
                    <a:pt x="172389" y="159370"/>
                  </a:lnTo>
                  <a:lnTo>
                    <a:pt x="168987" y="182063"/>
                  </a:lnTo>
                  <a:lnTo>
                    <a:pt x="163897" y="204248"/>
                  </a:lnTo>
                  <a:lnTo>
                    <a:pt x="157681" y="226093"/>
                  </a:lnTo>
                  <a:lnTo>
                    <a:pt x="150715" y="247712"/>
                  </a:lnTo>
                  <a:lnTo>
                    <a:pt x="125999" y="319620"/>
                  </a:lnTo>
                  <a:lnTo>
                    <a:pt x="116894" y="332641"/>
                  </a:lnTo>
                  <a:lnTo>
                    <a:pt x="105179" y="344144"/>
                  </a:lnTo>
                  <a:lnTo>
                    <a:pt x="91725" y="354635"/>
                  </a:lnTo>
                  <a:lnTo>
                    <a:pt x="75700" y="361629"/>
                  </a:lnTo>
                  <a:lnTo>
                    <a:pt x="57961" y="366291"/>
                  </a:lnTo>
                  <a:lnTo>
                    <a:pt x="39080" y="369400"/>
                  </a:lnTo>
                  <a:lnTo>
                    <a:pt x="25081" y="364416"/>
                  </a:lnTo>
                  <a:lnTo>
                    <a:pt x="14337" y="354039"/>
                  </a:lnTo>
                  <a:lnTo>
                    <a:pt x="5764" y="340065"/>
                  </a:lnTo>
                  <a:lnTo>
                    <a:pt x="1459" y="323693"/>
                  </a:lnTo>
                  <a:lnTo>
                    <a:pt x="0" y="305723"/>
                  </a:lnTo>
                  <a:lnTo>
                    <a:pt x="439" y="286688"/>
                  </a:lnTo>
                  <a:lnTo>
                    <a:pt x="3554" y="271175"/>
                  </a:lnTo>
                  <a:lnTo>
                    <a:pt x="8452" y="258011"/>
                  </a:lnTo>
                  <a:lnTo>
                    <a:pt x="14540" y="246413"/>
                  </a:lnTo>
                  <a:lnTo>
                    <a:pt x="21421" y="235859"/>
                  </a:lnTo>
                  <a:lnTo>
                    <a:pt x="28831" y="226000"/>
                  </a:lnTo>
                  <a:lnTo>
                    <a:pt x="36593" y="216606"/>
                  </a:lnTo>
                  <a:lnTo>
                    <a:pt x="46001" y="206109"/>
                  </a:lnTo>
                  <a:lnTo>
                    <a:pt x="67743" y="183158"/>
                  </a:lnTo>
                  <a:lnTo>
                    <a:pt x="97041" y="153178"/>
                  </a:lnTo>
                  <a:lnTo>
                    <a:pt x="107466" y="149713"/>
                  </a:lnTo>
                  <a:lnTo>
                    <a:pt x="118650" y="150225"/>
                  </a:lnTo>
                  <a:lnTo>
                    <a:pt x="130339" y="153389"/>
                  </a:lnTo>
                  <a:lnTo>
                    <a:pt x="140954" y="158320"/>
                  </a:lnTo>
                  <a:lnTo>
                    <a:pt x="150852" y="164430"/>
                  </a:lnTo>
                  <a:lnTo>
                    <a:pt x="160274" y="171326"/>
                  </a:lnTo>
                  <a:lnTo>
                    <a:pt x="167966" y="180156"/>
                  </a:lnTo>
                  <a:lnTo>
                    <a:pt x="174505" y="190276"/>
                  </a:lnTo>
                  <a:lnTo>
                    <a:pt x="180275" y="201256"/>
                  </a:lnTo>
                  <a:lnTo>
                    <a:pt x="186945" y="211399"/>
                  </a:lnTo>
                  <a:lnTo>
                    <a:pt x="194213" y="220982"/>
                  </a:lnTo>
                  <a:lnTo>
                    <a:pt x="201881" y="230194"/>
                  </a:lnTo>
                  <a:lnTo>
                    <a:pt x="206993" y="243390"/>
                  </a:lnTo>
                  <a:lnTo>
                    <a:pt x="210401" y="259243"/>
                  </a:lnTo>
                  <a:lnTo>
                    <a:pt x="212673" y="276868"/>
                  </a:lnTo>
                  <a:lnTo>
                    <a:pt x="217010" y="292851"/>
                  </a:lnTo>
                  <a:lnTo>
                    <a:pt x="222723" y="307739"/>
                  </a:lnTo>
                  <a:lnTo>
                    <a:pt x="242617" y="350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01446" y="1955800"/>
              <a:ext cx="214855" cy="153466"/>
            </a:xfrm>
            <a:custGeom>
              <a:avLst/>
              <a:gdLst/>
              <a:ahLst/>
              <a:cxnLst/>
              <a:rect l="0" t="0" r="0" b="0"/>
              <a:pathLst>
                <a:path w="214855" h="153466">
                  <a:moveTo>
                    <a:pt x="24354" y="0"/>
                  </a:moveTo>
                  <a:lnTo>
                    <a:pt x="10870" y="13484"/>
                  </a:lnTo>
                  <a:lnTo>
                    <a:pt x="6898" y="24511"/>
                  </a:lnTo>
                  <a:lnTo>
                    <a:pt x="4250" y="38918"/>
                  </a:lnTo>
                  <a:lnTo>
                    <a:pt x="2484" y="55579"/>
                  </a:lnTo>
                  <a:lnTo>
                    <a:pt x="1307" y="73741"/>
                  </a:lnTo>
                  <a:lnTo>
                    <a:pt x="523" y="92905"/>
                  </a:lnTo>
                  <a:lnTo>
                    <a:pt x="0" y="112737"/>
                  </a:lnTo>
                  <a:lnTo>
                    <a:pt x="3884" y="127369"/>
                  </a:lnTo>
                  <a:lnTo>
                    <a:pt x="10707" y="138534"/>
                  </a:lnTo>
                  <a:lnTo>
                    <a:pt x="19489" y="147390"/>
                  </a:lnTo>
                  <a:lnTo>
                    <a:pt x="30989" y="151882"/>
                  </a:lnTo>
                  <a:lnTo>
                    <a:pt x="44299" y="153465"/>
                  </a:lnTo>
                  <a:lnTo>
                    <a:pt x="58817" y="153110"/>
                  </a:lnTo>
                  <a:lnTo>
                    <a:pt x="72729" y="150051"/>
                  </a:lnTo>
                  <a:lnTo>
                    <a:pt x="86237" y="145189"/>
                  </a:lnTo>
                  <a:lnTo>
                    <a:pt x="99476" y="139126"/>
                  </a:lnTo>
                  <a:lnTo>
                    <a:pt x="113946" y="135084"/>
                  </a:lnTo>
                  <a:lnTo>
                    <a:pt x="129238" y="132389"/>
                  </a:lnTo>
                  <a:lnTo>
                    <a:pt x="214854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19830" y="1778000"/>
              <a:ext cx="21871" cy="558801"/>
            </a:xfrm>
            <a:custGeom>
              <a:avLst/>
              <a:gdLst/>
              <a:ahLst/>
              <a:cxnLst/>
              <a:rect l="0" t="0" r="0" b="0"/>
              <a:pathLst>
                <a:path w="21871" h="558801">
                  <a:moveTo>
                    <a:pt x="21870" y="0"/>
                  </a:moveTo>
                  <a:lnTo>
                    <a:pt x="21870" y="179186"/>
                  </a:lnTo>
                  <a:lnTo>
                    <a:pt x="19047" y="209768"/>
                  </a:lnTo>
                  <a:lnTo>
                    <a:pt x="14344" y="240034"/>
                  </a:lnTo>
                  <a:lnTo>
                    <a:pt x="8385" y="270089"/>
                  </a:lnTo>
                  <a:lnTo>
                    <a:pt x="4414" y="300004"/>
                  </a:lnTo>
                  <a:lnTo>
                    <a:pt x="1766" y="329825"/>
                  </a:lnTo>
                  <a:lnTo>
                    <a:pt x="0" y="359583"/>
                  </a:lnTo>
                  <a:lnTo>
                    <a:pt x="1646" y="383655"/>
                  </a:lnTo>
                  <a:lnTo>
                    <a:pt x="5565" y="403937"/>
                  </a:lnTo>
                  <a:lnTo>
                    <a:pt x="11000" y="421691"/>
                  </a:lnTo>
                  <a:lnTo>
                    <a:pt x="14623" y="440583"/>
                  </a:lnTo>
                  <a:lnTo>
                    <a:pt x="17038" y="460233"/>
                  </a:lnTo>
                  <a:lnTo>
                    <a:pt x="2187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80081" y="868093"/>
            <a:ext cx="501203" cy="411262"/>
            <a:chOff x="180081" y="868093"/>
            <a:chExt cx="501203" cy="411262"/>
          </a:xfrm>
        </p:grpSpPr>
        <p:sp>
          <p:nvSpPr>
            <p:cNvPr id="29" name="Freeform 28"/>
            <p:cNvSpPr/>
            <p:nvPr/>
          </p:nvSpPr>
          <p:spPr>
            <a:xfrm>
              <a:off x="381000" y="10033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26967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3" y="63964"/>
                  </a:lnTo>
                  <a:lnTo>
                    <a:pt x="17455" y="77920"/>
                  </a:lnTo>
                  <a:lnTo>
                    <a:pt x="20103" y="92869"/>
                  </a:lnTo>
                  <a:lnTo>
                    <a:pt x="21869" y="108479"/>
                  </a:lnTo>
                  <a:lnTo>
                    <a:pt x="23046" y="125941"/>
                  </a:lnTo>
                  <a:lnTo>
                    <a:pt x="23830" y="144639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80081" y="868093"/>
              <a:ext cx="501203" cy="411262"/>
            </a:xfrm>
            <a:custGeom>
              <a:avLst/>
              <a:gdLst/>
              <a:ahLst/>
              <a:cxnLst/>
              <a:rect l="0" t="0" r="0" b="0"/>
              <a:pathLst>
                <a:path w="501203" h="411262">
                  <a:moveTo>
                    <a:pt x="188219" y="8207"/>
                  </a:moveTo>
                  <a:lnTo>
                    <a:pt x="174735" y="21690"/>
                  </a:lnTo>
                  <a:lnTo>
                    <a:pt x="166529" y="28485"/>
                  </a:lnTo>
                  <a:lnTo>
                    <a:pt x="156826" y="35836"/>
                  </a:lnTo>
                  <a:lnTo>
                    <a:pt x="146123" y="43560"/>
                  </a:lnTo>
                  <a:lnTo>
                    <a:pt x="133344" y="50120"/>
                  </a:lnTo>
                  <a:lnTo>
                    <a:pt x="119180" y="55904"/>
                  </a:lnTo>
                  <a:lnTo>
                    <a:pt x="104093" y="61172"/>
                  </a:lnTo>
                  <a:lnTo>
                    <a:pt x="89801" y="70328"/>
                  </a:lnTo>
                  <a:lnTo>
                    <a:pt x="76040" y="82076"/>
                  </a:lnTo>
                  <a:lnTo>
                    <a:pt x="62633" y="95553"/>
                  </a:lnTo>
                  <a:lnTo>
                    <a:pt x="50873" y="108771"/>
                  </a:lnTo>
                  <a:lnTo>
                    <a:pt x="40210" y="121816"/>
                  </a:lnTo>
                  <a:lnTo>
                    <a:pt x="30280" y="134746"/>
                  </a:lnTo>
                  <a:lnTo>
                    <a:pt x="23659" y="149011"/>
                  </a:lnTo>
                  <a:lnTo>
                    <a:pt x="19246" y="164165"/>
                  </a:lnTo>
                  <a:lnTo>
                    <a:pt x="16303" y="179912"/>
                  </a:lnTo>
                  <a:lnTo>
                    <a:pt x="12931" y="194644"/>
                  </a:lnTo>
                  <a:lnTo>
                    <a:pt x="9271" y="208698"/>
                  </a:lnTo>
                  <a:lnTo>
                    <a:pt x="5420" y="222301"/>
                  </a:lnTo>
                  <a:lnTo>
                    <a:pt x="2853" y="238425"/>
                  </a:lnTo>
                  <a:lnTo>
                    <a:pt x="1141" y="256230"/>
                  </a:lnTo>
                  <a:lnTo>
                    <a:pt x="0" y="275155"/>
                  </a:lnTo>
                  <a:lnTo>
                    <a:pt x="3473" y="292006"/>
                  </a:lnTo>
                  <a:lnTo>
                    <a:pt x="10022" y="307473"/>
                  </a:lnTo>
                  <a:lnTo>
                    <a:pt x="18621" y="322017"/>
                  </a:lnTo>
                  <a:lnTo>
                    <a:pt x="27175" y="334536"/>
                  </a:lnTo>
                  <a:lnTo>
                    <a:pt x="35701" y="345704"/>
                  </a:lnTo>
                  <a:lnTo>
                    <a:pt x="44207" y="355971"/>
                  </a:lnTo>
                  <a:lnTo>
                    <a:pt x="54111" y="365639"/>
                  </a:lnTo>
                  <a:lnTo>
                    <a:pt x="64947" y="374906"/>
                  </a:lnTo>
                  <a:lnTo>
                    <a:pt x="76404" y="383906"/>
                  </a:lnTo>
                  <a:lnTo>
                    <a:pt x="91098" y="391317"/>
                  </a:lnTo>
                  <a:lnTo>
                    <a:pt x="107949" y="397669"/>
                  </a:lnTo>
                  <a:lnTo>
                    <a:pt x="126239" y="403315"/>
                  </a:lnTo>
                  <a:lnTo>
                    <a:pt x="145488" y="407079"/>
                  </a:lnTo>
                  <a:lnTo>
                    <a:pt x="165376" y="409588"/>
                  </a:lnTo>
                  <a:lnTo>
                    <a:pt x="185690" y="411261"/>
                  </a:lnTo>
                  <a:lnTo>
                    <a:pt x="204877" y="410965"/>
                  </a:lnTo>
                  <a:lnTo>
                    <a:pt x="223313" y="409357"/>
                  </a:lnTo>
                  <a:lnTo>
                    <a:pt x="241248" y="406873"/>
                  </a:lnTo>
                  <a:lnTo>
                    <a:pt x="260261" y="402395"/>
                  </a:lnTo>
                  <a:lnTo>
                    <a:pt x="279991" y="396588"/>
                  </a:lnTo>
                  <a:lnTo>
                    <a:pt x="300200" y="389894"/>
                  </a:lnTo>
                  <a:lnTo>
                    <a:pt x="317906" y="382609"/>
                  </a:lnTo>
                  <a:lnTo>
                    <a:pt x="333944" y="374931"/>
                  </a:lnTo>
                  <a:lnTo>
                    <a:pt x="348869" y="366989"/>
                  </a:lnTo>
                  <a:lnTo>
                    <a:pt x="363052" y="357462"/>
                  </a:lnTo>
                  <a:lnTo>
                    <a:pt x="376741" y="346877"/>
                  </a:lnTo>
                  <a:lnTo>
                    <a:pt x="390100" y="335587"/>
                  </a:lnTo>
                  <a:lnTo>
                    <a:pt x="401828" y="325238"/>
                  </a:lnTo>
                  <a:lnTo>
                    <a:pt x="422386" y="306213"/>
                  </a:lnTo>
                  <a:lnTo>
                    <a:pt x="431819" y="295777"/>
                  </a:lnTo>
                  <a:lnTo>
                    <a:pt x="440930" y="284587"/>
                  </a:lnTo>
                  <a:lnTo>
                    <a:pt x="449826" y="272894"/>
                  </a:lnTo>
                  <a:lnTo>
                    <a:pt x="457168" y="260865"/>
                  </a:lnTo>
                  <a:lnTo>
                    <a:pt x="463474" y="248612"/>
                  </a:lnTo>
                  <a:lnTo>
                    <a:pt x="469089" y="236210"/>
                  </a:lnTo>
                  <a:lnTo>
                    <a:pt x="490475" y="191788"/>
                  </a:lnTo>
                  <a:lnTo>
                    <a:pt x="495556" y="174339"/>
                  </a:lnTo>
                  <a:lnTo>
                    <a:pt x="498944" y="155650"/>
                  </a:lnTo>
                  <a:lnTo>
                    <a:pt x="501202" y="136136"/>
                  </a:lnTo>
                  <a:lnTo>
                    <a:pt x="499885" y="118892"/>
                  </a:lnTo>
                  <a:lnTo>
                    <a:pt x="496185" y="103164"/>
                  </a:lnTo>
                  <a:lnTo>
                    <a:pt x="490896" y="88445"/>
                  </a:lnTo>
                  <a:lnTo>
                    <a:pt x="483137" y="72988"/>
                  </a:lnTo>
                  <a:lnTo>
                    <a:pt x="473731" y="57038"/>
                  </a:lnTo>
                  <a:lnTo>
                    <a:pt x="463227" y="40761"/>
                  </a:lnTo>
                  <a:lnTo>
                    <a:pt x="449168" y="28498"/>
                  </a:lnTo>
                  <a:lnTo>
                    <a:pt x="432741" y="18912"/>
                  </a:lnTo>
                  <a:lnTo>
                    <a:pt x="414733" y="11110"/>
                  </a:lnTo>
                  <a:lnTo>
                    <a:pt x="395673" y="5909"/>
                  </a:lnTo>
                  <a:lnTo>
                    <a:pt x="375910" y="2442"/>
                  </a:lnTo>
                  <a:lnTo>
                    <a:pt x="355680" y="130"/>
                  </a:lnTo>
                  <a:lnTo>
                    <a:pt x="335137" y="0"/>
                  </a:lnTo>
                  <a:lnTo>
                    <a:pt x="314386" y="1324"/>
                  </a:lnTo>
                  <a:lnTo>
                    <a:pt x="293497" y="3618"/>
                  </a:lnTo>
                  <a:lnTo>
                    <a:pt x="273926" y="7970"/>
                  </a:lnTo>
                  <a:lnTo>
                    <a:pt x="255235" y="13693"/>
                  </a:lnTo>
                  <a:lnTo>
                    <a:pt x="237129" y="20331"/>
                  </a:lnTo>
                  <a:lnTo>
                    <a:pt x="220826" y="27578"/>
                  </a:lnTo>
                  <a:lnTo>
                    <a:pt x="205723" y="35232"/>
                  </a:lnTo>
                  <a:lnTo>
                    <a:pt x="162819" y="5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44347" y="2540000"/>
            <a:ext cx="802296" cy="571206"/>
            <a:chOff x="344347" y="2540000"/>
            <a:chExt cx="802296" cy="571206"/>
          </a:xfrm>
        </p:grpSpPr>
        <p:sp>
          <p:nvSpPr>
            <p:cNvPr id="32" name="Freeform 31"/>
            <p:cNvSpPr/>
            <p:nvPr/>
          </p:nvSpPr>
          <p:spPr>
            <a:xfrm>
              <a:off x="561388" y="2679700"/>
              <a:ext cx="429213" cy="275599"/>
            </a:xfrm>
            <a:custGeom>
              <a:avLst/>
              <a:gdLst/>
              <a:ahLst/>
              <a:cxnLst/>
              <a:rect l="0" t="0" r="0" b="0"/>
              <a:pathLst>
                <a:path w="429213" h="275599">
                  <a:moveTo>
                    <a:pt x="149812" y="0"/>
                  </a:moveTo>
                  <a:lnTo>
                    <a:pt x="136328" y="26967"/>
                  </a:lnTo>
                  <a:lnTo>
                    <a:pt x="128122" y="36322"/>
                  </a:lnTo>
                  <a:lnTo>
                    <a:pt x="118419" y="43970"/>
                  </a:lnTo>
                  <a:lnTo>
                    <a:pt x="107716" y="50480"/>
                  </a:lnTo>
                  <a:lnTo>
                    <a:pt x="97759" y="57642"/>
                  </a:lnTo>
                  <a:lnTo>
                    <a:pt x="88299" y="65239"/>
                  </a:lnTo>
                  <a:lnTo>
                    <a:pt x="79170" y="73126"/>
                  </a:lnTo>
                  <a:lnTo>
                    <a:pt x="70261" y="75562"/>
                  </a:lnTo>
                  <a:lnTo>
                    <a:pt x="61500" y="74363"/>
                  </a:lnTo>
                  <a:lnTo>
                    <a:pt x="52837" y="70742"/>
                  </a:lnTo>
                  <a:lnTo>
                    <a:pt x="49884" y="64094"/>
                  </a:lnTo>
                  <a:lnTo>
                    <a:pt x="50738" y="55429"/>
                  </a:lnTo>
                  <a:lnTo>
                    <a:pt x="54129" y="45420"/>
                  </a:lnTo>
                  <a:lnTo>
                    <a:pt x="63445" y="35924"/>
                  </a:lnTo>
                  <a:lnTo>
                    <a:pt x="76712" y="26771"/>
                  </a:lnTo>
                  <a:lnTo>
                    <a:pt x="92612" y="17847"/>
                  </a:lnTo>
                  <a:lnTo>
                    <a:pt x="110267" y="11898"/>
                  </a:lnTo>
                  <a:lnTo>
                    <a:pt x="129093" y="7932"/>
                  </a:lnTo>
                  <a:lnTo>
                    <a:pt x="148699" y="5288"/>
                  </a:lnTo>
                  <a:lnTo>
                    <a:pt x="167414" y="3525"/>
                  </a:lnTo>
                  <a:lnTo>
                    <a:pt x="185536" y="2350"/>
                  </a:lnTo>
                  <a:lnTo>
                    <a:pt x="203261" y="1566"/>
                  </a:lnTo>
                  <a:lnTo>
                    <a:pt x="219311" y="3866"/>
                  </a:lnTo>
                  <a:lnTo>
                    <a:pt x="234245" y="8222"/>
                  </a:lnTo>
                  <a:lnTo>
                    <a:pt x="248434" y="13948"/>
                  </a:lnTo>
                  <a:lnTo>
                    <a:pt x="257893" y="24820"/>
                  </a:lnTo>
                  <a:lnTo>
                    <a:pt x="264199" y="39125"/>
                  </a:lnTo>
                  <a:lnTo>
                    <a:pt x="268403" y="55716"/>
                  </a:lnTo>
                  <a:lnTo>
                    <a:pt x="271206" y="72422"/>
                  </a:lnTo>
                  <a:lnTo>
                    <a:pt x="273075" y="89203"/>
                  </a:lnTo>
                  <a:lnTo>
                    <a:pt x="274320" y="106035"/>
                  </a:lnTo>
                  <a:lnTo>
                    <a:pt x="270917" y="121490"/>
                  </a:lnTo>
                  <a:lnTo>
                    <a:pt x="264415" y="136026"/>
                  </a:lnTo>
                  <a:lnTo>
                    <a:pt x="255847" y="149951"/>
                  </a:lnTo>
                  <a:lnTo>
                    <a:pt x="244491" y="166289"/>
                  </a:lnTo>
                  <a:lnTo>
                    <a:pt x="231276" y="184237"/>
                  </a:lnTo>
                  <a:lnTo>
                    <a:pt x="216821" y="203258"/>
                  </a:lnTo>
                  <a:lnTo>
                    <a:pt x="202951" y="218761"/>
                  </a:lnTo>
                  <a:lnTo>
                    <a:pt x="189471" y="231918"/>
                  </a:lnTo>
                  <a:lnTo>
                    <a:pt x="176251" y="243512"/>
                  </a:lnTo>
                  <a:lnTo>
                    <a:pt x="161794" y="252652"/>
                  </a:lnTo>
                  <a:lnTo>
                    <a:pt x="146511" y="260157"/>
                  </a:lnTo>
                  <a:lnTo>
                    <a:pt x="130678" y="266571"/>
                  </a:lnTo>
                  <a:lnTo>
                    <a:pt x="113067" y="270847"/>
                  </a:lnTo>
                  <a:lnTo>
                    <a:pt x="94271" y="273698"/>
                  </a:lnTo>
                  <a:lnTo>
                    <a:pt x="74684" y="275598"/>
                  </a:lnTo>
                  <a:lnTo>
                    <a:pt x="57393" y="275454"/>
                  </a:lnTo>
                  <a:lnTo>
                    <a:pt x="41633" y="273947"/>
                  </a:lnTo>
                  <a:lnTo>
                    <a:pt x="26892" y="271531"/>
                  </a:lnTo>
                  <a:lnTo>
                    <a:pt x="17065" y="264276"/>
                  </a:lnTo>
                  <a:lnTo>
                    <a:pt x="10514" y="253795"/>
                  </a:lnTo>
                  <a:lnTo>
                    <a:pt x="6147" y="241163"/>
                  </a:lnTo>
                  <a:lnTo>
                    <a:pt x="3235" y="225686"/>
                  </a:lnTo>
                  <a:lnTo>
                    <a:pt x="1294" y="208313"/>
                  </a:lnTo>
                  <a:lnTo>
                    <a:pt x="0" y="189675"/>
                  </a:lnTo>
                  <a:lnTo>
                    <a:pt x="3370" y="175839"/>
                  </a:lnTo>
                  <a:lnTo>
                    <a:pt x="9851" y="165204"/>
                  </a:lnTo>
                  <a:lnTo>
                    <a:pt x="18404" y="156702"/>
                  </a:lnTo>
                  <a:lnTo>
                    <a:pt x="29751" y="151035"/>
                  </a:lnTo>
                  <a:lnTo>
                    <a:pt x="42960" y="147256"/>
                  </a:lnTo>
                  <a:lnTo>
                    <a:pt x="57411" y="144737"/>
                  </a:lnTo>
                  <a:lnTo>
                    <a:pt x="71278" y="144469"/>
                  </a:lnTo>
                  <a:lnTo>
                    <a:pt x="84756" y="145701"/>
                  </a:lnTo>
                  <a:lnTo>
                    <a:pt x="97974" y="147934"/>
                  </a:lnTo>
                  <a:lnTo>
                    <a:pt x="112431" y="149423"/>
                  </a:lnTo>
                  <a:lnTo>
                    <a:pt x="127713" y="150415"/>
                  </a:lnTo>
                  <a:lnTo>
                    <a:pt x="143546" y="151077"/>
                  </a:lnTo>
                  <a:lnTo>
                    <a:pt x="183716" y="151811"/>
                  </a:lnTo>
                  <a:lnTo>
                    <a:pt x="324898" y="152365"/>
                  </a:lnTo>
                  <a:lnTo>
                    <a:pt x="342736" y="150965"/>
                  </a:lnTo>
                  <a:lnTo>
                    <a:pt x="358861" y="148621"/>
                  </a:lnTo>
                  <a:lnTo>
                    <a:pt x="429212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4347" y="2540000"/>
              <a:ext cx="802296" cy="571206"/>
            </a:xfrm>
            <a:custGeom>
              <a:avLst/>
              <a:gdLst/>
              <a:ahLst/>
              <a:cxnLst/>
              <a:rect l="0" t="0" r="0" b="0"/>
              <a:pathLst>
                <a:path w="802296" h="571206">
                  <a:moveTo>
                    <a:pt x="455753" y="0"/>
                  </a:moveTo>
                  <a:lnTo>
                    <a:pt x="422043" y="0"/>
                  </a:lnTo>
                  <a:lnTo>
                    <a:pt x="402235" y="1411"/>
                  </a:lnTo>
                  <a:lnTo>
                    <a:pt x="379152" y="3762"/>
                  </a:lnTo>
                  <a:lnTo>
                    <a:pt x="353885" y="6742"/>
                  </a:lnTo>
                  <a:lnTo>
                    <a:pt x="331397" y="11550"/>
                  </a:lnTo>
                  <a:lnTo>
                    <a:pt x="310760" y="17577"/>
                  </a:lnTo>
                  <a:lnTo>
                    <a:pt x="291357" y="24418"/>
                  </a:lnTo>
                  <a:lnTo>
                    <a:pt x="274189" y="31801"/>
                  </a:lnTo>
                  <a:lnTo>
                    <a:pt x="258510" y="39545"/>
                  </a:lnTo>
                  <a:lnTo>
                    <a:pt x="243824" y="47530"/>
                  </a:lnTo>
                  <a:lnTo>
                    <a:pt x="229800" y="54264"/>
                  </a:lnTo>
                  <a:lnTo>
                    <a:pt x="216218" y="60165"/>
                  </a:lnTo>
                  <a:lnTo>
                    <a:pt x="202929" y="65510"/>
                  </a:lnTo>
                  <a:lnTo>
                    <a:pt x="188426" y="74717"/>
                  </a:lnTo>
                  <a:lnTo>
                    <a:pt x="173113" y="86500"/>
                  </a:lnTo>
                  <a:lnTo>
                    <a:pt x="157259" y="100000"/>
                  </a:lnTo>
                  <a:lnTo>
                    <a:pt x="142457" y="113233"/>
                  </a:lnTo>
                  <a:lnTo>
                    <a:pt x="114721" y="139225"/>
                  </a:lnTo>
                  <a:lnTo>
                    <a:pt x="99987" y="152084"/>
                  </a:lnTo>
                  <a:lnTo>
                    <a:pt x="84520" y="164889"/>
                  </a:lnTo>
                  <a:lnTo>
                    <a:pt x="68564" y="177659"/>
                  </a:lnTo>
                  <a:lnTo>
                    <a:pt x="56516" y="191817"/>
                  </a:lnTo>
                  <a:lnTo>
                    <a:pt x="47073" y="206900"/>
                  </a:lnTo>
                  <a:lnTo>
                    <a:pt x="39366" y="222600"/>
                  </a:lnTo>
                  <a:lnTo>
                    <a:pt x="31406" y="237300"/>
                  </a:lnTo>
                  <a:lnTo>
                    <a:pt x="23277" y="251333"/>
                  </a:lnTo>
                  <a:lnTo>
                    <a:pt x="15035" y="264922"/>
                  </a:lnTo>
                  <a:lnTo>
                    <a:pt x="9541" y="279625"/>
                  </a:lnTo>
                  <a:lnTo>
                    <a:pt x="5878" y="295072"/>
                  </a:lnTo>
                  <a:lnTo>
                    <a:pt x="3436" y="311015"/>
                  </a:lnTo>
                  <a:lnTo>
                    <a:pt x="1808" y="328699"/>
                  </a:lnTo>
                  <a:lnTo>
                    <a:pt x="723" y="347543"/>
                  </a:lnTo>
                  <a:lnTo>
                    <a:pt x="0" y="367162"/>
                  </a:lnTo>
                  <a:lnTo>
                    <a:pt x="2339" y="387297"/>
                  </a:lnTo>
                  <a:lnTo>
                    <a:pt x="6722" y="407775"/>
                  </a:lnTo>
                  <a:lnTo>
                    <a:pt x="12465" y="428483"/>
                  </a:lnTo>
                  <a:lnTo>
                    <a:pt x="20528" y="446522"/>
                  </a:lnTo>
                  <a:lnTo>
                    <a:pt x="30136" y="462781"/>
                  </a:lnTo>
                  <a:lnTo>
                    <a:pt x="40775" y="477854"/>
                  </a:lnTo>
                  <a:lnTo>
                    <a:pt x="53512" y="490725"/>
                  </a:lnTo>
                  <a:lnTo>
                    <a:pt x="67648" y="502127"/>
                  </a:lnTo>
                  <a:lnTo>
                    <a:pt x="124149" y="540706"/>
                  </a:lnTo>
                  <a:lnTo>
                    <a:pt x="140139" y="548148"/>
                  </a:lnTo>
                  <a:lnTo>
                    <a:pt x="157855" y="554521"/>
                  </a:lnTo>
                  <a:lnTo>
                    <a:pt x="176721" y="560181"/>
                  </a:lnTo>
                  <a:lnTo>
                    <a:pt x="199176" y="563953"/>
                  </a:lnTo>
                  <a:lnTo>
                    <a:pt x="224023" y="566469"/>
                  </a:lnTo>
                  <a:lnTo>
                    <a:pt x="250466" y="568146"/>
                  </a:lnTo>
                  <a:lnTo>
                    <a:pt x="298662" y="570009"/>
                  </a:lnTo>
                  <a:lnTo>
                    <a:pt x="372989" y="571058"/>
                  </a:lnTo>
                  <a:lnTo>
                    <a:pt x="400577" y="571205"/>
                  </a:lnTo>
                  <a:lnTo>
                    <a:pt x="426024" y="569892"/>
                  </a:lnTo>
                  <a:lnTo>
                    <a:pt x="450045" y="567606"/>
                  </a:lnTo>
                  <a:lnTo>
                    <a:pt x="473114" y="564670"/>
                  </a:lnTo>
                  <a:lnTo>
                    <a:pt x="495549" y="559891"/>
                  </a:lnTo>
                  <a:lnTo>
                    <a:pt x="517561" y="553883"/>
                  </a:lnTo>
                  <a:lnTo>
                    <a:pt x="539292" y="547055"/>
                  </a:lnTo>
                  <a:lnTo>
                    <a:pt x="560834" y="539681"/>
                  </a:lnTo>
                  <a:lnTo>
                    <a:pt x="603585" y="523962"/>
                  </a:lnTo>
                  <a:lnTo>
                    <a:pt x="622041" y="514407"/>
                  </a:lnTo>
                  <a:lnTo>
                    <a:pt x="638578" y="503805"/>
                  </a:lnTo>
                  <a:lnTo>
                    <a:pt x="653836" y="492503"/>
                  </a:lnTo>
                  <a:lnTo>
                    <a:pt x="669653" y="482146"/>
                  </a:lnTo>
                  <a:lnTo>
                    <a:pt x="685842" y="472420"/>
                  </a:lnTo>
                  <a:lnTo>
                    <a:pt x="702279" y="463113"/>
                  </a:lnTo>
                  <a:lnTo>
                    <a:pt x="717470" y="452675"/>
                  </a:lnTo>
                  <a:lnTo>
                    <a:pt x="731831" y="441483"/>
                  </a:lnTo>
                  <a:lnTo>
                    <a:pt x="745638" y="429789"/>
                  </a:lnTo>
                  <a:lnTo>
                    <a:pt x="757665" y="416348"/>
                  </a:lnTo>
                  <a:lnTo>
                    <a:pt x="768505" y="401743"/>
                  </a:lnTo>
                  <a:lnTo>
                    <a:pt x="778554" y="386362"/>
                  </a:lnTo>
                  <a:lnTo>
                    <a:pt x="786665" y="367641"/>
                  </a:lnTo>
                  <a:lnTo>
                    <a:pt x="793483" y="346694"/>
                  </a:lnTo>
                  <a:lnTo>
                    <a:pt x="799439" y="324262"/>
                  </a:lnTo>
                  <a:lnTo>
                    <a:pt x="801999" y="300841"/>
                  </a:lnTo>
                  <a:lnTo>
                    <a:pt x="802295" y="276761"/>
                  </a:lnTo>
                  <a:lnTo>
                    <a:pt x="801081" y="252240"/>
                  </a:lnTo>
                  <a:lnTo>
                    <a:pt x="797449" y="228838"/>
                  </a:lnTo>
                  <a:lnTo>
                    <a:pt x="792206" y="206181"/>
                  </a:lnTo>
                  <a:lnTo>
                    <a:pt x="785888" y="184020"/>
                  </a:lnTo>
                  <a:lnTo>
                    <a:pt x="774621" y="162191"/>
                  </a:lnTo>
                  <a:lnTo>
                    <a:pt x="760053" y="140583"/>
                  </a:lnTo>
                  <a:lnTo>
                    <a:pt x="743286" y="119122"/>
                  </a:lnTo>
                  <a:lnTo>
                    <a:pt x="726464" y="103403"/>
                  </a:lnTo>
                  <a:lnTo>
                    <a:pt x="709605" y="91513"/>
                  </a:lnTo>
                  <a:lnTo>
                    <a:pt x="692721" y="82175"/>
                  </a:lnTo>
                  <a:lnTo>
                    <a:pt x="672998" y="73128"/>
                  </a:lnTo>
                  <a:lnTo>
                    <a:pt x="651383" y="64274"/>
                  </a:lnTo>
                  <a:lnTo>
                    <a:pt x="628506" y="55549"/>
                  </a:lnTo>
                  <a:lnTo>
                    <a:pt x="606199" y="49733"/>
                  </a:lnTo>
                  <a:lnTo>
                    <a:pt x="584273" y="45855"/>
                  </a:lnTo>
                  <a:lnTo>
                    <a:pt x="562599" y="43270"/>
                  </a:lnTo>
                  <a:lnTo>
                    <a:pt x="542506" y="41546"/>
                  </a:lnTo>
                  <a:lnTo>
                    <a:pt x="523466" y="40397"/>
                  </a:lnTo>
                  <a:lnTo>
                    <a:pt x="455753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397000" y="2044700"/>
            <a:ext cx="2298701" cy="998519"/>
            <a:chOff x="1397000" y="2044700"/>
            <a:chExt cx="2298701" cy="998519"/>
          </a:xfrm>
        </p:grpSpPr>
        <p:sp>
          <p:nvSpPr>
            <p:cNvPr id="35" name="Freeform 34"/>
            <p:cNvSpPr/>
            <p:nvPr/>
          </p:nvSpPr>
          <p:spPr>
            <a:xfrm>
              <a:off x="1397000" y="2451410"/>
              <a:ext cx="965201" cy="37267"/>
            </a:xfrm>
            <a:custGeom>
              <a:avLst/>
              <a:gdLst/>
              <a:ahLst/>
              <a:cxnLst/>
              <a:rect l="0" t="0" r="0" b="0"/>
              <a:pathLst>
                <a:path w="965201" h="37267">
                  <a:moveTo>
                    <a:pt x="0" y="25090"/>
                  </a:moveTo>
                  <a:lnTo>
                    <a:pt x="88383" y="25090"/>
                  </a:lnTo>
                  <a:lnTo>
                    <a:pt x="105488" y="26501"/>
                  </a:lnTo>
                  <a:lnTo>
                    <a:pt x="121125" y="28852"/>
                  </a:lnTo>
                  <a:lnTo>
                    <a:pt x="135783" y="31832"/>
                  </a:lnTo>
                  <a:lnTo>
                    <a:pt x="151200" y="33817"/>
                  </a:lnTo>
                  <a:lnTo>
                    <a:pt x="167122" y="35141"/>
                  </a:lnTo>
                  <a:lnTo>
                    <a:pt x="183381" y="36024"/>
                  </a:lnTo>
                  <a:lnTo>
                    <a:pt x="220262" y="37005"/>
                  </a:lnTo>
                  <a:lnTo>
                    <a:pt x="239974" y="37266"/>
                  </a:lnTo>
                  <a:lnTo>
                    <a:pt x="264405" y="36030"/>
                  </a:lnTo>
                  <a:lnTo>
                    <a:pt x="291981" y="33794"/>
                  </a:lnTo>
                  <a:lnTo>
                    <a:pt x="321654" y="30892"/>
                  </a:lnTo>
                  <a:lnTo>
                    <a:pt x="347080" y="28958"/>
                  </a:lnTo>
                  <a:lnTo>
                    <a:pt x="369675" y="27669"/>
                  </a:lnTo>
                  <a:lnTo>
                    <a:pt x="411244" y="26236"/>
                  </a:lnTo>
                  <a:lnTo>
                    <a:pt x="495420" y="25316"/>
                  </a:lnTo>
                  <a:lnTo>
                    <a:pt x="669535" y="25103"/>
                  </a:lnTo>
                  <a:lnTo>
                    <a:pt x="687657" y="22276"/>
                  </a:lnTo>
                  <a:lnTo>
                    <a:pt x="703971" y="17569"/>
                  </a:lnTo>
                  <a:lnTo>
                    <a:pt x="719080" y="11610"/>
                  </a:lnTo>
                  <a:lnTo>
                    <a:pt x="734798" y="7636"/>
                  </a:lnTo>
                  <a:lnTo>
                    <a:pt x="750921" y="4987"/>
                  </a:lnTo>
                  <a:lnTo>
                    <a:pt x="767314" y="3221"/>
                  </a:lnTo>
                  <a:lnTo>
                    <a:pt x="786709" y="2044"/>
                  </a:lnTo>
                  <a:lnTo>
                    <a:pt x="830837" y="736"/>
                  </a:lnTo>
                  <a:lnTo>
                    <a:pt x="889797" y="0"/>
                  </a:lnTo>
                  <a:lnTo>
                    <a:pt x="906465" y="2718"/>
                  </a:lnTo>
                  <a:lnTo>
                    <a:pt x="921810" y="7353"/>
                  </a:lnTo>
                  <a:lnTo>
                    <a:pt x="965200" y="25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99649" y="2606311"/>
              <a:ext cx="277558" cy="433656"/>
            </a:xfrm>
            <a:custGeom>
              <a:avLst/>
              <a:gdLst/>
              <a:ahLst/>
              <a:cxnLst/>
              <a:rect l="0" t="0" r="0" b="0"/>
              <a:pathLst>
                <a:path w="277558" h="433656">
                  <a:moveTo>
                    <a:pt x="181551" y="35289"/>
                  </a:moveTo>
                  <a:lnTo>
                    <a:pt x="168066" y="21804"/>
                  </a:lnTo>
                  <a:lnTo>
                    <a:pt x="159861" y="16421"/>
                  </a:lnTo>
                  <a:lnTo>
                    <a:pt x="150158" y="11422"/>
                  </a:lnTo>
                  <a:lnTo>
                    <a:pt x="139455" y="6677"/>
                  </a:lnTo>
                  <a:lnTo>
                    <a:pt x="126676" y="3514"/>
                  </a:lnTo>
                  <a:lnTo>
                    <a:pt x="112512" y="1406"/>
                  </a:lnTo>
                  <a:lnTo>
                    <a:pt x="97425" y="0"/>
                  </a:lnTo>
                  <a:lnTo>
                    <a:pt x="83133" y="474"/>
                  </a:lnTo>
                  <a:lnTo>
                    <a:pt x="69372" y="2201"/>
                  </a:lnTo>
                  <a:lnTo>
                    <a:pt x="55965" y="4763"/>
                  </a:lnTo>
                  <a:lnTo>
                    <a:pt x="41383" y="9294"/>
                  </a:lnTo>
                  <a:lnTo>
                    <a:pt x="26016" y="15137"/>
                  </a:lnTo>
                  <a:lnTo>
                    <a:pt x="10128" y="21854"/>
                  </a:lnTo>
                  <a:lnTo>
                    <a:pt x="2357" y="33388"/>
                  </a:lnTo>
                  <a:lnTo>
                    <a:pt x="0" y="48132"/>
                  </a:lnTo>
                  <a:lnTo>
                    <a:pt x="1250" y="65018"/>
                  </a:lnTo>
                  <a:lnTo>
                    <a:pt x="4906" y="79097"/>
                  </a:lnTo>
                  <a:lnTo>
                    <a:pt x="10165" y="91305"/>
                  </a:lnTo>
                  <a:lnTo>
                    <a:pt x="16494" y="102266"/>
                  </a:lnTo>
                  <a:lnTo>
                    <a:pt x="27768" y="113807"/>
                  </a:lnTo>
                  <a:lnTo>
                    <a:pt x="42340" y="125734"/>
                  </a:lnTo>
                  <a:lnTo>
                    <a:pt x="74524" y="148864"/>
                  </a:lnTo>
                  <a:lnTo>
                    <a:pt x="102939" y="168552"/>
                  </a:lnTo>
                  <a:lnTo>
                    <a:pt x="115031" y="177753"/>
                  </a:lnTo>
                  <a:lnTo>
                    <a:pt x="125916" y="186709"/>
                  </a:lnTo>
                  <a:lnTo>
                    <a:pt x="135994" y="195502"/>
                  </a:lnTo>
                  <a:lnTo>
                    <a:pt x="146946" y="205598"/>
                  </a:lnTo>
                  <a:lnTo>
                    <a:pt x="181175" y="238621"/>
                  </a:lnTo>
                  <a:lnTo>
                    <a:pt x="234252" y="291257"/>
                  </a:lnTo>
                  <a:lnTo>
                    <a:pt x="244907" y="303301"/>
                  </a:lnTo>
                  <a:lnTo>
                    <a:pt x="254833" y="315564"/>
                  </a:lnTo>
                  <a:lnTo>
                    <a:pt x="264272" y="327972"/>
                  </a:lnTo>
                  <a:lnTo>
                    <a:pt x="270565" y="341889"/>
                  </a:lnTo>
                  <a:lnTo>
                    <a:pt x="274760" y="356811"/>
                  </a:lnTo>
                  <a:lnTo>
                    <a:pt x="277557" y="372403"/>
                  </a:lnTo>
                  <a:lnTo>
                    <a:pt x="275188" y="387032"/>
                  </a:lnTo>
                  <a:lnTo>
                    <a:pt x="269375" y="401017"/>
                  </a:lnTo>
                  <a:lnTo>
                    <a:pt x="261267" y="414574"/>
                  </a:lnTo>
                  <a:lnTo>
                    <a:pt x="250217" y="423612"/>
                  </a:lnTo>
                  <a:lnTo>
                    <a:pt x="237206" y="429638"/>
                  </a:lnTo>
                  <a:lnTo>
                    <a:pt x="222888" y="433655"/>
                  </a:lnTo>
                  <a:lnTo>
                    <a:pt x="206286" y="433511"/>
                  </a:lnTo>
                  <a:lnTo>
                    <a:pt x="188163" y="430592"/>
                  </a:lnTo>
                  <a:lnTo>
                    <a:pt x="169026" y="425824"/>
                  </a:lnTo>
                  <a:lnTo>
                    <a:pt x="154856" y="418412"/>
                  </a:lnTo>
                  <a:lnTo>
                    <a:pt x="143999" y="409238"/>
                  </a:lnTo>
                  <a:lnTo>
                    <a:pt x="135349" y="398888"/>
                  </a:lnTo>
                  <a:lnTo>
                    <a:pt x="130994" y="387755"/>
                  </a:lnTo>
                  <a:lnTo>
                    <a:pt x="129502" y="376099"/>
                  </a:lnTo>
                  <a:lnTo>
                    <a:pt x="129918" y="364096"/>
                  </a:lnTo>
                  <a:lnTo>
                    <a:pt x="133018" y="353271"/>
                  </a:lnTo>
                  <a:lnTo>
                    <a:pt x="137906" y="343232"/>
                  </a:lnTo>
                  <a:lnTo>
                    <a:pt x="158271" y="311857"/>
                  </a:lnTo>
                  <a:lnTo>
                    <a:pt x="166031" y="300101"/>
                  </a:lnTo>
                  <a:lnTo>
                    <a:pt x="185942" y="271986"/>
                  </a:lnTo>
                  <a:lnTo>
                    <a:pt x="197178" y="256587"/>
                  </a:lnTo>
                  <a:lnTo>
                    <a:pt x="208902" y="242088"/>
                  </a:lnTo>
                  <a:lnTo>
                    <a:pt x="220952" y="228188"/>
                  </a:lnTo>
                  <a:lnTo>
                    <a:pt x="233218" y="214688"/>
                  </a:lnTo>
                  <a:lnTo>
                    <a:pt x="241395" y="200044"/>
                  </a:lnTo>
                  <a:lnTo>
                    <a:pt x="246847" y="184637"/>
                  </a:lnTo>
                  <a:lnTo>
                    <a:pt x="250482" y="168720"/>
                  </a:lnTo>
                  <a:lnTo>
                    <a:pt x="252904" y="151054"/>
                  </a:lnTo>
                  <a:lnTo>
                    <a:pt x="254520" y="132221"/>
                  </a:lnTo>
                  <a:lnTo>
                    <a:pt x="255597" y="112610"/>
                  </a:lnTo>
                  <a:lnTo>
                    <a:pt x="254904" y="95303"/>
                  </a:lnTo>
                  <a:lnTo>
                    <a:pt x="253030" y="79532"/>
                  </a:lnTo>
                  <a:lnTo>
                    <a:pt x="250370" y="64784"/>
                  </a:lnTo>
                  <a:lnTo>
                    <a:pt x="242953" y="54952"/>
                  </a:lnTo>
                  <a:lnTo>
                    <a:pt x="232363" y="48398"/>
                  </a:lnTo>
                  <a:lnTo>
                    <a:pt x="194251" y="3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882900" y="2425700"/>
              <a:ext cx="812801" cy="25401"/>
            </a:xfrm>
            <a:custGeom>
              <a:avLst/>
              <a:gdLst/>
              <a:ahLst/>
              <a:cxnLst/>
              <a:rect l="0" t="0" r="0" b="0"/>
              <a:pathLst>
                <a:path w="812801" h="25401">
                  <a:moveTo>
                    <a:pt x="0" y="25400"/>
                  </a:moveTo>
                  <a:lnTo>
                    <a:pt x="576889" y="25400"/>
                  </a:lnTo>
                  <a:lnTo>
                    <a:pt x="596259" y="22577"/>
                  </a:lnTo>
                  <a:lnTo>
                    <a:pt x="613406" y="17874"/>
                  </a:lnTo>
                  <a:lnTo>
                    <a:pt x="629070" y="11915"/>
                  </a:lnTo>
                  <a:lnTo>
                    <a:pt x="649391" y="7944"/>
                  </a:lnTo>
                  <a:lnTo>
                    <a:pt x="672816" y="5295"/>
                  </a:lnTo>
                  <a:lnTo>
                    <a:pt x="698311" y="3530"/>
                  </a:lnTo>
                  <a:lnTo>
                    <a:pt x="722362" y="2353"/>
                  </a:lnTo>
                  <a:lnTo>
                    <a:pt x="812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145374" y="2667000"/>
              <a:ext cx="325687" cy="376219"/>
            </a:xfrm>
            <a:custGeom>
              <a:avLst/>
              <a:gdLst/>
              <a:ahLst/>
              <a:cxnLst/>
              <a:rect l="0" t="0" r="0" b="0"/>
              <a:pathLst>
                <a:path w="325687" h="376219">
                  <a:moveTo>
                    <a:pt x="182026" y="38100"/>
                  </a:moveTo>
                  <a:lnTo>
                    <a:pt x="195510" y="24615"/>
                  </a:lnTo>
                  <a:lnTo>
                    <a:pt x="193837" y="19232"/>
                  </a:lnTo>
                  <a:lnTo>
                    <a:pt x="187078" y="14233"/>
                  </a:lnTo>
                  <a:lnTo>
                    <a:pt x="176927" y="9488"/>
                  </a:lnTo>
                  <a:lnTo>
                    <a:pt x="161693" y="6325"/>
                  </a:lnTo>
                  <a:lnTo>
                    <a:pt x="143071" y="4217"/>
                  </a:lnTo>
                  <a:lnTo>
                    <a:pt x="122189" y="2811"/>
                  </a:lnTo>
                  <a:lnTo>
                    <a:pt x="102623" y="3285"/>
                  </a:lnTo>
                  <a:lnTo>
                    <a:pt x="83935" y="5012"/>
                  </a:lnTo>
                  <a:lnTo>
                    <a:pt x="65832" y="7574"/>
                  </a:lnTo>
                  <a:lnTo>
                    <a:pt x="49530" y="12105"/>
                  </a:lnTo>
                  <a:lnTo>
                    <a:pt x="34428" y="17948"/>
                  </a:lnTo>
                  <a:lnTo>
                    <a:pt x="20127" y="24665"/>
                  </a:lnTo>
                  <a:lnTo>
                    <a:pt x="10593" y="36199"/>
                  </a:lnTo>
                  <a:lnTo>
                    <a:pt x="4238" y="50943"/>
                  </a:lnTo>
                  <a:lnTo>
                    <a:pt x="0" y="67829"/>
                  </a:lnTo>
                  <a:lnTo>
                    <a:pt x="1409" y="81908"/>
                  </a:lnTo>
                  <a:lnTo>
                    <a:pt x="6581" y="94116"/>
                  </a:lnTo>
                  <a:lnTo>
                    <a:pt x="14262" y="105077"/>
                  </a:lnTo>
                  <a:lnTo>
                    <a:pt x="22206" y="115207"/>
                  </a:lnTo>
                  <a:lnTo>
                    <a:pt x="30324" y="124782"/>
                  </a:lnTo>
                  <a:lnTo>
                    <a:pt x="38558" y="133988"/>
                  </a:lnTo>
                  <a:lnTo>
                    <a:pt x="48280" y="141536"/>
                  </a:lnTo>
                  <a:lnTo>
                    <a:pt x="58995" y="147980"/>
                  </a:lnTo>
                  <a:lnTo>
                    <a:pt x="113352" y="175202"/>
                  </a:lnTo>
                  <a:lnTo>
                    <a:pt x="127776" y="183123"/>
                  </a:lnTo>
                  <a:lnTo>
                    <a:pt x="141626" y="191226"/>
                  </a:lnTo>
                  <a:lnTo>
                    <a:pt x="155092" y="199451"/>
                  </a:lnTo>
                  <a:lnTo>
                    <a:pt x="169715" y="206345"/>
                  </a:lnTo>
                  <a:lnTo>
                    <a:pt x="185107" y="212352"/>
                  </a:lnTo>
                  <a:lnTo>
                    <a:pt x="201013" y="217768"/>
                  </a:lnTo>
                  <a:lnTo>
                    <a:pt x="218673" y="227023"/>
                  </a:lnTo>
                  <a:lnTo>
                    <a:pt x="237502" y="238837"/>
                  </a:lnTo>
                  <a:lnTo>
                    <a:pt x="257110" y="252358"/>
                  </a:lnTo>
                  <a:lnTo>
                    <a:pt x="274415" y="262783"/>
                  </a:lnTo>
                  <a:lnTo>
                    <a:pt x="290185" y="271144"/>
                  </a:lnTo>
                  <a:lnTo>
                    <a:pt x="304932" y="278129"/>
                  </a:lnTo>
                  <a:lnTo>
                    <a:pt x="314763" y="288430"/>
                  </a:lnTo>
                  <a:lnTo>
                    <a:pt x="321317" y="300942"/>
                  </a:lnTo>
                  <a:lnTo>
                    <a:pt x="325686" y="314928"/>
                  </a:lnTo>
                  <a:lnTo>
                    <a:pt x="321544" y="325663"/>
                  </a:lnTo>
                  <a:lnTo>
                    <a:pt x="311727" y="334231"/>
                  </a:lnTo>
                  <a:lnTo>
                    <a:pt x="298127" y="341354"/>
                  </a:lnTo>
                  <a:lnTo>
                    <a:pt x="286237" y="348925"/>
                  </a:lnTo>
                  <a:lnTo>
                    <a:pt x="275489" y="356794"/>
                  </a:lnTo>
                  <a:lnTo>
                    <a:pt x="265501" y="364863"/>
                  </a:lnTo>
                  <a:lnTo>
                    <a:pt x="251787" y="370241"/>
                  </a:lnTo>
                  <a:lnTo>
                    <a:pt x="235589" y="373827"/>
                  </a:lnTo>
                  <a:lnTo>
                    <a:pt x="217735" y="376218"/>
                  </a:lnTo>
                  <a:lnTo>
                    <a:pt x="201598" y="374990"/>
                  </a:lnTo>
                  <a:lnTo>
                    <a:pt x="186607" y="371348"/>
                  </a:lnTo>
                  <a:lnTo>
                    <a:pt x="172380" y="366099"/>
                  </a:lnTo>
                  <a:lnTo>
                    <a:pt x="157251" y="362599"/>
                  </a:lnTo>
                  <a:lnTo>
                    <a:pt x="141520" y="360266"/>
                  </a:lnTo>
                  <a:lnTo>
                    <a:pt x="125389" y="358710"/>
                  </a:lnTo>
                  <a:lnTo>
                    <a:pt x="113223" y="353440"/>
                  </a:lnTo>
                  <a:lnTo>
                    <a:pt x="103702" y="345693"/>
                  </a:lnTo>
                  <a:lnTo>
                    <a:pt x="95943" y="336295"/>
                  </a:lnTo>
                  <a:lnTo>
                    <a:pt x="92182" y="325797"/>
                  </a:lnTo>
                  <a:lnTo>
                    <a:pt x="91085" y="314564"/>
                  </a:lnTo>
                  <a:lnTo>
                    <a:pt x="91765" y="302843"/>
                  </a:lnTo>
                  <a:lnTo>
                    <a:pt x="97863" y="292206"/>
                  </a:lnTo>
                  <a:lnTo>
                    <a:pt x="107573" y="282293"/>
                  </a:lnTo>
                  <a:lnTo>
                    <a:pt x="119691" y="272862"/>
                  </a:lnTo>
                  <a:lnTo>
                    <a:pt x="132002" y="263752"/>
                  </a:lnTo>
                  <a:lnTo>
                    <a:pt x="185942" y="225091"/>
                  </a:lnTo>
                  <a:lnTo>
                    <a:pt x="201570" y="213560"/>
                  </a:lnTo>
                  <a:lnTo>
                    <a:pt x="213400" y="201640"/>
                  </a:lnTo>
                  <a:lnTo>
                    <a:pt x="222697" y="189460"/>
                  </a:lnTo>
                  <a:lnTo>
                    <a:pt x="230306" y="177106"/>
                  </a:lnTo>
                  <a:lnTo>
                    <a:pt x="238202" y="166048"/>
                  </a:lnTo>
                  <a:lnTo>
                    <a:pt x="246287" y="155854"/>
                  </a:lnTo>
                  <a:lnTo>
                    <a:pt x="254500" y="146236"/>
                  </a:lnTo>
                  <a:lnTo>
                    <a:pt x="262798" y="134179"/>
                  </a:lnTo>
                  <a:lnTo>
                    <a:pt x="271151" y="120497"/>
                  </a:lnTo>
                  <a:lnTo>
                    <a:pt x="279542" y="105731"/>
                  </a:lnTo>
                  <a:lnTo>
                    <a:pt x="285137" y="88832"/>
                  </a:lnTo>
                  <a:lnTo>
                    <a:pt x="288867" y="70510"/>
                  </a:lnTo>
                  <a:lnTo>
                    <a:pt x="291353" y="51240"/>
                  </a:lnTo>
                  <a:lnTo>
                    <a:pt x="287366" y="36982"/>
                  </a:lnTo>
                  <a:lnTo>
                    <a:pt x="279063" y="26066"/>
                  </a:lnTo>
                  <a:lnTo>
                    <a:pt x="2328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612900" y="2044700"/>
              <a:ext cx="444501" cy="914401"/>
            </a:xfrm>
            <a:custGeom>
              <a:avLst/>
              <a:gdLst/>
              <a:ahLst/>
              <a:cxnLst/>
              <a:rect l="0" t="0" r="0" b="0"/>
              <a:pathLst>
                <a:path w="444501" h="914401">
                  <a:moveTo>
                    <a:pt x="0" y="0"/>
                  </a:moveTo>
                  <a:lnTo>
                    <a:pt x="13484" y="20225"/>
                  </a:lnTo>
                  <a:lnTo>
                    <a:pt x="23866" y="41444"/>
                  </a:lnTo>
                  <a:lnTo>
                    <a:pt x="34596" y="66397"/>
                  </a:lnTo>
                  <a:lnTo>
                    <a:pt x="48772" y="96302"/>
                  </a:lnTo>
                  <a:lnTo>
                    <a:pt x="56503" y="110768"/>
                  </a:lnTo>
                  <a:lnTo>
                    <a:pt x="64480" y="124645"/>
                  </a:lnTo>
                  <a:lnTo>
                    <a:pt x="72620" y="138130"/>
                  </a:lnTo>
                  <a:lnTo>
                    <a:pt x="82280" y="152764"/>
                  </a:lnTo>
                  <a:lnTo>
                    <a:pt x="104302" y="184076"/>
                  </a:lnTo>
                  <a:lnTo>
                    <a:pt x="114690" y="201740"/>
                  </a:lnTo>
                  <a:lnTo>
                    <a:pt x="124438" y="220571"/>
                  </a:lnTo>
                  <a:lnTo>
                    <a:pt x="133758" y="240180"/>
                  </a:lnTo>
                  <a:lnTo>
                    <a:pt x="144205" y="257487"/>
                  </a:lnTo>
                  <a:lnTo>
                    <a:pt x="155403" y="273258"/>
                  </a:lnTo>
                  <a:lnTo>
                    <a:pt x="167102" y="288005"/>
                  </a:lnTo>
                  <a:lnTo>
                    <a:pt x="177724" y="304892"/>
                  </a:lnTo>
                  <a:lnTo>
                    <a:pt x="187627" y="323206"/>
                  </a:lnTo>
                  <a:lnTo>
                    <a:pt x="197051" y="342470"/>
                  </a:lnTo>
                  <a:lnTo>
                    <a:pt x="207567" y="362369"/>
                  </a:lnTo>
                  <a:lnTo>
                    <a:pt x="230541" y="403293"/>
                  </a:lnTo>
                  <a:lnTo>
                    <a:pt x="241182" y="424084"/>
                  </a:lnTo>
                  <a:lnTo>
                    <a:pt x="251099" y="445000"/>
                  </a:lnTo>
                  <a:lnTo>
                    <a:pt x="269644" y="487055"/>
                  </a:lnTo>
                  <a:lnTo>
                    <a:pt x="287293" y="529265"/>
                  </a:lnTo>
                  <a:lnTo>
                    <a:pt x="294540" y="548988"/>
                  </a:lnTo>
                  <a:lnTo>
                    <a:pt x="300782" y="567781"/>
                  </a:lnTo>
                  <a:lnTo>
                    <a:pt x="306354" y="585953"/>
                  </a:lnTo>
                  <a:lnTo>
                    <a:pt x="312892" y="605124"/>
                  </a:lnTo>
                  <a:lnTo>
                    <a:pt x="327681" y="645240"/>
                  </a:lnTo>
                  <a:lnTo>
                    <a:pt x="335576" y="662993"/>
                  </a:lnTo>
                  <a:lnTo>
                    <a:pt x="343662" y="679062"/>
                  </a:lnTo>
                  <a:lnTo>
                    <a:pt x="351874" y="694008"/>
                  </a:lnTo>
                  <a:lnTo>
                    <a:pt x="358761" y="709616"/>
                  </a:lnTo>
                  <a:lnTo>
                    <a:pt x="364763" y="725666"/>
                  </a:lnTo>
                  <a:lnTo>
                    <a:pt x="370175" y="742011"/>
                  </a:lnTo>
                  <a:lnTo>
                    <a:pt x="376605" y="757140"/>
                  </a:lnTo>
                  <a:lnTo>
                    <a:pt x="383714" y="771460"/>
                  </a:lnTo>
                  <a:lnTo>
                    <a:pt x="391276" y="785240"/>
                  </a:lnTo>
                  <a:lnTo>
                    <a:pt x="399139" y="801482"/>
                  </a:lnTo>
                  <a:lnTo>
                    <a:pt x="407204" y="819366"/>
                  </a:lnTo>
                  <a:lnTo>
                    <a:pt x="415402" y="838343"/>
                  </a:lnTo>
                  <a:lnTo>
                    <a:pt x="422279" y="855229"/>
                  </a:lnTo>
                  <a:lnTo>
                    <a:pt x="444500" y="914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19300" y="3352800"/>
            <a:ext cx="1479706" cy="508001"/>
            <a:chOff x="2019300" y="3352800"/>
            <a:chExt cx="1479706" cy="508001"/>
          </a:xfrm>
        </p:grpSpPr>
        <p:sp>
          <p:nvSpPr>
            <p:cNvPr id="41" name="Freeform 40"/>
            <p:cNvSpPr/>
            <p:nvPr/>
          </p:nvSpPr>
          <p:spPr>
            <a:xfrm>
              <a:off x="2019300" y="33528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0" y="0"/>
                  </a:moveTo>
                  <a:lnTo>
                    <a:pt x="0" y="33709"/>
                  </a:lnTo>
                  <a:lnTo>
                    <a:pt x="2822" y="46462"/>
                  </a:lnTo>
                  <a:lnTo>
                    <a:pt x="7525" y="57786"/>
                  </a:lnTo>
                  <a:lnTo>
                    <a:pt x="13484" y="68157"/>
                  </a:lnTo>
                  <a:lnTo>
                    <a:pt x="21689" y="79304"/>
                  </a:lnTo>
                  <a:lnTo>
                    <a:pt x="31392" y="90969"/>
                  </a:lnTo>
                  <a:lnTo>
                    <a:pt x="42095" y="102979"/>
                  </a:lnTo>
                  <a:lnTo>
                    <a:pt x="52052" y="118042"/>
                  </a:lnTo>
                  <a:lnTo>
                    <a:pt x="61512" y="135139"/>
                  </a:lnTo>
                  <a:lnTo>
                    <a:pt x="70641" y="153592"/>
                  </a:lnTo>
                  <a:lnTo>
                    <a:pt x="80961" y="170128"/>
                  </a:lnTo>
                  <a:lnTo>
                    <a:pt x="92074" y="185385"/>
                  </a:lnTo>
                  <a:lnTo>
                    <a:pt x="103716" y="199790"/>
                  </a:lnTo>
                  <a:lnTo>
                    <a:pt x="114299" y="215038"/>
                  </a:lnTo>
                  <a:lnTo>
                    <a:pt x="124177" y="230847"/>
                  </a:lnTo>
                  <a:lnTo>
                    <a:pt x="1778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120900" y="3390900"/>
              <a:ext cx="139701" cy="469901"/>
            </a:xfrm>
            <a:custGeom>
              <a:avLst/>
              <a:gdLst/>
              <a:ahLst/>
              <a:cxnLst/>
              <a:rect l="0" t="0" r="0" b="0"/>
              <a:pathLst>
                <a:path w="139701" h="469901">
                  <a:moveTo>
                    <a:pt x="139700" y="0"/>
                  </a:moveTo>
                  <a:lnTo>
                    <a:pt x="139700" y="26968"/>
                  </a:lnTo>
                  <a:lnTo>
                    <a:pt x="136877" y="39145"/>
                  </a:lnTo>
                  <a:lnTo>
                    <a:pt x="132174" y="51496"/>
                  </a:lnTo>
                  <a:lnTo>
                    <a:pt x="126215" y="63964"/>
                  </a:lnTo>
                  <a:lnTo>
                    <a:pt x="119421" y="75098"/>
                  </a:lnTo>
                  <a:lnTo>
                    <a:pt x="112070" y="85343"/>
                  </a:lnTo>
                  <a:lnTo>
                    <a:pt x="104346" y="94995"/>
                  </a:lnTo>
                  <a:lnTo>
                    <a:pt x="97786" y="108486"/>
                  </a:lnTo>
                  <a:lnTo>
                    <a:pt x="92002" y="124535"/>
                  </a:lnTo>
                  <a:lnTo>
                    <a:pt x="65837" y="214472"/>
                  </a:lnTo>
                  <a:lnTo>
                    <a:pt x="58002" y="238936"/>
                  </a:lnTo>
                  <a:lnTo>
                    <a:pt x="49957" y="262302"/>
                  </a:lnTo>
                  <a:lnTo>
                    <a:pt x="33492" y="307078"/>
                  </a:lnTo>
                  <a:lnTo>
                    <a:pt x="16766" y="350497"/>
                  </a:lnTo>
                  <a:lnTo>
                    <a:pt x="11177" y="371954"/>
                  </a:lnTo>
                  <a:lnTo>
                    <a:pt x="7451" y="393313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489200" y="3480846"/>
              <a:ext cx="304801" cy="24355"/>
            </a:xfrm>
            <a:custGeom>
              <a:avLst/>
              <a:gdLst/>
              <a:ahLst/>
              <a:cxnLst/>
              <a:rect l="0" t="0" r="0" b="0"/>
              <a:pathLst>
                <a:path w="304801" h="24355">
                  <a:moveTo>
                    <a:pt x="0" y="24354"/>
                  </a:moveTo>
                  <a:lnTo>
                    <a:pt x="26967" y="24354"/>
                  </a:lnTo>
                  <a:lnTo>
                    <a:pt x="41967" y="21531"/>
                  </a:lnTo>
                  <a:lnTo>
                    <a:pt x="59022" y="16828"/>
                  </a:lnTo>
                  <a:lnTo>
                    <a:pt x="77448" y="10869"/>
                  </a:lnTo>
                  <a:lnTo>
                    <a:pt x="96787" y="6898"/>
                  </a:lnTo>
                  <a:lnTo>
                    <a:pt x="116736" y="4250"/>
                  </a:lnTo>
                  <a:lnTo>
                    <a:pt x="137090" y="2484"/>
                  </a:lnTo>
                  <a:lnTo>
                    <a:pt x="157716" y="1307"/>
                  </a:lnTo>
                  <a:lnTo>
                    <a:pt x="199447" y="0"/>
                  </a:lnTo>
                  <a:lnTo>
                    <a:pt x="220454" y="2473"/>
                  </a:lnTo>
                  <a:lnTo>
                    <a:pt x="241513" y="6944"/>
                  </a:lnTo>
                  <a:lnTo>
                    <a:pt x="304800" y="24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14600" y="3606800"/>
              <a:ext cx="342901" cy="50801"/>
            </a:xfrm>
            <a:custGeom>
              <a:avLst/>
              <a:gdLst/>
              <a:ahLst/>
              <a:cxnLst/>
              <a:rect l="0" t="0" r="0" b="0"/>
              <a:pathLst>
                <a:path w="342901" h="50801">
                  <a:moveTo>
                    <a:pt x="0" y="50800"/>
                  </a:moveTo>
                  <a:lnTo>
                    <a:pt x="13484" y="37315"/>
                  </a:lnTo>
                  <a:lnTo>
                    <a:pt x="21689" y="30521"/>
                  </a:lnTo>
                  <a:lnTo>
                    <a:pt x="31392" y="23169"/>
                  </a:lnTo>
                  <a:lnTo>
                    <a:pt x="42095" y="15446"/>
                  </a:lnTo>
                  <a:lnTo>
                    <a:pt x="56285" y="10297"/>
                  </a:lnTo>
                  <a:lnTo>
                    <a:pt x="72801" y="6865"/>
                  </a:lnTo>
                  <a:lnTo>
                    <a:pt x="90867" y="4576"/>
                  </a:lnTo>
                  <a:lnTo>
                    <a:pt x="109967" y="3050"/>
                  </a:lnTo>
                  <a:lnTo>
                    <a:pt x="129756" y="2033"/>
                  </a:lnTo>
                  <a:lnTo>
                    <a:pt x="170558" y="903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75000" y="3390900"/>
              <a:ext cx="324006" cy="366524"/>
            </a:xfrm>
            <a:custGeom>
              <a:avLst/>
              <a:gdLst/>
              <a:ahLst/>
              <a:cxnLst/>
              <a:rect l="0" t="0" r="0" b="0"/>
              <a:pathLst>
                <a:path w="324006" h="366524">
                  <a:moveTo>
                    <a:pt x="114300" y="0"/>
                  </a:moveTo>
                  <a:lnTo>
                    <a:pt x="100815" y="13484"/>
                  </a:lnTo>
                  <a:lnTo>
                    <a:pt x="92610" y="20278"/>
                  </a:lnTo>
                  <a:lnTo>
                    <a:pt x="82907" y="27630"/>
                  </a:lnTo>
                  <a:lnTo>
                    <a:pt x="72204" y="35353"/>
                  </a:lnTo>
                  <a:lnTo>
                    <a:pt x="59425" y="41913"/>
                  </a:lnTo>
                  <a:lnTo>
                    <a:pt x="45261" y="47697"/>
                  </a:lnTo>
                  <a:lnTo>
                    <a:pt x="30174" y="52964"/>
                  </a:lnTo>
                  <a:lnTo>
                    <a:pt x="27171" y="55065"/>
                  </a:lnTo>
                  <a:lnTo>
                    <a:pt x="32225" y="55055"/>
                  </a:lnTo>
                  <a:lnTo>
                    <a:pt x="42650" y="53636"/>
                  </a:lnTo>
                  <a:lnTo>
                    <a:pt x="55244" y="52690"/>
                  </a:lnTo>
                  <a:lnTo>
                    <a:pt x="69285" y="52060"/>
                  </a:lnTo>
                  <a:lnTo>
                    <a:pt x="101348" y="51360"/>
                  </a:lnTo>
                  <a:lnTo>
                    <a:pt x="139117" y="51048"/>
                  </a:lnTo>
                  <a:lnTo>
                    <a:pt x="156245" y="52377"/>
                  </a:lnTo>
                  <a:lnTo>
                    <a:pt x="171896" y="54673"/>
                  </a:lnTo>
                  <a:lnTo>
                    <a:pt x="186564" y="57615"/>
                  </a:lnTo>
                  <a:lnTo>
                    <a:pt x="199165" y="62399"/>
                  </a:lnTo>
                  <a:lnTo>
                    <a:pt x="210387" y="68410"/>
                  </a:lnTo>
                  <a:lnTo>
                    <a:pt x="220691" y="75240"/>
                  </a:lnTo>
                  <a:lnTo>
                    <a:pt x="224738" y="82615"/>
                  </a:lnTo>
                  <a:lnTo>
                    <a:pt x="224614" y="90354"/>
                  </a:lnTo>
                  <a:lnTo>
                    <a:pt x="221710" y="98336"/>
                  </a:lnTo>
                  <a:lnTo>
                    <a:pt x="215539" y="105068"/>
                  </a:lnTo>
                  <a:lnTo>
                    <a:pt x="207193" y="110968"/>
                  </a:lnTo>
                  <a:lnTo>
                    <a:pt x="197395" y="116312"/>
                  </a:lnTo>
                  <a:lnTo>
                    <a:pt x="188041" y="122697"/>
                  </a:lnTo>
                  <a:lnTo>
                    <a:pt x="178982" y="129775"/>
                  </a:lnTo>
                  <a:lnTo>
                    <a:pt x="170122" y="137317"/>
                  </a:lnTo>
                  <a:lnTo>
                    <a:pt x="161392" y="145167"/>
                  </a:lnTo>
                  <a:lnTo>
                    <a:pt x="144166" y="161414"/>
                  </a:lnTo>
                  <a:lnTo>
                    <a:pt x="131388" y="166876"/>
                  </a:lnTo>
                  <a:lnTo>
                    <a:pt x="115814" y="170517"/>
                  </a:lnTo>
                  <a:lnTo>
                    <a:pt x="98376" y="172945"/>
                  </a:lnTo>
                  <a:lnTo>
                    <a:pt x="93806" y="174563"/>
                  </a:lnTo>
                  <a:lnTo>
                    <a:pt x="97815" y="175642"/>
                  </a:lnTo>
                  <a:lnTo>
                    <a:pt x="107543" y="176361"/>
                  </a:lnTo>
                  <a:lnTo>
                    <a:pt x="122495" y="178252"/>
                  </a:lnTo>
                  <a:lnTo>
                    <a:pt x="161687" y="184115"/>
                  </a:lnTo>
                  <a:lnTo>
                    <a:pt x="182580" y="186243"/>
                  </a:lnTo>
                  <a:lnTo>
                    <a:pt x="203564" y="187662"/>
                  </a:lnTo>
                  <a:lnTo>
                    <a:pt x="224609" y="188608"/>
                  </a:lnTo>
                  <a:lnTo>
                    <a:pt x="242873" y="192061"/>
                  </a:lnTo>
                  <a:lnTo>
                    <a:pt x="259281" y="197185"/>
                  </a:lnTo>
                  <a:lnTo>
                    <a:pt x="274454" y="203423"/>
                  </a:lnTo>
                  <a:lnTo>
                    <a:pt x="287392" y="210404"/>
                  </a:lnTo>
                  <a:lnTo>
                    <a:pt x="298839" y="217880"/>
                  </a:lnTo>
                  <a:lnTo>
                    <a:pt x="309292" y="225687"/>
                  </a:lnTo>
                  <a:lnTo>
                    <a:pt x="316261" y="237947"/>
                  </a:lnTo>
                  <a:lnTo>
                    <a:pt x="320907" y="253176"/>
                  </a:lnTo>
                  <a:lnTo>
                    <a:pt x="324005" y="270383"/>
                  </a:lnTo>
                  <a:lnTo>
                    <a:pt x="323248" y="286089"/>
                  </a:lnTo>
                  <a:lnTo>
                    <a:pt x="319920" y="300792"/>
                  </a:lnTo>
                  <a:lnTo>
                    <a:pt x="314880" y="314828"/>
                  </a:lnTo>
                  <a:lnTo>
                    <a:pt x="307287" y="327007"/>
                  </a:lnTo>
                  <a:lnTo>
                    <a:pt x="297991" y="337949"/>
                  </a:lnTo>
                  <a:lnTo>
                    <a:pt x="287561" y="348066"/>
                  </a:lnTo>
                  <a:lnTo>
                    <a:pt x="274963" y="354810"/>
                  </a:lnTo>
                  <a:lnTo>
                    <a:pt x="260919" y="359307"/>
                  </a:lnTo>
                  <a:lnTo>
                    <a:pt x="245913" y="362305"/>
                  </a:lnTo>
                  <a:lnTo>
                    <a:pt x="228853" y="364303"/>
                  </a:lnTo>
                  <a:lnTo>
                    <a:pt x="210424" y="365635"/>
                  </a:lnTo>
                  <a:lnTo>
                    <a:pt x="191082" y="366523"/>
                  </a:lnTo>
                  <a:lnTo>
                    <a:pt x="171132" y="364293"/>
                  </a:lnTo>
                  <a:lnTo>
                    <a:pt x="150777" y="359984"/>
                  </a:lnTo>
                  <a:lnTo>
                    <a:pt x="112167" y="349082"/>
                  </a:lnTo>
                  <a:lnTo>
                    <a:pt x="80897" y="339532"/>
                  </a:lnTo>
                  <a:lnTo>
                    <a:pt x="68042" y="333599"/>
                  </a:lnTo>
                  <a:lnTo>
                    <a:pt x="56650" y="326821"/>
                  </a:lnTo>
                  <a:lnTo>
                    <a:pt x="46233" y="319481"/>
                  </a:lnTo>
                  <a:lnTo>
                    <a:pt x="36466" y="311765"/>
                  </a:lnTo>
                  <a:lnTo>
                    <a:pt x="27133" y="303799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1211138" y="4641047"/>
            <a:ext cx="244700" cy="383070"/>
          </a:xfrm>
          <a:custGeom>
            <a:avLst/>
            <a:gdLst/>
            <a:ahLst/>
            <a:cxnLst/>
            <a:rect l="0" t="0" r="0" b="0"/>
            <a:pathLst>
              <a:path w="244700" h="383070">
                <a:moveTo>
                  <a:pt x="33462" y="121453"/>
                </a:moveTo>
                <a:lnTo>
                  <a:pt x="19978" y="101227"/>
                </a:lnTo>
                <a:lnTo>
                  <a:pt x="18828" y="92447"/>
                </a:lnTo>
                <a:lnTo>
                  <a:pt x="20883" y="83771"/>
                </a:lnTo>
                <a:lnTo>
                  <a:pt x="25076" y="75165"/>
                </a:lnTo>
                <a:lnTo>
                  <a:pt x="30693" y="65194"/>
                </a:lnTo>
                <a:lnTo>
                  <a:pt x="37261" y="54314"/>
                </a:lnTo>
                <a:lnTo>
                  <a:pt x="44461" y="42826"/>
                </a:lnTo>
                <a:lnTo>
                  <a:pt x="53494" y="32346"/>
                </a:lnTo>
                <a:lnTo>
                  <a:pt x="63750" y="22537"/>
                </a:lnTo>
                <a:lnTo>
                  <a:pt x="74821" y="13176"/>
                </a:lnTo>
                <a:lnTo>
                  <a:pt x="87845" y="6935"/>
                </a:lnTo>
                <a:lnTo>
                  <a:pt x="102173" y="2774"/>
                </a:lnTo>
                <a:lnTo>
                  <a:pt x="117369" y="0"/>
                </a:lnTo>
                <a:lnTo>
                  <a:pt x="131733" y="973"/>
                </a:lnTo>
                <a:lnTo>
                  <a:pt x="145543" y="4444"/>
                </a:lnTo>
                <a:lnTo>
                  <a:pt x="158982" y="9580"/>
                </a:lnTo>
                <a:lnTo>
                  <a:pt x="170764" y="15826"/>
                </a:lnTo>
                <a:lnTo>
                  <a:pt x="181441" y="22813"/>
                </a:lnTo>
                <a:lnTo>
                  <a:pt x="191381" y="30293"/>
                </a:lnTo>
                <a:lnTo>
                  <a:pt x="199419" y="42335"/>
                </a:lnTo>
                <a:lnTo>
                  <a:pt x="206189" y="57418"/>
                </a:lnTo>
                <a:lnTo>
                  <a:pt x="212113" y="74530"/>
                </a:lnTo>
                <a:lnTo>
                  <a:pt x="216062" y="92993"/>
                </a:lnTo>
                <a:lnTo>
                  <a:pt x="218696" y="112357"/>
                </a:lnTo>
                <a:lnTo>
                  <a:pt x="220451" y="132322"/>
                </a:lnTo>
                <a:lnTo>
                  <a:pt x="220210" y="155510"/>
                </a:lnTo>
                <a:lnTo>
                  <a:pt x="218638" y="180846"/>
                </a:lnTo>
                <a:lnTo>
                  <a:pt x="216179" y="207615"/>
                </a:lnTo>
                <a:lnTo>
                  <a:pt x="208896" y="232516"/>
                </a:lnTo>
                <a:lnTo>
                  <a:pt x="198395" y="256173"/>
                </a:lnTo>
                <a:lnTo>
                  <a:pt x="185751" y="278999"/>
                </a:lnTo>
                <a:lnTo>
                  <a:pt x="173088" y="295628"/>
                </a:lnTo>
                <a:lnTo>
                  <a:pt x="160412" y="308125"/>
                </a:lnTo>
                <a:lnTo>
                  <a:pt x="147729" y="317868"/>
                </a:lnTo>
                <a:lnTo>
                  <a:pt x="136451" y="327185"/>
                </a:lnTo>
                <a:lnTo>
                  <a:pt x="126110" y="336218"/>
                </a:lnTo>
                <a:lnTo>
                  <a:pt x="116394" y="345063"/>
                </a:lnTo>
                <a:lnTo>
                  <a:pt x="98072" y="362416"/>
                </a:lnTo>
                <a:lnTo>
                  <a:pt x="89235" y="370995"/>
                </a:lnTo>
                <a:lnTo>
                  <a:pt x="76288" y="376714"/>
                </a:lnTo>
                <a:lnTo>
                  <a:pt x="60602" y="380527"/>
                </a:lnTo>
                <a:lnTo>
                  <a:pt x="43088" y="383069"/>
                </a:lnTo>
                <a:lnTo>
                  <a:pt x="30002" y="379119"/>
                </a:lnTo>
                <a:lnTo>
                  <a:pt x="19866" y="370841"/>
                </a:lnTo>
                <a:lnTo>
                  <a:pt x="11698" y="359678"/>
                </a:lnTo>
                <a:lnTo>
                  <a:pt x="6252" y="345181"/>
                </a:lnTo>
                <a:lnTo>
                  <a:pt x="2622" y="328460"/>
                </a:lnTo>
                <a:lnTo>
                  <a:pt x="202" y="310258"/>
                </a:lnTo>
                <a:lnTo>
                  <a:pt x="0" y="293889"/>
                </a:lnTo>
                <a:lnTo>
                  <a:pt x="1276" y="278744"/>
                </a:lnTo>
                <a:lnTo>
                  <a:pt x="3538" y="264414"/>
                </a:lnTo>
                <a:lnTo>
                  <a:pt x="7868" y="247804"/>
                </a:lnTo>
                <a:lnTo>
                  <a:pt x="13577" y="229676"/>
                </a:lnTo>
                <a:lnTo>
                  <a:pt x="20205" y="210535"/>
                </a:lnTo>
                <a:lnTo>
                  <a:pt x="27446" y="194952"/>
                </a:lnTo>
                <a:lnTo>
                  <a:pt x="35096" y="181741"/>
                </a:lnTo>
                <a:lnTo>
                  <a:pt x="43018" y="170112"/>
                </a:lnTo>
                <a:lnTo>
                  <a:pt x="55354" y="162359"/>
                </a:lnTo>
                <a:lnTo>
                  <a:pt x="70635" y="157190"/>
                </a:lnTo>
                <a:lnTo>
                  <a:pt x="87877" y="153744"/>
                </a:lnTo>
                <a:lnTo>
                  <a:pt x="103605" y="154269"/>
                </a:lnTo>
                <a:lnTo>
                  <a:pt x="118324" y="157441"/>
                </a:lnTo>
                <a:lnTo>
                  <a:pt x="132370" y="162378"/>
                </a:lnTo>
                <a:lnTo>
                  <a:pt x="144556" y="168492"/>
                </a:lnTo>
                <a:lnTo>
                  <a:pt x="155502" y="175390"/>
                </a:lnTo>
                <a:lnTo>
                  <a:pt x="165622" y="182811"/>
                </a:lnTo>
                <a:lnTo>
                  <a:pt x="175191" y="191991"/>
                </a:lnTo>
                <a:lnTo>
                  <a:pt x="184392" y="202345"/>
                </a:lnTo>
                <a:lnTo>
                  <a:pt x="193349" y="213481"/>
                </a:lnTo>
                <a:lnTo>
                  <a:pt x="200731" y="225138"/>
                </a:lnTo>
                <a:lnTo>
                  <a:pt x="207063" y="237143"/>
                </a:lnTo>
                <a:lnTo>
                  <a:pt x="212696" y="249380"/>
                </a:lnTo>
                <a:lnTo>
                  <a:pt x="219273" y="260360"/>
                </a:lnTo>
                <a:lnTo>
                  <a:pt x="226480" y="270502"/>
                </a:lnTo>
                <a:lnTo>
                  <a:pt x="234107" y="280085"/>
                </a:lnTo>
                <a:lnTo>
                  <a:pt x="242014" y="289297"/>
                </a:lnTo>
                <a:lnTo>
                  <a:pt x="244699" y="2922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562100" y="4470400"/>
            <a:ext cx="3123154" cy="647701"/>
            <a:chOff x="1562100" y="4470400"/>
            <a:chExt cx="3123154" cy="647701"/>
          </a:xfrm>
        </p:grpSpPr>
        <p:sp>
          <p:nvSpPr>
            <p:cNvPr id="48" name="Freeform 47"/>
            <p:cNvSpPr/>
            <p:nvPr/>
          </p:nvSpPr>
          <p:spPr>
            <a:xfrm>
              <a:off x="1638300" y="4724400"/>
              <a:ext cx="165101" cy="317501"/>
            </a:xfrm>
            <a:custGeom>
              <a:avLst/>
              <a:gdLst/>
              <a:ahLst/>
              <a:cxnLst/>
              <a:rect l="0" t="0" r="0" b="0"/>
              <a:pathLst>
                <a:path w="165101" h="317501">
                  <a:moveTo>
                    <a:pt x="0" y="0"/>
                  </a:moveTo>
                  <a:lnTo>
                    <a:pt x="0" y="33709"/>
                  </a:lnTo>
                  <a:lnTo>
                    <a:pt x="1411" y="50695"/>
                  </a:lnTo>
                  <a:lnTo>
                    <a:pt x="3762" y="69074"/>
                  </a:lnTo>
                  <a:lnTo>
                    <a:pt x="6742" y="88383"/>
                  </a:lnTo>
                  <a:lnTo>
                    <a:pt x="11550" y="104077"/>
                  </a:lnTo>
                  <a:lnTo>
                    <a:pt x="17577" y="117362"/>
                  </a:lnTo>
                  <a:lnTo>
                    <a:pt x="24418" y="129042"/>
                  </a:lnTo>
                  <a:lnTo>
                    <a:pt x="31801" y="139650"/>
                  </a:lnTo>
                  <a:lnTo>
                    <a:pt x="39545" y="149544"/>
                  </a:lnTo>
                  <a:lnTo>
                    <a:pt x="47530" y="158963"/>
                  </a:lnTo>
                  <a:lnTo>
                    <a:pt x="54264" y="169475"/>
                  </a:lnTo>
                  <a:lnTo>
                    <a:pt x="60165" y="180716"/>
                  </a:lnTo>
                  <a:lnTo>
                    <a:pt x="65510" y="192444"/>
                  </a:lnTo>
                  <a:lnTo>
                    <a:pt x="71895" y="203085"/>
                  </a:lnTo>
                  <a:lnTo>
                    <a:pt x="78974" y="213001"/>
                  </a:lnTo>
                  <a:lnTo>
                    <a:pt x="86516" y="222434"/>
                  </a:lnTo>
                  <a:lnTo>
                    <a:pt x="94366" y="232956"/>
                  </a:lnTo>
                  <a:lnTo>
                    <a:pt x="110614" y="255936"/>
                  </a:lnTo>
                  <a:lnTo>
                    <a:pt x="120309" y="267990"/>
                  </a:lnTo>
                  <a:lnTo>
                    <a:pt x="131006" y="280260"/>
                  </a:lnTo>
                  <a:lnTo>
                    <a:pt x="1651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62100" y="4660900"/>
              <a:ext cx="266701" cy="317501"/>
            </a:xfrm>
            <a:custGeom>
              <a:avLst/>
              <a:gdLst/>
              <a:ahLst/>
              <a:cxnLst/>
              <a:rect l="0" t="0" r="0" b="0"/>
              <a:pathLst>
                <a:path w="266701" h="317501">
                  <a:moveTo>
                    <a:pt x="266700" y="0"/>
                  </a:moveTo>
                  <a:lnTo>
                    <a:pt x="253215" y="13484"/>
                  </a:lnTo>
                  <a:lnTo>
                    <a:pt x="246421" y="21689"/>
                  </a:lnTo>
                  <a:lnTo>
                    <a:pt x="239070" y="31392"/>
                  </a:lnTo>
                  <a:lnTo>
                    <a:pt x="231346" y="42095"/>
                  </a:lnTo>
                  <a:lnTo>
                    <a:pt x="221964" y="56285"/>
                  </a:lnTo>
                  <a:lnTo>
                    <a:pt x="200250" y="90867"/>
                  </a:lnTo>
                  <a:lnTo>
                    <a:pt x="189944" y="108556"/>
                  </a:lnTo>
                  <a:lnTo>
                    <a:pt x="160545" y="161830"/>
                  </a:lnTo>
                  <a:lnTo>
                    <a:pt x="137675" y="201276"/>
                  </a:lnTo>
                  <a:lnTo>
                    <a:pt x="125650" y="216028"/>
                  </a:lnTo>
                  <a:lnTo>
                    <a:pt x="113400" y="227274"/>
                  </a:lnTo>
                  <a:lnTo>
                    <a:pt x="101000" y="236183"/>
                  </a:lnTo>
                  <a:lnTo>
                    <a:pt x="89911" y="244944"/>
                  </a:lnTo>
                  <a:lnTo>
                    <a:pt x="79696" y="253607"/>
                  </a:lnTo>
                  <a:lnTo>
                    <a:pt x="70064" y="262204"/>
                  </a:lnTo>
                  <a:lnTo>
                    <a:pt x="51835" y="279283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71700" y="4635500"/>
              <a:ext cx="25401" cy="266701"/>
            </a:xfrm>
            <a:custGeom>
              <a:avLst/>
              <a:gdLst/>
              <a:ahLst/>
              <a:cxnLst/>
              <a:rect l="0" t="0" r="0" b="0"/>
              <a:pathLst>
                <a:path w="25401" h="266701">
                  <a:moveTo>
                    <a:pt x="0" y="0"/>
                  </a:moveTo>
                  <a:lnTo>
                    <a:pt x="0" y="200489"/>
                  </a:lnTo>
                  <a:lnTo>
                    <a:pt x="254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08200" y="47879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514600" y="4539932"/>
              <a:ext cx="161466" cy="475110"/>
            </a:xfrm>
            <a:custGeom>
              <a:avLst/>
              <a:gdLst/>
              <a:ahLst/>
              <a:cxnLst/>
              <a:rect l="0" t="0" r="0" b="0"/>
              <a:pathLst>
                <a:path w="161466" h="475110">
                  <a:moveTo>
                    <a:pt x="63500" y="32068"/>
                  </a:moveTo>
                  <a:lnTo>
                    <a:pt x="50015" y="45552"/>
                  </a:lnTo>
                  <a:lnTo>
                    <a:pt x="51688" y="46701"/>
                  </a:lnTo>
                  <a:lnTo>
                    <a:pt x="58447" y="44645"/>
                  </a:lnTo>
                  <a:lnTo>
                    <a:pt x="68598" y="40453"/>
                  </a:lnTo>
                  <a:lnTo>
                    <a:pt x="76776" y="33424"/>
                  </a:lnTo>
                  <a:lnTo>
                    <a:pt x="83640" y="24506"/>
                  </a:lnTo>
                  <a:lnTo>
                    <a:pt x="89626" y="14326"/>
                  </a:lnTo>
                  <a:lnTo>
                    <a:pt x="99262" y="7540"/>
                  </a:lnTo>
                  <a:lnTo>
                    <a:pt x="111330" y="3016"/>
                  </a:lnTo>
                  <a:lnTo>
                    <a:pt x="125020" y="0"/>
                  </a:lnTo>
                  <a:lnTo>
                    <a:pt x="135558" y="5044"/>
                  </a:lnTo>
                  <a:lnTo>
                    <a:pt x="143994" y="15463"/>
                  </a:lnTo>
                  <a:lnTo>
                    <a:pt x="151029" y="29465"/>
                  </a:lnTo>
                  <a:lnTo>
                    <a:pt x="154308" y="43032"/>
                  </a:lnTo>
                  <a:lnTo>
                    <a:pt x="155083" y="56311"/>
                  </a:lnTo>
                  <a:lnTo>
                    <a:pt x="154188" y="69396"/>
                  </a:lnTo>
                  <a:lnTo>
                    <a:pt x="153592" y="83764"/>
                  </a:lnTo>
                  <a:lnTo>
                    <a:pt x="152930" y="114781"/>
                  </a:lnTo>
                  <a:lnTo>
                    <a:pt x="147108" y="129543"/>
                  </a:lnTo>
                  <a:lnTo>
                    <a:pt x="137583" y="143618"/>
                  </a:lnTo>
                  <a:lnTo>
                    <a:pt x="125589" y="157235"/>
                  </a:lnTo>
                  <a:lnTo>
                    <a:pt x="100972" y="183653"/>
                  </a:lnTo>
                  <a:lnTo>
                    <a:pt x="57418" y="228365"/>
                  </a:lnTo>
                  <a:lnTo>
                    <a:pt x="53800" y="230665"/>
                  </a:lnTo>
                  <a:lnTo>
                    <a:pt x="54211" y="227966"/>
                  </a:lnTo>
                  <a:lnTo>
                    <a:pt x="57307" y="221933"/>
                  </a:lnTo>
                  <a:lnTo>
                    <a:pt x="66427" y="219322"/>
                  </a:lnTo>
                  <a:lnTo>
                    <a:pt x="79562" y="218993"/>
                  </a:lnTo>
                  <a:lnTo>
                    <a:pt x="95375" y="220185"/>
                  </a:lnTo>
                  <a:lnTo>
                    <a:pt x="108739" y="223801"/>
                  </a:lnTo>
                  <a:lnTo>
                    <a:pt x="120470" y="229034"/>
                  </a:lnTo>
                  <a:lnTo>
                    <a:pt x="131113" y="235345"/>
                  </a:lnTo>
                  <a:lnTo>
                    <a:pt x="139620" y="246608"/>
                  </a:lnTo>
                  <a:lnTo>
                    <a:pt x="146702" y="261173"/>
                  </a:lnTo>
                  <a:lnTo>
                    <a:pt x="152834" y="277937"/>
                  </a:lnTo>
                  <a:lnTo>
                    <a:pt x="156923" y="294758"/>
                  </a:lnTo>
                  <a:lnTo>
                    <a:pt x="159648" y="311617"/>
                  </a:lnTo>
                  <a:lnTo>
                    <a:pt x="161465" y="328501"/>
                  </a:lnTo>
                  <a:lnTo>
                    <a:pt x="161266" y="346812"/>
                  </a:lnTo>
                  <a:lnTo>
                    <a:pt x="159721" y="366075"/>
                  </a:lnTo>
                  <a:lnTo>
                    <a:pt x="157281" y="385972"/>
                  </a:lnTo>
                  <a:lnTo>
                    <a:pt x="150009" y="400648"/>
                  </a:lnTo>
                  <a:lnTo>
                    <a:pt x="139517" y="411844"/>
                  </a:lnTo>
                  <a:lnTo>
                    <a:pt x="101545" y="438105"/>
                  </a:lnTo>
                  <a:lnTo>
                    <a:pt x="88863" y="446693"/>
                  </a:lnTo>
                  <a:lnTo>
                    <a:pt x="77587" y="455240"/>
                  </a:lnTo>
                  <a:lnTo>
                    <a:pt x="67246" y="463760"/>
                  </a:lnTo>
                  <a:lnTo>
                    <a:pt x="57531" y="472262"/>
                  </a:lnTo>
                  <a:lnTo>
                    <a:pt x="46820" y="475109"/>
                  </a:lnTo>
                  <a:lnTo>
                    <a:pt x="35447" y="474184"/>
                  </a:lnTo>
                  <a:lnTo>
                    <a:pt x="0" y="4638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58827" y="4470400"/>
              <a:ext cx="189174" cy="508001"/>
            </a:xfrm>
            <a:custGeom>
              <a:avLst/>
              <a:gdLst/>
              <a:ahLst/>
              <a:cxnLst/>
              <a:rect l="0" t="0" r="0" b="0"/>
              <a:pathLst>
                <a:path w="189174" h="508001">
                  <a:moveTo>
                    <a:pt x="189173" y="0"/>
                  </a:moveTo>
                  <a:lnTo>
                    <a:pt x="142885" y="46287"/>
                  </a:lnTo>
                  <a:lnTo>
                    <a:pt x="134325" y="56258"/>
                  </a:lnTo>
                  <a:lnTo>
                    <a:pt x="125797" y="67138"/>
                  </a:lnTo>
                  <a:lnTo>
                    <a:pt x="117289" y="78626"/>
                  </a:lnTo>
                  <a:lnTo>
                    <a:pt x="110205" y="91928"/>
                  </a:lnTo>
                  <a:lnTo>
                    <a:pt x="104072" y="106441"/>
                  </a:lnTo>
                  <a:lnTo>
                    <a:pt x="98572" y="121760"/>
                  </a:lnTo>
                  <a:lnTo>
                    <a:pt x="92083" y="136207"/>
                  </a:lnTo>
                  <a:lnTo>
                    <a:pt x="84935" y="150071"/>
                  </a:lnTo>
                  <a:lnTo>
                    <a:pt x="77348" y="163547"/>
                  </a:lnTo>
                  <a:lnTo>
                    <a:pt x="69467" y="176765"/>
                  </a:lnTo>
                  <a:lnTo>
                    <a:pt x="53185" y="202739"/>
                  </a:lnTo>
                  <a:lnTo>
                    <a:pt x="46303" y="217004"/>
                  </a:lnTo>
                  <a:lnTo>
                    <a:pt x="40304" y="232158"/>
                  </a:lnTo>
                  <a:lnTo>
                    <a:pt x="34894" y="247905"/>
                  </a:lnTo>
                  <a:lnTo>
                    <a:pt x="28464" y="262637"/>
                  </a:lnTo>
                  <a:lnTo>
                    <a:pt x="21356" y="276691"/>
                  </a:lnTo>
                  <a:lnTo>
                    <a:pt x="13795" y="290294"/>
                  </a:lnTo>
                  <a:lnTo>
                    <a:pt x="8754" y="305007"/>
                  </a:lnTo>
                  <a:lnTo>
                    <a:pt x="5394" y="320460"/>
                  </a:lnTo>
                  <a:lnTo>
                    <a:pt x="3153" y="336406"/>
                  </a:lnTo>
                  <a:lnTo>
                    <a:pt x="1660" y="354093"/>
                  </a:lnTo>
                  <a:lnTo>
                    <a:pt x="664" y="372940"/>
                  </a:lnTo>
                  <a:lnTo>
                    <a:pt x="0" y="392560"/>
                  </a:lnTo>
                  <a:lnTo>
                    <a:pt x="2380" y="409873"/>
                  </a:lnTo>
                  <a:lnTo>
                    <a:pt x="6788" y="425648"/>
                  </a:lnTo>
                  <a:lnTo>
                    <a:pt x="12550" y="440399"/>
                  </a:lnTo>
                  <a:lnTo>
                    <a:pt x="22714" y="468077"/>
                  </a:lnTo>
                  <a:lnTo>
                    <a:pt x="36773" y="508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098800" y="4646266"/>
              <a:ext cx="162750" cy="332135"/>
            </a:xfrm>
            <a:custGeom>
              <a:avLst/>
              <a:gdLst/>
              <a:ahLst/>
              <a:cxnLst/>
              <a:rect l="0" t="0" r="0" b="0"/>
              <a:pathLst>
                <a:path w="162750" h="332135">
                  <a:moveTo>
                    <a:pt x="0" y="14634"/>
                  </a:moveTo>
                  <a:lnTo>
                    <a:pt x="20225" y="1149"/>
                  </a:lnTo>
                  <a:lnTo>
                    <a:pt x="30417" y="0"/>
                  </a:lnTo>
                  <a:lnTo>
                    <a:pt x="41444" y="2056"/>
                  </a:lnTo>
                  <a:lnTo>
                    <a:pt x="53029" y="6248"/>
                  </a:lnTo>
                  <a:lnTo>
                    <a:pt x="63575" y="11865"/>
                  </a:lnTo>
                  <a:lnTo>
                    <a:pt x="73428" y="18433"/>
                  </a:lnTo>
                  <a:lnTo>
                    <a:pt x="82818" y="25633"/>
                  </a:lnTo>
                  <a:lnTo>
                    <a:pt x="89079" y="37489"/>
                  </a:lnTo>
                  <a:lnTo>
                    <a:pt x="93252" y="52448"/>
                  </a:lnTo>
                  <a:lnTo>
                    <a:pt x="96035" y="69477"/>
                  </a:lnTo>
                  <a:lnTo>
                    <a:pt x="95068" y="85062"/>
                  </a:lnTo>
                  <a:lnTo>
                    <a:pt x="91600" y="99686"/>
                  </a:lnTo>
                  <a:lnTo>
                    <a:pt x="86467" y="113669"/>
                  </a:lnTo>
                  <a:lnTo>
                    <a:pt x="78811" y="125812"/>
                  </a:lnTo>
                  <a:lnTo>
                    <a:pt x="69474" y="136730"/>
                  </a:lnTo>
                  <a:lnTo>
                    <a:pt x="30813" y="174531"/>
                  </a:lnTo>
                  <a:lnTo>
                    <a:pt x="24775" y="174854"/>
                  </a:lnTo>
                  <a:lnTo>
                    <a:pt x="20750" y="169426"/>
                  </a:lnTo>
                  <a:lnTo>
                    <a:pt x="18066" y="160161"/>
                  </a:lnTo>
                  <a:lnTo>
                    <a:pt x="19100" y="151163"/>
                  </a:lnTo>
                  <a:lnTo>
                    <a:pt x="22611" y="142342"/>
                  </a:lnTo>
                  <a:lnTo>
                    <a:pt x="27774" y="133639"/>
                  </a:lnTo>
                  <a:lnTo>
                    <a:pt x="35449" y="126426"/>
                  </a:lnTo>
                  <a:lnTo>
                    <a:pt x="44799" y="120207"/>
                  </a:lnTo>
                  <a:lnTo>
                    <a:pt x="55266" y="114649"/>
                  </a:lnTo>
                  <a:lnTo>
                    <a:pt x="67888" y="110944"/>
                  </a:lnTo>
                  <a:lnTo>
                    <a:pt x="81948" y="108474"/>
                  </a:lnTo>
                  <a:lnTo>
                    <a:pt x="96965" y="106827"/>
                  </a:lnTo>
                  <a:lnTo>
                    <a:pt x="111210" y="107140"/>
                  </a:lnTo>
                  <a:lnTo>
                    <a:pt x="124940" y="108760"/>
                  </a:lnTo>
                  <a:lnTo>
                    <a:pt x="138326" y="111251"/>
                  </a:lnTo>
                  <a:lnTo>
                    <a:pt x="147251" y="118557"/>
                  </a:lnTo>
                  <a:lnTo>
                    <a:pt x="153200" y="129071"/>
                  </a:lnTo>
                  <a:lnTo>
                    <a:pt x="157167" y="141725"/>
                  </a:lnTo>
                  <a:lnTo>
                    <a:pt x="159811" y="157217"/>
                  </a:lnTo>
                  <a:lnTo>
                    <a:pt x="161574" y="174600"/>
                  </a:lnTo>
                  <a:lnTo>
                    <a:pt x="162749" y="193245"/>
                  </a:lnTo>
                  <a:lnTo>
                    <a:pt x="160710" y="209908"/>
                  </a:lnTo>
                  <a:lnTo>
                    <a:pt x="156529" y="225250"/>
                  </a:lnTo>
                  <a:lnTo>
                    <a:pt x="150919" y="239711"/>
                  </a:lnTo>
                  <a:lnTo>
                    <a:pt x="145768" y="254996"/>
                  </a:lnTo>
                  <a:lnTo>
                    <a:pt x="140923" y="270831"/>
                  </a:lnTo>
                  <a:lnTo>
                    <a:pt x="136282" y="287032"/>
                  </a:lnTo>
                  <a:lnTo>
                    <a:pt x="127543" y="299243"/>
                  </a:lnTo>
                  <a:lnTo>
                    <a:pt x="116073" y="308796"/>
                  </a:lnTo>
                  <a:lnTo>
                    <a:pt x="63500" y="332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327400" y="4483100"/>
              <a:ext cx="190211" cy="520701"/>
            </a:xfrm>
            <a:custGeom>
              <a:avLst/>
              <a:gdLst/>
              <a:ahLst/>
              <a:cxnLst/>
              <a:rect l="0" t="0" r="0" b="0"/>
              <a:pathLst>
                <a:path w="190211" h="5207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2" y="27630"/>
                  </a:lnTo>
                  <a:lnTo>
                    <a:pt x="42095" y="35353"/>
                  </a:lnTo>
                  <a:lnTo>
                    <a:pt x="52052" y="43324"/>
                  </a:lnTo>
                  <a:lnTo>
                    <a:pt x="61512" y="51460"/>
                  </a:lnTo>
                  <a:lnTo>
                    <a:pt x="70641" y="59707"/>
                  </a:lnTo>
                  <a:lnTo>
                    <a:pt x="92073" y="80158"/>
                  </a:lnTo>
                  <a:lnTo>
                    <a:pt x="103716" y="91538"/>
                  </a:lnTo>
                  <a:lnTo>
                    <a:pt x="114299" y="103359"/>
                  </a:lnTo>
                  <a:lnTo>
                    <a:pt x="124177" y="115473"/>
                  </a:lnTo>
                  <a:lnTo>
                    <a:pt x="133584" y="127782"/>
                  </a:lnTo>
                  <a:lnTo>
                    <a:pt x="142678" y="138810"/>
                  </a:lnTo>
                  <a:lnTo>
                    <a:pt x="151563" y="148984"/>
                  </a:lnTo>
                  <a:lnTo>
                    <a:pt x="160309" y="158589"/>
                  </a:lnTo>
                  <a:lnTo>
                    <a:pt x="167550" y="172048"/>
                  </a:lnTo>
                  <a:lnTo>
                    <a:pt x="173789" y="188076"/>
                  </a:lnTo>
                  <a:lnTo>
                    <a:pt x="179359" y="205818"/>
                  </a:lnTo>
                  <a:lnTo>
                    <a:pt x="183072" y="224701"/>
                  </a:lnTo>
                  <a:lnTo>
                    <a:pt x="185548" y="244345"/>
                  </a:lnTo>
                  <a:lnTo>
                    <a:pt x="187199" y="264496"/>
                  </a:lnTo>
                  <a:lnTo>
                    <a:pt x="188299" y="283575"/>
                  </a:lnTo>
                  <a:lnTo>
                    <a:pt x="189522" y="319826"/>
                  </a:lnTo>
                  <a:lnTo>
                    <a:pt x="190210" y="378710"/>
                  </a:lnTo>
                  <a:lnTo>
                    <a:pt x="188895" y="399229"/>
                  </a:lnTo>
                  <a:lnTo>
                    <a:pt x="186607" y="419963"/>
                  </a:lnTo>
                  <a:lnTo>
                    <a:pt x="183672" y="440842"/>
                  </a:lnTo>
                  <a:lnTo>
                    <a:pt x="178892" y="458994"/>
                  </a:lnTo>
                  <a:lnTo>
                    <a:pt x="172884" y="475329"/>
                  </a:lnTo>
                  <a:lnTo>
                    <a:pt x="127000" y="5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22700" y="47244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822700" y="48133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63500"/>
                  </a:moveTo>
                  <a:lnTo>
                    <a:pt x="13484" y="50015"/>
                  </a:lnTo>
                  <a:lnTo>
                    <a:pt x="21689" y="44632"/>
                  </a:lnTo>
                  <a:lnTo>
                    <a:pt x="31392" y="39633"/>
                  </a:lnTo>
                  <a:lnTo>
                    <a:pt x="42095" y="34888"/>
                  </a:lnTo>
                  <a:lnTo>
                    <a:pt x="56285" y="31725"/>
                  </a:lnTo>
                  <a:lnTo>
                    <a:pt x="72801" y="29617"/>
                  </a:lnTo>
                  <a:lnTo>
                    <a:pt x="90867" y="28211"/>
                  </a:lnTo>
                  <a:lnTo>
                    <a:pt x="108556" y="24451"/>
                  </a:lnTo>
                  <a:lnTo>
                    <a:pt x="125993" y="19123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445000" y="4483100"/>
              <a:ext cx="25401" cy="520701"/>
            </a:xfrm>
            <a:custGeom>
              <a:avLst/>
              <a:gdLst/>
              <a:ahLst/>
              <a:cxnLst/>
              <a:rect l="0" t="0" r="0" b="0"/>
              <a:pathLst>
                <a:path w="25401" h="520701">
                  <a:moveTo>
                    <a:pt x="25400" y="0"/>
                  </a:moveTo>
                  <a:lnTo>
                    <a:pt x="25400" y="179185"/>
                  </a:lnTo>
                  <a:lnTo>
                    <a:pt x="22577" y="204123"/>
                  </a:lnTo>
                  <a:lnTo>
                    <a:pt x="17874" y="224982"/>
                  </a:lnTo>
                  <a:lnTo>
                    <a:pt x="11915" y="243121"/>
                  </a:lnTo>
                  <a:lnTo>
                    <a:pt x="7944" y="260858"/>
                  </a:lnTo>
                  <a:lnTo>
                    <a:pt x="5296" y="278328"/>
                  </a:lnTo>
                  <a:lnTo>
                    <a:pt x="3530" y="295618"/>
                  </a:lnTo>
                  <a:lnTo>
                    <a:pt x="2353" y="317023"/>
                  </a:lnTo>
                  <a:lnTo>
                    <a:pt x="1046" y="367147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660900" y="4508500"/>
              <a:ext cx="24354" cy="609601"/>
            </a:xfrm>
            <a:custGeom>
              <a:avLst/>
              <a:gdLst/>
              <a:ahLst/>
              <a:cxnLst/>
              <a:rect l="0" t="0" r="0" b="0"/>
              <a:pathLst>
                <a:path w="24354" h="609601">
                  <a:moveTo>
                    <a:pt x="0" y="0"/>
                  </a:moveTo>
                  <a:lnTo>
                    <a:pt x="0" y="33709"/>
                  </a:lnTo>
                  <a:lnTo>
                    <a:pt x="2822" y="53517"/>
                  </a:lnTo>
                  <a:lnTo>
                    <a:pt x="7525" y="76600"/>
                  </a:lnTo>
                  <a:lnTo>
                    <a:pt x="13484" y="101867"/>
                  </a:lnTo>
                  <a:lnTo>
                    <a:pt x="17455" y="130000"/>
                  </a:lnTo>
                  <a:lnTo>
                    <a:pt x="20103" y="160044"/>
                  </a:lnTo>
                  <a:lnTo>
                    <a:pt x="23046" y="217886"/>
                  </a:lnTo>
                  <a:lnTo>
                    <a:pt x="24353" y="262408"/>
                  </a:lnTo>
                  <a:lnTo>
                    <a:pt x="21880" y="283594"/>
                  </a:lnTo>
                  <a:lnTo>
                    <a:pt x="17409" y="304774"/>
                  </a:lnTo>
                  <a:lnTo>
                    <a:pt x="11605" y="325949"/>
                  </a:lnTo>
                  <a:lnTo>
                    <a:pt x="7737" y="349944"/>
                  </a:lnTo>
                  <a:lnTo>
                    <a:pt x="5158" y="375818"/>
                  </a:lnTo>
                  <a:lnTo>
                    <a:pt x="3438" y="402945"/>
                  </a:lnTo>
                  <a:lnTo>
                    <a:pt x="1528" y="451901"/>
                  </a:lnTo>
                  <a:lnTo>
                    <a:pt x="452" y="526656"/>
                  </a:lnTo>
                  <a:lnTo>
                    <a:pt x="0" y="609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505171" y="5181600"/>
            <a:ext cx="2901730" cy="571501"/>
            <a:chOff x="1505171" y="5181600"/>
            <a:chExt cx="2901730" cy="571501"/>
          </a:xfrm>
        </p:grpSpPr>
        <p:sp>
          <p:nvSpPr>
            <p:cNvPr id="61" name="Freeform 60"/>
            <p:cNvSpPr/>
            <p:nvPr/>
          </p:nvSpPr>
          <p:spPr>
            <a:xfrm>
              <a:off x="2822917" y="5223753"/>
              <a:ext cx="250484" cy="529348"/>
            </a:xfrm>
            <a:custGeom>
              <a:avLst/>
              <a:gdLst/>
              <a:ahLst/>
              <a:cxnLst/>
              <a:rect l="0" t="0" r="0" b="0"/>
              <a:pathLst>
                <a:path w="250484" h="529348">
                  <a:moveTo>
                    <a:pt x="250483" y="34047"/>
                  </a:moveTo>
                  <a:lnTo>
                    <a:pt x="223515" y="34047"/>
                  </a:lnTo>
                  <a:lnTo>
                    <a:pt x="211337" y="32635"/>
                  </a:lnTo>
                  <a:lnTo>
                    <a:pt x="198986" y="30284"/>
                  </a:lnTo>
                  <a:lnTo>
                    <a:pt x="186518" y="27304"/>
                  </a:lnTo>
                  <a:lnTo>
                    <a:pt x="173973" y="22496"/>
                  </a:lnTo>
                  <a:lnTo>
                    <a:pt x="161376" y="16469"/>
                  </a:lnTo>
                  <a:lnTo>
                    <a:pt x="148745" y="9628"/>
                  </a:lnTo>
                  <a:lnTo>
                    <a:pt x="134680" y="5067"/>
                  </a:lnTo>
                  <a:lnTo>
                    <a:pt x="119659" y="2027"/>
                  </a:lnTo>
                  <a:lnTo>
                    <a:pt x="104000" y="0"/>
                  </a:lnTo>
                  <a:lnTo>
                    <a:pt x="89327" y="2883"/>
                  </a:lnTo>
                  <a:lnTo>
                    <a:pt x="75313" y="9037"/>
                  </a:lnTo>
                  <a:lnTo>
                    <a:pt x="61736" y="17373"/>
                  </a:lnTo>
                  <a:lnTo>
                    <a:pt x="49863" y="25754"/>
                  </a:lnTo>
                  <a:lnTo>
                    <a:pt x="39125" y="34162"/>
                  </a:lnTo>
                  <a:lnTo>
                    <a:pt x="29144" y="42590"/>
                  </a:lnTo>
                  <a:lnTo>
                    <a:pt x="21079" y="55265"/>
                  </a:lnTo>
                  <a:lnTo>
                    <a:pt x="14291" y="70770"/>
                  </a:lnTo>
                  <a:lnTo>
                    <a:pt x="8355" y="88162"/>
                  </a:lnTo>
                  <a:lnTo>
                    <a:pt x="4398" y="105401"/>
                  </a:lnTo>
                  <a:lnTo>
                    <a:pt x="1759" y="122539"/>
                  </a:lnTo>
                  <a:lnTo>
                    <a:pt x="0" y="139608"/>
                  </a:lnTo>
                  <a:lnTo>
                    <a:pt x="239" y="155221"/>
                  </a:lnTo>
                  <a:lnTo>
                    <a:pt x="1809" y="169863"/>
                  </a:lnTo>
                  <a:lnTo>
                    <a:pt x="4267" y="183858"/>
                  </a:lnTo>
                  <a:lnTo>
                    <a:pt x="8728" y="197420"/>
                  </a:lnTo>
                  <a:lnTo>
                    <a:pt x="14524" y="210696"/>
                  </a:lnTo>
                  <a:lnTo>
                    <a:pt x="21210" y="223779"/>
                  </a:lnTo>
                  <a:lnTo>
                    <a:pt x="32723" y="232502"/>
                  </a:lnTo>
                  <a:lnTo>
                    <a:pt x="47454" y="238317"/>
                  </a:lnTo>
                  <a:lnTo>
                    <a:pt x="64330" y="242193"/>
                  </a:lnTo>
                  <a:lnTo>
                    <a:pt x="79814" y="243367"/>
                  </a:lnTo>
                  <a:lnTo>
                    <a:pt x="94370" y="242738"/>
                  </a:lnTo>
                  <a:lnTo>
                    <a:pt x="108308" y="240907"/>
                  </a:lnTo>
                  <a:lnTo>
                    <a:pt x="120422" y="236865"/>
                  </a:lnTo>
                  <a:lnTo>
                    <a:pt x="131320" y="231348"/>
                  </a:lnTo>
                  <a:lnTo>
                    <a:pt x="141407" y="224847"/>
                  </a:lnTo>
                  <a:lnTo>
                    <a:pt x="150955" y="217691"/>
                  </a:lnTo>
                  <a:lnTo>
                    <a:pt x="160142" y="210099"/>
                  </a:lnTo>
                  <a:lnTo>
                    <a:pt x="169089" y="202215"/>
                  </a:lnTo>
                  <a:lnTo>
                    <a:pt x="190319" y="182166"/>
                  </a:lnTo>
                  <a:lnTo>
                    <a:pt x="201907" y="170892"/>
                  </a:lnTo>
                  <a:lnTo>
                    <a:pt x="212454" y="157733"/>
                  </a:lnTo>
                  <a:lnTo>
                    <a:pt x="222308" y="143315"/>
                  </a:lnTo>
                  <a:lnTo>
                    <a:pt x="231700" y="128059"/>
                  </a:lnTo>
                  <a:lnTo>
                    <a:pt x="235138" y="123533"/>
                  </a:lnTo>
                  <a:lnTo>
                    <a:pt x="234608" y="126159"/>
                  </a:lnTo>
                  <a:lnTo>
                    <a:pt x="231433" y="133555"/>
                  </a:lnTo>
                  <a:lnTo>
                    <a:pt x="229316" y="145541"/>
                  </a:lnTo>
                  <a:lnTo>
                    <a:pt x="227905" y="160587"/>
                  </a:lnTo>
                  <a:lnTo>
                    <a:pt x="226964" y="177674"/>
                  </a:lnTo>
                  <a:lnTo>
                    <a:pt x="225919" y="215473"/>
                  </a:lnTo>
                  <a:lnTo>
                    <a:pt x="225083" y="529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36800" y="53467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0" y="0"/>
                  </a:moveTo>
                  <a:lnTo>
                    <a:pt x="0" y="137090"/>
                  </a:lnTo>
                  <a:lnTo>
                    <a:pt x="2822" y="154894"/>
                  </a:lnTo>
                  <a:lnTo>
                    <a:pt x="7525" y="170995"/>
                  </a:lnTo>
                  <a:lnTo>
                    <a:pt x="13484" y="185963"/>
                  </a:lnTo>
                  <a:lnTo>
                    <a:pt x="17455" y="202998"/>
                  </a:lnTo>
                  <a:lnTo>
                    <a:pt x="20104" y="221409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235200" y="5474746"/>
              <a:ext cx="254001" cy="24355"/>
            </a:xfrm>
            <a:custGeom>
              <a:avLst/>
              <a:gdLst/>
              <a:ahLst/>
              <a:cxnLst/>
              <a:rect l="0" t="0" r="0" b="0"/>
              <a:pathLst>
                <a:path w="254001" h="24355">
                  <a:moveTo>
                    <a:pt x="0" y="24354"/>
                  </a:moveTo>
                  <a:lnTo>
                    <a:pt x="20225" y="10869"/>
                  </a:lnTo>
                  <a:lnTo>
                    <a:pt x="31828" y="6898"/>
                  </a:lnTo>
                  <a:lnTo>
                    <a:pt x="45207" y="4250"/>
                  </a:lnTo>
                  <a:lnTo>
                    <a:pt x="59771" y="2484"/>
                  </a:lnTo>
                  <a:lnTo>
                    <a:pt x="76536" y="1307"/>
                  </a:lnTo>
                  <a:lnTo>
                    <a:pt x="94768" y="523"/>
                  </a:lnTo>
                  <a:lnTo>
                    <a:pt x="113979" y="0"/>
                  </a:lnTo>
                  <a:lnTo>
                    <a:pt x="133841" y="2473"/>
                  </a:lnTo>
                  <a:lnTo>
                    <a:pt x="154138" y="6944"/>
                  </a:lnTo>
                  <a:lnTo>
                    <a:pt x="254000" y="24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505171" y="5224281"/>
              <a:ext cx="234730" cy="484621"/>
            </a:xfrm>
            <a:custGeom>
              <a:avLst/>
              <a:gdLst/>
              <a:ahLst/>
              <a:cxnLst/>
              <a:rect l="0" t="0" r="0" b="0"/>
              <a:pathLst>
                <a:path w="234730" h="484621">
                  <a:moveTo>
                    <a:pt x="18829" y="58919"/>
                  </a:moveTo>
                  <a:lnTo>
                    <a:pt x="5345" y="72403"/>
                  </a:lnTo>
                  <a:lnTo>
                    <a:pt x="4195" y="70730"/>
                  </a:lnTo>
                  <a:lnTo>
                    <a:pt x="6250" y="63971"/>
                  </a:lnTo>
                  <a:lnTo>
                    <a:pt x="10443" y="53820"/>
                  </a:lnTo>
                  <a:lnTo>
                    <a:pt x="17472" y="45642"/>
                  </a:lnTo>
                  <a:lnTo>
                    <a:pt x="26390" y="38779"/>
                  </a:lnTo>
                  <a:lnTo>
                    <a:pt x="36570" y="32792"/>
                  </a:lnTo>
                  <a:lnTo>
                    <a:pt x="46178" y="25979"/>
                  </a:lnTo>
                  <a:lnTo>
                    <a:pt x="55406" y="18614"/>
                  </a:lnTo>
                  <a:lnTo>
                    <a:pt x="64380" y="10882"/>
                  </a:lnTo>
                  <a:lnTo>
                    <a:pt x="76007" y="5728"/>
                  </a:lnTo>
                  <a:lnTo>
                    <a:pt x="89403" y="2291"/>
                  </a:lnTo>
                  <a:lnTo>
                    <a:pt x="103978" y="0"/>
                  </a:lnTo>
                  <a:lnTo>
                    <a:pt x="117928" y="5529"/>
                  </a:lnTo>
                  <a:lnTo>
                    <a:pt x="131462" y="16270"/>
                  </a:lnTo>
                  <a:lnTo>
                    <a:pt x="144717" y="30486"/>
                  </a:lnTo>
                  <a:lnTo>
                    <a:pt x="156377" y="44197"/>
                  </a:lnTo>
                  <a:lnTo>
                    <a:pt x="166972" y="57571"/>
                  </a:lnTo>
                  <a:lnTo>
                    <a:pt x="176857" y="70720"/>
                  </a:lnTo>
                  <a:lnTo>
                    <a:pt x="183448" y="85130"/>
                  </a:lnTo>
                  <a:lnTo>
                    <a:pt x="187841" y="100382"/>
                  </a:lnTo>
                  <a:lnTo>
                    <a:pt x="190770" y="116194"/>
                  </a:lnTo>
                  <a:lnTo>
                    <a:pt x="192723" y="136613"/>
                  </a:lnTo>
                  <a:lnTo>
                    <a:pt x="194025" y="160104"/>
                  </a:lnTo>
                  <a:lnTo>
                    <a:pt x="194893" y="185642"/>
                  </a:lnTo>
                  <a:lnTo>
                    <a:pt x="192649" y="209723"/>
                  </a:lnTo>
                  <a:lnTo>
                    <a:pt x="188331" y="232833"/>
                  </a:lnTo>
                  <a:lnTo>
                    <a:pt x="182630" y="255294"/>
                  </a:lnTo>
                  <a:lnTo>
                    <a:pt x="176007" y="278736"/>
                  </a:lnTo>
                  <a:lnTo>
                    <a:pt x="154614" y="349357"/>
                  </a:lnTo>
                  <a:lnTo>
                    <a:pt x="143618" y="388850"/>
                  </a:lnTo>
                  <a:lnTo>
                    <a:pt x="137299" y="405873"/>
                  </a:lnTo>
                  <a:lnTo>
                    <a:pt x="130265" y="421455"/>
                  </a:lnTo>
                  <a:lnTo>
                    <a:pt x="122753" y="436076"/>
                  </a:lnTo>
                  <a:lnTo>
                    <a:pt x="114922" y="448646"/>
                  </a:lnTo>
                  <a:lnTo>
                    <a:pt x="106880" y="459848"/>
                  </a:lnTo>
                  <a:lnTo>
                    <a:pt x="98696" y="470138"/>
                  </a:lnTo>
                  <a:lnTo>
                    <a:pt x="86185" y="476998"/>
                  </a:lnTo>
                  <a:lnTo>
                    <a:pt x="70788" y="481571"/>
                  </a:lnTo>
                  <a:lnTo>
                    <a:pt x="53468" y="484620"/>
                  </a:lnTo>
                  <a:lnTo>
                    <a:pt x="39099" y="479597"/>
                  </a:lnTo>
                  <a:lnTo>
                    <a:pt x="26698" y="469193"/>
                  </a:lnTo>
                  <a:lnTo>
                    <a:pt x="15608" y="455202"/>
                  </a:lnTo>
                  <a:lnTo>
                    <a:pt x="8215" y="438819"/>
                  </a:lnTo>
                  <a:lnTo>
                    <a:pt x="3286" y="420841"/>
                  </a:lnTo>
                  <a:lnTo>
                    <a:pt x="0" y="401800"/>
                  </a:lnTo>
                  <a:lnTo>
                    <a:pt x="632" y="383461"/>
                  </a:lnTo>
                  <a:lnTo>
                    <a:pt x="3875" y="365592"/>
                  </a:lnTo>
                  <a:lnTo>
                    <a:pt x="8860" y="348034"/>
                  </a:lnTo>
                  <a:lnTo>
                    <a:pt x="15005" y="332096"/>
                  </a:lnTo>
                  <a:lnTo>
                    <a:pt x="21924" y="317236"/>
                  </a:lnTo>
                  <a:lnTo>
                    <a:pt x="29359" y="303097"/>
                  </a:lnTo>
                  <a:lnTo>
                    <a:pt x="38549" y="290849"/>
                  </a:lnTo>
                  <a:lnTo>
                    <a:pt x="48908" y="279861"/>
                  </a:lnTo>
                  <a:lnTo>
                    <a:pt x="60048" y="269713"/>
                  </a:lnTo>
                  <a:lnTo>
                    <a:pt x="70297" y="265771"/>
                  </a:lnTo>
                  <a:lnTo>
                    <a:pt x="79952" y="265964"/>
                  </a:lnTo>
                  <a:lnTo>
                    <a:pt x="89211" y="268916"/>
                  </a:lnTo>
                  <a:lnTo>
                    <a:pt x="99617" y="273705"/>
                  </a:lnTo>
                  <a:lnTo>
                    <a:pt x="110787" y="279721"/>
                  </a:lnTo>
                  <a:lnTo>
                    <a:pt x="122468" y="286553"/>
                  </a:lnTo>
                  <a:lnTo>
                    <a:pt x="133077" y="295342"/>
                  </a:lnTo>
                  <a:lnTo>
                    <a:pt x="142972" y="305434"/>
                  </a:lnTo>
                  <a:lnTo>
                    <a:pt x="152391" y="316395"/>
                  </a:lnTo>
                  <a:lnTo>
                    <a:pt x="161492" y="326525"/>
                  </a:lnTo>
                  <a:lnTo>
                    <a:pt x="179131" y="345307"/>
                  </a:lnTo>
                  <a:lnTo>
                    <a:pt x="186374" y="358499"/>
                  </a:lnTo>
                  <a:lnTo>
                    <a:pt x="192615" y="374350"/>
                  </a:lnTo>
                  <a:lnTo>
                    <a:pt x="198186" y="391973"/>
                  </a:lnTo>
                  <a:lnTo>
                    <a:pt x="204722" y="407955"/>
                  </a:lnTo>
                  <a:lnTo>
                    <a:pt x="211902" y="422843"/>
                  </a:lnTo>
                  <a:lnTo>
                    <a:pt x="234729" y="465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892300" y="54102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0" y="0"/>
                  </a:moveTo>
                  <a:lnTo>
                    <a:pt x="13484" y="26968"/>
                  </a:lnTo>
                  <a:lnTo>
                    <a:pt x="18867" y="41967"/>
                  </a:lnTo>
                  <a:lnTo>
                    <a:pt x="23866" y="59022"/>
                  </a:lnTo>
                  <a:lnTo>
                    <a:pt x="28611" y="77448"/>
                  </a:lnTo>
                  <a:lnTo>
                    <a:pt x="34596" y="93965"/>
                  </a:lnTo>
                  <a:lnTo>
                    <a:pt x="41408" y="109210"/>
                  </a:lnTo>
                  <a:lnTo>
                    <a:pt x="48772" y="123607"/>
                  </a:lnTo>
                  <a:lnTo>
                    <a:pt x="56503" y="136026"/>
                  </a:lnTo>
                  <a:lnTo>
                    <a:pt x="64480" y="147129"/>
                  </a:lnTo>
                  <a:lnTo>
                    <a:pt x="72620" y="157352"/>
                  </a:lnTo>
                  <a:lnTo>
                    <a:pt x="82280" y="168401"/>
                  </a:lnTo>
                  <a:lnTo>
                    <a:pt x="92953" y="180001"/>
                  </a:lnTo>
                  <a:lnTo>
                    <a:pt x="104302" y="191967"/>
                  </a:lnTo>
                  <a:lnTo>
                    <a:pt x="114690" y="205589"/>
                  </a:lnTo>
                  <a:lnTo>
                    <a:pt x="124438" y="220315"/>
                  </a:lnTo>
                  <a:lnTo>
                    <a:pt x="1524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866900" y="5410200"/>
              <a:ext cx="127001" cy="342901"/>
            </a:xfrm>
            <a:custGeom>
              <a:avLst/>
              <a:gdLst/>
              <a:ahLst/>
              <a:cxnLst/>
              <a:rect l="0" t="0" r="0" b="0"/>
              <a:pathLst>
                <a:path w="127001" h="342901">
                  <a:moveTo>
                    <a:pt x="127000" y="0"/>
                  </a:moveTo>
                  <a:lnTo>
                    <a:pt x="120257" y="26968"/>
                  </a:lnTo>
                  <a:lnTo>
                    <a:pt x="115449" y="43378"/>
                  </a:lnTo>
                  <a:lnTo>
                    <a:pt x="102581" y="84190"/>
                  </a:lnTo>
                  <a:lnTo>
                    <a:pt x="95198" y="104104"/>
                  </a:lnTo>
                  <a:lnTo>
                    <a:pt x="87454" y="123025"/>
                  </a:lnTo>
                  <a:lnTo>
                    <a:pt x="79469" y="141283"/>
                  </a:lnTo>
                  <a:lnTo>
                    <a:pt x="72735" y="157689"/>
                  </a:lnTo>
                  <a:lnTo>
                    <a:pt x="66834" y="172859"/>
                  </a:lnTo>
                  <a:lnTo>
                    <a:pt x="61489" y="187206"/>
                  </a:lnTo>
                  <a:lnTo>
                    <a:pt x="55104" y="202415"/>
                  </a:lnTo>
                  <a:lnTo>
                    <a:pt x="48025" y="218199"/>
                  </a:lnTo>
                  <a:lnTo>
                    <a:pt x="40483" y="234365"/>
                  </a:lnTo>
                  <a:lnTo>
                    <a:pt x="32633" y="249377"/>
                  </a:lnTo>
                  <a:lnTo>
                    <a:pt x="24577" y="263618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68700" y="53467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88383" y="0"/>
                  </a:lnTo>
                  <a:lnTo>
                    <a:pt x="105488" y="2822"/>
                  </a:lnTo>
                  <a:lnTo>
                    <a:pt x="121125" y="7525"/>
                  </a:lnTo>
                  <a:lnTo>
                    <a:pt x="135783" y="13484"/>
                  </a:lnTo>
                  <a:lnTo>
                    <a:pt x="151200" y="17455"/>
                  </a:lnTo>
                  <a:lnTo>
                    <a:pt x="167122" y="20103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568700" y="5509866"/>
              <a:ext cx="215901" cy="27335"/>
            </a:xfrm>
            <a:custGeom>
              <a:avLst/>
              <a:gdLst/>
              <a:ahLst/>
              <a:cxnLst/>
              <a:rect l="0" t="0" r="0" b="0"/>
              <a:pathLst>
                <a:path w="215901" h="27335">
                  <a:moveTo>
                    <a:pt x="0" y="14634"/>
                  </a:moveTo>
                  <a:lnTo>
                    <a:pt x="20225" y="1149"/>
                  </a:lnTo>
                  <a:lnTo>
                    <a:pt x="31828" y="0"/>
                  </a:lnTo>
                  <a:lnTo>
                    <a:pt x="45208" y="2056"/>
                  </a:lnTo>
                  <a:lnTo>
                    <a:pt x="59771" y="6248"/>
                  </a:lnTo>
                  <a:lnTo>
                    <a:pt x="76536" y="9043"/>
                  </a:lnTo>
                  <a:lnTo>
                    <a:pt x="94769" y="10907"/>
                  </a:lnTo>
                  <a:lnTo>
                    <a:pt x="113979" y="12149"/>
                  </a:lnTo>
                  <a:lnTo>
                    <a:pt x="131019" y="14388"/>
                  </a:lnTo>
                  <a:lnTo>
                    <a:pt x="146612" y="17292"/>
                  </a:lnTo>
                  <a:lnTo>
                    <a:pt x="215900" y="273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127500" y="5219700"/>
              <a:ext cx="38101" cy="533401"/>
            </a:xfrm>
            <a:custGeom>
              <a:avLst/>
              <a:gdLst/>
              <a:ahLst/>
              <a:cxnLst/>
              <a:rect l="0" t="0" r="0" b="0"/>
              <a:pathLst>
                <a:path w="38101" h="533401">
                  <a:moveTo>
                    <a:pt x="38100" y="0"/>
                  </a:moveTo>
                  <a:lnTo>
                    <a:pt x="24615" y="47194"/>
                  </a:lnTo>
                  <a:lnTo>
                    <a:pt x="20644" y="72384"/>
                  </a:lnTo>
                  <a:lnTo>
                    <a:pt x="17996" y="100467"/>
                  </a:lnTo>
                  <a:lnTo>
                    <a:pt x="16230" y="130478"/>
                  </a:lnTo>
                  <a:lnTo>
                    <a:pt x="14269" y="182638"/>
                  </a:lnTo>
                  <a:lnTo>
                    <a:pt x="13010" y="266871"/>
                  </a:lnTo>
                  <a:lnTo>
                    <a:pt x="11495" y="283747"/>
                  </a:lnTo>
                  <a:lnTo>
                    <a:pt x="9074" y="299232"/>
                  </a:lnTo>
                  <a:lnTo>
                    <a:pt x="6049" y="313788"/>
                  </a:lnTo>
                  <a:lnTo>
                    <a:pt x="4033" y="333369"/>
                  </a:lnTo>
                  <a:lnTo>
                    <a:pt x="2688" y="356302"/>
                  </a:lnTo>
                  <a:lnTo>
                    <a:pt x="1194" y="405300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381591" y="5181600"/>
              <a:ext cx="25310" cy="558801"/>
            </a:xfrm>
            <a:custGeom>
              <a:avLst/>
              <a:gdLst/>
              <a:ahLst/>
              <a:cxnLst/>
              <a:rect l="0" t="0" r="0" b="0"/>
              <a:pathLst>
                <a:path w="25310" h="558801">
                  <a:moveTo>
                    <a:pt x="25309" y="0"/>
                  </a:moveTo>
                  <a:lnTo>
                    <a:pt x="25309" y="92575"/>
                  </a:lnTo>
                  <a:lnTo>
                    <a:pt x="22486" y="111106"/>
                  </a:lnTo>
                  <a:lnTo>
                    <a:pt x="17783" y="130515"/>
                  </a:lnTo>
                  <a:lnTo>
                    <a:pt x="11824" y="150510"/>
                  </a:lnTo>
                  <a:lnTo>
                    <a:pt x="7853" y="173718"/>
                  </a:lnTo>
                  <a:lnTo>
                    <a:pt x="5205" y="199067"/>
                  </a:lnTo>
                  <a:lnTo>
                    <a:pt x="3439" y="225845"/>
                  </a:lnTo>
                  <a:lnTo>
                    <a:pt x="2262" y="254985"/>
                  </a:lnTo>
                  <a:lnTo>
                    <a:pt x="606" y="345700"/>
                  </a:lnTo>
                  <a:lnTo>
                    <a:pt x="0" y="457063"/>
                  </a:lnTo>
                  <a:lnTo>
                    <a:pt x="2792" y="476864"/>
                  </a:lnTo>
                  <a:lnTo>
                    <a:pt x="7475" y="497120"/>
                  </a:lnTo>
                  <a:lnTo>
                    <a:pt x="25309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362200" y="5814957"/>
            <a:ext cx="685801" cy="369944"/>
            <a:chOff x="2362200" y="5814957"/>
            <a:chExt cx="685801" cy="369944"/>
          </a:xfrm>
        </p:grpSpPr>
        <p:sp>
          <p:nvSpPr>
            <p:cNvPr id="72" name="Freeform 71"/>
            <p:cNvSpPr/>
            <p:nvPr/>
          </p:nvSpPr>
          <p:spPr>
            <a:xfrm>
              <a:off x="2362200" y="60198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81641" y="0"/>
                  </a:lnTo>
                  <a:lnTo>
                    <a:pt x="96760" y="1411"/>
                  </a:lnTo>
                  <a:lnTo>
                    <a:pt x="111073" y="3762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99683" y="5814957"/>
              <a:ext cx="248318" cy="369944"/>
            </a:xfrm>
            <a:custGeom>
              <a:avLst/>
              <a:gdLst/>
              <a:ahLst/>
              <a:cxnLst/>
              <a:rect l="0" t="0" r="0" b="0"/>
              <a:pathLst>
                <a:path w="248318" h="369944">
                  <a:moveTo>
                    <a:pt x="146717" y="65143"/>
                  </a:moveTo>
                  <a:lnTo>
                    <a:pt x="133233" y="44917"/>
                  </a:lnTo>
                  <a:lnTo>
                    <a:pt x="126438" y="36137"/>
                  </a:lnTo>
                  <a:lnTo>
                    <a:pt x="119086" y="27461"/>
                  </a:lnTo>
                  <a:lnTo>
                    <a:pt x="111363" y="18855"/>
                  </a:lnTo>
                  <a:lnTo>
                    <a:pt x="101981" y="11706"/>
                  </a:lnTo>
                  <a:lnTo>
                    <a:pt x="91493" y="5529"/>
                  </a:lnTo>
                  <a:lnTo>
                    <a:pt x="80267" y="0"/>
                  </a:lnTo>
                  <a:lnTo>
                    <a:pt x="68550" y="548"/>
                  </a:lnTo>
                  <a:lnTo>
                    <a:pt x="56506" y="5146"/>
                  </a:lnTo>
                  <a:lnTo>
                    <a:pt x="44243" y="12445"/>
                  </a:lnTo>
                  <a:lnTo>
                    <a:pt x="33245" y="24366"/>
                  </a:lnTo>
                  <a:lnTo>
                    <a:pt x="23091" y="39370"/>
                  </a:lnTo>
                  <a:lnTo>
                    <a:pt x="13500" y="56427"/>
                  </a:lnTo>
                  <a:lnTo>
                    <a:pt x="7105" y="77677"/>
                  </a:lnTo>
                  <a:lnTo>
                    <a:pt x="2842" y="101721"/>
                  </a:lnTo>
                  <a:lnTo>
                    <a:pt x="0" y="127628"/>
                  </a:lnTo>
                  <a:lnTo>
                    <a:pt x="928" y="151955"/>
                  </a:lnTo>
                  <a:lnTo>
                    <a:pt x="4369" y="175228"/>
                  </a:lnTo>
                  <a:lnTo>
                    <a:pt x="9485" y="197800"/>
                  </a:lnTo>
                  <a:lnTo>
                    <a:pt x="17128" y="215670"/>
                  </a:lnTo>
                  <a:lnTo>
                    <a:pt x="26458" y="230405"/>
                  </a:lnTo>
                  <a:lnTo>
                    <a:pt x="36911" y="243051"/>
                  </a:lnTo>
                  <a:lnTo>
                    <a:pt x="50935" y="251482"/>
                  </a:lnTo>
                  <a:lnTo>
                    <a:pt x="67340" y="257102"/>
                  </a:lnTo>
                  <a:lnTo>
                    <a:pt x="85332" y="260849"/>
                  </a:lnTo>
                  <a:lnTo>
                    <a:pt x="100149" y="260524"/>
                  </a:lnTo>
                  <a:lnTo>
                    <a:pt x="112850" y="257486"/>
                  </a:lnTo>
                  <a:lnTo>
                    <a:pt x="124138" y="252638"/>
                  </a:lnTo>
                  <a:lnTo>
                    <a:pt x="135898" y="245173"/>
                  </a:lnTo>
                  <a:lnTo>
                    <a:pt x="147971" y="235963"/>
                  </a:lnTo>
                  <a:lnTo>
                    <a:pt x="160253" y="225589"/>
                  </a:lnTo>
                  <a:lnTo>
                    <a:pt x="171263" y="210207"/>
                  </a:lnTo>
                  <a:lnTo>
                    <a:pt x="181425" y="191486"/>
                  </a:lnTo>
                  <a:lnTo>
                    <a:pt x="191022" y="170538"/>
                  </a:lnTo>
                  <a:lnTo>
                    <a:pt x="198832" y="152340"/>
                  </a:lnTo>
                  <a:lnTo>
                    <a:pt x="205449" y="135974"/>
                  </a:lnTo>
                  <a:lnTo>
                    <a:pt x="211271" y="120830"/>
                  </a:lnTo>
                  <a:lnTo>
                    <a:pt x="215153" y="120612"/>
                  </a:lnTo>
                  <a:lnTo>
                    <a:pt x="217741" y="130344"/>
                  </a:lnTo>
                  <a:lnTo>
                    <a:pt x="219466" y="146710"/>
                  </a:lnTo>
                  <a:lnTo>
                    <a:pt x="220616" y="164677"/>
                  </a:lnTo>
                  <a:lnTo>
                    <a:pt x="221383" y="183710"/>
                  </a:lnTo>
                  <a:lnTo>
                    <a:pt x="222235" y="223672"/>
                  </a:lnTo>
                  <a:lnTo>
                    <a:pt x="222614" y="264952"/>
                  </a:lnTo>
                  <a:lnTo>
                    <a:pt x="225537" y="281604"/>
                  </a:lnTo>
                  <a:lnTo>
                    <a:pt x="230308" y="295528"/>
                  </a:lnTo>
                  <a:lnTo>
                    <a:pt x="248317" y="3699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63600" y="5853943"/>
            <a:ext cx="3822701" cy="1196104"/>
            <a:chOff x="863600" y="5853943"/>
            <a:chExt cx="3822701" cy="1196104"/>
          </a:xfrm>
        </p:grpSpPr>
        <p:sp>
          <p:nvSpPr>
            <p:cNvPr id="75" name="Freeform 74"/>
            <p:cNvSpPr/>
            <p:nvPr/>
          </p:nvSpPr>
          <p:spPr>
            <a:xfrm>
              <a:off x="3848100" y="60198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206422" y="5853943"/>
              <a:ext cx="238579" cy="457958"/>
            </a:xfrm>
            <a:custGeom>
              <a:avLst/>
              <a:gdLst/>
              <a:ahLst/>
              <a:cxnLst/>
              <a:rect l="0" t="0" r="0" b="0"/>
              <a:pathLst>
                <a:path w="238579" h="457958">
                  <a:moveTo>
                    <a:pt x="213178" y="26157"/>
                  </a:moveTo>
                  <a:lnTo>
                    <a:pt x="192952" y="19415"/>
                  </a:lnTo>
                  <a:lnTo>
                    <a:pt x="184172" y="14606"/>
                  </a:lnTo>
                  <a:lnTo>
                    <a:pt x="175496" y="8579"/>
                  </a:lnTo>
                  <a:lnTo>
                    <a:pt x="166890" y="1738"/>
                  </a:lnTo>
                  <a:lnTo>
                    <a:pt x="156919" y="0"/>
                  </a:lnTo>
                  <a:lnTo>
                    <a:pt x="146039" y="1663"/>
                  </a:lnTo>
                  <a:lnTo>
                    <a:pt x="98159" y="17869"/>
                  </a:lnTo>
                  <a:lnTo>
                    <a:pt x="87109" y="26276"/>
                  </a:lnTo>
                  <a:lnTo>
                    <a:pt x="76921" y="37525"/>
                  </a:lnTo>
                  <a:lnTo>
                    <a:pt x="67307" y="50669"/>
                  </a:lnTo>
                  <a:lnTo>
                    <a:pt x="56663" y="63665"/>
                  </a:lnTo>
                  <a:lnTo>
                    <a:pt x="45335" y="76562"/>
                  </a:lnTo>
                  <a:lnTo>
                    <a:pt x="33549" y="89394"/>
                  </a:lnTo>
                  <a:lnTo>
                    <a:pt x="22870" y="103592"/>
                  </a:lnTo>
                  <a:lnTo>
                    <a:pt x="12928" y="118703"/>
                  </a:lnTo>
                  <a:lnTo>
                    <a:pt x="3478" y="134421"/>
                  </a:lnTo>
                  <a:lnTo>
                    <a:pt x="0" y="149133"/>
                  </a:lnTo>
                  <a:lnTo>
                    <a:pt x="504" y="163174"/>
                  </a:lnTo>
                  <a:lnTo>
                    <a:pt x="3662" y="176768"/>
                  </a:lnTo>
                  <a:lnTo>
                    <a:pt x="12822" y="183009"/>
                  </a:lnTo>
                  <a:lnTo>
                    <a:pt x="25985" y="184347"/>
                  </a:lnTo>
                  <a:lnTo>
                    <a:pt x="41816" y="182417"/>
                  </a:lnTo>
                  <a:lnTo>
                    <a:pt x="56603" y="179719"/>
                  </a:lnTo>
                  <a:lnTo>
                    <a:pt x="70695" y="176509"/>
                  </a:lnTo>
                  <a:lnTo>
                    <a:pt x="84322" y="172958"/>
                  </a:lnTo>
                  <a:lnTo>
                    <a:pt x="97641" y="167769"/>
                  </a:lnTo>
                  <a:lnTo>
                    <a:pt x="110753" y="161487"/>
                  </a:lnTo>
                  <a:lnTo>
                    <a:pt x="123728" y="154477"/>
                  </a:lnTo>
                  <a:lnTo>
                    <a:pt x="135200" y="146981"/>
                  </a:lnTo>
                  <a:lnTo>
                    <a:pt x="145670" y="139162"/>
                  </a:lnTo>
                  <a:lnTo>
                    <a:pt x="155472" y="131127"/>
                  </a:lnTo>
                  <a:lnTo>
                    <a:pt x="164830" y="122948"/>
                  </a:lnTo>
                  <a:lnTo>
                    <a:pt x="173890" y="114673"/>
                  </a:lnTo>
                  <a:lnTo>
                    <a:pt x="182753" y="106334"/>
                  </a:lnTo>
                  <a:lnTo>
                    <a:pt x="190072" y="96541"/>
                  </a:lnTo>
                  <a:lnTo>
                    <a:pt x="196363" y="85780"/>
                  </a:lnTo>
                  <a:lnTo>
                    <a:pt x="201968" y="74372"/>
                  </a:lnTo>
                  <a:lnTo>
                    <a:pt x="208527" y="63945"/>
                  </a:lnTo>
                  <a:lnTo>
                    <a:pt x="215722" y="54171"/>
                  </a:lnTo>
                  <a:lnTo>
                    <a:pt x="223340" y="44832"/>
                  </a:lnTo>
                  <a:lnTo>
                    <a:pt x="228419" y="44252"/>
                  </a:lnTo>
                  <a:lnTo>
                    <a:pt x="231805" y="49509"/>
                  </a:lnTo>
                  <a:lnTo>
                    <a:pt x="234063" y="58658"/>
                  </a:lnTo>
                  <a:lnTo>
                    <a:pt x="235568" y="71813"/>
                  </a:lnTo>
                  <a:lnTo>
                    <a:pt x="236571" y="87638"/>
                  </a:lnTo>
                  <a:lnTo>
                    <a:pt x="237240" y="105244"/>
                  </a:lnTo>
                  <a:lnTo>
                    <a:pt x="238181" y="163733"/>
                  </a:lnTo>
                  <a:lnTo>
                    <a:pt x="238578" y="457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63600" y="6311900"/>
              <a:ext cx="3822701" cy="127001"/>
            </a:xfrm>
            <a:custGeom>
              <a:avLst/>
              <a:gdLst/>
              <a:ahLst/>
              <a:cxnLst/>
              <a:rect l="0" t="0" r="0" b="0"/>
              <a:pathLst>
                <a:path w="3822701" h="127001">
                  <a:moveTo>
                    <a:pt x="3822700" y="127000"/>
                  </a:moveTo>
                  <a:lnTo>
                    <a:pt x="3788990" y="120258"/>
                  </a:lnTo>
                  <a:lnTo>
                    <a:pt x="3773415" y="115449"/>
                  </a:lnTo>
                  <a:lnTo>
                    <a:pt x="3757388" y="109422"/>
                  </a:lnTo>
                  <a:lnTo>
                    <a:pt x="3741058" y="102581"/>
                  </a:lnTo>
                  <a:lnTo>
                    <a:pt x="3723116" y="98021"/>
                  </a:lnTo>
                  <a:lnTo>
                    <a:pt x="3704100" y="94980"/>
                  </a:lnTo>
                  <a:lnTo>
                    <a:pt x="3684366" y="92953"/>
                  </a:lnTo>
                  <a:lnTo>
                    <a:pt x="3664155" y="88780"/>
                  </a:lnTo>
                  <a:lnTo>
                    <a:pt x="3643626" y="83175"/>
                  </a:lnTo>
                  <a:lnTo>
                    <a:pt x="3622883" y="76617"/>
                  </a:lnTo>
                  <a:lnTo>
                    <a:pt x="3594944" y="72244"/>
                  </a:lnTo>
                  <a:lnTo>
                    <a:pt x="3562207" y="69329"/>
                  </a:lnTo>
                  <a:lnTo>
                    <a:pt x="3526271" y="67386"/>
                  </a:lnTo>
                  <a:lnTo>
                    <a:pt x="3495259" y="64679"/>
                  </a:lnTo>
                  <a:lnTo>
                    <a:pt x="3467528" y="61464"/>
                  </a:lnTo>
                  <a:lnTo>
                    <a:pt x="3441985" y="57909"/>
                  </a:lnTo>
                  <a:lnTo>
                    <a:pt x="3394789" y="53959"/>
                  </a:lnTo>
                  <a:lnTo>
                    <a:pt x="3282756" y="51216"/>
                  </a:lnTo>
                  <a:lnTo>
                    <a:pt x="1847667" y="50800"/>
                  </a:lnTo>
                  <a:lnTo>
                    <a:pt x="1813156" y="47977"/>
                  </a:lnTo>
                  <a:lnTo>
                    <a:pt x="1778859" y="43273"/>
                  </a:lnTo>
                  <a:lnTo>
                    <a:pt x="1744706" y="37315"/>
                  </a:lnTo>
                  <a:lnTo>
                    <a:pt x="1709237" y="33344"/>
                  </a:lnTo>
                  <a:lnTo>
                    <a:pt x="1672891" y="30695"/>
                  </a:lnTo>
                  <a:lnTo>
                    <a:pt x="1564823" y="26968"/>
                  </a:lnTo>
                  <a:lnTo>
                    <a:pt x="1433913" y="25710"/>
                  </a:lnTo>
                  <a:lnTo>
                    <a:pt x="1400442" y="22784"/>
                  </a:lnTo>
                  <a:lnTo>
                    <a:pt x="1365428" y="18011"/>
                  </a:lnTo>
                  <a:lnTo>
                    <a:pt x="1329385" y="12007"/>
                  </a:lnTo>
                  <a:lnTo>
                    <a:pt x="1296890" y="8005"/>
                  </a:lnTo>
                  <a:lnTo>
                    <a:pt x="1266760" y="5336"/>
                  </a:lnTo>
                  <a:lnTo>
                    <a:pt x="1172614" y="1581"/>
                  </a:lnTo>
                  <a:lnTo>
                    <a:pt x="925199" y="61"/>
                  </a:lnTo>
                  <a:lnTo>
                    <a:pt x="363765" y="0"/>
                  </a:lnTo>
                  <a:lnTo>
                    <a:pt x="341288" y="2822"/>
                  </a:lnTo>
                  <a:lnTo>
                    <a:pt x="319247" y="7526"/>
                  </a:lnTo>
                  <a:lnTo>
                    <a:pt x="297498" y="13484"/>
                  </a:lnTo>
                  <a:lnTo>
                    <a:pt x="275943" y="14633"/>
                  </a:lnTo>
                  <a:lnTo>
                    <a:pt x="254517" y="12577"/>
                  </a:lnTo>
                  <a:lnTo>
                    <a:pt x="233178" y="8385"/>
                  </a:lnTo>
                  <a:lnTo>
                    <a:pt x="211896" y="5590"/>
                  </a:lnTo>
                  <a:lnTo>
                    <a:pt x="169435" y="2484"/>
                  </a:lnTo>
                  <a:lnTo>
                    <a:pt x="148234" y="4478"/>
                  </a:lnTo>
                  <a:lnTo>
                    <a:pt x="127045" y="8630"/>
                  </a:lnTo>
                  <a:lnTo>
                    <a:pt x="105863" y="14220"/>
                  </a:lnTo>
                  <a:lnTo>
                    <a:pt x="84686" y="17946"/>
                  </a:lnTo>
                  <a:lnTo>
                    <a:pt x="63513" y="2043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507412" y="6542172"/>
              <a:ext cx="375489" cy="507875"/>
            </a:xfrm>
            <a:custGeom>
              <a:avLst/>
              <a:gdLst/>
              <a:ahLst/>
              <a:cxnLst/>
              <a:rect l="0" t="0" r="0" b="0"/>
              <a:pathLst>
                <a:path w="375489" h="507875">
                  <a:moveTo>
                    <a:pt x="134188" y="99928"/>
                  </a:moveTo>
                  <a:lnTo>
                    <a:pt x="147672" y="86443"/>
                  </a:lnTo>
                  <a:lnTo>
                    <a:pt x="153055" y="78238"/>
                  </a:lnTo>
                  <a:lnTo>
                    <a:pt x="158054" y="68534"/>
                  </a:lnTo>
                  <a:lnTo>
                    <a:pt x="162799" y="57832"/>
                  </a:lnTo>
                  <a:lnTo>
                    <a:pt x="168784" y="47875"/>
                  </a:lnTo>
                  <a:lnTo>
                    <a:pt x="175596" y="38415"/>
                  </a:lnTo>
                  <a:lnTo>
                    <a:pt x="182960" y="29285"/>
                  </a:lnTo>
                  <a:lnTo>
                    <a:pt x="192102" y="20377"/>
                  </a:lnTo>
                  <a:lnTo>
                    <a:pt x="202431" y="11617"/>
                  </a:lnTo>
                  <a:lnTo>
                    <a:pt x="213550" y="2954"/>
                  </a:lnTo>
                  <a:lnTo>
                    <a:pt x="226607" y="0"/>
                  </a:lnTo>
                  <a:lnTo>
                    <a:pt x="240956" y="854"/>
                  </a:lnTo>
                  <a:lnTo>
                    <a:pt x="256166" y="4245"/>
                  </a:lnTo>
                  <a:lnTo>
                    <a:pt x="269129" y="10739"/>
                  </a:lnTo>
                  <a:lnTo>
                    <a:pt x="280593" y="19302"/>
                  </a:lnTo>
                  <a:lnTo>
                    <a:pt x="291058" y="29243"/>
                  </a:lnTo>
                  <a:lnTo>
                    <a:pt x="298034" y="42927"/>
                  </a:lnTo>
                  <a:lnTo>
                    <a:pt x="302685" y="59105"/>
                  </a:lnTo>
                  <a:lnTo>
                    <a:pt x="305786" y="76946"/>
                  </a:lnTo>
                  <a:lnTo>
                    <a:pt x="305031" y="94484"/>
                  </a:lnTo>
                  <a:lnTo>
                    <a:pt x="301705" y="111821"/>
                  </a:lnTo>
                  <a:lnTo>
                    <a:pt x="296666" y="129023"/>
                  </a:lnTo>
                  <a:lnTo>
                    <a:pt x="290484" y="144725"/>
                  </a:lnTo>
                  <a:lnTo>
                    <a:pt x="283541" y="159425"/>
                  </a:lnTo>
                  <a:lnTo>
                    <a:pt x="276090" y="173459"/>
                  </a:lnTo>
                  <a:lnTo>
                    <a:pt x="268300" y="187049"/>
                  </a:lnTo>
                  <a:lnTo>
                    <a:pt x="260285" y="200342"/>
                  </a:lnTo>
                  <a:lnTo>
                    <a:pt x="252119" y="213437"/>
                  </a:lnTo>
                  <a:lnTo>
                    <a:pt x="245264" y="230633"/>
                  </a:lnTo>
                  <a:lnTo>
                    <a:pt x="239283" y="250565"/>
                  </a:lnTo>
                  <a:lnTo>
                    <a:pt x="233885" y="272319"/>
                  </a:lnTo>
                  <a:lnTo>
                    <a:pt x="224641" y="291055"/>
                  </a:lnTo>
                  <a:lnTo>
                    <a:pt x="212834" y="307779"/>
                  </a:lnTo>
                  <a:lnTo>
                    <a:pt x="199319" y="323162"/>
                  </a:lnTo>
                  <a:lnTo>
                    <a:pt x="188897" y="337650"/>
                  </a:lnTo>
                  <a:lnTo>
                    <a:pt x="180539" y="351543"/>
                  </a:lnTo>
                  <a:lnTo>
                    <a:pt x="173555" y="365038"/>
                  </a:lnTo>
                  <a:lnTo>
                    <a:pt x="166077" y="376856"/>
                  </a:lnTo>
                  <a:lnTo>
                    <a:pt x="158269" y="387558"/>
                  </a:lnTo>
                  <a:lnTo>
                    <a:pt x="150242" y="397515"/>
                  </a:lnTo>
                  <a:lnTo>
                    <a:pt x="142068" y="408385"/>
                  </a:lnTo>
                  <a:lnTo>
                    <a:pt x="125460" y="431753"/>
                  </a:lnTo>
                  <a:lnTo>
                    <a:pt x="115669" y="442500"/>
                  </a:lnTo>
                  <a:lnTo>
                    <a:pt x="104909" y="452487"/>
                  </a:lnTo>
                  <a:lnTo>
                    <a:pt x="93502" y="461967"/>
                  </a:lnTo>
                  <a:lnTo>
                    <a:pt x="83075" y="471109"/>
                  </a:lnTo>
                  <a:lnTo>
                    <a:pt x="73301" y="480026"/>
                  </a:lnTo>
                  <a:lnTo>
                    <a:pt x="63963" y="488794"/>
                  </a:lnTo>
                  <a:lnTo>
                    <a:pt x="53505" y="496049"/>
                  </a:lnTo>
                  <a:lnTo>
                    <a:pt x="42299" y="502298"/>
                  </a:lnTo>
                  <a:lnTo>
                    <a:pt x="30595" y="507874"/>
                  </a:lnTo>
                  <a:lnTo>
                    <a:pt x="19970" y="507358"/>
                  </a:lnTo>
                  <a:lnTo>
                    <a:pt x="10065" y="502782"/>
                  </a:lnTo>
                  <a:lnTo>
                    <a:pt x="639" y="495497"/>
                  </a:lnTo>
                  <a:lnTo>
                    <a:pt x="0" y="487819"/>
                  </a:lnTo>
                  <a:lnTo>
                    <a:pt x="5218" y="479876"/>
                  </a:lnTo>
                  <a:lnTo>
                    <a:pt x="14341" y="471761"/>
                  </a:lnTo>
                  <a:lnTo>
                    <a:pt x="35767" y="451453"/>
                  </a:lnTo>
                  <a:lnTo>
                    <a:pt x="47407" y="440111"/>
                  </a:lnTo>
                  <a:lnTo>
                    <a:pt x="62223" y="432550"/>
                  </a:lnTo>
                  <a:lnTo>
                    <a:pt x="79155" y="427509"/>
                  </a:lnTo>
                  <a:lnTo>
                    <a:pt x="97499" y="424149"/>
                  </a:lnTo>
                  <a:lnTo>
                    <a:pt x="116784" y="421909"/>
                  </a:lnTo>
                  <a:lnTo>
                    <a:pt x="136697" y="420414"/>
                  </a:lnTo>
                  <a:lnTo>
                    <a:pt x="157027" y="419419"/>
                  </a:lnTo>
                  <a:lnTo>
                    <a:pt x="173403" y="421577"/>
                  </a:lnTo>
                  <a:lnTo>
                    <a:pt x="187142" y="425839"/>
                  </a:lnTo>
                  <a:lnTo>
                    <a:pt x="199124" y="431501"/>
                  </a:lnTo>
                  <a:lnTo>
                    <a:pt x="214167" y="435277"/>
                  </a:lnTo>
                  <a:lnTo>
                    <a:pt x="231252" y="437794"/>
                  </a:lnTo>
                  <a:lnTo>
                    <a:pt x="249697" y="439472"/>
                  </a:lnTo>
                  <a:lnTo>
                    <a:pt x="266227" y="442001"/>
                  </a:lnTo>
                  <a:lnTo>
                    <a:pt x="281481" y="445099"/>
                  </a:lnTo>
                  <a:lnTo>
                    <a:pt x="295883" y="448575"/>
                  </a:lnTo>
                  <a:lnTo>
                    <a:pt x="311129" y="450893"/>
                  </a:lnTo>
                  <a:lnTo>
                    <a:pt x="326937" y="452438"/>
                  </a:lnTo>
                  <a:lnTo>
                    <a:pt x="375488" y="45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073400" y="6680200"/>
              <a:ext cx="190501" cy="317501"/>
            </a:xfrm>
            <a:custGeom>
              <a:avLst/>
              <a:gdLst/>
              <a:ahLst/>
              <a:cxnLst/>
              <a:rect l="0" t="0" r="0" b="0"/>
              <a:pathLst>
                <a:path w="190501" h="317501">
                  <a:moveTo>
                    <a:pt x="0" y="0"/>
                  </a:moveTo>
                  <a:lnTo>
                    <a:pt x="13483" y="20225"/>
                  </a:lnTo>
                  <a:lnTo>
                    <a:pt x="18867" y="33239"/>
                  </a:lnTo>
                  <a:lnTo>
                    <a:pt x="23866" y="48970"/>
                  </a:lnTo>
                  <a:lnTo>
                    <a:pt x="28611" y="66513"/>
                  </a:lnTo>
                  <a:lnTo>
                    <a:pt x="34596" y="81031"/>
                  </a:lnTo>
                  <a:lnTo>
                    <a:pt x="41408" y="93532"/>
                  </a:lnTo>
                  <a:lnTo>
                    <a:pt x="48772" y="104688"/>
                  </a:lnTo>
                  <a:lnTo>
                    <a:pt x="56503" y="114948"/>
                  </a:lnTo>
                  <a:lnTo>
                    <a:pt x="64480" y="124609"/>
                  </a:lnTo>
                  <a:lnTo>
                    <a:pt x="72620" y="133873"/>
                  </a:lnTo>
                  <a:lnTo>
                    <a:pt x="82280" y="147104"/>
                  </a:lnTo>
                  <a:lnTo>
                    <a:pt x="92953" y="162980"/>
                  </a:lnTo>
                  <a:lnTo>
                    <a:pt x="104302" y="180620"/>
                  </a:lnTo>
                  <a:lnTo>
                    <a:pt x="114690" y="195202"/>
                  </a:lnTo>
                  <a:lnTo>
                    <a:pt x="124438" y="207746"/>
                  </a:lnTo>
                  <a:lnTo>
                    <a:pt x="133758" y="218930"/>
                  </a:lnTo>
                  <a:lnTo>
                    <a:pt x="141383" y="230620"/>
                  </a:lnTo>
                  <a:lnTo>
                    <a:pt x="147877" y="242647"/>
                  </a:lnTo>
                  <a:lnTo>
                    <a:pt x="153618" y="254898"/>
                  </a:lnTo>
                  <a:lnTo>
                    <a:pt x="160267" y="265887"/>
                  </a:lnTo>
                  <a:lnTo>
                    <a:pt x="167522" y="276035"/>
                  </a:lnTo>
                  <a:lnTo>
                    <a:pt x="1905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098800" y="6654800"/>
              <a:ext cx="228601" cy="330201"/>
            </a:xfrm>
            <a:custGeom>
              <a:avLst/>
              <a:gdLst/>
              <a:ahLst/>
              <a:cxnLst/>
              <a:rect l="0" t="0" r="0" b="0"/>
              <a:pathLst>
                <a:path w="228601" h="330201">
                  <a:moveTo>
                    <a:pt x="228600" y="0"/>
                  </a:moveTo>
                  <a:lnTo>
                    <a:pt x="215115" y="13484"/>
                  </a:lnTo>
                  <a:lnTo>
                    <a:pt x="209732" y="21689"/>
                  </a:lnTo>
                  <a:lnTo>
                    <a:pt x="204733" y="31393"/>
                  </a:lnTo>
                  <a:lnTo>
                    <a:pt x="199988" y="42095"/>
                  </a:lnTo>
                  <a:lnTo>
                    <a:pt x="194003" y="52052"/>
                  </a:lnTo>
                  <a:lnTo>
                    <a:pt x="187191" y="61512"/>
                  </a:lnTo>
                  <a:lnTo>
                    <a:pt x="179827" y="70642"/>
                  </a:lnTo>
                  <a:lnTo>
                    <a:pt x="172096" y="83783"/>
                  </a:lnTo>
                  <a:lnTo>
                    <a:pt x="164119" y="99600"/>
                  </a:lnTo>
                  <a:lnTo>
                    <a:pt x="155979" y="117199"/>
                  </a:lnTo>
                  <a:lnTo>
                    <a:pt x="143497" y="134577"/>
                  </a:lnTo>
                  <a:lnTo>
                    <a:pt x="128120" y="151807"/>
                  </a:lnTo>
                  <a:lnTo>
                    <a:pt x="110813" y="168938"/>
                  </a:lnTo>
                  <a:lnTo>
                    <a:pt x="97864" y="184591"/>
                  </a:lnTo>
                  <a:lnTo>
                    <a:pt x="87820" y="199261"/>
                  </a:lnTo>
                  <a:lnTo>
                    <a:pt x="79713" y="213274"/>
                  </a:lnTo>
                  <a:lnTo>
                    <a:pt x="71487" y="225438"/>
                  </a:lnTo>
                  <a:lnTo>
                    <a:pt x="63180" y="236370"/>
                  </a:lnTo>
                  <a:lnTo>
                    <a:pt x="54820" y="246480"/>
                  </a:lnTo>
                  <a:lnTo>
                    <a:pt x="46424" y="257453"/>
                  </a:lnTo>
                  <a:lnTo>
                    <a:pt x="38005" y="269002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568700" y="67437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581400" y="68326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26968" y="0"/>
                  </a:lnTo>
                  <a:lnTo>
                    <a:pt x="41967" y="2822"/>
                  </a:lnTo>
                  <a:lnTo>
                    <a:pt x="59022" y="7525"/>
                  </a:lnTo>
                  <a:lnTo>
                    <a:pt x="77448" y="13484"/>
                  </a:lnTo>
                  <a:lnTo>
                    <a:pt x="96787" y="17456"/>
                  </a:lnTo>
                  <a:lnTo>
                    <a:pt x="116736" y="20104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Freeform 83"/>
          <p:cNvSpPr/>
          <p:nvPr/>
        </p:nvSpPr>
        <p:spPr>
          <a:xfrm>
            <a:off x="4058510" y="6516399"/>
            <a:ext cx="297591" cy="405102"/>
          </a:xfrm>
          <a:custGeom>
            <a:avLst/>
            <a:gdLst/>
            <a:ahLst/>
            <a:cxnLst/>
            <a:rect l="0" t="0" r="0" b="0"/>
            <a:pathLst>
              <a:path w="297591" h="405102">
                <a:moveTo>
                  <a:pt x="68990" y="11401"/>
                </a:moveTo>
                <a:lnTo>
                  <a:pt x="68990" y="38369"/>
                </a:lnTo>
                <a:lnTo>
                  <a:pt x="63345" y="50545"/>
                </a:lnTo>
                <a:lnTo>
                  <a:pt x="53938" y="62897"/>
                </a:lnTo>
                <a:lnTo>
                  <a:pt x="42021" y="75365"/>
                </a:lnTo>
                <a:lnTo>
                  <a:pt x="36900" y="79444"/>
                </a:lnTo>
                <a:lnTo>
                  <a:pt x="36308" y="77930"/>
                </a:lnTo>
                <a:lnTo>
                  <a:pt x="38735" y="72687"/>
                </a:lnTo>
                <a:lnTo>
                  <a:pt x="43175" y="66369"/>
                </a:lnTo>
                <a:lnTo>
                  <a:pt x="48958" y="59335"/>
                </a:lnTo>
                <a:lnTo>
                  <a:pt x="55635" y="51824"/>
                </a:lnTo>
                <a:lnTo>
                  <a:pt x="64320" y="43994"/>
                </a:lnTo>
                <a:lnTo>
                  <a:pt x="74343" y="35952"/>
                </a:lnTo>
                <a:lnTo>
                  <a:pt x="85259" y="27768"/>
                </a:lnTo>
                <a:lnTo>
                  <a:pt x="95358" y="19490"/>
                </a:lnTo>
                <a:lnTo>
                  <a:pt x="104913" y="11149"/>
                </a:lnTo>
                <a:lnTo>
                  <a:pt x="114105" y="2766"/>
                </a:lnTo>
                <a:lnTo>
                  <a:pt x="127289" y="0"/>
                </a:lnTo>
                <a:lnTo>
                  <a:pt x="143133" y="978"/>
                </a:lnTo>
                <a:lnTo>
                  <a:pt x="160752" y="4452"/>
                </a:lnTo>
                <a:lnTo>
                  <a:pt x="175320" y="9591"/>
                </a:lnTo>
                <a:lnTo>
                  <a:pt x="187854" y="15838"/>
                </a:lnTo>
                <a:lnTo>
                  <a:pt x="199033" y="22826"/>
                </a:lnTo>
                <a:lnTo>
                  <a:pt x="206485" y="37362"/>
                </a:lnTo>
                <a:lnTo>
                  <a:pt x="211453" y="56930"/>
                </a:lnTo>
                <a:lnTo>
                  <a:pt x="214765" y="79854"/>
                </a:lnTo>
                <a:lnTo>
                  <a:pt x="214151" y="102192"/>
                </a:lnTo>
                <a:lnTo>
                  <a:pt x="210920" y="124139"/>
                </a:lnTo>
                <a:lnTo>
                  <a:pt x="205943" y="145826"/>
                </a:lnTo>
                <a:lnTo>
                  <a:pt x="198392" y="167340"/>
                </a:lnTo>
                <a:lnTo>
                  <a:pt x="189124" y="188739"/>
                </a:lnTo>
                <a:lnTo>
                  <a:pt x="178713" y="210059"/>
                </a:lnTo>
                <a:lnTo>
                  <a:pt x="166127" y="231328"/>
                </a:lnTo>
                <a:lnTo>
                  <a:pt x="152093" y="252563"/>
                </a:lnTo>
                <a:lnTo>
                  <a:pt x="137092" y="273776"/>
                </a:lnTo>
                <a:lnTo>
                  <a:pt x="124269" y="290739"/>
                </a:lnTo>
                <a:lnTo>
                  <a:pt x="112898" y="304871"/>
                </a:lnTo>
                <a:lnTo>
                  <a:pt x="102495" y="317114"/>
                </a:lnTo>
                <a:lnTo>
                  <a:pt x="91327" y="326687"/>
                </a:lnTo>
                <a:lnTo>
                  <a:pt x="79648" y="334481"/>
                </a:lnTo>
                <a:lnTo>
                  <a:pt x="67628" y="341087"/>
                </a:lnTo>
                <a:lnTo>
                  <a:pt x="56793" y="351136"/>
                </a:lnTo>
                <a:lnTo>
                  <a:pt x="46747" y="363480"/>
                </a:lnTo>
                <a:lnTo>
                  <a:pt x="37228" y="377353"/>
                </a:lnTo>
                <a:lnTo>
                  <a:pt x="26649" y="388013"/>
                </a:lnTo>
                <a:lnTo>
                  <a:pt x="15362" y="396531"/>
                </a:lnTo>
                <a:lnTo>
                  <a:pt x="3605" y="403621"/>
                </a:lnTo>
                <a:lnTo>
                  <a:pt x="0" y="404115"/>
                </a:lnTo>
                <a:lnTo>
                  <a:pt x="1829" y="400210"/>
                </a:lnTo>
                <a:lnTo>
                  <a:pt x="7283" y="393373"/>
                </a:lnTo>
                <a:lnTo>
                  <a:pt x="16563" y="388815"/>
                </a:lnTo>
                <a:lnTo>
                  <a:pt x="28394" y="385778"/>
                </a:lnTo>
                <a:lnTo>
                  <a:pt x="41926" y="383752"/>
                </a:lnTo>
                <a:lnTo>
                  <a:pt x="55180" y="379580"/>
                </a:lnTo>
                <a:lnTo>
                  <a:pt x="68250" y="373975"/>
                </a:lnTo>
                <a:lnTo>
                  <a:pt x="81197" y="367417"/>
                </a:lnTo>
                <a:lnTo>
                  <a:pt x="92650" y="365867"/>
                </a:lnTo>
                <a:lnTo>
                  <a:pt x="103107" y="367655"/>
                </a:lnTo>
                <a:lnTo>
                  <a:pt x="160396" y="390805"/>
                </a:lnTo>
                <a:lnTo>
                  <a:pt x="179316" y="395570"/>
                </a:lnTo>
                <a:lnTo>
                  <a:pt x="198985" y="398747"/>
                </a:lnTo>
                <a:lnTo>
                  <a:pt x="297590" y="405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2425700" y="6997700"/>
            <a:ext cx="2146301" cy="627959"/>
            <a:chOff x="2425700" y="6997700"/>
            <a:chExt cx="2146301" cy="627959"/>
          </a:xfrm>
        </p:grpSpPr>
        <p:sp>
          <p:nvSpPr>
            <p:cNvPr id="85" name="Freeform 84"/>
            <p:cNvSpPr/>
            <p:nvPr/>
          </p:nvSpPr>
          <p:spPr>
            <a:xfrm>
              <a:off x="2425700" y="7112000"/>
              <a:ext cx="863601" cy="38101"/>
            </a:xfrm>
            <a:custGeom>
              <a:avLst/>
              <a:gdLst/>
              <a:ahLst/>
              <a:cxnLst/>
              <a:rect l="0" t="0" r="0" b="0"/>
              <a:pathLst>
                <a:path w="863601" h="38101">
                  <a:moveTo>
                    <a:pt x="0" y="0"/>
                  </a:moveTo>
                  <a:lnTo>
                    <a:pt x="26967" y="13484"/>
                  </a:lnTo>
                  <a:lnTo>
                    <a:pt x="41967" y="17456"/>
                  </a:lnTo>
                  <a:lnTo>
                    <a:pt x="59022" y="20104"/>
                  </a:lnTo>
                  <a:lnTo>
                    <a:pt x="77448" y="21869"/>
                  </a:lnTo>
                  <a:lnTo>
                    <a:pt x="98199" y="23046"/>
                  </a:lnTo>
                  <a:lnTo>
                    <a:pt x="143832" y="24354"/>
                  </a:lnTo>
                  <a:lnTo>
                    <a:pt x="268044" y="25307"/>
                  </a:lnTo>
                  <a:lnTo>
                    <a:pt x="287351" y="26749"/>
                  </a:lnTo>
                  <a:lnTo>
                    <a:pt x="307278" y="29122"/>
                  </a:lnTo>
                  <a:lnTo>
                    <a:pt x="327619" y="32115"/>
                  </a:lnTo>
                  <a:lnTo>
                    <a:pt x="348235" y="34109"/>
                  </a:lnTo>
                  <a:lnTo>
                    <a:pt x="369034" y="35439"/>
                  </a:lnTo>
                  <a:lnTo>
                    <a:pt x="389956" y="36326"/>
                  </a:lnTo>
                  <a:lnTo>
                    <a:pt x="432017" y="37311"/>
                  </a:lnTo>
                  <a:lnTo>
                    <a:pt x="8636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289300" y="7175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692820" y="7307012"/>
              <a:ext cx="317081" cy="318647"/>
            </a:xfrm>
            <a:custGeom>
              <a:avLst/>
              <a:gdLst/>
              <a:ahLst/>
              <a:cxnLst/>
              <a:rect l="0" t="0" r="0" b="0"/>
              <a:pathLst>
                <a:path w="317081" h="318647">
                  <a:moveTo>
                    <a:pt x="37680" y="58988"/>
                  </a:moveTo>
                  <a:lnTo>
                    <a:pt x="2326" y="94340"/>
                  </a:lnTo>
                  <a:lnTo>
                    <a:pt x="0" y="93845"/>
                  </a:lnTo>
                  <a:lnTo>
                    <a:pt x="1271" y="87870"/>
                  </a:lnTo>
                  <a:lnTo>
                    <a:pt x="4940" y="78243"/>
                  </a:lnTo>
                  <a:lnTo>
                    <a:pt x="10209" y="69002"/>
                  </a:lnTo>
                  <a:lnTo>
                    <a:pt x="16544" y="60020"/>
                  </a:lnTo>
                  <a:lnTo>
                    <a:pt x="23589" y="51209"/>
                  </a:lnTo>
                  <a:lnTo>
                    <a:pt x="32519" y="43924"/>
                  </a:lnTo>
                  <a:lnTo>
                    <a:pt x="42706" y="37656"/>
                  </a:lnTo>
                  <a:lnTo>
                    <a:pt x="53730" y="32067"/>
                  </a:lnTo>
                  <a:lnTo>
                    <a:pt x="63902" y="25518"/>
                  </a:lnTo>
                  <a:lnTo>
                    <a:pt x="73506" y="18330"/>
                  </a:lnTo>
                  <a:lnTo>
                    <a:pt x="82730" y="10716"/>
                  </a:lnTo>
                  <a:lnTo>
                    <a:pt x="95936" y="5640"/>
                  </a:lnTo>
                  <a:lnTo>
                    <a:pt x="111795" y="2256"/>
                  </a:lnTo>
                  <a:lnTo>
                    <a:pt x="129423" y="0"/>
                  </a:lnTo>
                  <a:lnTo>
                    <a:pt x="143997" y="1318"/>
                  </a:lnTo>
                  <a:lnTo>
                    <a:pt x="156536" y="5019"/>
                  </a:lnTo>
                  <a:lnTo>
                    <a:pt x="167717" y="10308"/>
                  </a:lnTo>
                  <a:lnTo>
                    <a:pt x="176582" y="18068"/>
                  </a:lnTo>
                  <a:lnTo>
                    <a:pt x="183904" y="27475"/>
                  </a:lnTo>
                  <a:lnTo>
                    <a:pt x="190196" y="37979"/>
                  </a:lnTo>
                  <a:lnTo>
                    <a:pt x="194390" y="50626"/>
                  </a:lnTo>
                  <a:lnTo>
                    <a:pt x="197187" y="64702"/>
                  </a:lnTo>
                  <a:lnTo>
                    <a:pt x="199051" y="79730"/>
                  </a:lnTo>
                  <a:lnTo>
                    <a:pt x="198883" y="93983"/>
                  </a:lnTo>
                  <a:lnTo>
                    <a:pt x="197359" y="107718"/>
                  </a:lnTo>
                  <a:lnTo>
                    <a:pt x="194933" y="121108"/>
                  </a:lnTo>
                  <a:lnTo>
                    <a:pt x="190493" y="137090"/>
                  </a:lnTo>
                  <a:lnTo>
                    <a:pt x="184710" y="154800"/>
                  </a:lnTo>
                  <a:lnTo>
                    <a:pt x="178034" y="173663"/>
                  </a:lnTo>
                  <a:lnTo>
                    <a:pt x="169349" y="190471"/>
                  </a:lnTo>
                  <a:lnTo>
                    <a:pt x="159326" y="205910"/>
                  </a:lnTo>
                  <a:lnTo>
                    <a:pt x="148410" y="220436"/>
                  </a:lnTo>
                  <a:lnTo>
                    <a:pt x="138311" y="235764"/>
                  </a:lnTo>
                  <a:lnTo>
                    <a:pt x="128756" y="251628"/>
                  </a:lnTo>
                  <a:lnTo>
                    <a:pt x="119564" y="267848"/>
                  </a:lnTo>
                  <a:lnTo>
                    <a:pt x="107791" y="282894"/>
                  </a:lnTo>
                  <a:lnTo>
                    <a:pt x="94299" y="297159"/>
                  </a:lnTo>
                  <a:lnTo>
                    <a:pt x="79659" y="310902"/>
                  </a:lnTo>
                  <a:lnTo>
                    <a:pt x="65666" y="317242"/>
                  </a:lnTo>
                  <a:lnTo>
                    <a:pt x="52104" y="318646"/>
                  </a:lnTo>
                  <a:lnTo>
                    <a:pt x="38829" y="316759"/>
                  </a:lnTo>
                  <a:lnTo>
                    <a:pt x="32801" y="311269"/>
                  </a:lnTo>
                  <a:lnTo>
                    <a:pt x="31605" y="303375"/>
                  </a:lnTo>
                  <a:lnTo>
                    <a:pt x="33630" y="293879"/>
                  </a:lnTo>
                  <a:lnTo>
                    <a:pt x="36391" y="283315"/>
                  </a:lnTo>
                  <a:lnTo>
                    <a:pt x="39643" y="272039"/>
                  </a:lnTo>
                  <a:lnTo>
                    <a:pt x="43222" y="260288"/>
                  </a:lnTo>
                  <a:lnTo>
                    <a:pt x="51252" y="252455"/>
                  </a:lnTo>
                  <a:lnTo>
                    <a:pt x="62250" y="247233"/>
                  </a:lnTo>
                  <a:lnTo>
                    <a:pt x="75227" y="243751"/>
                  </a:lnTo>
                  <a:lnTo>
                    <a:pt x="86700" y="245663"/>
                  </a:lnTo>
                  <a:lnTo>
                    <a:pt x="97171" y="251171"/>
                  </a:lnTo>
                  <a:lnTo>
                    <a:pt x="106974" y="259077"/>
                  </a:lnTo>
                  <a:lnTo>
                    <a:pt x="117742" y="267169"/>
                  </a:lnTo>
                  <a:lnTo>
                    <a:pt x="140996" y="283687"/>
                  </a:lnTo>
                  <a:lnTo>
                    <a:pt x="153124" y="290632"/>
                  </a:lnTo>
                  <a:lnTo>
                    <a:pt x="165443" y="296672"/>
                  </a:lnTo>
                  <a:lnTo>
                    <a:pt x="177888" y="302111"/>
                  </a:lnTo>
                  <a:lnTo>
                    <a:pt x="191830" y="305736"/>
                  </a:lnTo>
                  <a:lnTo>
                    <a:pt x="206769" y="308154"/>
                  </a:lnTo>
                  <a:lnTo>
                    <a:pt x="222372" y="309764"/>
                  </a:lnTo>
                  <a:lnTo>
                    <a:pt x="239830" y="310839"/>
                  </a:lnTo>
                  <a:lnTo>
                    <a:pt x="258524" y="311555"/>
                  </a:lnTo>
                  <a:lnTo>
                    <a:pt x="317080" y="300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22700" y="6997700"/>
              <a:ext cx="749301" cy="63501"/>
            </a:xfrm>
            <a:custGeom>
              <a:avLst/>
              <a:gdLst/>
              <a:ahLst/>
              <a:cxnLst/>
              <a:rect l="0" t="0" r="0" b="0"/>
              <a:pathLst>
                <a:path w="749301" h="63501">
                  <a:moveTo>
                    <a:pt x="0" y="0"/>
                  </a:moveTo>
                  <a:lnTo>
                    <a:pt x="20225" y="13484"/>
                  </a:lnTo>
                  <a:lnTo>
                    <a:pt x="34650" y="17456"/>
                  </a:lnTo>
                  <a:lnTo>
                    <a:pt x="52733" y="20104"/>
                  </a:lnTo>
                  <a:lnTo>
                    <a:pt x="73255" y="21869"/>
                  </a:lnTo>
                  <a:lnTo>
                    <a:pt x="93992" y="23046"/>
                  </a:lnTo>
                  <a:lnTo>
                    <a:pt x="135848" y="24354"/>
                  </a:lnTo>
                  <a:lnTo>
                    <a:pt x="252639" y="25262"/>
                  </a:lnTo>
                  <a:lnTo>
                    <a:pt x="479668" y="25397"/>
                  </a:lnTo>
                  <a:lnTo>
                    <a:pt x="501812" y="28220"/>
                  </a:lnTo>
                  <a:lnTo>
                    <a:pt x="525041" y="32925"/>
                  </a:lnTo>
                  <a:lnTo>
                    <a:pt x="548994" y="38882"/>
                  </a:lnTo>
                  <a:lnTo>
                    <a:pt x="570607" y="42855"/>
                  </a:lnTo>
                  <a:lnTo>
                    <a:pt x="590660" y="45503"/>
                  </a:lnTo>
                  <a:lnTo>
                    <a:pt x="609673" y="47269"/>
                  </a:lnTo>
                  <a:lnTo>
                    <a:pt x="629404" y="49857"/>
                  </a:lnTo>
                  <a:lnTo>
                    <a:pt x="649614" y="52993"/>
                  </a:lnTo>
                  <a:lnTo>
                    <a:pt x="74930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982769" y="7175500"/>
              <a:ext cx="297132" cy="327438"/>
            </a:xfrm>
            <a:custGeom>
              <a:avLst/>
              <a:gdLst/>
              <a:ahLst/>
              <a:cxnLst/>
              <a:rect l="0" t="0" r="0" b="0"/>
              <a:pathLst>
                <a:path w="297132" h="327438">
                  <a:moveTo>
                    <a:pt x="30431" y="0"/>
                  </a:moveTo>
                  <a:lnTo>
                    <a:pt x="23688" y="20225"/>
                  </a:lnTo>
                  <a:lnTo>
                    <a:pt x="25936" y="24772"/>
                  </a:lnTo>
                  <a:lnTo>
                    <a:pt x="31667" y="26392"/>
                  </a:lnTo>
                  <a:lnTo>
                    <a:pt x="39722" y="26061"/>
                  </a:lnTo>
                  <a:lnTo>
                    <a:pt x="49325" y="23018"/>
                  </a:lnTo>
                  <a:lnTo>
                    <a:pt x="59960" y="18167"/>
                  </a:lnTo>
                  <a:lnTo>
                    <a:pt x="71283" y="12111"/>
                  </a:lnTo>
                  <a:lnTo>
                    <a:pt x="84477" y="8074"/>
                  </a:lnTo>
                  <a:lnTo>
                    <a:pt x="98917" y="5383"/>
                  </a:lnTo>
                  <a:lnTo>
                    <a:pt x="114188" y="3588"/>
                  </a:lnTo>
                  <a:lnTo>
                    <a:pt x="131424" y="5215"/>
                  </a:lnTo>
                  <a:lnTo>
                    <a:pt x="149971" y="9121"/>
                  </a:lnTo>
                  <a:lnTo>
                    <a:pt x="169391" y="14547"/>
                  </a:lnTo>
                  <a:lnTo>
                    <a:pt x="185159" y="22398"/>
                  </a:lnTo>
                  <a:lnTo>
                    <a:pt x="198494" y="31865"/>
                  </a:lnTo>
                  <a:lnTo>
                    <a:pt x="210206" y="42410"/>
                  </a:lnTo>
                  <a:lnTo>
                    <a:pt x="215192" y="53673"/>
                  </a:lnTo>
                  <a:lnTo>
                    <a:pt x="215694" y="65415"/>
                  </a:lnTo>
                  <a:lnTo>
                    <a:pt x="213206" y="77476"/>
                  </a:lnTo>
                  <a:lnTo>
                    <a:pt x="208725" y="88340"/>
                  </a:lnTo>
                  <a:lnTo>
                    <a:pt x="202916" y="98404"/>
                  </a:lnTo>
                  <a:lnTo>
                    <a:pt x="188935" y="118523"/>
                  </a:lnTo>
                  <a:lnTo>
                    <a:pt x="173314" y="141577"/>
                  </a:lnTo>
                  <a:lnTo>
                    <a:pt x="166608" y="155062"/>
                  </a:lnTo>
                  <a:lnTo>
                    <a:pt x="160727" y="169697"/>
                  </a:lnTo>
                  <a:lnTo>
                    <a:pt x="155395" y="185098"/>
                  </a:lnTo>
                  <a:lnTo>
                    <a:pt x="149018" y="199598"/>
                  </a:lnTo>
                  <a:lnTo>
                    <a:pt x="141944" y="213499"/>
                  </a:lnTo>
                  <a:lnTo>
                    <a:pt x="134406" y="226999"/>
                  </a:lnTo>
                  <a:lnTo>
                    <a:pt x="126559" y="238821"/>
                  </a:lnTo>
                  <a:lnTo>
                    <a:pt x="118505" y="249525"/>
                  </a:lnTo>
                  <a:lnTo>
                    <a:pt x="110314" y="259483"/>
                  </a:lnTo>
                  <a:lnTo>
                    <a:pt x="103442" y="270355"/>
                  </a:lnTo>
                  <a:lnTo>
                    <a:pt x="97449" y="281837"/>
                  </a:lnTo>
                  <a:lnTo>
                    <a:pt x="92043" y="293724"/>
                  </a:lnTo>
                  <a:lnTo>
                    <a:pt x="82794" y="304472"/>
                  </a:lnTo>
                  <a:lnTo>
                    <a:pt x="70984" y="314459"/>
                  </a:lnTo>
                  <a:lnTo>
                    <a:pt x="57466" y="323939"/>
                  </a:lnTo>
                  <a:lnTo>
                    <a:pt x="44221" y="327437"/>
                  </a:lnTo>
                  <a:lnTo>
                    <a:pt x="31158" y="326947"/>
                  </a:lnTo>
                  <a:lnTo>
                    <a:pt x="18215" y="323798"/>
                  </a:lnTo>
                  <a:lnTo>
                    <a:pt x="9587" y="314642"/>
                  </a:lnTo>
                  <a:lnTo>
                    <a:pt x="3835" y="301484"/>
                  </a:lnTo>
                  <a:lnTo>
                    <a:pt x="0" y="285656"/>
                  </a:lnTo>
                  <a:lnTo>
                    <a:pt x="1677" y="273693"/>
                  </a:lnTo>
                  <a:lnTo>
                    <a:pt x="7028" y="264306"/>
                  </a:lnTo>
                  <a:lnTo>
                    <a:pt x="14829" y="256637"/>
                  </a:lnTo>
                  <a:lnTo>
                    <a:pt x="25674" y="252936"/>
                  </a:lnTo>
                  <a:lnTo>
                    <a:pt x="38548" y="251879"/>
                  </a:lnTo>
                  <a:lnTo>
                    <a:pt x="52776" y="252586"/>
                  </a:lnTo>
                  <a:lnTo>
                    <a:pt x="69316" y="255879"/>
                  </a:lnTo>
                  <a:lnTo>
                    <a:pt x="87399" y="260898"/>
                  </a:lnTo>
                  <a:lnTo>
                    <a:pt x="106509" y="267065"/>
                  </a:lnTo>
                  <a:lnTo>
                    <a:pt x="123483" y="273998"/>
                  </a:lnTo>
                  <a:lnTo>
                    <a:pt x="139032" y="281443"/>
                  </a:lnTo>
                  <a:lnTo>
                    <a:pt x="153632" y="289228"/>
                  </a:lnTo>
                  <a:lnTo>
                    <a:pt x="169009" y="295830"/>
                  </a:lnTo>
                  <a:lnTo>
                    <a:pt x="184905" y="301642"/>
                  </a:lnTo>
                  <a:lnTo>
                    <a:pt x="201147" y="306927"/>
                  </a:lnTo>
                  <a:lnTo>
                    <a:pt x="219030" y="310452"/>
                  </a:lnTo>
                  <a:lnTo>
                    <a:pt x="238008" y="312801"/>
                  </a:lnTo>
                  <a:lnTo>
                    <a:pt x="297131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743200" y="7886700"/>
            <a:ext cx="977901" cy="469901"/>
            <a:chOff x="2743200" y="7886700"/>
            <a:chExt cx="977901" cy="469901"/>
          </a:xfrm>
        </p:grpSpPr>
        <p:sp>
          <p:nvSpPr>
            <p:cNvPr id="91" name="Freeform 90"/>
            <p:cNvSpPr/>
            <p:nvPr/>
          </p:nvSpPr>
          <p:spPr>
            <a:xfrm>
              <a:off x="2743200" y="8077200"/>
              <a:ext cx="266701" cy="279401"/>
            </a:xfrm>
            <a:custGeom>
              <a:avLst/>
              <a:gdLst/>
              <a:ahLst/>
              <a:cxnLst/>
              <a:rect l="0" t="0" r="0" b="0"/>
              <a:pathLst>
                <a:path w="266701" h="279401">
                  <a:moveTo>
                    <a:pt x="0" y="0"/>
                  </a:moveTo>
                  <a:lnTo>
                    <a:pt x="13484" y="13484"/>
                  </a:lnTo>
                  <a:lnTo>
                    <a:pt x="23100" y="18867"/>
                  </a:lnTo>
                  <a:lnTo>
                    <a:pt x="35155" y="23866"/>
                  </a:lnTo>
                  <a:lnTo>
                    <a:pt x="48837" y="28611"/>
                  </a:lnTo>
                  <a:lnTo>
                    <a:pt x="62191" y="38829"/>
                  </a:lnTo>
                  <a:lnTo>
                    <a:pt x="75327" y="52697"/>
                  </a:lnTo>
                  <a:lnTo>
                    <a:pt x="88318" y="68998"/>
                  </a:lnTo>
                  <a:lnTo>
                    <a:pt x="99801" y="82687"/>
                  </a:lnTo>
                  <a:lnTo>
                    <a:pt x="110278" y="94636"/>
                  </a:lnTo>
                  <a:lnTo>
                    <a:pt x="120085" y="105423"/>
                  </a:lnTo>
                  <a:lnTo>
                    <a:pt x="130857" y="115437"/>
                  </a:lnTo>
                  <a:lnTo>
                    <a:pt x="142271" y="124936"/>
                  </a:lnTo>
                  <a:lnTo>
                    <a:pt x="154114" y="134091"/>
                  </a:lnTo>
                  <a:lnTo>
                    <a:pt x="164831" y="144427"/>
                  </a:lnTo>
                  <a:lnTo>
                    <a:pt x="174799" y="155551"/>
                  </a:lnTo>
                  <a:lnTo>
                    <a:pt x="184266" y="167201"/>
                  </a:lnTo>
                  <a:lnTo>
                    <a:pt x="217815" y="210564"/>
                  </a:lnTo>
                  <a:lnTo>
                    <a:pt x="238388" y="238928"/>
                  </a:lnTo>
                  <a:lnTo>
                    <a:pt x="2667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19400" y="80137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203200" y="0"/>
                  </a:moveTo>
                  <a:lnTo>
                    <a:pt x="182974" y="33710"/>
                  </a:lnTo>
                  <a:lnTo>
                    <a:pt x="174193" y="46462"/>
                  </a:lnTo>
                  <a:lnTo>
                    <a:pt x="165518" y="57785"/>
                  </a:lnTo>
                  <a:lnTo>
                    <a:pt x="156912" y="68157"/>
                  </a:lnTo>
                  <a:lnTo>
                    <a:pt x="149763" y="79305"/>
                  </a:lnTo>
                  <a:lnTo>
                    <a:pt x="143586" y="90969"/>
                  </a:lnTo>
                  <a:lnTo>
                    <a:pt x="138057" y="102979"/>
                  </a:lnTo>
                  <a:lnTo>
                    <a:pt x="131549" y="113808"/>
                  </a:lnTo>
                  <a:lnTo>
                    <a:pt x="124388" y="123850"/>
                  </a:lnTo>
                  <a:lnTo>
                    <a:pt x="116792" y="133367"/>
                  </a:lnTo>
                  <a:lnTo>
                    <a:pt x="107494" y="143944"/>
                  </a:lnTo>
                  <a:lnTo>
                    <a:pt x="97063" y="155230"/>
                  </a:lnTo>
                  <a:lnTo>
                    <a:pt x="65918" y="187576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263900" y="81026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33709" y="6741"/>
                  </a:lnTo>
                  <a:lnTo>
                    <a:pt x="49284" y="8728"/>
                  </a:lnTo>
                  <a:lnTo>
                    <a:pt x="65311" y="10052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38500" y="8189566"/>
              <a:ext cx="152401" cy="52735"/>
            </a:xfrm>
            <a:custGeom>
              <a:avLst/>
              <a:gdLst/>
              <a:ahLst/>
              <a:cxnLst/>
              <a:rect l="0" t="0" r="0" b="0"/>
              <a:pathLst>
                <a:path w="152401" h="52735">
                  <a:moveTo>
                    <a:pt x="0" y="14634"/>
                  </a:moveTo>
                  <a:lnTo>
                    <a:pt x="13484" y="1149"/>
                  </a:lnTo>
                  <a:lnTo>
                    <a:pt x="21689" y="0"/>
                  </a:lnTo>
                  <a:lnTo>
                    <a:pt x="31392" y="2055"/>
                  </a:lnTo>
                  <a:lnTo>
                    <a:pt x="42095" y="6248"/>
                  </a:lnTo>
                  <a:lnTo>
                    <a:pt x="54874" y="11865"/>
                  </a:lnTo>
                  <a:lnTo>
                    <a:pt x="84125" y="25633"/>
                  </a:lnTo>
                  <a:lnTo>
                    <a:pt x="98417" y="31844"/>
                  </a:lnTo>
                  <a:lnTo>
                    <a:pt x="112178" y="37396"/>
                  </a:lnTo>
                  <a:lnTo>
                    <a:pt x="152400" y="52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95700" y="7886700"/>
              <a:ext cx="25401" cy="431801"/>
            </a:xfrm>
            <a:custGeom>
              <a:avLst/>
              <a:gdLst/>
              <a:ahLst/>
              <a:cxnLst/>
              <a:rect l="0" t="0" r="0" b="0"/>
              <a:pathLst>
                <a:path w="25401" h="431801">
                  <a:moveTo>
                    <a:pt x="25400" y="0"/>
                  </a:moveTo>
                  <a:lnTo>
                    <a:pt x="25400" y="177879"/>
                  </a:lnTo>
                  <a:lnTo>
                    <a:pt x="22577" y="201841"/>
                  </a:lnTo>
                  <a:lnTo>
                    <a:pt x="17874" y="224872"/>
                  </a:lnTo>
                  <a:lnTo>
                    <a:pt x="11915" y="247281"/>
                  </a:lnTo>
                  <a:lnTo>
                    <a:pt x="7944" y="269276"/>
                  </a:lnTo>
                  <a:lnTo>
                    <a:pt x="5296" y="290995"/>
                  </a:lnTo>
                  <a:lnTo>
                    <a:pt x="3530" y="312530"/>
                  </a:lnTo>
                  <a:lnTo>
                    <a:pt x="2353" y="332531"/>
                  </a:lnTo>
                  <a:lnTo>
                    <a:pt x="1569" y="35151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84520" y="2616200"/>
            <a:ext cx="1430524" cy="774701"/>
            <a:chOff x="5284520" y="2616200"/>
            <a:chExt cx="1430524" cy="774701"/>
          </a:xfrm>
        </p:grpSpPr>
        <p:sp>
          <p:nvSpPr>
            <p:cNvPr id="97" name="Freeform 96"/>
            <p:cNvSpPr/>
            <p:nvPr/>
          </p:nvSpPr>
          <p:spPr>
            <a:xfrm>
              <a:off x="5284520" y="2743200"/>
              <a:ext cx="87581" cy="635001"/>
            </a:xfrm>
            <a:custGeom>
              <a:avLst/>
              <a:gdLst/>
              <a:ahLst/>
              <a:cxnLst/>
              <a:rect l="0" t="0" r="0" b="0"/>
              <a:pathLst>
                <a:path w="87581" h="635001">
                  <a:moveTo>
                    <a:pt x="87580" y="0"/>
                  </a:moveTo>
                  <a:lnTo>
                    <a:pt x="87580" y="26967"/>
                  </a:lnTo>
                  <a:lnTo>
                    <a:pt x="84757" y="41967"/>
                  </a:lnTo>
                  <a:lnTo>
                    <a:pt x="80054" y="59022"/>
                  </a:lnTo>
                  <a:lnTo>
                    <a:pt x="74095" y="77448"/>
                  </a:lnTo>
                  <a:lnTo>
                    <a:pt x="67301" y="96787"/>
                  </a:lnTo>
                  <a:lnTo>
                    <a:pt x="52226" y="137090"/>
                  </a:lnTo>
                  <a:lnTo>
                    <a:pt x="45666" y="161949"/>
                  </a:lnTo>
                  <a:lnTo>
                    <a:pt x="39882" y="189810"/>
                  </a:lnTo>
                  <a:lnTo>
                    <a:pt x="34615" y="219673"/>
                  </a:lnTo>
                  <a:lnTo>
                    <a:pt x="28280" y="245226"/>
                  </a:lnTo>
                  <a:lnTo>
                    <a:pt x="21235" y="267906"/>
                  </a:lnTo>
                  <a:lnTo>
                    <a:pt x="13717" y="288671"/>
                  </a:lnTo>
                  <a:lnTo>
                    <a:pt x="8704" y="312391"/>
                  </a:lnTo>
                  <a:lnTo>
                    <a:pt x="5363" y="338083"/>
                  </a:lnTo>
                  <a:lnTo>
                    <a:pt x="3135" y="365088"/>
                  </a:lnTo>
                  <a:lnTo>
                    <a:pt x="1650" y="390148"/>
                  </a:lnTo>
                  <a:lnTo>
                    <a:pt x="0" y="436806"/>
                  </a:lnTo>
                  <a:lnTo>
                    <a:pt x="2382" y="459126"/>
                  </a:lnTo>
                  <a:lnTo>
                    <a:pt x="6792" y="481062"/>
                  </a:lnTo>
                  <a:lnTo>
                    <a:pt x="12555" y="502741"/>
                  </a:lnTo>
                  <a:lnTo>
                    <a:pt x="22720" y="538118"/>
                  </a:lnTo>
                  <a:lnTo>
                    <a:pt x="27407" y="553479"/>
                  </a:lnTo>
                  <a:lnTo>
                    <a:pt x="33353" y="566541"/>
                  </a:lnTo>
                  <a:lnTo>
                    <a:pt x="40140" y="578072"/>
                  </a:lnTo>
                  <a:lnTo>
                    <a:pt x="47486" y="588581"/>
                  </a:lnTo>
                  <a:lnTo>
                    <a:pt x="55206" y="598409"/>
                  </a:lnTo>
                  <a:lnTo>
                    <a:pt x="63175" y="607784"/>
                  </a:lnTo>
                  <a:lnTo>
                    <a:pt x="87580" y="635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626100" y="2921000"/>
              <a:ext cx="14634" cy="317501"/>
            </a:xfrm>
            <a:custGeom>
              <a:avLst/>
              <a:gdLst/>
              <a:ahLst/>
              <a:cxnLst/>
              <a:rect l="0" t="0" r="0" b="0"/>
              <a:pathLst>
                <a:path w="14634" h="317501">
                  <a:moveTo>
                    <a:pt x="0" y="0"/>
                  </a:moveTo>
                  <a:lnTo>
                    <a:pt x="13484" y="47193"/>
                  </a:lnTo>
                  <a:lnTo>
                    <a:pt x="14633" y="68151"/>
                  </a:lnTo>
                  <a:lnTo>
                    <a:pt x="12577" y="89178"/>
                  </a:lnTo>
                  <a:lnTo>
                    <a:pt x="8385" y="110252"/>
                  </a:lnTo>
                  <a:lnTo>
                    <a:pt x="5590" y="131357"/>
                  </a:lnTo>
                  <a:lnTo>
                    <a:pt x="3726" y="152482"/>
                  </a:lnTo>
                  <a:lnTo>
                    <a:pt x="2484" y="173621"/>
                  </a:lnTo>
                  <a:lnTo>
                    <a:pt x="1104" y="22345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880100" y="3200400"/>
              <a:ext cx="50801" cy="190501"/>
            </a:xfrm>
            <a:custGeom>
              <a:avLst/>
              <a:gdLst/>
              <a:ahLst/>
              <a:cxnLst/>
              <a:rect l="0" t="0" r="0" b="0"/>
              <a:pathLst>
                <a:path w="50801" h="190501">
                  <a:moveTo>
                    <a:pt x="50800" y="0"/>
                  </a:moveTo>
                  <a:lnTo>
                    <a:pt x="37315" y="47193"/>
                  </a:lnTo>
                  <a:lnTo>
                    <a:pt x="30521" y="68151"/>
                  </a:lnTo>
                  <a:lnTo>
                    <a:pt x="23170" y="89178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23000" y="2925053"/>
              <a:ext cx="200493" cy="338848"/>
            </a:xfrm>
            <a:custGeom>
              <a:avLst/>
              <a:gdLst/>
              <a:ahLst/>
              <a:cxnLst/>
              <a:rect l="0" t="0" r="0" b="0"/>
              <a:pathLst>
                <a:path w="200493" h="338848">
                  <a:moveTo>
                    <a:pt x="0" y="34047"/>
                  </a:moveTo>
                  <a:lnTo>
                    <a:pt x="26967" y="27304"/>
                  </a:lnTo>
                  <a:lnTo>
                    <a:pt x="37734" y="22496"/>
                  </a:lnTo>
                  <a:lnTo>
                    <a:pt x="47733" y="16469"/>
                  </a:lnTo>
                  <a:lnTo>
                    <a:pt x="57222" y="9628"/>
                  </a:lnTo>
                  <a:lnTo>
                    <a:pt x="70603" y="5067"/>
                  </a:lnTo>
                  <a:lnTo>
                    <a:pt x="86579" y="2027"/>
                  </a:lnTo>
                  <a:lnTo>
                    <a:pt x="104286" y="0"/>
                  </a:lnTo>
                  <a:lnTo>
                    <a:pt x="116090" y="5705"/>
                  </a:lnTo>
                  <a:lnTo>
                    <a:pt x="123960" y="16563"/>
                  </a:lnTo>
                  <a:lnTo>
                    <a:pt x="129207" y="30858"/>
                  </a:lnTo>
                  <a:lnTo>
                    <a:pt x="129882" y="43209"/>
                  </a:lnTo>
                  <a:lnTo>
                    <a:pt x="127510" y="54266"/>
                  </a:lnTo>
                  <a:lnTo>
                    <a:pt x="123107" y="64460"/>
                  </a:lnTo>
                  <a:lnTo>
                    <a:pt x="117349" y="75489"/>
                  </a:lnTo>
                  <a:lnTo>
                    <a:pt x="110688" y="87074"/>
                  </a:lnTo>
                  <a:lnTo>
                    <a:pt x="103425" y="99032"/>
                  </a:lnTo>
                  <a:lnTo>
                    <a:pt x="94350" y="109826"/>
                  </a:lnTo>
                  <a:lnTo>
                    <a:pt x="84066" y="119844"/>
                  </a:lnTo>
                  <a:lnTo>
                    <a:pt x="72977" y="129345"/>
                  </a:lnTo>
                  <a:lnTo>
                    <a:pt x="68407" y="130034"/>
                  </a:lnTo>
                  <a:lnTo>
                    <a:pt x="68182" y="124849"/>
                  </a:lnTo>
                  <a:lnTo>
                    <a:pt x="70854" y="115748"/>
                  </a:lnTo>
                  <a:lnTo>
                    <a:pt x="76870" y="108270"/>
                  </a:lnTo>
                  <a:lnTo>
                    <a:pt x="85113" y="101873"/>
                  </a:lnTo>
                  <a:lnTo>
                    <a:pt x="94842" y="96198"/>
                  </a:lnTo>
                  <a:lnTo>
                    <a:pt x="105561" y="93825"/>
                  </a:lnTo>
                  <a:lnTo>
                    <a:pt x="116940" y="93654"/>
                  </a:lnTo>
                  <a:lnTo>
                    <a:pt x="128760" y="94952"/>
                  </a:lnTo>
                  <a:lnTo>
                    <a:pt x="142284" y="98639"/>
                  </a:lnTo>
                  <a:lnTo>
                    <a:pt x="156945" y="103919"/>
                  </a:lnTo>
                  <a:lnTo>
                    <a:pt x="172363" y="110262"/>
                  </a:lnTo>
                  <a:lnTo>
                    <a:pt x="182642" y="120134"/>
                  </a:lnTo>
                  <a:lnTo>
                    <a:pt x="189494" y="132361"/>
                  </a:lnTo>
                  <a:lnTo>
                    <a:pt x="194062" y="146156"/>
                  </a:lnTo>
                  <a:lnTo>
                    <a:pt x="197108" y="162408"/>
                  </a:lnTo>
                  <a:lnTo>
                    <a:pt x="199139" y="180299"/>
                  </a:lnTo>
                  <a:lnTo>
                    <a:pt x="200492" y="199281"/>
                  </a:lnTo>
                  <a:lnTo>
                    <a:pt x="195750" y="216170"/>
                  </a:lnTo>
                  <a:lnTo>
                    <a:pt x="186944" y="231662"/>
                  </a:lnTo>
                  <a:lnTo>
                    <a:pt x="175429" y="246223"/>
                  </a:lnTo>
                  <a:lnTo>
                    <a:pt x="166342" y="260164"/>
                  </a:lnTo>
                  <a:lnTo>
                    <a:pt x="158872" y="273692"/>
                  </a:lnTo>
                  <a:lnTo>
                    <a:pt x="152481" y="286943"/>
                  </a:lnTo>
                  <a:lnTo>
                    <a:pt x="141165" y="298600"/>
                  </a:lnTo>
                  <a:lnTo>
                    <a:pt x="126565" y="309193"/>
                  </a:lnTo>
                  <a:lnTo>
                    <a:pt x="109777" y="319078"/>
                  </a:lnTo>
                  <a:lnTo>
                    <a:pt x="92940" y="325667"/>
                  </a:lnTo>
                  <a:lnTo>
                    <a:pt x="76071" y="330061"/>
                  </a:lnTo>
                  <a:lnTo>
                    <a:pt x="25400" y="3388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426200" y="2616200"/>
              <a:ext cx="288844" cy="736601"/>
            </a:xfrm>
            <a:custGeom>
              <a:avLst/>
              <a:gdLst/>
              <a:ahLst/>
              <a:cxnLst/>
              <a:rect l="0" t="0" r="0" b="0"/>
              <a:pathLst>
                <a:path w="288844" h="7366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3"/>
                  </a:lnTo>
                  <a:lnTo>
                    <a:pt x="56258" y="41913"/>
                  </a:lnTo>
                  <a:lnTo>
                    <a:pt x="67138" y="47697"/>
                  </a:lnTo>
                  <a:lnTo>
                    <a:pt x="78625" y="52965"/>
                  </a:lnTo>
                  <a:lnTo>
                    <a:pt x="91928" y="62121"/>
                  </a:lnTo>
                  <a:lnTo>
                    <a:pt x="106440" y="73869"/>
                  </a:lnTo>
                  <a:lnTo>
                    <a:pt x="121760" y="87346"/>
                  </a:lnTo>
                  <a:lnTo>
                    <a:pt x="139029" y="103386"/>
                  </a:lnTo>
                  <a:lnTo>
                    <a:pt x="177031" y="140023"/>
                  </a:lnTo>
                  <a:lnTo>
                    <a:pt x="191399" y="159671"/>
                  </a:lnTo>
                  <a:lnTo>
                    <a:pt x="202388" y="179825"/>
                  </a:lnTo>
                  <a:lnTo>
                    <a:pt x="211125" y="200316"/>
                  </a:lnTo>
                  <a:lnTo>
                    <a:pt x="219772" y="218211"/>
                  </a:lnTo>
                  <a:lnTo>
                    <a:pt x="228359" y="234374"/>
                  </a:lnTo>
                  <a:lnTo>
                    <a:pt x="236906" y="249382"/>
                  </a:lnTo>
                  <a:lnTo>
                    <a:pt x="253928" y="281110"/>
                  </a:lnTo>
                  <a:lnTo>
                    <a:pt x="262419" y="297473"/>
                  </a:lnTo>
                  <a:lnTo>
                    <a:pt x="269490" y="315438"/>
                  </a:lnTo>
                  <a:lnTo>
                    <a:pt x="275615" y="334469"/>
                  </a:lnTo>
                  <a:lnTo>
                    <a:pt x="281110" y="354213"/>
                  </a:lnTo>
                  <a:lnTo>
                    <a:pt x="284774" y="374431"/>
                  </a:lnTo>
                  <a:lnTo>
                    <a:pt x="287215" y="394965"/>
                  </a:lnTo>
                  <a:lnTo>
                    <a:pt x="288843" y="415710"/>
                  </a:lnTo>
                  <a:lnTo>
                    <a:pt x="288518" y="433773"/>
                  </a:lnTo>
                  <a:lnTo>
                    <a:pt x="286889" y="450049"/>
                  </a:lnTo>
                  <a:lnTo>
                    <a:pt x="284392" y="465132"/>
                  </a:lnTo>
                  <a:lnTo>
                    <a:pt x="282728" y="482244"/>
                  </a:lnTo>
                  <a:lnTo>
                    <a:pt x="281619" y="500707"/>
                  </a:lnTo>
                  <a:lnTo>
                    <a:pt x="280879" y="520071"/>
                  </a:lnTo>
                  <a:lnTo>
                    <a:pt x="274742" y="538625"/>
                  </a:lnTo>
                  <a:lnTo>
                    <a:pt x="265005" y="556639"/>
                  </a:lnTo>
                  <a:lnTo>
                    <a:pt x="252870" y="574292"/>
                  </a:lnTo>
                  <a:lnTo>
                    <a:pt x="243368" y="590295"/>
                  </a:lnTo>
                  <a:lnTo>
                    <a:pt x="235623" y="605196"/>
                  </a:lnTo>
                  <a:lnTo>
                    <a:pt x="229049" y="619364"/>
                  </a:lnTo>
                  <a:lnTo>
                    <a:pt x="221843" y="631631"/>
                  </a:lnTo>
                  <a:lnTo>
                    <a:pt x="214217" y="642632"/>
                  </a:lnTo>
                  <a:lnTo>
                    <a:pt x="206312" y="652788"/>
                  </a:lnTo>
                  <a:lnTo>
                    <a:pt x="198218" y="666614"/>
                  </a:lnTo>
                  <a:lnTo>
                    <a:pt x="190001" y="682886"/>
                  </a:lnTo>
                  <a:lnTo>
                    <a:pt x="165100" y="736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20445" y="4623199"/>
            <a:ext cx="712289" cy="798585"/>
            <a:chOff x="220445" y="4623199"/>
            <a:chExt cx="712289" cy="798585"/>
          </a:xfrm>
        </p:grpSpPr>
        <p:sp>
          <p:nvSpPr>
            <p:cNvPr id="103" name="Freeform 102"/>
            <p:cNvSpPr/>
            <p:nvPr/>
          </p:nvSpPr>
          <p:spPr>
            <a:xfrm>
              <a:off x="457200" y="4856810"/>
              <a:ext cx="162716" cy="397416"/>
            </a:xfrm>
            <a:custGeom>
              <a:avLst/>
              <a:gdLst/>
              <a:ahLst/>
              <a:cxnLst/>
              <a:rect l="0" t="0" r="0" b="0"/>
              <a:pathLst>
                <a:path w="162716" h="397416">
                  <a:moveTo>
                    <a:pt x="38100" y="83490"/>
                  </a:moveTo>
                  <a:lnTo>
                    <a:pt x="17874" y="70005"/>
                  </a:lnTo>
                  <a:lnTo>
                    <a:pt x="16149" y="61800"/>
                  </a:lnTo>
                  <a:lnTo>
                    <a:pt x="19232" y="52097"/>
                  </a:lnTo>
                  <a:lnTo>
                    <a:pt x="25521" y="41394"/>
                  </a:lnTo>
                  <a:lnTo>
                    <a:pt x="32536" y="31437"/>
                  </a:lnTo>
                  <a:lnTo>
                    <a:pt x="40035" y="21977"/>
                  </a:lnTo>
                  <a:lnTo>
                    <a:pt x="47857" y="12848"/>
                  </a:lnTo>
                  <a:lnTo>
                    <a:pt x="60126" y="6762"/>
                  </a:lnTo>
                  <a:lnTo>
                    <a:pt x="75362" y="2705"/>
                  </a:lnTo>
                  <a:lnTo>
                    <a:pt x="92574" y="0"/>
                  </a:lnTo>
                  <a:lnTo>
                    <a:pt x="105461" y="3840"/>
                  </a:lnTo>
                  <a:lnTo>
                    <a:pt x="115462" y="12046"/>
                  </a:lnTo>
                  <a:lnTo>
                    <a:pt x="123541" y="23160"/>
                  </a:lnTo>
                  <a:lnTo>
                    <a:pt x="127516" y="34803"/>
                  </a:lnTo>
                  <a:lnTo>
                    <a:pt x="128755" y="46799"/>
                  </a:lnTo>
                  <a:lnTo>
                    <a:pt x="128170" y="59029"/>
                  </a:lnTo>
                  <a:lnTo>
                    <a:pt x="124958" y="74238"/>
                  </a:lnTo>
                  <a:lnTo>
                    <a:pt x="119994" y="91433"/>
                  </a:lnTo>
                  <a:lnTo>
                    <a:pt x="113862" y="109952"/>
                  </a:lnTo>
                  <a:lnTo>
                    <a:pt x="106953" y="125120"/>
                  </a:lnTo>
                  <a:lnTo>
                    <a:pt x="99524" y="138054"/>
                  </a:lnTo>
                  <a:lnTo>
                    <a:pt x="91749" y="149499"/>
                  </a:lnTo>
                  <a:lnTo>
                    <a:pt x="82333" y="158540"/>
                  </a:lnTo>
                  <a:lnTo>
                    <a:pt x="71822" y="165979"/>
                  </a:lnTo>
                  <a:lnTo>
                    <a:pt x="60581" y="172349"/>
                  </a:lnTo>
                  <a:lnTo>
                    <a:pt x="55909" y="172363"/>
                  </a:lnTo>
                  <a:lnTo>
                    <a:pt x="55617" y="168138"/>
                  </a:lnTo>
                  <a:lnTo>
                    <a:pt x="58245" y="161089"/>
                  </a:lnTo>
                  <a:lnTo>
                    <a:pt x="67052" y="159211"/>
                  </a:lnTo>
                  <a:lnTo>
                    <a:pt x="79979" y="160782"/>
                  </a:lnTo>
                  <a:lnTo>
                    <a:pt x="95652" y="164651"/>
                  </a:lnTo>
                  <a:lnTo>
                    <a:pt x="110335" y="171464"/>
                  </a:lnTo>
                  <a:lnTo>
                    <a:pt x="124356" y="180239"/>
                  </a:lnTo>
                  <a:lnTo>
                    <a:pt x="137937" y="190323"/>
                  </a:lnTo>
                  <a:lnTo>
                    <a:pt x="146991" y="202689"/>
                  </a:lnTo>
                  <a:lnTo>
                    <a:pt x="153027" y="216578"/>
                  </a:lnTo>
                  <a:lnTo>
                    <a:pt x="157051" y="231482"/>
                  </a:lnTo>
                  <a:lnTo>
                    <a:pt x="159734" y="248474"/>
                  </a:lnTo>
                  <a:lnTo>
                    <a:pt x="161523" y="266857"/>
                  </a:lnTo>
                  <a:lnTo>
                    <a:pt x="162715" y="286167"/>
                  </a:lnTo>
                  <a:lnTo>
                    <a:pt x="159276" y="303275"/>
                  </a:lnTo>
                  <a:lnTo>
                    <a:pt x="152751" y="318913"/>
                  </a:lnTo>
                  <a:lnTo>
                    <a:pt x="144167" y="333572"/>
                  </a:lnTo>
                  <a:lnTo>
                    <a:pt x="135622" y="346167"/>
                  </a:lnTo>
                  <a:lnTo>
                    <a:pt x="127104" y="357385"/>
                  </a:lnTo>
                  <a:lnTo>
                    <a:pt x="118602" y="367686"/>
                  </a:lnTo>
                  <a:lnTo>
                    <a:pt x="108701" y="375965"/>
                  </a:lnTo>
                  <a:lnTo>
                    <a:pt x="97867" y="382896"/>
                  </a:lnTo>
                  <a:lnTo>
                    <a:pt x="86411" y="388927"/>
                  </a:lnTo>
                  <a:lnTo>
                    <a:pt x="73130" y="392948"/>
                  </a:lnTo>
                  <a:lnTo>
                    <a:pt x="58631" y="395628"/>
                  </a:lnTo>
                  <a:lnTo>
                    <a:pt x="43320" y="397415"/>
                  </a:lnTo>
                  <a:lnTo>
                    <a:pt x="31702" y="394373"/>
                  </a:lnTo>
                  <a:lnTo>
                    <a:pt x="22546" y="388112"/>
                  </a:lnTo>
                  <a:lnTo>
                    <a:pt x="0" y="3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20445" y="4623199"/>
              <a:ext cx="712289" cy="798585"/>
            </a:xfrm>
            <a:custGeom>
              <a:avLst/>
              <a:gdLst/>
              <a:ahLst/>
              <a:cxnLst/>
              <a:rect l="0" t="0" r="0" b="0"/>
              <a:pathLst>
                <a:path w="712289" h="798585">
                  <a:moveTo>
                    <a:pt x="211355" y="75801"/>
                  </a:moveTo>
                  <a:lnTo>
                    <a:pt x="184387" y="102769"/>
                  </a:lnTo>
                  <a:lnTo>
                    <a:pt x="172209" y="117768"/>
                  </a:lnTo>
                  <a:lnTo>
                    <a:pt x="159858" y="134823"/>
                  </a:lnTo>
                  <a:lnTo>
                    <a:pt x="147390" y="153249"/>
                  </a:lnTo>
                  <a:lnTo>
                    <a:pt x="136256" y="172588"/>
                  </a:lnTo>
                  <a:lnTo>
                    <a:pt x="126011" y="192537"/>
                  </a:lnTo>
                  <a:lnTo>
                    <a:pt x="116359" y="212891"/>
                  </a:lnTo>
                  <a:lnTo>
                    <a:pt x="105691" y="233517"/>
                  </a:lnTo>
                  <a:lnTo>
                    <a:pt x="82548" y="275248"/>
                  </a:lnTo>
                  <a:lnTo>
                    <a:pt x="71862" y="296254"/>
                  </a:lnTo>
                  <a:lnTo>
                    <a:pt x="61915" y="317314"/>
                  </a:lnTo>
                  <a:lnTo>
                    <a:pt x="52461" y="338410"/>
                  </a:lnTo>
                  <a:lnTo>
                    <a:pt x="44748" y="362351"/>
                  </a:lnTo>
                  <a:lnTo>
                    <a:pt x="38195" y="388190"/>
                  </a:lnTo>
                  <a:lnTo>
                    <a:pt x="32415" y="415293"/>
                  </a:lnTo>
                  <a:lnTo>
                    <a:pt x="25739" y="440418"/>
                  </a:lnTo>
                  <a:lnTo>
                    <a:pt x="18466" y="464223"/>
                  </a:lnTo>
                  <a:lnTo>
                    <a:pt x="10796" y="487149"/>
                  </a:lnTo>
                  <a:lnTo>
                    <a:pt x="5682" y="509488"/>
                  </a:lnTo>
                  <a:lnTo>
                    <a:pt x="2273" y="531437"/>
                  </a:lnTo>
                  <a:lnTo>
                    <a:pt x="0" y="553125"/>
                  </a:lnTo>
                  <a:lnTo>
                    <a:pt x="1307" y="571817"/>
                  </a:lnTo>
                  <a:lnTo>
                    <a:pt x="5001" y="588511"/>
                  </a:lnTo>
                  <a:lnTo>
                    <a:pt x="10285" y="603874"/>
                  </a:lnTo>
                  <a:lnTo>
                    <a:pt x="13808" y="619761"/>
                  </a:lnTo>
                  <a:lnTo>
                    <a:pt x="16157" y="635997"/>
                  </a:lnTo>
                  <a:lnTo>
                    <a:pt x="17723" y="652465"/>
                  </a:lnTo>
                  <a:lnTo>
                    <a:pt x="23000" y="667676"/>
                  </a:lnTo>
                  <a:lnTo>
                    <a:pt x="30752" y="682051"/>
                  </a:lnTo>
                  <a:lnTo>
                    <a:pt x="40153" y="695868"/>
                  </a:lnTo>
                  <a:lnTo>
                    <a:pt x="49242" y="710723"/>
                  </a:lnTo>
                  <a:lnTo>
                    <a:pt x="58124" y="726271"/>
                  </a:lnTo>
                  <a:lnTo>
                    <a:pt x="66867" y="742281"/>
                  </a:lnTo>
                  <a:lnTo>
                    <a:pt x="76930" y="754365"/>
                  </a:lnTo>
                  <a:lnTo>
                    <a:pt x="87871" y="763833"/>
                  </a:lnTo>
                  <a:lnTo>
                    <a:pt x="99399" y="771555"/>
                  </a:lnTo>
                  <a:lnTo>
                    <a:pt x="114140" y="779526"/>
                  </a:lnTo>
                  <a:lnTo>
                    <a:pt x="131022" y="787662"/>
                  </a:lnTo>
                  <a:lnTo>
                    <a:pt x="149333" y="795908"/>
                  </a:lnTo>
                  <a:lnTo>
                    <a:pt x="167185" y="798584"/>
                  </a:lnTo>
                  <a:lnTo>
                    <a:pt x="184730" y="797544"/>
                  </a:lnTo>
                  <a:lnTo>
                    <a:pt x="202072" y="794030"/>
                  </a:lnTo>
                  <a:lnTo>
                    <a:pt x="220688" y="791687"/>
                  </a:lnTo>
                  <a:lnTo>
                    <a:pt x="240155" y="790124"/>
                  </a:lnTo>
                  <a:lnTo>
                    <a:pt x="260188" y="789083"/>
                  </a:lnTo>
                  <a:lnTo>
                    <a:pt x="280599" y="784156"/>
                  </a:lnTo>
                  <a:lnTo>
                    <a:pt x="301262" y="776637"/>
                  </a:lnTo>
                  <a:lnTo>
                    <a:pt x="322093" y="767392"/>
                  </a:lnTo>
                  <a:lnTo>
                    <a:pt x="343036" y="755583"/>
                  </a:lnTo>
                  <a:lnTo>
                    <a:pt x="364053" y="742067"/>
                  </a:lnTo>
                  <a:lnTo>
                    <a:pt x="385120" y="727412"/>
                  </a:lnTo>
                  <a:lnTo>
                    <a:pt x="403398" y="713408"/>
                  </a:lnTo>
                  <a:lnTo>
                    <a:pt x="419817" y="699838"/>
                  </a:lnTo>
                  <a:lnTo>
                    <a:pt x="434996" y="686559"/>
                  </a:lnTo>
                  <a:lnTo>
                    <a:pt x="452171" y="673473"/>
                  </a:lnTo>
                  <a:lnTo>
                    <a:pt x="470677" y="660516"/>
                  </a:lnTo>
                  <a:lnTo>
                    <a:pt x="490069" y="647644"/>
                  </a:lnTo>
                  <a:lnTo>
                    <a:pt x="510053" y="632007"/>
                  </a:lnTo>
                  <a:lnTo>
                    <a:pt x="530431" y="614527"/>
                  </a:lnTo>
                  <a:lnTo>
                    <a:pt x="551072" y="595818"/>
                  </a:lnTo>
                  <a:lnTo>
                    <a:pt x="570478" y="576290"/>
                  </a:lnTo>
                  <a:lnTo>
                    <a:pt x="589059" y="556216"/>
                  </a:lnTo>
                  <a:lnTo>
                    <a:pt x="607091" y="535777"/>
                  </a:lnTo>
                  <a:lnTo>
                    <a:pt x="620523" y="513685"/>
                  </a:lnTo>
                  <a:lnTo>
                    <a:pt x="630889" y="490490"/>
                  </a:lnTo>
                  <a:lnTo>
                    <a:pt x="639211" y="466560"/>
                  </a:lnTo>
                  <a:lnTo>
                    <a:pt x="650403" y="443552"/>
                  </a:lnTo>
                  <a:lnTo>
                    <a:pt x="663509" y="421157"/>
                  </a:lnTo>
                  <a:lnTo>
                    <a:pt x="677891" y="399171"/>
                  </a:lnTo>
                  <a:lnTo>
                    <a:pt x="687479" y="377459"/>
                  </a:lnTo>
                  <a:lnTo>
                    <a:pt x="693871" y="355928"/>
                  </a:lnTo>
                  <a:lnTo>
                    <a:pt x="710871" y="270678"/>
                  </a:lnTo>
                  <a:lnTo>
                    <a:pt x="712288" y="245230"/>
                  </a:lnTo>
                  <a:lnTo>
                    <a:pt x="711821" y="216975"/>
                  </a:lnTo>
                  <a:lnTo>
                    <a:pt x="710099" y="186850"/>
                  </a:lnTo>
                  <a:lnTo>
                    <a:pt x="706129" y="163945"/>
                  </a:lnTo>
                  <a:lnTo>
                    <a:pt x="700659" y="145852"/>
                  </a:lnTo>
                  <a:lnTo>
                    <a:pt x="694191" y="130968"/>
                  </a:lnTo>
                  <a:lnTo>
                    <a:pt x="685646" y="116812"/>
                  </a:lnTo>
                  <a:lnTo>
                    <a:pt x="675715" y="103142"/>
                  </a:lnTo>
                  <a:lnTo>
                    <a:pt x="664862" y="89795"/>
                  </a:lnTo>
                  <a:lnTo>
                    <a:pt x="651981" y="75252"/>
                  </a:lnTo>
                  <a:lnTo>
                    <a:pt x="622618" y="44042"/>
                  </a:lnTo>
                  <a:lnTo>
                    <a:pt x="608297" y="32050"/>
                  </a:lnTo>
                  <a:lnTo>
                    <a:pt x="594516" y="22645"/>
                  </a:lnTo>
                  <a:lnTo>
                    <a:pt x="581096" y="14964"/>
                  </a:lnTo>
                  <a:lnTo>
                    <a:pt x="565093" y="9843"/>
                  </a:lnTo>
                  <a:lnTo>
                    <a:pt x="547369" y="6428"/>
                  </a:lnTo>
                  <a:lnTo>
                    <a:pt x="528498" y="4153"/>
                  </a:lnTo>
                  <a:lnTo>
                    <a:pt x="508861" y="2635"/>
                  </a:lnTo>
                  <a:lnTo>
                    <a:pt x="488714" y="1624"/>
                  </a:lnTo>
                  <a:lnTo>
                    <a:pt x="447514" y="500"/>
                  </a:lnTo>
                  <a:lnTo>
                    <a:pt x="405685" y="0"/>
                  </a:lnTo>
                  <a:lnTo>
                    <a:pt x="384652" y="1278"/>
                  </a:lnTo>
                  <a:lnTo>
                    <a:pt x="363575" y="3541"/>
                  </a:lnTo>
                  <a:lnTo>
                    <a:pt x="342468" y="6461"/>
                  </a:lnTo>
                  <a:lnTo>
                    <a:pt x="321342" y="14052"/>
                  </a:lnTo>
                  <a:lnTo>
                    <a:pt x="300201" y="24757"/>
                  </a:lnTo>
                  <a:lnTo>
                    <a:pt x="279052" y="37538"/>
                  </a:lnTo>
                  <a:lnTo>
                    <a:pt x="256486" y="47470"/>
                  </a:lnTo>
                  <a:lnTo>
                    <a:pt x="232976" y="55503"/>
                  </a:lnTo>
                  <a:lnTo>
                    <a:pt x="147855" y="1012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676900" y="6438900"/>
            <a:ext cx="4071010" cy="656340"/>
            <a:chOff x="5676900" y="6438900"/>
            <a:chExt cx="4071010" cy="656340"/>
          </a:xfrm>
        </p:grpSpPr>
        <p:sp>
          <p:nvSpPr>
            <p:cNvPr id="106" name="Freeform 105"/>
            <p:cNvSpPr/>
            <p:nvPr/>
          </p:nvSpPr>
          <p:spPr>
            <a:xfrm>
              <a:off x="5676900" y="68580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33709" y="12700"/>
                  </a:lnTo>
                  <a:lnTo>
                    <a:pt x="47873" y="11289"/>
                  </a:lnTo>
                  <a:lnTo>
                    <a:pt x="61548" y="8937"/>
                  </a:lnTo>
                  <a:lnTo>
                    <a:pt x="74899" y="5958"/>
                  </a:lnTo>
                  <a:lnTo>
                    <a:pt x="90854" y="3971"/>
                  </a:lnTo>
                  <a:lnTo>
                    <a:pt x="108548" y="2647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024170" y="6560587"/>
              <a:ext cx="249631" cy="391952"/>
            </a:xfrm>
            <a:custGeom>
              <a:avLst/>
              <a:gdLst/>
              <a:ahLst/>
              <a:cxnLst/>
              <a:rect l="0" t="0" r="0" b="0"/>
              <a:pathLst>
                <a:path w="249631" h="391952">
                  <a:moveTo>
                    <a:pt x="71830" y="81513"/>
                  </a:moveTo>
                  <a:lnTo>
                    <a:pt x="65088" y="54544"/>
                  </a:lnTo>
                  <a:lnTo>
                    <a:pt x="64513" y="42368"/>
                  </a:lnTo>
                  <a:lnTo>
                    <a:pt x="65541" y="30016"/>
                  </a:lnTo>
                  <a:lnTo>
                    <a:pt x="67637" y="17548"/>
                  </a:lnTo>
                  <a:lnTo>
                    <a:pt x="74679" y="9236"/>
                  </a:lnTo>
                  <a:lnTo>
                    <a:pt x="85018" y="3695"/>
                  </a:lnTo>
                  <a:lnTo>
                    <a:pt x="97555" y="0"/>
                  </a:lnTo>
                  <a:lnTo>
                    <a:pt x="110147" y="360"/>
                  </a:lnTo>
                  <a:lnTo>
                    <a:pt x="122774" y="3422"/>
                  </a:lnTo>
                  <a:lnTo>
                    <a:pt x="135426" y="8285"/>
                  </a:lnTo>
                  <a:lnTo>
                    <a:pt x="148094" y="15761"/>
                  </a:lnTo>
                  <a:lnTo>
                    <a:pt x="160772" y="24979"/>
                  </a:lnTo>
                  <a:lnTo>
                    <a:pt x="173458" y="35356"/>
                  </a:lnTo>
                  <a:lnTo>
                    <a:pt x="181915" y="52153"/>
                  </a:lnTo>
                  <a:lnTo>
                    <a:pt x="187553" y="73229"/>
                  </a:lnTo>
                  <a:lnTo>
                    <a:pt x="191312" y="97157"/>
                  </a:lnTo>
                  <a:lnTo>
                    <a:pt x="192407" y="120164"/>
                  </a:lnTo>
                  <a:lnTo>
                    <a:pt x="191725" y="142558"/>
                  </a:lnTo>
                  <a:lnTo>
                    <a:pt x="189860" y="164543"/>
                  </a:lnTo>
                  <a:lnTo>
                    <a:pt x="185794" y="183433"/>
                  </a:lnTo>
                  <a:lnTo>
                    <a:pt x="180262" y="200260"/>
                  </a:lnTo>
                  <a:lnTo>
                    <a:pt x="173751" y="215711"/>
                  </a:lnTo>
                  <a:lnTo>
                    <a:pt x="166588" y="231655"/>
                  </a:lnTo>
                  <a:lnTo>
                    <a:pt x="151104" y="264424"/>
                  </a:lnTo>
                  <a:lnTo>
                    <a:pt x="144435" y="279654"/>
                  </a:lnTo>
                  <a:lnTo>
                    <a:pt x="138577" y="294040"/>
                  </a:lnTo>
                  <a:lnTo>
                    <a:pt x="133261" y="307864"/>
                  </a:lnTo>
                  <a:lnTo>
                    <a:pt x="126895" y="319903"/>
                  </a:lnTo>
                  <a:lnTo>
                    <a:pt x="119829" y="330750"/>
                  </a:lnTo>
                  <a:lnTo>
                    <a:pt x="112296" y="340804"/>
                  </a:lnTo>
                  <a:lnTo>
                    <a:pt x="103040" y="351740"/>
                  </a:lnTo>
                  <a:lnTo>
                    <a:pt x="92636" y="363264"/>
                  </a:lnTo>
                  <a:lnTo>
                    <a:pt x="81468" y="375181"/>
                  </a:lnTo>
                  <a:lnTo>
                    <a:pt x="68377" y="383124"/>
                  </a:lnTo>
                  <a:lnTo>
                    <a:pt x="54006" y="388420"/>
                  </a:lnTo>
                  <a:lnTo>
                    <a:pt x="38780" y="391951"/>
                  </a:lnTo>
                  <a:lnTo>
                    <a:pt x="27219" y="390071"/>
                  </a:lnTo>
                  <a:lnTo>
                    <a:pt x="18101" y="384585"/>
                  </a:lnTo>
                  <a:lnTo>
                    <a:pt x="10610" y="376694"/>
                  </a:lnTo>
                  <a:lnTo>
                    <a:pt x="5616" y="365789"/>
                  </a:lnTo>
                  <a:lnTo>
                    <a:pt x="2288" y="352875"/>
                  </a:lnTo>
                  <a:lnTo>
                    <a:pt x="68" y="338621"/>
                  </a:lnTo>
                  <a:lnTo>
                    <a:pt x="0" y="322062"/>
                  </a:lnTo>
                  <a:lnTo>
                    <a:pt x="1365" y="303968"/>
                  </a:lnTo>
                  <a:lnTo>
                    <a:pt x="3686" y="284850"/>
                  </a:lnTo>
                  <a:lnTo>
                    <a:pt x="8056" y="267870"/>
                  </a:lnTo>
                  <a:lnTo>
                    <a:pt x="13792" y="252318"/>
                  </a:lnTo>
                  <a:lnTo>
                    <a:pt x="20438" y="237716"/>
                  </a:lnTo>
                  <a:lnTo>
                    <a:pt x="27691" y="225160"/>
                  </a:lnTo>
                  <a:lnTo>
                    <a:pt x="35348" y="213966"/>
                  </a:lnTo>
                  <a:lnTo>
                    <a:pt x="43275" y="203682"/>
                  </a:lnTo>
                  <a:lnTo>
                    <a:pt x="52793" y="194003"/>
                  </a:lnTo>
                  <a:lnTo>
                    <a:pt x="63372" y="184728"/>
                  </a:lnTo>
                  <a:lnTo>
                    <a:pt x="74658" y="175723"/>
                  </a:lnTo>
                  <a:lnTo>
                    <a:pt x="85004" y="172542"/>
                  </a:lnTo>
                  <a:lnTo>
                    <a:pt x="94723" y="173243"/>
                  </a:lnTo>
                  <a:lnTo>
                    <a:pt x="104026" y="176533"/>
                  </a:lnTo>
                  <a:lnTo>
                    <a:pt x="114460" y="181548"/>
                  </a:lnTo>
                  <a:lnTo>
                    <a:pt x="125650" y="187715"/>
                  </a:lnTo>
                  <a:lnTo>
                    <a:pt x="137343" y="194647"/>
                  </a:lnTo>
                  <a:lnTo>
                    <a:pt x="149372" y="203502"/>
                  </a:lnTo>
                  <a:lnTo>
                    <a:pt x="161624" y="213639"/>
                  </a:lnTo>
                  <a:lnTo>
                    <a:pt x="174026" y="224630"/>
                  </a:lnTo>
                  <a:lnTo>
                    <a:pt x="182294" y="237602"/>
                  </a:lnTo>
                  <a:lnTo>
                    <a:pt x="187806" y="251894"/>
                  </a:lnTo>
                  <a:lnTo>
                    <a:pt x="191480" y="267067"/>
                  </a:lnTo>
                  <a:lnTo>
                    <a:pt x="196752" y="281416"/>
                  </a:lnTo>
                  <a:lnTo>
                    <a:pt x="203089" y="295214"/>
                  </a:lnTo>
                  <a:lnTo>
                    <a:pt x="210136" y="308647"/>
                  </a:lnTo>
                  <a:lnTo>
                    <a:pt x="217656" y="320424"/>
                  </a:lnTo>
                  <a:lnTo>
                    <a:pt x="225492" y="331098"/>
                  </a:lnTo>
                  <a:lnTo>
                    <a:pt x="249630" y="3609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514100" y="6502400"/>
              <a:ext cx="128001" cy="592840"/>
            </a:xfrm>
            <a:custGeom>
              <a:avLst/>
              <a:gdLst/>
              <a:ahLst/>
              <a:cxnLst/>
              <a:rect l="0" t="0" r="0" b="0"/>
              <a:pathLst>
                <a:path w="128001" h="592840">
                  <a:moveTo>
                    <a:pt x="77200" y="0"/>
                  </a:moveTo>
                  <a:lnTo>
                    <a:pt x="70458" y="40451"/>
                  </a:lnTo>
                  <a:lnTo>
                    <a:pt x="65649" y="56601"/>
                  </a:lnTo>
                  <a:lnTo>
                    <a:pt x="59622" y="71601"/>
                  </a:lnTo>
                  <a:lnTo>
                    <a:pt x="52781" y="85833"/>
                  </a:lnTo>
                  <a:lnTo>
                    <a:pt x="45398" y="105200"/>
                  </a:lnTo>
                  <a:lnTo>
                    <a:pt x="37655" y="127989"/>
                  </a:lnTo>
                  <a:lnTo>
                    <a:pt x="29670" y="153059"/>
                  </a:lnTo>
                  <a:lnTo>
                    <a:pt x="24346" y="176828"/>
                  </a:lnTo>
                  <a:lnTo>
                    <a:pt x="20797" y="199730"/>
                  </a:lnTo>
                  <a:lnTo>
                    <a:pt x="18431" y="222053"/>
                  </a:lnTo>
                  <a:lnTo>
                    <a:pt x="14032" y="241169"/>
                  </a:lnTo>
                  <a:lnTo>
                    <a:pt x="8277" y="258145"/>
                  </a:lnTo>
                  <a:lnTo>
                    <a:pt x="1617" y="273697"/>
                  </a:lnTo>
                  <a:lnTo>
                    <a:pt x="0" y="289709"/>
                  </a:lnTo>
                  <a:lnTo>
                    <a:pt x="1744" y="306028"/>
                  </a:lnTo>
                  <a:lnTo>
                    <a:pt x="5729" y="322552"/>
                  </a:lnTo>
                  <a:lnTo>
                    <a:pt x="8386" y="340624"/>
                  </a:lnTo>
                  <a:lnTo>
                    <a:pt x="10157" y="359726"/>
                  </a:lnTo>
                  <a:lnTo>
                    <a:pt x="11338" y="379517"/>
                  </a:lnTo>
                  <a:lnTo>
                    <a:pt x="14947" y="399767"/>
                  </a:lnTo>
                  <a:lnTo>
                    <a:pt x="20176" y="420323"/>
                  </a:lnTo>
                  <a:lnTo>
                    <a:pt x="26483" y="441082"/>
                  </a:lnTo>
                  <a:lnTo>
                    <a:pt x="33511" y="461977"/>
                  </a:lnTo>
                  <a:lnTo>
                    <a:pt x="66603" y="553854"/>
                  </a:lnTo>
                  <a:lnTo>
                    <a:pt x="72958" y="566791"/>
                  </a:lnTo>
                  <a:lnTo>
                    <a:pt x="80016" y="578238"/>
                  </a:lnTo>
                  <a:lnTo>
                    <a:pt x="87544" y="588692"/>
                  </a:lnTo>
                  <a:lnTo>
                    <a:pt x="95384" y="592839"/>
                  </a:lnTo>
                  <a:lnTo>
                    <a:pt x="103434" y="592781"/>
                  </a:lnTo>
                  <a:lnTo>
                    <a:pt x="12800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774483" y="6616700"/>
              <a:ext cx="7318" cy="254001"/>
            </a:xfrm>
            <a:custGeom>
              <a:avLst/>
              <a:gdLst/>
              <a:ahLst/>
              <a:cxnLst/>
              <a:rect l="0" t="0" r="0" b="0"/>
              <a:pathLst>
                <a:path w="7318" h="254001">
                  <a:moveTo>
                    <a:pt x="7317" y="0"/>
                  </a:moveTo>
                  <a:lnTo>
                    <a:pt x="575" y="20225"/>
                  </a:lnTo>
                  <a:lnTo>
                    <a:pt x="0" y="33239"/>
                  </a:lnTo>
                  <a:lnTo>
                    <a:pt x="1028" y="48970"/>
                  </a:lnTo>
                  <a:lnTo>
                    <a:pt x="3124" y="66513"/>
                  </a:lnTo>
                  <a:lnTo>
                    <a:pt x="4521" y="83853"/>
                  </a:lnTo>
                  <a:lnTo>
                    <a:pt x="5453" y="101057"/>
                  </a:lnTo>
                  <a:lnTo>
                    <a:pt x="6489" y="136636"/>
                  </a:lnTo>
                  <a:lnTo>
                    <a:pt x="7317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921500" y="6438900"/>
              <a:ext cx="214366" cy="609601"/>
            </a:xfrm>
            <a:custGeom>
              <a:avLst/>
              <a:gdLst/>
              <a:ahLst/>
              <a:cxnLst/>
              <a:rect l="0" t="0" r="0" b="0"/>
              <a:pathLst>
                <a:path w="214366" h="609601">
                  <a:moveTo>
                    <a:pt x="0" y="0"/>
                  </a:moveTo>
                  <a:lnTo>
                    <a:pt x="20225" y="26967"/>
                  </a:lnTo>
                  <a:lnTo>
                    <a:pt x="30417" y="39145"/>
                  </a:lnTo>
                  <a:lnTo>
                    <a:pt x="41445" y="51496"/>
                  </a:lnTo>
                  <a:lnTo>
                    <a:pt x="63575" y="75098"/>
                  </a:lnTo>
                  <a:lnTo>
                    <a:pt x="82818" y="94995"/>
                  </a:lnTo>
                  <a:lnTo>
                    <a:pt x="91901" y="105663"/>
                  </a:lnTo>
                  <a:lnTo>
                    <a:pt x="100778" y="117009"/>
                  </a:lnTo>
                  <a:lnTo>
                    <a:pt x="109518" y="128806"/>
                  </a:lnTo>
                  <a:lnTo>
                    <a:pt x="119579" y="143726"/>
                  </a:lnTo>
                  <a:lnTo>
                    <a:pt x="142046" y="179119"/>
                  </a:lnTo>
                  <a:lnTo>
                    <a:pt x="152553" y="197023"/>
                  </a:lnTo>
                  <a:lnTo>
                    <a:pt x="162380" y="214604"/>
                  </a:lnTo>
                  <a:lnTo>
                    <a:pt x="171753" y="231969"/>
                  </a:lnTo>
                  <a:lnTo>
                    <a:pt x="180824" y="252013"/>
                  </a:lnTo>
                  <a:lnTo>
                    <a:pt x="189693" y="273842"/>
                  </a:lnTo>
                  <a:lnTo>
                    <a:pt x="198428" y="296861"/>
                  </a:lnTo>
                  <a:lnTo>
                    <a:pt x="204252" y="317851"/>
                  </a:lnTo>
                  <a:lnTo>
                    <a:pt x="208135" y="337490"/>
                  </a:lnTo>
                  <a:lnTo>
                    <a:pt x="210723" y="356227"/>
                  </a:lnTo>
                  <a:lnTo>
                    <a:pt x="212449" y="375773"/>
                  </a:lnTo>
                  <a:lnTo>
                    <a:pt x="213599" y="395860"/>
                  </a:lnTo>
                  <a:lnTo>
                    <a:pt x="214365" y="416306"/>
                  </a:lnTo>
                  <a:lnTo>
                    <a:pt x="212055" y="434171"/>
                  </a:lnTo>
                  <a:lnTo>
                    <a:pt x="207692" y="450313"/>
                  </a:lnTo>
                  <a:lnTo>
                    <a:pt x="201961" y="465309"/>
                  </a:lnTo>
                  <a:lnTo>
                    <a:pt x="198141" y="480950"/>
                  </a:lnTo>
                  <a:lnTo>
                    <a:pt x="195594" y="497022"/>
                  </a:lnTo>
                  <a:lnTo>
                    <a:pt x="193895" y="513381"/>
                  </a:lnTo>
                  <a:lnTo>
                    <a:pt x="189941" y="528521"/>
                  </a:lnTo>
                  <a:lnTo>
                    <a:pt x="184483" y="542847"/>
                  </a:lnTo>
                  <a:lnTo>
                    <a:pt x="178022" y="556631"/>
                  </a:lnTo>
                  <a:lnTo>
                    <a:pt x="170892" y="568642"/>
                  </a:lnTo>
                  <a:lnTo>
                    <a:pt x="163317" y="579473"/>
                  </a:lnTo>
                  <a:lnTo>
                    <a:pt x="139700" y="609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16800" y="6616700"/>
              <a:ext cx="12701" cy="279401"/>
            </a:xfrm>
            <a:custGeom>
              <a:avLst/>
              <a:gdLst/>
              <a:ahLst/>
              <a:cxnLst/>
              <a:rect l="0" t="0" r="0" b="0"/>
              <a:pathLst>
                <a:path w="12701" h="279401">
                  <a:moveTo>
                    <a:pt x="0" y="0"/>
                  </a:moveTo>
                  <a:lnTo>
                    <a:pt x="0" y="33710"/>
                  </a:lnTo>
                  <a:lnTo>
                    <a:pt x="1410" y="47873"/>
                  </a:lnTo>
                  <a:lnTo>
                    <a:pt x="3762" y="61548"/>
                  </a:lnTo>
                  <a:lnTo>
                    <a:pt x="6741" y="74899"/>
                  </a:lnTo>
                  <a:lnTo>
                    <a:pt x="8728" y="89444"/>
                  </a:lnTo>
                  <a:lnTo>
                    <a:pt x="10052" y="104784"/>
                  </a:lnTo>
                  <a:lnTo>
                    <a:pt x="10934" y="120656"/>
                  </a:lnTo>
                  <a:lnTo>
                    <a:pt x="11915" y="157106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340600" y="67818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26968" y="25400"/>
                  </a:lnTo>
                  <a:lnTo>
                    <a:pt x="37734" y="22577"/>
                  </a:lnTo>
                  <a:lnTo>
                    <a:pt x="47733" y="17874"/>
                  </a:lnTo>
                  <a:lnTo>
                    <a:pt x="57222" y="11915"/>
                  </a:lnTo>
                  <a:lnTo>
                    <a:pt x="70604" y="7943"/>
                  </a:lnTo>
                  <a:lnTo>
                    <a:pt x="86579" y="5295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754052" y="6531330"/>
              <a:ext cx="234249" cy="439323"/>
            </a:xfrm>
            <a:custGeom>
              <a:avLst/>
              <a:gdLst/>
              <a:ahLst/>
              <a:cxnLst/>
              <a:rect l="0" t="0" r="0" b="0"/>
              <a:pathLst>
                <a:path w="234249" h="439323">
                  <a:moveTo>
                    <a:pt x="234248" y="21870"/>
                  </a:moveTo>
                  <a:lnTo>
                    <a:pt x="145865" y="21870"/>
                  </a:lnTo>
                  <a:lnTo>
                    <a:pt x="128759" y="19047"/>
                  </a:lnTo>
                  <a:lnTo>
                    <a:pt x="113122" y="14344"/>
                  </a:lnTo>
                  <a:lnTo>
                    <a:pt x="98464" y="8385"/>
                  </a:lnTo>
                  <a:lnTo>
                    <a:pt x="83047" y="4413"/>
                  </a:lnTo>
                  <a:lnTo>
                    <a:pt x="67125" y="1765"/>
                  </a:lnTo>
                  <a:lnTo>
                    <a:pt x="50866" y="0"/>
                  </a:lnTo>
                  <a:lnTo>
                    <a:pt x="35793" y="1645"/>
                  </a:lnTo>
                  <a:lnTo>
                    <a:pt x="21512" y="5564"/>
                  </a:lnTo>
                  <a:lnTo>
                    <a:pt x="7757" y="11000"/>
                  </a:lnTo>
                  <a:lnTo>
                    <a:pt x="1409" y="18857"/>
                  </a:lnTo>
                  <a:lnTo>
                    <a:pt x="0" y="28327"/>
                  </a:lnTo>
                  <a:lnTo>
                    <a:pt x="1883" y="38875"/>
                  </a:lnTo>
                  <a:lnTo>
                    <a:pt x="3138" y="51551"/>
                  </a:lnTo>
                  <a:lnTo>
                    <a:pt x="3974" y="65646"/>
                  </a:lnTo>
                  <a:lnTo>
                    <a:pt x="4532" y="80687"/>
                  </a:lnTo>
                  <a:lnTo>
                    <a:pt x="5317" y="135566"/>
                  </a:lnTo>
                  <a:lnTo>
                    <a:pt x="6838" y="152700"/>
                  </a:lnTo>
                  <a:lnTo>
                    <a:pt x="9264" y="168357"/>
                  </a:lnTo>
                  <a:lnTo>
                    <a:pt x="12291" y="183028"/>
                  </a:lnTo>
                  <a:lnTo>
                    <a:pt x="17132" y="189986"/>
                  </a:lnTo>
                  <a:lnTo>
                    <a:pt x="23181" y="191803"/>
                  </a:lnTo>
                  <a:lnTo>
                    <a:pt x="30037" y="190192"/>
                  </a:lnTo>
                  <a:lnTo>
                    <a:pt x="38841" y="187707"/>
                  </a:lnTo>
                  <a:lnTo>
                    <a:pt x="59911" y="181182"/>
                  </a:lnTo>
                  <a:lnTo>
                    <a:pt x="72867" y="178878"/>
                  </a:lnTo>
                  <a:lnTo>
                    <a:pt x="87150" y="177342"/>
                  </a:lnTo>
                  <a:lnTo>
                    <a:pt x="102315" y="176317"/>
                  </a:lnTo>
                  <a:lnTo>
                    <a:pt x="116659" y="177046"/>
                  </a:lnTo>
                  <a:lnTo>
                    <a:pt x="130455" y="178943"/>
                  </a:lnTo>
                  <a:lnTo>
                    <a:pt x="143886" y="181619"/>
                  </a:lnTo>
                  <a:lnTo>
                    <a:pt x="155662" y="186225"/>
                  </a:lnTo>
                  <a:lnTo>
                    <a:pt x="166335" y="192117"/>
                  </a:lnTo>
                  <a:lnTo>
                    <a:pt x="176273" y="198868"/>
                  </a:lnTo>
                  <a:lnTo>
                    <a:pt x="184309" y="207602"/>
                  </a:lnTo>
                  <a:lnTo>
                    <a:pt x="191077" y="217658"/>
                  </a:lnTo>
                  <a:lnTo>
                    <a:pt x="197000" y="228595"/>
                  </a:lnTo>
                  <a:lnTo>
                    <a:pt x="200950" y="241531"/>
                  </a:lnTo>
                  <a:lnTo>
                    <a:pt x="203582" y="255799"/>
                  </a:lnTo>
                  <a:lnTo>
                    <a:pt x="205337" y="270956"/>
                  </a:lnTo>
                  <a:lnTo>
                    <a:pt x="205096" y="290938"/>
                  </a:lnTo>
                  <a:lnTo>
                    <a:pt x="203524" y="314138"/>
                  </a:lnTo>
                  <a:lnTo>
                    <a:pt x="201065" y="339482"/>
                  </a:lnTo>
                  <a:lnTo>
                    <a:pt x="193782" y="357789"/>
                  </a:lnTo>
                  <a:lnTo>
                    <a:pt x="183282" y="371405"/>
                  </a:lnTo>
                  <a:lnTo>
                    <a:pt x="170637" y="381893"/>
                  </a:lnTo>
                  <a:lnTo>
                    <a:pt x="157974" y="391707"/>
                  </a:lnTo>
                  <a:lnTo>
                    <a:pt x="145299" y="401073"/>
                  </a:lnTo>
                  <a:lnTo>
                    <a:pt x="132615" y="410138"/>
                  </a:lnTo>
                  <a:lnTo>
                    <a:pt x="121337" y="419004"/>
                  </a:lnTo>
                  <a:lnTo>
                    <a:pt x="110996" y="427737"/>
                  </a:lnTo>
                  <a:lnTo>
                    <a:pt x="101280" y="436381"/>
                  </a:lnTo>
                  <a:lnTo>
                    <a:pt x="90569" y="439322"/>
                  </a:lnTo>
                  <a:lnTo>
                    <a:pt x="79196" y="438460"/>
                  </a:lnTo>
                  <a:lnTo>
                    <a:pt x="43748" y="428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152772" y="6527800"/>
              <a:ext cx="140329" cy="533401"/>
            </a:xfrm>
            <a:custGeom>
              <a:avLst/>
              <a:gdLst/>
              <a:ahLst/>
              <a:cxnLst/>
              <a:rect l="0" t="0" r="0" b="0"/>
              <a:pathLst>
                <a:path w="140329" h="533401">
                  <a:moveTo>
                    <a:pt x="140328" y="0"/>
                  </a:moveTo>
                  <a:lnTo>
                    <a:pt x="126843" y="13484"/>
                  </a:lnTo>
                  <a:lnTo>
                    <a:pt x="120049" y="27333"/>
                  </a:lnTo>
                  <a:lnTo>
                    <a:pt x="112698" y="46444"/>
                  </a:lnTo>
                  <a:lnTo>
                    <a:pt x="87363" y="121122"/>
                  </a:lnTo>
                  <a:lnTo>
                    <a:pt x="81029" y="135781"/>
                  </a:lnTo>
                  <a:lnTo>
                    <a:pt x="73984" y="149787"/>
                  </a:lnTo>
                  <a:lnTo>
                    <a:pt x="66465" y="163358"/>
                  </a:lnTo>
                  <a:lnTo>
                    <a:pt x="57219" y="178050"/>
                  </a:lnTo>
                  <a:lnTo>
                    <a:pt x="46822" y="193488"/>
                  </a:lnTo>
                  <a:lnTo>
                    <a:pt x="35657" y="209425"/>
                  </a:lnTo>
                  <a:lnTo>
                    <a:pt x="28214" y="229928"/>
                  </a:lnTo>
                  <a:lnTo>
                    <a:pt x="23252" y="253474"/>
                  </a:lnTo>
                  <a:lnTo>
                    <a:pt x="19944" y="279049"/>
                  </a:lnTo>
                  <a:lnTo>
                    <a:pt x="14917" y="303155"/>
                  </a:lnTo>
                  <a:lnTo>
                    <a:pt x="8742" y="326281"/>
                  </a:lnTo>
                  <a:lnTo>
                    <a:pt x="1804" y="348754"/>
                  </a:lnTo>
                  <a:lnTo>
                    <a:pt x="0" y="367969"/>
                  </a:lnTo>
                  <a:lnTo>
                    <a:pt x="1620" y="385012"/>
                  </a:lnTo>
                  <a:lnTo>
                    <a:pt x="5523" y="400608"/>
                  </a:lnTo>
                  <a:lnTo>
                    <a:pt x="9535" y="415238"/>
                  </a:lnTo>
                  <a:lnTo>
                    <a:pt x="17757" y="442783"/>
                  </a:lnTo>
                  <a:lnTo>
                    <a:pt x="23336" y="457466"/>
                  </a:lnTo>
                  <a:lnTo>
                    <a:pt x="29878" y="472899"/>
                  </a:lnTo>
                  <a:lnTo>
                    <a:pt x="76828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382000" y="6658330"/>
              <a:ext cx="130851" cy="326671"/>
            </a:xfrm>
            <a:custGeom>
              <a:avLst/>
              <a:gdLst/>
              <a:ahLst/>
              <a:cxnLst/>
              <a:rect l="0" t="0" r="0" b="0"/>
              <a:pathLst>
                <a:path w="130851" h="326671">
                  <a:moveTo>
                    <a:pt x="0" y="21870"/>
                  </a:moveTo>
                  <a:lnTo>
                    <a:pt x="20225" y="8385"/>
                  </a:lnTo>
                  <a:lnTo>
                    <a:pt x="33239" y="4413"/>
                  </a:lnTo>
                  <a:lnTo>
                    <a:pt x="48970" y="1765"/>
                  </a:lnTo>
                  <a:lnTo>
                    <a:pt x="66513" y="0"/>
                  </a:lnTo>
                  <a:lnTo>
                    <a:pt x="82442" y="1645"/>
                  </a:lnTo>
                  <a:lnTo>
                    <a:pt x="97294" y="5564"/>
                  </a:lnTo>
                  <a:lnTo>
                    <a:pt x="111429" y="11000"/>
                  </a:lnTo>
                  <a:lnTo>
                    <a:pt x="119442" y="21678"/>
                  </a:lnTo>
                  <a:lnTo>
                    <a:pt x="123372" y="35853"/>
                  </a:lnTo>
                  <a:lnTo>
                    <a:pt x="124581" y="52358"/>
                  </a:lnTo>
                  <a:lnTo>
                    <a:pt x="122565" y="67595"/>
                  </a:lnTo>
                  <a:lnTo>
                    <a:pt x="118398" y="81987"/>
                  </a:lnTo>
                  <a:lnTo>
                    <a:pt x="112799" y="95815"/>
                  </a:lnTo>
                  <a:lnTo>
                    <a:pt x="104833" y="107855"/>
                  </a:lnTo>
                  <a:lnTo>
                    <a:pt x="95288" y="118704"/>
                  </a:lnTo>
                  <a:lnTo>
                    <a:pt x="84692" y="128759"/>
                  </a:lnTo>
                  <a:lnTo>
                    <a:pt x="71983" y="135463"/>
                  </a:lnTo>
                  <a:lnTo>
                    <a:pt x="57867" y="139931"/>
                  </a:lnTo>
                  <a:lnTo>
                    <a:pt x="42811" y="142911"/>
                  </a:lnTo>
                  <a:lnTo>
                    <a:pt x="38418" y="144897"/>
                  </a:lnTo>
                  <a:lnTo>
                    <a:pt x="41134" y="146221"/>
                  </a:lnTo>
                  <a:lnTo>
                    <a:pt x="48589" y="147104"/>
                  </a:lnTo>
                  <a:lnTo>
                    <a:pt x="57793" y="150514"/>
                  </a:lnTo>
                  <a:lnTo>
                    <a:pt x="68161" y="155611"/>
                  </a:lnTo>
                  <a:lnTo>
                    <a:pt x="79307" y="161831"/>
                  </a:lnTo>
                  <a:lnTo>
                    <a:pt x="89561" y="170210"/>
                  </a:lnTo>
                  <a:lnTo>
                    <a:pt x="99217" y="180030"/>
                  </a:lnTo>
                  <a:lnTo>
                    <a:pt x="108478" y="190810"/>
                  </a:lnTo>
                  <a:lnTo>
                    <a:pt x="116063" y="203641"/>
                  </a:lnTo>
                  <a:lnTo>
                    <a:pt x="122531" y="217839"/>
                  </a:lnTo>
                  <a:lnTo>
                    <a:pt x="128254" y="232949"/>
                  </a:lnTo>
                  <a:lnTo>
                    <a:pt x="130657" y="247256"/>
                  </a:lnTo>
                  <a:lnTo>
                    <a:pt x="130850" y="261027"/>
                  </a:lnTo>
                  <a:lnTo>
                    <a:pt x="129566" y="274442"/>
                  </a:lnTo>
                  <a:lnTo>
                    <a:pt x="123066" y="286206"/>
                  </a:lnTo>
                  <a:lnTo>
                    <a:pt x="113088" y="296871"/>
                  </a:lnTo>
                  <a:lnTo>
                    <a:pt x="63500" y="326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547100" y="6489700"/>
              <a:ext cx="189486" cy="495301"/>
            </a:xfrm>
            <a:custGeom>
              <a:avLst/>
              <a:gdLst/>
              <a:ahLst/>
              <a:cxnLst/>
              <a:rect l="0" t="0" r="0" b="0"/>
              <a:pathLst>
                <a:path w="189486" h="495301">
                  <a:moveTo>
                    <a:pt x="0" y="0"/>
                  </a:moveTo>
                  <a:lnTo>
                    <a:pt x="26968" y="20225"/>
                  </a:lnTo>
                  <a:lnTo>
                    <a:pt x="39144" y="31828"/>
                  </a:lnTo>
                  <a:lnTo>
                    <a:pt x="51496" y="45208"/>
                  </a:lnTo>
                  <a:lnTo>
                    <a:pt x="63964" y="59772"/>
                  </a:lnTo>
                  <a:lnTo>
                    <a:pt x="75098" y="73714"/>
                  </a:lnTo>
                  <a:lnTo>
                    <a:pt x="85343" y="87242"/>
                  </a:lnTo>
                  <a:lnTo>
                    <a:pt x="94995" y="100495"/>
                  </a:lnTo>
                  <a:lnTo>
                    <a:pt x="105663" y="116385"/>
                  </a:lnTo>
                  <a:lnTo>
                    <a:pt x="128806" y="152856"/>
                  </a:lnTo>
                  <a:lnTo>
                    <a:pt x="139493" y="172460"/>
                  </a:lnTo>
                  <a:lnTo>
                    <a:pt x="149439" y="192584"/>
                  </a:lnTo>
                  <a:lnTo>
                    <a:pt x="158893" y="213055"/>
                  </a:lnTo>
                  <a:lnTo>
                    <a:pt x="166606" y="230937"/>
                  </a:lnTo>
                  <a:lnTo>
                    <a:pt x="173159" y="247091"/>
                  </a:lnTo>
                  <a:lnTo>
                    <a:pt x="178940" y="262094"/>
                  </a:lnTo>
                  <a:lnTo>
                    <a:pt x="182793" y="277741"/>
                  </a:lnTo>
                  <a:lnTo>
                    <a:pt x="185362" y="293816"/>
                  </a:lnTo>
                  <a:lnTo>
                    <a:pt x="187074" y="310177"/>
                  </a:lnTo>
                  <a:lnTo>
                    <a:pt x="188216" y="330962"/>
                  </a:lnTo>
                  <a:lnTo>
                    <a:pt x="189485" y="380398"/>
                  </a:lnTo>
                  <a:lnTo>
                    <a:pt x="185590" y="401765"/>
                  </a:lnTo>
                  <a:lnTo>
                    <a:pt x="178759" y="420244"/>
                  </a:lnTo>
                  <a:lnTo>
                    <a:pt x="169973" y="436795"/>
                  </a:lnTo>
                  <a:lnTo>
                    <a:pt x="161293" y="450653"/>
                  </a:lnTo>
                  <a:lnTo>
                    <a:pt x="152684" y="462712"/>
                  </a:lnTo>
                  <a:lnTo>
                    <a:pt x="114300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890000" y="66802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0"/>
                  </a:moveTo>
                  <a:lnTo>
                    <a:pt x="26968" y="13484"/>
                  </a:lnTo>
                  <a:lnTo>
                    <a:pt x="41967" y="17456"/>
                  </a:lnTo>
                  <a:lnTo>
                    <a:pt x="59022" y="20104"/>
                  </a:lnTo>
                  <a:lnTo>
                    <a:pt x="12700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877300" y="67183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25400"/>
                  </a:moveTo>
                  <a:lnTo>
                    <a:pt x="11289" y="17874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296400" y="6591300"/>
              <a:ext cx="25401" cy="393701"/>
            </a:xfrm>
            <a:custGeom>
              <a:avLst/>
              <a:gdLst/>
              <a:ahLst/>
              <a:cxnLst/>
              <a:rect l="0" t="0" r="0" b="0"/>
              <a:pathLst>
                <a:path w="25401" h="393701">
                  <a:moveTo>
                    <a:pt x="0" y="0"/>
                  </a:moveTo>
                  <a:lnTo>
                    <a:pt x="0" y="141283"/>
                  </a:lnTo>
                  <a:lnTo>
                    <a:pt x="2822" y="163333"/>
                  </a:lnTo>
                  <a:lnTo>
                    <a:pt x="7525" y="187911"/>
                  </a:lnTo>
                  <a:lnTo>
                    <a:pt x="13484" y="214174"/>
                  </a:lnTo>
                  <a:lnTo>
                    <a:pt x="17456" y="240149"/>
                  </a:lnTo>
                  <a:lnTo>
                    <a:pt x="20104" y="265933"/>
                  </a:lnTo>
                  <a:lnTo>
                    <a:pt x="21869" y="291588"/>
                  </a:lnTo>
                  <a:lnTo>
                    <a:pt x="23831" y="335146"/>
                  </a:lnTo>
                  <a:lnTo>
                    <a:pt x="254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474200" y="6516217"/>
              <a:ext cx="273710" cy="443384"/>
            </a:xfrm>
            <a:custGeom>
              <a:avLst/>
              <a:gdLst/>
              <a:ahLst/>
              <a:cxnLst/>
              <a:rect l="0" t="0" r="0" b="0"/>
              <a:pathLst>
                <a:path w="273710" h="443384">
                  <a:moveTo>
                    <a:pt x="0" y="62383"/>
                  </a:moveTo>
                  <a:lnTo>
                    <a:pt x="13484" y="48898"/>
                  </a:lnTo>
                  <a:lnTo>
                    <a:pt x="24511" y="42104"/>
                  </a:lnTo>
                  <a:lnTo>
                    <a:pt x="38918" y="34753"/>
                  </a:lnTo>
                  <a:lnTo>
                    <a:pt x="55578" y="27030"/>
                  </a:lnTo>
                  <a:lnTo>
                    <a:pt x="70919" y="19058"/>
                  </a:lnTo>
                  <a:lnTo>
                    <a:pt x="85380" y="10922"/>
                  </a:lnTo>
                  <a:lnTo>
                    <a:pt x="99252" y="2675"/>
                  </a:lnTo>
                  <a:lnTo>
                    <a:pt x="118379" y="0"/>
                  </a:lnTo>
                  <a:lnTo>
                    <a:pt x="141009" y="1038"/>
                  </a:lnTo>
                  <a:lnTo>
                    <a:pt x="165972" y="4553"/>
                  </a:lnTo>
                  <a:lnTo>
                    <a:pt x="182615" y="12541"/>
                  </a:lnTo>
                  <a:lnTo>
                    <a:pt x="193709" y="23510"/>
                  </a:lnTo>
                  <a:lnTo>
                    <a:pt x="201107" y="36468"/>
                  </a:lnTo>
                  <a:lnTo>
                    <a:pt x="200393" y="52161"/>
                  </a:lnTo>
                  <a:lnTo>
                    <a:pt x="194273" y="69680"/>
                  </a:lnTo>
                  <a:lnTo>
                    <a:pt x="184548" y="88414"/>
                  </a:lnTo>
                  <a:lnTo>
                    <a:pt x="162455" y="128044"/>
                  </a:lnTo>
                  <a:lnTo>
                    <a:pt x="150636" y="148490"/>
                  </a:lnTo>
                  <a:lnTo>
                    <a:pt x="138524" y="163532"/>
                  </a:lnTo>
                  <a:lnTo>
                    <a:pt x="126216" y="174971"/>
                  </a:lnTo>
                  <a:lnTo>
                    <a:pt x="113777" y="184008"/>
                  </a:lnTo>
                  <a:lnTo>
                    <a:pt x="99840" y="190033"/>
                  </a:lnTo>
                  <a:lnTo>
                    <a:pt x="84904" y="194049"/>
                  </a:lnTo>
                  <a:lnTo>
                    <a:pt x="69303" y="196727"/>
                  </a:lnTo>
                  <a:lnTo>
                    <a:pt x="64546" y="197101"/>
                  </a:lnTo>
                  <a:lnTo>
                    <a:pt x="67019" y="195939"/>
                  </a:lnTo>
                  <a:lnTo>
                    <a:pt x="74313" y="193754"/>
                  </a:lnTo>
                  <a:lnTo>
                    <a:pt x="83408" y="189475"/>
                  </a:lnTo>
                  <a:lnTo>
                    <a:pt x="93705" y="183799"/>
                  </a:lnTo>
                  <a:lnTo>
                    <a:pt x="104803" y="177194"/>
                  </a:lnTo>
                  <a:lnTo>
                    <a:pt x="119257" y="172790"/>
                  </a:lnTo>
                  <a:lnTo>
                    <a:pt x="135949" y="169854"/>
                  </a:lnTo>
                  <a:lnTo>
                    <a:pt x="154133" y="167897"/>
                  </a:lnTo>
                  <a:lnTo>
                    <a:pt x="169077" y="169415"/>
                  </a:lnTo>
                  <a:lnTo>
                    <a:pt x="181863" y="173249"/>
                  </a:lnTo>
                  <a:lnTo>
                    <a:pt x="193209" y="178627"/>
                  </a:lnTo>
                  <a:lnTo>
                    <a:pt x="205006" y="183623"/>
                  </a:lnTo>
                  <a:lnTo>
                    <a:pt x="217103" y="188365"/>
                  </a:lnTo>
                  <a:lnTo>
                    <a:pt x="229402" y="192937"/>
                  </a:lnTo>
                  <a:lnTo>
                    <a:pt x="240424" y="198808"/>
                  </a:lnTo>
                  <a:lnTo>
                    <a:pt x="250593" y="205544"/>
                  </a:lnTo>
                  <a:lnTo>
                    <a:pt x="260195" y="212857"/>
                  </a:lnTo>
                  <a:lnTo>
                    <a:pt x="266596" y="224787"/>
                  </a:lnTo>
                  <a:lnTo>
                    <a:pt x="270864" y="239797"/>
                  </a:lnTo>
                  <a:lnTo>
                    <a:pt x="273709" y="256859"/>
                  </a:lnTo>
                  <a:lnTo>
                    <a:pt x="272784" y="271056"/>
                  </a:lnTo>
                  <a:lnTo>
                    <a:pt x="269344" y="283343"/>
                  </a:lnTo>
                  <a:lnTo>
                    <a:pt x="264230" y="294356"/>
                  </a:lnTo>
                  <a:lnTo>
                    <a:pt x="251020" y="325408"/>
                  </a:lnTo>
                  <a:lnTo>
                    <a:pt x="243547" y="343566"/>
                  </a:lnTo>
                  <a:lnTo>
                    <a:pt x="237153" y="359905"/>
                  </a:lnTo>
                  <a:lnTo>
                    <a:pt x="226286" y="389349"/>
                  </a:lnTo>
                  <a:lnTo>
                    <a:pt x="220002" y="401715"/>
                  </a:lnTo>
                  <a:lnTo>
                    <a:pt x="212990" y="412782"/>
                  </a:lnTo>
                  <a:lnTo>
                    <a:pt x="205493" y="422982"/>
                  </a:lnTo>
                  <a:lnTo>
                    <a:pt x="193440" y="429783"/>
                  </a:lnTo>
                  <a:lnTo>
                    <a:pt x="178348" y="434316"/>
                  </a:lnTo>
                  <a:lnTo>
                    <a:pt x="161232" y="437338"/>
                  </a:lnTo>
                  <a:lnTo>
                    <a:pt x="142766" y="439353"/>
                  </a:lnTo>
                  <a:lnTo>
                    <a:pt x="123400" y="440696"/>
                  </a:lnTo>
                  <a:lnTo>
                    <a:pt x="63500" y="443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337300" y="7200900"/>
            <a:ext cx="3180706" cy="491971"/>
            <a:chOff x="6337300" y="7200900"/>
            <a:chExt cx="3180706" cy="491971"/>
          </a:xfrm>
        </p:grpSpPr>
        <p:sp>
          <p:nvSpPr>
            <p:cNvPr id="122" name="Freeform 121"/>
            <p:cNvSpPr/>
            <p:nvPr/>
          </p:nvSpPr>
          <p:spPr>
            <a:xfrm>
              <a:off x="6337300" y="7482065"/>
              <a:ext cx="165101" cy="10936"/>
            </a:xfrm>
            <a:custGeom>
              <a:avLst/>
              <a:gdLst/>
              <a:ahLst/>
              <a:cxnLst/>
              <a:rect l="0" t="0" r="0" b="0"/>
              <a:pathLst>
                <a:path w="165101" h="10936">
                  <a:moveTo>
                    <a:pt x="0" y="10935"/>
                  </a:moveTo>
                  <a:lnTo>
                    <a:pt x="33709" y="4193"/>
                  </a:lnTo>
                  <a:lnTo>
                    <a:pt x="50695" y="2206"/>
                  </a:lnTo>
                  <a:lnTo>
                    <a:pt x="69074" y="882"/>
                  </a:lnTo>
                  <a:lnTo>
                    <a:pt x="88383" y="0"/>
                  </a:lnTo>
                  <a:lnTo>
                    <a:pt x="105488" y="823"/>
                  </a:lnTo>
                  <a:lnTo>
                    <a:pt x="121125" y="2782"/>
                  </a:lnTo>
                  <a:lnTo>
                    <a:pt x="165100" y="109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687241" y="7275893"/>
              <a:ext cx="310460" cy="416978"/>
            </a:xfrm>
            <a:custGeom>
              <a:avLst/>
              <a:gdLst/>
              <a:ahLst/>
              <a:cxnLst/>
              <a:rect l="0" t="0" r="0" b="0"/>
              <a:pathLst>
                <a:path w="310460" h="416978">
                  <a:moveTo>
                    <a:pt x="81859" y="64707"/>
                  </a:moveTo>
                  <a:lnTo>
                    <a:pt x="68374" y="91675"/>
                  </a:lnTo>
                  <a:lnTo>
                    <a:pt x="64402" y="93974"/>
                  </a:lnTo>
                  <a:lnTo>
                    <a:pt x="61754" y="89862"/>
                  </a:lnTo>
                  <a:lnTo>
                    <a:pt x="59989" y="81478"/>
                  </a:lnTo>
                  <a:lnTo>
                    <a:pt x="61634" y="71653"/>
                  </a:lnTo>
                  <a:lnTo>
                    <a:pt x="65553" y="60871"/>
                  </a:lnTo>
                  <a:lnTo>
                    <a:pt x="70989" y="49450"/>
                  </a:lnTo>
                  <a:lnTo>
                    <a:pt x="78846" y="39013"/>
                  </a:lnTo>
                  <a:lnTo>
                    <a:pt x="88316" y="29233"/>
                  </a:lnTo>
                  <a:lnTo>
                    <a:pt x="98864" y="19891"/>
                  </a:lnTo>
                  <a:lnTo>
                    <a:pt x="112950" y="12252"/>
                  </a:lnTo>
                  <a:lnTo>
                    <a:pt x="129398" y="5748"/>
                  </a:lnTo>
                  <a:lnTo>
                    <a:pt x="147418" y="0"/>
                  </a:lnTo>
                  <a:lnTo>
                    <a:pt x="165076" y="403"/>
                  </a:lnTo>
                  <a:lnTo>
                    <a:pt x="182493" y="4904"/>
                  </a:lnTo>
                  <a:lnTo>
                    <a:pt x="199748" y="12138"/>
                  </a:lnTo>
                  <a:lnTo>
                    <a:pt x="211251" y="26838"/>
                  </a:lnTo>
                  <a:lnTo>
                    <a:pt x="218920" y="46517"/>
                  </a:lnTo>
                  <a:lnTo>
                    <a:pt x="224033" y="69513"/>
                  </a:lnTo>
                  <a:lnTo>
                    <a:pt x="227442" y="91900"/>
                  </a:lnTo>
                  <a:lnTo>
                    <a:pt x="229714" y="113879"/>
                  </a:lnTo>
                  <a:lnTo>
                    <a:pt x="231228" y="135589"/>
                  </a:lnTo>
                  <a:lnTo>
                    <a:pt x="229416" y="154295"/>
                  </a:lnTo>
                  <a:lnTo>
                    <a:pt x="225386" y="170998"/>
                  </a:lnTo>
                  <a:lnTo>
                    <a:pt x="219877" y="186368"/>
                  </a:lnTo>
                  <a:lnTo>
                    <a:pt x="213381" y="202259"/>
                  </a:lnTo>
                  <a:lnTo>
                    <a:pt x="206230" y="218497"/>
                  </a:lnTo>
                  <a:lnTo>
                    <a:pt x="198640" y="234967"/>
                  </a:lnTo>
                  <a:lnTo>
                    <a:pt x="189346" y="253002"/>
                  </a:lnTo>
                  <a:lnTo>
                    <a:pt x="178916" y="272081"/>
                  </a:lnTo>
                  <a:lnTo>
                    <a:pt x="167731" y="291856"/>
                  </a:lnTo>
                  <a:lnTo>
                    <a:pt x="154628" y="309273"/>
                  </a:lnTo>
                  <a:lnTo>
                    <a:pt x="140250" y="325118"/>
                  </a:lnTo>
                  <a:lnTo>
                    <a:pt x="50945" y="413196"/>
                  </a:lnTo>
                  <a:lnTo>
                    <a:pt x="40083" y="416977"/>
                  </a:lnTo>
                  <a:lnTo>
                    <a:pt x="28607" y="416676"/>
                  </a:lnTo>
                  <a:lnTo>
                    <a:pt x="16724" y="413653"/>
                  </a:lnTo>
                  <a:lnTo>
                    <a:pt x="8802" y="404582"/>
                  </a:lnTo>
                  <a:lnTo>
                    <a:pt x="3521" y="391479"/>
                  </a:lnTo>
                  <a:lnTo>
                    <a:pt x="0" y="375688"/>
                  </a:lnTo>
                  <a:lnTo>
                    <a:pt x="475" y="360927"/>
                  </a:lnTo>
                  <a:lnTo>
                    <a:pt x="3614" y="346854"/>
                  </a:lnTo>
                  <a:lnTo>
                    <a:pt x="17753" y="306820"/>
                  </a:lnTo>
                  <a:lnTo>
                    <a:pt x="22188" y="293849"/>
                  </a:lnTo>
                  <a:lnTo>
                    <a:pt x="27967" y="282379"/>
                  </a:lnTo>
                  <a:lnTo>
                    <a:pt x="34642" y="271910"/>
                  </a:lnTo>
                  <a:lnTo>
                    <a:pt x="41914" y="262109"/>
                  </a:lnTo>
                  <a:lnTo>
                    <a:pt x="53818" y="255575"/>
                  </a:lnTo>
                  <a:lnTo>
                    <a:pt x="68809" y="251218"/>
                  </a:lnTo>
                  <a:lnTo>
                    <a:pt x="85859" y="248315"/>
                  </a:lnTo>
                  <a:lnTo>
                    <a:pt x="102870" y="246378"/>
                  </a:lnTo>
                  <a:lnTo>
                    <a:pt x="119855" y="245088"/>
                  </a:lnTo>
                  <a:lnTo>
                    <a:pt x="136823" y="244227"/>
                  </a:lnTo>
                  <a:lnTo>
                    <a:pt x="152368" y="246476"/>
                  </a:lnTo>
                  <a:lnTo>
                    <a:pt x="166965" y="250797"/>
                  </a:lnTo>
                  <a:lnTo>
                    <a:pt x="180929" y="256500"/>
                  </a:lnTo>
                  <a:lnTo>
                    <a:pt x="194473" y="261714"/>
                  </a:lnTo>
                  <a:lnTo>
                    <a:pt x="220809" y="271269"/>
                  </a:lnTo>
                  <a:lnTo>
                    <a:pt x="232348" y="277204"/>
                  </a:lnTo>
                  <a:lnTo>
                    <a:pt x="242863" y="283983"/>
                  </a:lnTo>
                  <a:lnTo>
                    <a:pt x="252695" y="291324"/>
                  </a:lnTo>
                  <a:lnTo>
                    <a:pt x="262072" y="299040"/>
                  </a:lnTo>
                  <a:lnTo>
                    <a:pt x="271145" y="307007"/>
                  </a:lnTo>
                  <a:lnTo>
                    <a:pt x="280016" y="315140"/>
                  </a:lnTo>
                  <a:lnTo>
                    <a:pt x="287341" y="324795"/>
                  </a:lnTo>
                  <a:lnTo>
                    <a:pt x="293636" y="335466"/>
                  </a:lnTo>
                  <a:lnTo>
                    <a:pt x="310459" y="3695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416800" y="72136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38100" y="0"/>
                  </a:moveTo>
                  <a:lnTo>
                    <a:pt x="38100" y="26968"/>
                  </a:lnTo>
                  <a:lnTo>
                    <a:pt x="35277" y="41967"/>
                  </a:lnTo>
                  <a:lnTo>
                    <a:pt x="30574" y="59022"/>
                  </a:lnTo>
                  <a:lnTo>
                    <a:pt x="24615" y="77448"/>
                  </a:lnTo>
                  <a:lnTo>
                    <a:pt x="20643" y="96787"/>
                  </a:lnTo>
                  <a:lnTo>
                    <a:pt x="17995" y="116736"/>
                  </a:lnTo>
                  <a:lnTo>
                    <a:pt x="16230" y="137090"/>
                  </a:lnTo>
                  <a:lnTo>
                    <a:pt x="15053" y="157715"/>
                  </a:lnTo>
                  <a:lnTo>
                    <a:pt x="13745" y="199448"/>
                  </a:lnTo>
                  <a:lnTo>
                    <a:pt x="13010" y="262609"/>
                  </a:lnTo>
                  <a:lnTo>
                    <a:pt x="11495" y="280906"/>
                  </a:lnTo>
                  <a:lnTo>
                    <a:pt x="9075" y="297336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340600" y="73406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25400"/>
                  </a:moveTo>
                  <a:lnTo>
                    <a:pt x="40451" y="11915"/>
                  </a:lnTo>
                  <a:lnTo>
                    <a:pt x="59423" y="7943"/>
                  </a:lnTo>
                  <a:lnTo>
                    <a:pt x="79126" y="5295"/>
                  </a:lnTo>
                  <a:lnTo>
                    <a:pt x="99317" y="3530"/>
                  </a:lnTo>
                  <a:lnTo>
                    <a:pt x="119834" y="2353"/>
                  </a:lnTo>
                  <a:lnTo>
                    <a:pt x="140567" y="1568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886700" y="7200900"/>
              <a:ext cx="27334" cy="419101"/>
            </a:xfrm>
            <a:custGeom>
              <a:avLst/>
              <a:gdLst/>
              <a:ahLst/>
              <a:cxnLst/>
              <a:rect l="0" t="0" r="0" b="0"/>
              <a:pathLst>
                <a:path w="27334" h="419101">
                  <a:moveTo>
                    <a:pt x="12700" y="0"/>
                  </a:moveTo>
                  <a:lnTo>
                    <a:pt x="12700" y="88382"/>
                  </a:lnTo>
                  <a:lnTo>
                    <a:pt x="15522" y="105488"/>
                  </a:lnTo>
                  <a:lnTo>
                    <a:pt x="20225" y="121125"/>
                  </a:lnTo>
                  <a:lnTo>
                    <a:pt x="26184" y="135783"/>
                  </a:lnTo>
                  <a:lnTo>
                    <a:pt x="27333" y="151200"/>
                  </a:lnTo>
                  <a:lnTo>
                    <a:pt x="25278" y="167122"/>
                  </a:lnTo>
                  <a:lnTo>
                    <a:pt x="21085" y="183381"/>
                  </a:lnTo>
                  <a:lnTo>
                    <a:pt x="18290" y="202687"/>
                  </a:lnTo>
                  <a:lnTo>
                    <a:pt x="16426" y="224025"/>
                  </a:lnTo>
                  <a:lnTo>
                    <a:pt x="15184" y="246716"/>
                  </a:lnTo>
                  <a:lnTo>
                    <a:pt x="12944" y="268899"/>
                  </a:lnTo>
                  <a:lnTo>
                    <a:pt x="10041" y="290745"/>
                  </a:lnTo>
                  <a:lnTo>
                    <a:pt x="6694" y="312363"/>
                  </a:lnTo>
                  <a:lnTo>
                    <a:pt x="4462" y="332420"/>
                  </a:lnTo>
                  <a:lnTo>
                    <a:pt x="2975" y="351435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077620" y="7213600"/>
              <a:ext cx="258898" cy="388381"/>
            </a:xfrm>
            <a:custGeom>
              <a:avLst/>
              <a:gdLst/>
              <a:ahLst/>
              <a:cxnLst/>
              <a:rect l="0" t="0" r="0" b="0"/>
              <a:pathLst>
                <a:path w="258898" h="388381">
                  <a:moveTo>
                    <a:pt x="215480" y="0"/>
                  </a:moveTo>
                  <a:lnTo>
                    <a:pt x="180127" y="35352"/>
                  </a:lnTo>
                  <a:lnTo>
                    <a:pt x="167922" y="40502"/>
                  </a:lnTo>
                  <a:lnTo>
                    <a:pt x="152730" y="43934"/>
                  </a:lnTo>
                  <a:lnTo>
                    <a:pt x="135546" y="46222"/>
                  </a:lnTo>
                  <a:lnTo>
                    <a:pt x="117035" y="47749"/>
                  </a:lnTo>
                  <a:lnTo>
                    <a:pt x="97639" y="48766"/>
                  </a:lnTo>
                  <a:lnTo>
                    <a:pt x="57272" y="49896"/>
                  </a:lnTo>
                  <a:lnTo>
                    <a:pt x="15813" y="50397"/>
                  </a:lnTo>
                  <a:lnTo>
                    <a:pt x="4757" y="54765"/>
                  </a:lnTo>
                  <a:lnTo>
                    <a:pt x="209" y="61910"/>
                  </a:lnTo>
                  <a:lnTo>
                    <a:pt x="0" y="70907"/>
                  </a:lnTo>
                  <a:lnTo>
                    <a:pt x="2682" y="83959"/>
                  </a:lnTo>
                  <a:lnTo>
                    <a:pt x="7291" y="99717"/>
                  </a:lnTo>
                  <a:lnTo>
                    <a:pt x="13188" y="117278"/>
                  </a:lnTo>
                  <a:lnTo>
                    <a:pt x="17118" y="134629"/>
                  </a:lnTo>
                  <a:lnTo>
                    <a:pt x="19739" y="151842"/>
                  </a:lnTo>
                  <a:lnTo>
                    <a:pt x="21486" y="168961"/>
                  </a:lnTo>
                  <a:lnTo>
                    <a:pt x="29706" y="180374"/>
                  </a:lnTo>
                  <a:lnTo>
                    <a:pt x="42241" y="187983"/>
                  </a:lnTo>
                  <a:lnTo>
                    <a:pt x="57654" y="193055"/>
                  </a:lnTo>
                  <a:lnTo>
                    <a:pt x="72163" y="193614"/>
                  </a:lnTo>
                  <a:lnTo>
                    <a:pt x="86068" y="191165"/>
                  </a:lnTo>
                  <a:lnTo>
                    <a:pt x="99572" y="186710"/>
                  </a:lnTo>
                  <a:lnTo>
                    <a:pt x="115630" y="183739"/>
                  </a:lnTo>
                  <a:lnTo>
                    <a:pt x="133391" y="181760"/>
                  </a:lnTo>
                  <a:lnTo>
                    <a:pt x="152287" y="180440"/>
                  </a:lnTo>
                  <a:lnTo>
                    <a:pt x="170529" y="182382"/>
                  </a:lnTo>
                  <a:lnTo>
                    <a:pt x="188335" y="186499"/>
                  </a:lnTo>
                  <a:lnTo>
                    <a:pt x="205850" y="192066"/>
                  </a:lnTo>
                  <a:lnTo>
                    <a:pt x="221760" y="200011"/>
                  </a:lnTo>
                  <a:lnTo>
                    <a:pt x="236599" y="209540"/>
                  </a:lnTo>
                  <a:lnTo>
                    <a:pt x="250726" y="220126"/>
                  </a:lnTo>
                  <a:lnTo>
                    <a:pt x="257322" y="234239"/>
                  </a:lnTo>
                  <a:lnTo>
                    <a:pt x="258897" y="250704"/>
                  </a:lnTo>
                  <a:lnTo>
                    <a:pt x="257124" y="268736"/>
                  </a:lnTo>
                  <a:lnTo>
                    <a:pt x="254531" y="284991"/>
                  </a:lnTo>
                  <a:lnTo>
                    <a:pt x="251392" y="300059"/>
                  </a:lnTo>
                  <a:lnTo>
                    <a:pt x="247888" y="314340"/>
                  </a:lnTo>
                  <a:lnTo>
                    <a:pt x="242730" y="326682"/>
                  </a:lnTo>
                  <a:lnTo>
                    <a:pt x="236468" y="337732"/>
                  </a:lnTo>
                  <a:lnTo>
                    <a:pt x="229472" y="347921"/>
                  </a:lnTo>
                  <a:lnTo>
                    <a:pt x="219164" y="357536"/>
                  </a:lnTo>
                  <a:lnTo>
                    <a:pt x="206646" y="366769"/>
                  </a:lnTo>
                  <a:lnTo>
                    <a:pt x="192658" y="375746"/>
                  </a:lnTo>
                  <a:lnTo>
                    <a:pt x="176276" y="381730"/>
                  </a:lnTo>
                  <a:lnTo>
                    <a:pt x="158299" y="385720"/>
                  </a:lnTo>
                  <a:lnTo>
                    <a:pt x="139259" y="388380"/>
                  </a:lnTo>
                  <a:lnTo>
                    <a:pt x="119510" y="387331"/>
                  </a:lnTo>
                  <a:lnTo>
                    <a:pt x="99289" y="383809"/>
                  </a:lnTo>
                  <a:lnTo>
                    <a:pt x="3768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547100" y="7366000"/>
              <a:ext cx="215901" cy="50801"/>
            </a:xfrm>
            <a:custGeom>
              <a:avLst/>
              <a:gdLst/>
              <a:ahLst/>
              <a:cxnLst/>
              <a:rect l="0" t="0" r="0" b="0"/>
              <a:pathLst>
                <a:path w="215901" h="50801">
                  <a:moveTo>
                    <a:pt x="0" y="0"/>
                  </a:moveTo>
                  <a:lnTo>
                    <a:pt x="26968" y="13484"/>
                  </a:lnTo>
                  <a:lnTo>
                    <a:pt x="41967" y="17456"/>
                  </a:lnTo>
                  <a:lnTo>
                    <a:pt x="59022" y="20104"/>
                  </a:lnTo>
                  <a:lnTo>
                    <a:pt x="77448" y="21869"/>
                  </a:lnTo>
                  <a:lnTo>
                    <a:pt x="96787" y="25868"/>
                  </a:lnTo>
                  <a:lnTo>
                    <a:pt x="116736" y="31356"/>
                  </a:lnTo>
                  <a:lnTo>
                    <a:pt x="21590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610600" y="74930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77448" y="0"/>
                  </a:lnTo>
                  <a:lnTo>
                    <a:pt x="93965" y="2822"/>
                  </a:lnTo>
                  <a:lnTo>
                    <a:pt x="109210" y="7525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042400" y="72390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38100" y="0"/>
                  </a:moveTo>
                  <a:lnTo>
                    <a:pt x="31358" y="20225"/>
                  </a:lnTo>
                  <a:lnTo>
                    <a:pt x="29371" y="31828"/>
                  </a:lnTo>
                  <a:lnTo>
                    <a:pt x="28047" y="45208"/>
                  </a:lnTo>
                  <a:lnTo>
                    <a:pt x="27165" y="59772"/>
                  </a:lnTo>
                  <a:lnTo>
                    <a:pt x="26184" y="94769"/>
                  </a:lnTo>
                  <a:lnTo>
                    <a:pt x="25555" y="188210"/>
                  </a:lnTo>
                  <a:lnTo>
                    <a:pt x="22680" y="212962"/>
                  </a:lnTo>
                  <a:lnTo>
                    <a:pt x="17943" y="236519"/>
                  </a:lnTo>
                  <a:lnTo>
                    <a:pt x="11962" y="259279"/>
                  </a:lnTo>
                  <a:lnTo>
                    <a:pt x="7974" y="281508"/>
                  </a:lnTo>
                  <a:lnTo>
                    <a:pt x="5316" y="303383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194800" y="7240292"/>
              <a:ext cx="323206" cy="361100"/>
            </a:xfrm>
            <a:custGeom>
              <a:avLst/>
              <a:gdLst/>
              <a:ahLst/>
              <a:cxnLst/>
              <a:rect l="0" t="0" r="0" b="0"/>
              <a:pathLst>
                <a:path w="323206" h="361100">
                  <a:moveTo>
                    <a:pt x="0" y="62208"/>
                  </a:moveTo>
                  <a:lnTo>
                    <a:pt x="13484" y="48723"/>
                  </a:lnTo>
                  <a:lnTo>
                    <a:pt x="21689" y="43340"/>
                  </a:lnTo>
                  <a:lnTo>
                    <a:pt x="31393" y="38341"/>
                  </a:lnTo>
                  <a:lnTo>
                    <a:pt x="42095" y="33596"/>
                  </a:lnTo>
                  <a:lnTo>
                    <a:pt x="53463" y="27611"/>
                  </a:lnTo>
                  <a:lnTo>
                    <a:pt x="65275" y="20799"/>
                  </a:lnTo>
                  <a:lnTo>
                    <a:pt x="77383" y="13435"/>
                  </a:lnTo>
                  <a:lnTo>
                    <a:pt x="92511" y="8526"/>
                  </a:lnTo>
                  <a:lnTo>
                    <a:pt x="109652" y="5253"/>
                  </a:lnTo>
                  <a:lnTo>
                    <a:pt x="128134" y="3072"/>
                  </a:lnTo>
                  <a:lnTo>
                    <a:pt x="146101" y="1617"/>
                  </a:lnTo>
                  <a:lnTo>
                    <a:pt x="163722" y="647"/>
                  </a:lnTo>
                  <a:lnTo>
                    <a:pt x="181115" y="0"/>
                  </a:lnTo>
                  <a:lnTo>
                    <a:pt x="194121" y="3803"/>
                  </a:lnTo>
                  <a:lnTo>
                    <a:pt x="204203" y="10571"/>
                  </a:lnTo>
                  <a:lnTo>
                    <a:pt x="212335" y="19316"/>
                  </a:lnTo>
                  <a:lnTo>
                    <a:pt x="216345" y="30792"/>
                  </a:lnTo>
                  <a:lnTo>
                    <a:pt x="217608" y="44085"/>
                  </a:lnTo>
                  <a:lnTo>
                    <a:pt x="217038" y="58593"/>
                  </a:lnTo>
                  <a:lnTo>
                    <a:pt x="211015" y="72498"/>
                  </a:lnTo>
                  <a:lnTo>
                    <a:pt x="201354" y="86001"/>
                  </a:lnTo>
                  <a:lnTo>
                    <a:pt x="189269" y="99236"/>
                  </a:lnTo>
                  <a:lnTo>
                    <a:pt x="176979" y="110882"/>
                  </a:lnTo>
                  <a:lnTo>
                    <a:pt x="164552" y="121469"/>
                  </a:lnTo>
                  <a:lnTo>
                    <a:pt x="152034" y="131348"/>
                  </a:lnTo>
                  <a:lnTo>
                    <a:pt x="140868" y="140757"/>
                  </a:lnTo>
                  <a:lnTo>
                    <a:pt x="130600" y="149852"/>
                  </a:lnTo>
                  <a:lnTo>
                    <a:pt x="120933" y="158736"/>
                  </a:lnTo>
                  <a:lnTo>
                    <a:pt x="110256" y="161838"/>
                  </a:lnTo>
                  <a:lnTo>
                    <a:pt x="98904" y="161084"/>
                  </a:lnTo>
                  <a:lnTo>
                    <a:pt x="87102" y="157758"/>
                  </a:lnTo>
                  <a:lnTo>
                    <a:pt x="83468" y="152719"/>
                  </a:lnTo>
                  <a:lnTo>
                    <a:pt x="85279" y="146537"/>
                  </a:lnTo>
                  <a:lnTo>
                    <a:pt x="90719" y="139594"/>
                  </a:lnTo>
                  <a:lnTo>
                    <a:pt x="101401" y="134965"/>
                  </a:lnTo>
                  <a:lnTo>
                    <a:pt x="115578" y="131879"/>
                  </a:lnTo>
                  <a:lnTo>
                    <a:pt x="132085" y="129822"/>
                  </a:lnTo>
                  <a:lnTo>
                    <a:pt x="148735" y="128451"/>
                  </a:lnTo>
                  <a:lnTo>
                    <a:pt x="165479" y="127536"/>
                  </a:lnTo>
                  <a:lnTo>
                    <a:pt x="182285" y="126927"/>
                  </a:lnTo>
                  <a:lnTo>
                    <a:pt x="197724" y="129342"/>
                  </a:lnTo>
                  <a:lnTo>
                    <a:pt x="212249" y="133775"/>
                  </a:lnTo>
                  <a:lnTo>
                    <a:pt x="226166" y="139552"/>
                  </a:lnTo>
                  <a:lnTo>
                    <a:pt x="241088" y="146226"/>
                  </a:lnTo>
                  <a:lnTo>
                    <a:pt x="272721" y="161167"/>
                  </a:lnTo>
                  <a:lnTo>
                    <a:pt x="287647" y="170514"/>
                  </a:lnTo>
                  <a:lnTo>
                    <a:pt x="301831" y="180979"/>
                  </a:lnTo>
                  <a:lnTo>
                    <a:pt x="315521" y="192188"/>
                  </a:lnTo>
                  <a:lnTo>
                    <a:pt x="321825" y="203895"/>
                  </a:lnTo>
                  <a:lnTo>
                    <a:pt x="323205" y="215932"/>
                  </a:lnTo>
                  <a:lnTo>
                    <a:pt x="321303" y="228191"/>
                  </a:lnTo>
                  <a:lnTo>
                    <a:pt x="318624" y="242007"/>
                  </a:lnTo>
                  <a:lnTo>
                    <a:pt x="311884" y="272411"/>
                  </a:lnTo>
                  <a:lnTo>
                    <a:pt x="301056" y="287010"/>
                  </a:lnTo>
                  <a:lnTo>
                    <a:pt x="285370" y="300976"/>
                  </a:lnTo>
                  <a:lnTo>
                    <a:pt x="249597" y="326371"/>
                  </a:lnTo>
                  <a:lnTo>
                    <a:pt x="219588" y="347065"/>
                  </a:lnTo>
                  <a:lnTo>
                    <a:pt x="202836" y="353713"/>
                  </a:lnTo>
                  <a:lnTo>
                    <a:pt x="184612" y="358144"/>
                  </a:lnTo>
                  <a:lnTo>
                    <a:pt x="165408" y="361099"/>
                  </a:lnTo>
                  <a:lnTo>
                    <a:pt x="148372" y="360246"/>
                  </a:lnTo>
                  <a:lnTo>
                    <a:pt x="132781" y="356855"/>
                  </a:lnTo>
                  <a:lnTo>
                    <a:pt x="118154" y="351773"/>
                  </a:lnTo>
                  <a:lnTo>
                    <a:pt x="105580" y="345562"/>
                  </a:lnTo>
                  <a:lnTo>
                    <a:pt x="94376" y="338599"/>
                  </a:lnTo>
                  <a:lnTo>
                    <a:pt x="63500" y="316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896100" y="7759700"/>
            <a:ext cx="2156991" cy="647272"/>
            <a:chOff x="6896100" y="7759700"/>
            <a:chExt cx="2156991" cy="647272"/>
          </a:xfrm>
        </p:grpSpPr>
        <p:sp>
          <p:nvSpPr>
            <p:cNvPr id="133" name="Freeform 132"/>
            <p:cNvSpPr/>
            <p:nvPr/>
          </p:nvSpPr>
          <p:spPr>
            <a:xfrm>
              <a:off x="7543800" y="8013700"/>
              <a:ext cx="12701" cy="381001"/>
            </a:xfrm>
            <a:custGeom>
              <a:avLst/>
              <a:gdLst/>
              <a:ahLst/>
              <a:cxnLst/>
              <a:rect l="0" t="0" r="0" b="0"/>
              <a:pathLst>
                <a:path w="12701" h="381001">
                  <a:moveTo>
                    <a:pt x="12700" y="0"/>
                  </a:moveTo>
                  <a:lnTo>
                    <a:pt x="12700" y="247346"/>
                  </a:lnTo>
                  <a:lnTo>
                    <a:pt x="11289" y="270730"/>
                  </a:lnTo>
                  <a:lnTo>
                    <a:pt x="8937" y="290553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708900" y="7953631"/>
              <a:ext cx="245281" cy="453341"/>
            </a:xfrm>
            <a:custGeom>
              <a:avLst/>
              <a:gdLst/>
              <a:ahLst/>
              <a:cxnLst/>
              <a:rect l="0" t="0" r="0" b="0"/>
              <a:pathLst>
                <a:path w="245281" h="453341">
                  <a:moveTo>
                    <a:pt x="0" y="85469"/>
                  </a:moveTo>
                  <a:lnTo>
                    <a:pt x="0" y="58500"/>
                  </a:lnTo>
                  <a:lnTo>
                    <a:pt x="2822" y="47734"/>
                  </a:lnTo>
                  <a:lnTo>
                    <a:pt x="7525" y="37735"/>
                  </a:lnTo>
                  <a:lnTo>
                    <a:pt x="13484" y="28246"/>
                  </a:lnTo>
                  <a:lnTo>
                    <a:pt x="21689" y="20509"/>
                  </a:lnTo>
                  <a:lnTo>
                    <a:pt x="31393" y="13940"/>
                  </a:lnTo>
                  <a:lnTo>
                    <a:pt x="42095" y="8149"/>
                  </a:lnTo>
                  <a:lnTo>
                    <a:pt x="54874" y="4289"/>
                  </a:lnTo>
                  <a:lnTo>
                    <a:pt x="69039" y="1715"/>
                  </a:lnTo>
                  <a:lnTo>
                    <a:pt x="84125" y="0"/>
                  </a:lnTo>
                  <a:lnTo>
                    <a:pt x="101239" y="267"/>
                  </a:lnTo>
                  <a:lnTo>
                    <a:pt x="119704" y="1857"/>
                  </a:lnTo>
                  <a:lnTo>
                    <a:pt x="139069" y="4327"/>
                  </a:lnTo>
                  <a:lnTo>
                    <a:pt x="151979" y="11619"/>
                  </a:lnTo>
                  <a:lnTo>
                    <a:pt x="160586" y="22124"/>
                  </a:lnTo>
                  <a:lnTo>
                    <a:pt x="166323" y="34772"/>
                  </a:lnTo>
                  <a:lnTo>
                    <a:pt x="167326" y="53082"/>
                  </a:lnTo>
                  <a:lnTo>
                    <a:pt x="165173" y="75166"/>
                  </a:lnTo>
                  <a:lnTo>
                    <a:pt x="160915" y="99767"/>
                  </a:lnTo>
                  <a:lnTo>
                    <a:pt x="153844" y="120400"/>
                  </a:lnTo>
                  <a:lnTo>
                    <a:pt x="144895" y="138390"/>
                  </a:lnTo>
                  <a:lnTo>
                    <a:pt x="134697" y="154616"/>
                  </a:lnTo>
                  <a:lnTo>
                    <a:pt x="125076" y="168256"/>
                  </a:lnTo>
                  <a:lnTo>
                    <a:pt x="115839" y="180171"/>
                  </a:lnTo>
                  <a:lnTo>
                    <a:pt x="106859" y="190937"/>
                  </a:lnTo>
                  <a:lnTo>
                    <a:pt x="103695" y="195292"/>
                  </a:lnTo>
                  <a:lnTo>
                    <a:pt x="104407" y="195373"/>
                  </a:lnTo>
                  <a:lnTo>
                    <a:pt x="107705" y="192605"/>
                  </a:lnTo>
                  <a:lnTo>
                    <a:pt x="114136" y="187937"/>
                  </a:lnTo>
                  <a:lnTo>
                    <a:pt x="132571" y="175225"/>
                  </a:lnTo>
                  <a:lnTo>
                    <a:pt x="143414" y="173528"/>
                  </a:lnTo>
                  <a:lnTo>
                    <a:pt x="154876" y="175220"/>
                  </a:lnTo>
                  <a:lnTo>
                    <a:pt x="166751" y="179169"/>
                  </a:lnTo>
                  <a:lnTo>
                    <a:pt x="177489" y="184624"/>
                  </a:lnTo>
                  <a:lnTo>
                    <a:pt x="187470" y="191084"/>
                  </a:lnTo>
                  <a:lnTo>
                    <a:pt x="196947" y="198212"/>
                  </a:lnTo>
                  <a:lnTo>
                    <a:pt x="206087" y="207198"/>
                  </a:lnTo>
                  <a:lnTo>
                    <a:pt x="215002" y="217421"/>
                  </a:lnTo>
                  <a:lnTo>
                    <a:pt x="223768" y="228471"/>
                  </a:lnTo>
                  <a:lnTo>
                    <a:pt x="231023" y="242892"/>
                  </a:lnTo>
                  <a:lnTo>
                    <a:pt x="237271" y="259562"/>
                  </a:lnTo>
                  <a:lnTo>
                    <a:pt x="242847" y="277730"/>
                  </a:lnTo>
                  <a:lnTo>
                    <a:pt x="245154" y="295487"/>
                  </a:lnTo>
                  <a:lnTo>
                    <a:pt x="245280" y="312970"/>
                  </a:lnTo>
                  <a:lnTo>
                    <a:pt x="243953" y="330270"/>
                  </a:lnTo>
                  <a:lnTo>
                    <a:pt x="240246" y="346036"/>
                  </a:lnTo>
                  <a:lnTo>
                    <a:pt x="234953" y="360780"/>
                  </a:lnTo>
                  <a:lnTo>
                    <a:pt x="228602" y="374843"/>
                  </a:lnTo>
                  <a:lnTo>
                    <a:pt x="221546" y="387040"/>
                  </a:lnTo>
                  <a:lnTo>
                    <a:pt x="214019" y="397994"/>
                  </a:lnTo>
                  <a:lnTo>
                    <a:pt x="206179" y="408119"/>
                  </a:lnTo>
                  <a:lnTo>
                    <a:pt x="196719" y="416280"/>
                  </a:lnTo>
                  <a:lnTo>
                    <a:pt x="186180" y="423132"/>
                  </a:lnTo>
                  <a:lnTo>
                    <a:pt x="174919" y="429110"/>
                  </a:lnTo>
                  <a:lnTo>
                    <a:pt x="164590" y="435918"/>
                  </a:lnTo>
                  <a:lnTo>
                    <a:pt x="154883" y="443279"/>
                  </a:lnTo>
                  <a:lnTo>
                    <a:pt x="145588" y="451009"/>
                  </a:lnTo>
                  <a:lnTo>
                    <a:pt x="135159" y="453340"/>
                  </a:lnTo>
                  <a:lnTo>
                    <a:pt x="123973" y="452072"/>
                  </a:lnTo>
                  <a:lnTo>
                    <a:pt x="50800" y="441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229600" y="80391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204200" y="81153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138333" y="25400"/>
                  </a:lnTo>
                  <a:lnTo>
                    <a:pt x="155722" y="22577"/>
                  </a:lnTo>
                  <a:lnTo>
                    <a:pt x="171548" y="17874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661400" y="7924800"/>
              <a:ext cx="63501" cy="393701"/>
            </a:xfrm>
            <a:custGeom>
              <a:avLst/>
              <a:gdLst/>
              <a:ahLst/>
              <a:cxnLst/>
              <a:rect l="0" t="0" r="0" b="0"/>
              <a:pathLst>
                <a:path w="63501" h="393701">
                  <a:moveTo>
                    <a:pt x="63500" y="0"/>
                  </a:moveTo>
                  <a:lnTo>
                    <a:pt x="63500" y="81641"/>
                  </a:lnTo>
                  <a:lnTo>
                    <a:pt x="60677" y="103816"/>
                  </a:lnTo>
                  <a:lnTo>
                    <a:pt x="55974" y="129888"/>
                  </a:lnTo>
                  <a:lnTo>
                    <a:pt x="50015" y="158559"/>
                  </a:lnTo>
                  <a:lnTo>
                    <a:pt x="43221" y="184728"/>
                  </a:lnTo>
                  <a:lnTo>
                    <a:pt x="35870" y="209230"/>
                  </a:lnTo>
                  <a:lnTo>
                    <a:pt x="28147" y="232619"/>
                  </a:lnTo>
                  <a:lnTo>
                    <a:pt x="22997" y="255268"/>
                  </a:lnTo>
                  <a:lnTo>
                    <a:pt x="19565" y="277424"/>
                  </a:lnTo>
                  <a:lnTo>
                    <a:pt x="17277" y="299249"/>
                  </a:lnTo>
                  <a:lnTo>
                    <a:pt x="14340" y="319444"/>
                  </a:lnTo>
                  <a:lnTo>
                    <a:pt x="10971" y="338551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851900" y="7935914"/>
              <a:ext cx="201191" cy="406717"/>
            </a:xfrm>
            <a:custGeom>
              <a:avLst/>
              <a:gdLst/>
              <a:ahLst/>
              <a:cxnLst/>
              <a:rect l="0" t="0" r="0" b="0"/>
              <a:pathLst>
                <a:path w="201191" h="406717">
                  <a:moveTo>
                    <a:pt x="0" y="26986"/>
                  </a:moveTo>
                  <a:lnTo>
                    <a:pt x="20225" y="20244"/>
                  </a:lnTo>
                  <a:lnTo>
                    <a:pt x="31828" y="18257"/>
                  </a:lnTo>
                  <a:lnTo>
                    <a:pt x="45208" y="16933"/>
                  </a:lnTo>
                  <a:lnTo>
                    <a:pt x="59772" y="16051"/>
                  </a:lnTo>
                  <a:lnTo>
                    <a:pt x="73714" y="12640"/>
                  </a:lnTo>
                  <a:lnTo>
                    <a:pt x="87242" y="7544"/>
                  </a:lnTo>
                  <a:lnTo>
                    <a:pt x="100495" y="1324"/>
                  </a:lnTo>
                  <a:lnTo>
                    <a:pt x="112152" y="0"/>
                  </a:lnTo>
                  <a:lnTo>
                    <a:pt x="122745" y="1940"/>
                  </a:lnTo>
                  <a:lnTo>
                    <a:pt x="132630" y="6055"/>
                  </a:lnTo>
                  <a:lnTo>
                    <a:pt x="143454" y="10210"/>
                  </a:lnTo>
                  <a:lnTo>
                    <a:pt x="166768" y="18588"/>
                  </a:lnTo>
                  <a:lnTo>
                    <a:pt x="177500" y="24210"/>
                  </a:lnTo>
                  <a:lnTo>
                    <a:pt x="187478" y="30779"/>
                  </a:lnTo>
                  <a:lnTo>
                    <a:pt x="196952" y="37981"/>
                  </a:lnTo>
                  <a:lnTo>
                    <a:pt x="200445" y="45605"/>
                  </a:lnTo>
                  <a:lnTo>
                    <a:pt x="199952" y="53509"/>
                  </a:lnTo>
                  <a:lnTo>
                    <a:pt x="178882" y="106700"/>
                  </a:lnTo>
                  <a:lnTo>
                    <a:pt x="170055" y="121051"/>
                  </a:lnTo>
                  <a:lnTo>
                    <a:pt x="159937" y="133440"/>
                  </a:lnTo>
                  <a:lnTo>
                    <a:pt x="148958" y="144522"/>
                  </a:lnTo>
                  <a:lnTo>
                    <a:pt x="134583" y="153321"/>
                  </a:lnTo>
                  <a:lnTo>
                    <a:pt x="117943" y="160598"/>
                  </a:lnTo>
                  <a:lnTo>
                    <a:pt x="99796" y="166861"/>
                  </a:lnTo>
                  <a:lnTo>
                    <a:pt x="84875" y="173858"/>
                  </a:lnTo>
                  <a:lnTo>
                    <a:pt x="72105" y="181345"/>
                  </a:lnTo>
                  <a:lnTo>
                    <a:pt x="60770" y="189159"/>
                  </a:lnTo>
                  <a:lnTo>
                    <a:pt x="56036" y="191545"/>
                  </a:lnTo>
                  <a:lnTo>
                    <a:pt x="55702" y="190314"/>
                  </a:lnTo>
                  <a:lnTo>
                    <a:pt x="58301" y="186671"/>
                  </a:lnTo>
                  <a:lnTo>
                    <a:pt x="67089" y="184243"/>
                  </a:lnTo>
                  <a:lnTo>
                    <a:pt x="80004" y="182624"/>
                  </a:lnTo>
                  <a:lnTo>
                    <a:pt x="95669" y="181544"/>
                  </a:lnTo>
                  <a:lnTo>
                    <a:pt x="110345" y="183647"/>
                  </a:lnTo>
                  <a:lnTo>
                    <a:pt x="124364" y="187871"/>
                  </a:lnTo>
                  <a:lnTo>
                    <a:pt x="137942" y="193509"/>
                  </a:lnTo>
                  <a:lnTo>
                    <a:pt x="149817" y="200090"/>
                  </a:lnTo>
                  <a:lnTo>
                    <a:pt x="160556" y="207300"/>
                  </a:lnTo>
                  <a:lnTo>
                    <a:pt x="170537" y="214928"/>
                  </a:lnTo>
                  <a:lnTo>
                    <a:pt x="180013" y="224247"/>
                  </a:lnTo>
                  <a:lnTo>
                    <a:pt x="189153" y="234694"/>
                  </a:lnTo>
                  <a:lnTo>
                    <a:pt x="198069" y="245891"/>
                  </a:lnTo>
                  <a:lnTo>
                    <a:pt x="201190" y="260412"/>
                  </a:lnTo>
                  <a:lnTo>
                    <a:pt x="200449" y="277147"/>
                  </a:lnTo>
                  <a:lnTo>
                    <a:pt x="197132" y="295360"/>
                  </a:lnTo>
                  <a:lnTo>
                    <a:pt x="192099" y="313146"/>
                  </a:lnTo>
                  <a:lnTo>
                    <a:pt x="185921" y="330648"/>
                  </a:lnTo>
                  <a:lnTo>
                    <a:pt x="178981" y="347960"/>
                  </a:lnTo>
                  <a:lnTo>
                    <a:pt x="170120" y="360913"/>
                  </a:lnTo>
                  <a:lnTo>
                    <a:pt x="159980" y="370960"/>
                  </a:lnTo>
                  <a:lnTo>
                    <a:pt x="148987" y="379069"/>
                  </a:lnTo>
                  <a:lnTo>
                    <a:pt x="134602" y="387296"/>
                  </a:lnTo>
                  <a:lnTo>
                    <a:pt x="117957" y="395604"/>
                  </a:lnTo>
                  <a:lnTo>
                    <a:pt x="99804" y="403964"/>
                  </a:lnTo>
                  <a:lnTo>
                    <a:pt x="83470" y="406716"/>
                  </a:lnTo>
                  <a:lnTo>
                    <a:pt x="68346" y="405728"/>
                  </a:lnTo>
                  <a:lnTo>
                    <a:pt x="54030" y="402247"/>
                  </a:lnTo>
                  <a:lnTo>
                    <a:pt x="41664" y="395693"/>
                  </a:lnTo>
                  <a:lnTo>
                    <a:pt x="30598" y="387091"/>
                  </a:lnTo>
                  <a:lnTo>
                    <a:pt x="20398" y="377122"/>
                  </a:lnTo>
                  <a:lnTo>
                    <a:pt x="16421" y="367655"/>
                  </a:lnTo>
                  <a:lnTo>
                    <a:pt x="16592" y="358520"/>
                  </a:lnTo>
                  <a:lnTo>
                    <a:pt x="25400" y="331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896100" y="7759700"/>
              <a:ext cx="431801" cy="605531"/>
            </a:xfrm>
            <a:custGeom>
              <a:avLst/>
              <a:gdLst/>
              <a:ahLst/>
              <a:cxnLst/>
              <a:rect l="0" t="0" r="0" b="0"/>
              <a:pathLst>
                <a:path w="431801" h="605531">
                  <a:moveTo>
                    <a:pt x="0" y="406400"/>
                  </a:moveTo>
                  <a:lnTo>
                    <a:pt x="20225" y="413141"/>
                  </a:lnTo>
                  <a:lnTo>
                    <a:pt x="29005" y="417950"/>
                  </a:lnTo>
                  <a:lnTo>
                    <a:pt x="37681" y="423977"/>
                  </a:lnTo>
                  <a:lnTo>
                    <a:pt x="46287" y="430818"/>
                  </a:lnTo>
                  <a:lnTo>
                    <a:pt x="54847" y="439611"/>
                  </a:lnTo>
                  <a:lnTo>
                    <a:pt x="63375" y="449708"/>
                  </a:lnTo>
                  <a:lnTo>
                    <a:pt x="71883" y="460671"/>
                  </a:lnTo>
                  <a:lnTo>
                    <a:pt x="81789" y="476448"/>
                  </a:lnTo>
                  <a:lnTo>
                    <a:pt x="92626" y="495432"/>
                  </a:lnTo>
                  <a:lnTo>
                    <a:pt x="104084" y="516554"/>
                  </a:lnTo>
                  <a:lnTo>
                    <a:pt x="115955" y="534869"/>
                  </a:lnTo>
                  <a:lnTo>
                    <a:pt x="128103" y="551312"/>
                  </a:lnTo>
                  <a:lnTo>
                    <a:pt x="140435" y="566508"/>
                  </a:lnTo>
                  <a:lnTo>
                    <a:pt x="154301" y="579461"/>
                  </a:lnTo>
                  <a:lnTo>
                    <a:pt x="169189" y="590918"/>
                  </a:lnTo>
                  <a:lnTo>
                    <a:pt x="184760" y="601378"/>
                  </a:lnTo>
                  <a:lnTo>
                    <a:pt x="197962" y="605530"/>
                  </a:lnTo>
                  <a:lnTo>
                    <a:pt x="209585" y="605476"/>
                  </a:lnTo>
                  <a:lnTo>
                    <a:pt x="220157" y="602617"/>
                  </a:lnTo>
                  <a:lnTo>
                    <a:pt x="228616" y="596478"/>
                  </a:lnTo>
                  <a:lnTo>
                    <a:pt x="241777" y="578367"/>
                  </a:lnTo>
                  <a:lnTo>
                    <a:pt x="248673" y="563378"/>
                  </a:lnTo>
                  <a:lnTo>
                    <a:pt x="256093" y="544918"/>
                  </a:lnTo>
                  <a:lnTo>
                    <a:pt x="263862" y="524146"/>
                  </a:lnTo>
                  <a:lnTo>
                    <a:pt x="271864" y="499008"/>
                  </a:lnTo>
                  <a:lnTo>
                    <a:pt x="280020" y="470961"/>
                  </a:lnTo>
                  <a:lnTo>
                    <a:pt x="288280" y="440973"/>
                  </a:lnTo>
                  <a:lnTo>
                    <a:pt x="295197" y="413927"/>
                  </a:lnTo>
                  <a:lnTo>
                    <a:pt x="306647" y="365059"/>
                  </a:lnTo>
                  <a:lnTo>
                    <a:pt x="313087" y="342151"/>
                  </a:lnTo>
                  <a:lnTo>
                    <a:pt x="320202" y="319823"/>
                  </a:lnTo>
                  <a:lnTo>
                    <a:pt x="327768" y="297882"/>
                  </a:lnTo>
                  <a:lnTo>
                    <a:pt x="343700" y="254688"/>
                  </a:lnTo>
                  <a:lnTo>
                    <a:pt x="351900" y="233291"/>
                  </a:lnTo>
                  <a:lnTo>
                    <a:pt x="358778" y="213383"/>
                  </a:lnTo>
                  <a:lnTo>
                    <a:pt x="364774" y="194466"/>
                  </a:lnTo>
                  <a:lnTo>
                    <a:pt x="370182" y="176210"/>
                  </a:lnTo>
                  <a:lnTo>
                    <a:pt x="376611" y="159807"/>
                  </a:lnTo>
                  <a:lnTo>
                    <a:pt x="383718" y="144638"/>
                  </a:lnTo>
                  <a:lnTo>
                    <a:pt x="391278" y="130292"/>
                  </a:lnTo>
                  <a:lnTo>
                    <a:pt x="399141" y="113672"/>
                  </a:lnTo>
                  <a:lnTo>
                    <a:pt x="407205" y="95537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469900"/>
            <a:ext cx="9555045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Example 2: Using Subtraction to Eliminate a Variable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4x + 3y = -2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5x + 3y = -2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14878" y="1702417"/>
            <a:ext cx="244161" cy="62884"/>
          </a:xfrm>
          <a:custGeom>
            <a:avLst/>
            <a:gdLst/>
            <a:ahLst/>
            <a:cxnLst/>
            <a:rect l="0" t="0" r="0" b="0"/>
            <a:pathLst>
              <a:path w="244161" h="62884">
                <a:moveTo>
                  <a:pt x="164522" y="62883"/>
                </a:moveTo>
                <a:lnTo>
                  <a:pt x="151038" y="49398"/>
                </a:lnTo>
                <a:lnTo>
                  <a:pt x="138599" y="45427"/>
                </a:lnTo>
                <a:lnTo>
                  <a:pt x="121840" y="42778"/>
                </a:lnTo>
                <a:lnTo>
                  <a:pt x="102200" y="41013"/>
                </a:lnTo>
                <a:lnTo>
                  <a:pt x="83463" y="39836"/>
                </a:lnTo>
                <a:lnTo>
                  <a:pt x="47592" y="38529"/>
                </a:lnTo>
                <a:lnTo>
                  <a:pt x="31535" y="35358"/>
                </a:lnTo>
                <a:lnTo>
                  <a:pt x="16597" y="30422"/>
                </a:lnTo>
                <a:lnTo>
                  <a:pt x="2405" y="24308"/>
                </a:lnTo>
                <a:lnTo>
                  <a:pt x="0" y="20233"/>
                </a:lnTo>
                <a:lnTo>
                  <a:pt x="5451" y="17516"/>
                </a:lnTo>
                <a:lnTo>
                  <a:pt x="16141" y="15705"/>
                </a:lnTo>
                <a:lnTo>
                  <a:pt x="27501" y="13086"/>
                </a:lnTo>
                <a:lnTo>
                  <a:pt x="39308" y="9930"/>
                </a:lnTo>
                <a:lnTo>
                  <a:pt x="51413" y="6414"/>
                </a:lnTo>
                <a:lnTo>
                  <a:pt x="65127" y="4070"/>
                </a:lnTo>
                <a:lnTo>
                  <a:pt x="79914" y="2508"/>
                </a:lnTo>
                <a:lnTo>
                  <a:pt x="95416" y="1466"/>
                </a:lnTo>
                <a:lnTo>
                  <a:pt x="112807" y="771"/>
                </a:lnTo>
                <a:lnTo>
                  <a:pt x="150945" y="0"/>
                </a:lnTo>
                <a:lnTo>
                  <a:pt x="168170" y="1205"/>
                </a:lnTo>
                <a:lnTo>
                  <a:pt x="183887" y="3420"/>
                </a:lnTo>
                <a:lnTo>
                  <a:pt x="198599" y="6307"/>
                </a:lnTo>
                <a:lnTo>
                  <a:pt x="212640" y="11055"/>
                </a:lnTo>
                <a:lnTo>
                  <a:pt x="226234" y="17042"/>
                </a:lnTo>
                <a:lnTo>
                  <a:pt x="239530" y="23855"/>
                </a:lnTo>
                <a:lnTo>
                  <a:pt x="244160" y="25575"/>
                </a:lnTo>
                <a:lnTo>
                  <a:pt x="243014" y="23900"/>
                </a:lnTo>
                <a:lnTo>
                  <a:pt x="238016" y="19961"/>
                </a:lnTo>
                <a:lnTo>
                  <a:pt x="227629" y="17335"/>
                </a:lnTo>
                <a:lnTo>
                  <a:pt x="213649" y="15584"/>
                </a:lnTo>
                <a:lnTo>
                  <a:pt x="197273" y="14417"/>
                </a:lnTo>
                <a:lnTo>
                  <a:pt x="179300" y="13639"/>
                </a:lnTo>
                <a:lnTo>
                  <a:pt x="140516" y="12774"/>
                </a:lnTo>
                <a:lnTo>
                  <a:pt x="72238" y="12219"/>
                </a:lnTo>
                <a:lnTo>
                  <a:pt x="74777" y="12174"/>
                </a:lnTo>
                <a:lnTo>
                  <a:pt x="129547" y="12101"/>
                </a:lnTo>
                <a:lnTo>
                  <a:pt x="148261" y="14917"/>
                </a:lnTo>
                <a:lnTo>
                  <a:pt x="167792" y="19616"/>
                </a:lnTo>
                <a:lnTo>
                  <a:pt x="187869" y="25572"/>
                </a:lnTo>
                <a:lnTo>
                  <a:pt x="198431" y="26720"/>
                </a:lnTo>
                <a:lnTo>
                  <a:pt x="202650" y="24663"/>
                </a:lnTo>
                <a:lnTo>
                  <a:pt x="202640" y="20469"/>
                </a:lnTo>
                <a:lnTo>
                  <a:pt x="198401" y="16263"/>
                </a:lnTo>
                <a:lnTo>
                  <a:pt x="191341" y="12047"/>
                </a:lnTo>
                <a:lnTo>
                  <a:pt x="182401" y="7826"/>
                </a:lnTo>
                <a:lnTo>
                  <a:pt x="172208" y="6422"/>
                </a:lnTo>
                <a:lnTo>
                  <a:pt x="161179" y="6898"/>
                </a:lnTo>
                <a:lnTo>
                  <a:pt x="149593" y="8626"/>
                </a:lnTo>
                <a:lnTo>
                  <a:pt x="136225" y="9778"/>
                </a:lnTo>
                <a:lnTo>
                  <a:pt x="121668" y="10546"/>
                </a:lnTo>
                <a:lnTo>
                  <a:pt x="62922" y="120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54000" y="2235200"/>
            <a:ext cx="2451101" cy="58324"/>
          </a:xfrm>
          <a:custGeom>
            <a:avLst/>
            <a:gdLst/>
            <a:ahLst/>
            <a:cxnLst/>
            <a:rect l="0" t="0" r="0" b="0"/>
            <a:pathLst>
              <a:path w="2451101" h="58324">
                <a:moveTo>
                  <a:pt x="0" y="38100"/>
                </a:moveTo>
                <a:lnTo>
                  <a:pt x="26967" y="38100"/>
                </a:lnTo>
                <a:lnTo>
                  <a:pt x="41967" y="40922"/>
                </a:lnTo>
                <a:lnTo>
                  <a:pt x="59022" y="45625"/>
                </a:lnTo>
                <a:lnTo>
                  <a:pt x="77448" y="51584"/>
                </a:lnTo>
                <a:lnTo>
                  <a:pt x="99610" y="55555"/>
                </a:lnTo>
                <a:lnTo>
                  <a:pt x="124262" y="58204"/>
                </a:lnTo>
                <a:lnTo>
                  <a:pt x="175172" y="58323"/>
                </a:lnTo>
                <a:lnTo>
                  <a:pt x="198625" y="54405"/>
                </a:lnTo>
                <a:lnTo>
                  <a:pt x="221317" y="48969"/>
                </a:lnTo>
                <a:lnTo>
                  <a:pt x="244911" y="45346"/>
                </a:lnTo>
                <a:lnTo>
                  <a:pt x="269107" y="42931"/>
                </a:lnTo>
                <a:lnTo>
                  <a:pt x="293705" y="41320"/>
                </a:lnTo>
                <a:lnTo>
                  <a:pt x="339850" y="39531"/>
                </a:lnTo>
                <a:lnTo>
                  <a:pt x="362033" y="39054"/>
                </a:lnTo>
                <a:lnTo>
                  <a:pt x="385289" y="37325"/>
                </a:lnTo>
                <a:lnTo>
                  <a:pt x="409259" y="34761"/>
                </a:lnTo>
                <a:lnTo>
                  <a:pt x="433706" y="31640"/>
                </a:lnTo>
                <a:lnTo>
                  <a:pt x="458470" y="29560"/>
                </a:lnTo>
                <a:lnTo>
                  <a:pt x="483447" y="28173"/>
                </a:lnTo>
                <a:lnTo>
                  <a:pt x="530954" y="26632"/>
                </a:lnTo>
                <a:lnTo>
                  <a:pt x="595077" y="25765"/>
                </a:lnTo>
                <a:lnTo>
                  <a:pt x="652064" y="25562"/>
                </a:lnTo>
                <a:lnTo>
                  <a:pt x="676009" y="22686"/>
                </a:lnTo>
                <a:lnTo>
                  <a:pt x="696206" y="17946"/>
                </a:lnTo>
                <a:lnTo>
                  <a:pt x="713904" y="11964"/>
                </a:lnTo>
                <a:lnTo>
                  <a:pt x="731347" y="7976"/>
                </a:lnTo>
                <a:lnTo>
                  <a:pt x="748620" y="5317"/>
                </a:lnTo>
                <a:lnTo>
                  <a:pt x="765780" y="3544"/>
                </a:lnTo>
                <a:lnTo>
                  <a:pt x="784275" y="2363"/>
                </a:lnTo>
                <a:lnTo>
                  <a:pt x="846838" y="700"/>
                </a:lnTo>
                <a:lnTo>
                  <a:pt x="1317523" y="0"/>
                </a:lnTo>
                <a:lnTo>
                  <a:pt x="1335549" y="2822"/>
                </a:lnTo>
                <a:lnTo>
                  <a:pt x="1351799" y="7525"/>
                </a:lnTo>
                <a:lnTo>
                  <a:pt x="1366866" y="13484"/>
                </a:lnTo>
                <a:lnTo>
                  <a:pt x="1383966" y="17455"/>
                </a:lnTo>
                <a:lnTo>
                  <a:pt x="1402422" y="20104"/>
                </a:lnTo>
                <a:lnTo>
                  <a:pt x="1421781" y="21869"/>
                </a:lnTo>
                <a:lnTo>
                  <a:pt x="1441743" y="23046"/>
                </a:lnTo>
                <a:lnTo>
                  <a:pt x="1502136" y="24702"/>
                </a:lnTo>
                <a:lnTo>
                  <a:pt x="1751676" y="25392"/>
                </a:lnTo>
                <a:lnTo>
                  <a:pt x="1768917" y="22572"/>
                </a:lnTo>
                <a:lnTo>
                  <a:pt x="1784645" y="17870"/>
                </a:lnTo>
                <a:lnTo>
                  <a:pt x="1799363" y="11913"/>
                </a:lnTo>
                <a:lnTo>
                  <a:pt x="1819053" y="7942"/>
                </a:lnTo>
                <a:lnTo>
                  <a:pt x="1842057" y="5295"/>
                </a:lnTo>
                <a:lnTo>
                  <a:pt x="1867271" y="3530"/>
                </a:lnTo>
                <a:lnTo>
                  <a:pt x="1893959" y="2353"/>
                </a:lnTo>
                <a:lnTo>
                  <a:pt x="1949952" y="1045"/>
                </a:lnTo>
                <a:lnTo>
                  <a:pt x="2240393" y="7"/>
                </a:lnTo>
                <a:lnTo>
                  <a:pt x="2259829" y="2827"/>
                </a:lnTo>
                <a:lnTo>
                  <a:pt x="2277019" y="7529"/>
                </a:lnTo>
                <a:lnTo>
                  <a:pt x="2292712" y="13486"/>
                </a:lnTo>
                <a:lnTo>
                  <a:pt x="2313053" y="17457"/>
                </a:lnTo>
                <a:lnTo>
                  <a:pt x="2336490" y="20104"/>
                </a:lnTo>
                <a:lnTo>
                  <a:pt x="2361994" y="21869"/>
                </a:lnTo>
                <a:lnTo>
                  <a:pt x="2383229" y="24457"/>
                </a:lnTo>
                <a:lnTo>
                  <a:pt x="2401619" y="27594"/>
                </a:lnTo>
                <a:lnTo>
                  <a:pt x="24511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7500" y="2514600"/>
            <a:ext cx="762001" cy="279401"/>
            <a:chOff x="317500" y="2514600"/>
            <a:chExt cx="762001" cy="279401"/>
          </a:xfrm>
        </p:grpSpPr>
        <p:sp>
          <p:nvSpPr>
            <p:cNvPr id="5" name="Freeform 4"/>
            <p:cNvSpPr/>
            <p:nvPr/>
          </p:nvSpPr>
          <p:spPr>
            <a:xfrm>
              <a:off x="317500" y="2605265"/>
              <a:ext cx="177801" cy="10936"/>
            </a:xfrm>
            <a:custGeom>
              <a:avLst/>
              <a:gdLst/>
              <a:ahLst/>
              <a:cxnLst/>
              <a:rect l="0" t="0" r="0" b="0"/>
              <a:pathLst>
                <a:path w="177801" h="10936">
                  <a:moveTo>
                    <a:pt x="0" y="10935"/>
                  </a:moveTo>
                  <a:lnTo>
                    <a:pt x="26967" y="4192"/>
                  </a:lnTo>
                  <a:lnTo>
                    <a:pt x="41967" y="2207"/>
                  </a:lnTo>
                  <a:lnTo>
                    <a:pt x="59022" y="883"/>
                  </a:lnTo>
                  <a:lnTo>
                    <a:pt x="77448" y="0"/>
                  </a:lnTo>
                  <a:lnTo>
                    <a:pt x="93965" y="823"/>
                  </a:lnTo>
                  <a:lnTo>
                    <a:pt x="177800" y="10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49300" y="2540000"/>
              <a:ext cx="254001" cy="254001"/>
            </a:xfrm>
            <a:custGeom>
              <a:avLst/>
              <a:gdLst/>
              <a:ahLst/>
              <a:cxnLst/>
              <a:rect l="0" t="0" r="0" b="0"/>
              <a:pathLst>
                <a:path w="254001" h="254001">
                  <a:moveTo>
                    <a:pt x="0" y="0"/>
                  </a:moveTo>
                  <a:lnTo>
                    <a:pt x="26967" y="6742"/>
                  </a:lnTo>
                  <a:lnTo>
                    <a:pt x="39145" y="14372"/>
                  </a:lnTo>
                  <a:lnTo>
                    <a:pt x="51496" y="25103"/>
                  </a:lnTo>
                  <a:lnTo>
                    <a:pt x="63964" y="37902"/>
                  </a:lnTo>
                  <a:lnTo>
                    <a:pt x="75098" y="50668"/>
                  </a:lnTo>
                  <a:lnTo>
                    <a:pt x="85343" y="63412"/>
                  </a:lnTo>
                  <a:lnTo>
                    <a:pt x="94995" y="76141"/>
                  </a:lnTo>
                  <a:lnTo>
                    <a:pt x="105663" y="91683"/>
                  </a:lnTo>
                  <a:lnTo>
                    <a:pt x="128806" y="127766"/>
                  </a:lnTo>
                  <a:lnTo>
                    <a:pt x="139493" y="143033"/>
                  </a:lnTo>
                  <a:lnTo>
                    <a:pt x="149439" y="156033"/>
                  </a:lnTo>
                  <a:lnTo>
                    <a:pt x="158893" y="167522"/>
                  </a:lnTo>
                  <a:lnTo>
                    <a:pt x="166606" y="179414"/>
                  </a:lnTo>
                  <a:lnTo>
                    <a:pt x="173159" y="191576"/>
                  </a:lnTo>
                  <a:lnTo>
                    <a:pt x="178939" y="203917"/>
                  </a:lnTo>
                  <a:lnTo>
                    <a:pt x="185615" y="214967"/>
                  </a:lnTo>
                  <a:lnTo>
                    <a:pt x="192888" y="225156"/>
                  </a:lnTo>
                  <a:lnTo>
                    <a:pt x="2540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00100" y="2514600"/>
              <a:ext cx="279401" cy="279401"/>
            </a:xfrm>
            <a:custGeom>
              <a:avLst/>
              <a:gdLst/>
              <a:ahLst/>
              <a:cxnLst/>
              <a:rect l="0" t="0" r="0" b="0"/>
              <a:pathLst>
                <a:path w="279401" h="279401">
                  <a:moveTo>
                    <a:pt x="279400" y="0"/>
                  </a:moveTo>
                  <a:lnTo>
                    <a:pt x="252432" y="0"/>
                  </a:lnTo>
                  <a:lnTo>
                    <a:pt x="241665" y="2822"/>
                  </a:lnTo>
                  <a:lnTo>
                    <a:pt x="231666" y="7525"/>
                  </a:lnTo>
                  <a:lnTo>
                    <a:pt x="222177" y="13484"/>
                  </a:lnTo>
                  <a:lnTo>
                    <a:pt x="211618" y="21689"/>
                  </a:lnTo>
                  <a:lnTo>
                    <a:pt x="200345" y="31392"/>
                  </a:lnTo>
                  <a:lnTo>
                    <a:pt x="188597" y="42095"/>
                  </a:lnTo>
                  <a:lnTo>
                    <a:pt x="177942" y="53463"/>
                  </a:lnTo>
                  <a:lnTo>
                    <a:pt x="168017" y="65275"/>
                  </a:lnTo>
                  <a:lnTo>
                    <a:pt x="158578" y="77383"/>
                  </a:lnTo>
                  <a:lnTo>
                    <a:pt x="150874" y="91100"/>
                  </a:lnTo>
                  <a:lnTo>
                    <a:pt x="144327" y="105889"/>
                  </a:lnTo>
                  <a:lnTo>
                    <a:pt x="138551" y="121392"/>
                  </a:lnTo>
                  <a:lnTo>
                    <a:pt x="129056" y="135961"/>
                  </a:lnTo>
                  <a:lnTo>
                    <a:pt x="117082" y="149907"/>
                  </a:lnTo>
                  <a:lnTo>
                    <a:pt x="42107" y="224618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12800" y="1270000"/>
            <a:ext cx="685801" cy="812801"/>
            <a:chOff x="812800" y="1270000"/>
            <a:chExt cx="685801" cy="812801"/>
          </a:xfrm>
        </p:grpSpPr>
        <p:sp>
          <p:nvSpPr>
            <p:cNvPr id="9" name="Freeform 8"/>
            <p:cNvSpPr/>
            <p:nvPr/>
          </p:nvSpPr>
          <p:spPr>
            <a:xfrm>
              <a:off x="812800" y="1308100"/>
              <a:ext cx="685801" cy="774701"/>
            </a:xfrm>
            <a:custGeom>
              <a:avLst/>
              <a:gdLst/>
              <a:ahLst/>
              <a:cxnLst/>
              <a:rect l="0" t="0" r="0" b="0"/>
              <a:pathLst>
                <a:path w="685801" h="774701">
                  <a:moveTo>
                    <a:pt x="685800" y="0"/>
                  </a:moveTo>
                  <a:lnTo>
                    <a:pt x="665574" y="13483"/>
                  </a:lnTo>
                  <a:lnTo>
                    <a:pt x="648118" y="31392"/>
                  </a:lnTo>
                  <a:lnTo>
                    <a:pt x="629541" y="52052"/>
                  </a:lnTo>
                  <a:lnTo>
                    <a:pt x="618660" y="61512"/>
                  </a:lnTo>
                  <a:lnTo>
                    <a:pt x="607173" y="70641"/>
                  </a:lnTo>
                  <a:lnTo>
                    <a:pt x="586884" y="92074"/>
                  </a:lnTo>
                  <a:lnTo>
                    <a:pt x="567048" y="117121"/>
                  </a:lnTo>
                  <a:lnTo>
                    <a:pt x="544121" y="147068"/>
                  </a:lnTo>
                  <a:lnTo>
                    <a:pt x="530670" y="161545"/>
                  </a:lnTo>
                  <a:lnTo>
                    <a:pt x="516057" y="175430"/>
                  </a:lnTo>
                  <a:lnTo>
                    <a:pt x="500671" y="188920"/>
                  </a:lnTo>
                  <a:lnTo>
                    <a:pt x="486181" y="202146"/>
                  </a:lnTo>
                  <a:lnTo>
                    <a:pt x="458791" y="228131"/>
                  </a:lnTo>
                  <a:lnTo>
                    <a:pt x="445561" y="242399"/>
                  </a:lnTo>
                  <a:lnTo>
                    <a:pt x="432507" y="257555"/>
                  </a:lnTo>
                  <a:lnTo>
                    <a:pt x="374397" y="329177"/>
                  </a:lnTo>
                  <a:lnTo>
                    <a:pt x="362487" y="346451"/>
                  </a:lnTo>
                  <a:lnTo>
                    <a:pt x="353136" y="362201"/>
                  </a:lnTo>
                  <a:lnTo>
                    <a:pt x="345490" y="376934"/>
                  </a:lnTo>
                  <a:lnTo>
                    <a:pt x="334749" y="392400"/>
                  </a:lnTo>
                  <a:lnTo>
                    <a:pt x="321944" y="408355"/>
                  </a:lnTo>
                  <a:lnTo>
                    <a:pt x="307762" y="424637"/>
                  </a:lnTo>
                  <a:lnTo>
                    <a:pt x="296897" y="439724"/>
                  </a:lnTo>
                  <a:lnTo>
                    <a:pt x="288242" y="454016"/>
                  </a:lnTo>
                  <a:lnTo>
                    <a:pt x="281061" y="467777"/>
                  </a:lnTo>
                  <a:lnTo>
                    <a:pt x="270630" y="481185"/>
                  </a:lnTo>
                  <a:lnTo>
                    <a:pt x="258031" y="494356"/>
                  </a:lnTo>
                  <a:lnTo>
                    <a:pt x="243987" y="507371"/>
                  </a:lnTo>
                  <a:lnTo>
                    <a:pt x="231802" y="521691"/>
                  </a:lnTo>
                  <a:lnTo>
                    <a:pt x="220857" y="536883"/>
                  </a:lnTo>
                  <a:lnTo>
                    <a:pt x="210738" y="552655"/>
                  </a:lnTo>
                  <a:lnTo>
                    <a:pt x="199758" y="567403"/>
                  </a:lnTo>
                  <a:lnTo>
                    <a:pt x="188205" y="581469"/>
                  </a:lnTo>
                  <a:lnTo>
                    <a:pt x="176270" y="595079"/>
                  </a:lnTo>
                  <a:lnTo>
                    <a:pt x="155483" y="617727"/>
                  </a:lnTo>
                  <a:lnTo>
                    <a:pt x="138248" y="638612"/>
                  </a:lnTo>
                  <a:lnTo>
                    <a:pt x="125884" y="662005"/>
                  </a:lnTo>
                  <a:lnTo>
                    <a:pt x="111922" y="682750"/>
                  </a:lnTo>
                  <a:lnTo>
                    <a:pt x="96310" y="701378"/>
                  </a:lnTo>
                  <a:lnTo>
                    <a:pt x="79963" y="719064"/>
                  </a:lnTo>
                  <a:lnTo>
                    <a:pt x="59528" y="740095"/>
                  </a:lnTo>
                  <a:lnTo>
                    <a:pt x="0" y="774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76300" y="1270000"/>
              <a:ext cx="558801" cy="812801"/>
            </a:xfrm>
            <a:custGeom>
              <a:avLst/>
              <a:gdLst/>
              <a:ahLst/>
              <a:cxnLst/>
              <a:rect l="0" t="0" r="0" b="0"/>
              <a:pathLst>
                <a:path w="558801" h="812801">
                  <a:moveTo>
                    <a:pt x="0" y="0"/>
                  </a:moveTo>
                  <a:lnTo>
                    <a:pt x="13483" y="20225"/>
                  </a:lnTo>
                  <a:lnTo>
                    <a:pt x="27629" y="37681"/>
                  </a:lnTo>
                  <a:lnTo>
                    <a:pt x="35353" y="46287"/>
                  </a:lnTo>
                  <a:lnTo>
                    <a:pt x="47697" y="67139"/>
                  </a:lnTo>
                  <a:lnTo>
                    <a:pt x="59298" y="89106"/>
                  </a:lnTo>
                  <a:lnTo>
                    <a:pt x="73862" y="108276"/>
                  </a:lnTo>
                  <a:lnTo>
                    <a:pt x="83108" y="118751"/>
                  </a:lnTo>
                  <a:lnTo>
                    <a:pt x="104670" y="141678"/>
                  </a:lnTo>
                  <a:lnTo>
                    <a:pt x="114935" y="155129"/>
                  </a:lnTo>
                  <a:lnTo>
                    <a:pt x="124601" y="169742"/>
                  </a:lnTo>
                  <a:lnTo>
                    <a:pt x="133867" y="185128"/>
                  </a:lnTo>
                  <a:lnTo>
                    <a:pt x="145689" y="199618"/>
                  </a:lnTo>
                  <a:lnTo>
                    <a:pt x="159215" y="213512"/>
                  </a:lnTo>
                  <a:lnTo>
                    <a:pt x="173876" y="227008"/>
                  </a:lnTo>
                  <a:lnTo>
                    <a:pt x="185062" y="240238"/>
                  </a:lnTo>
                  <a:lnTo>
                    <a:pt x="193930" y="253292"/>
                  </a:lnTo>
                  <a:lnTo>
                    <a:pt x="201253" y="266228"/>
                  </a:lnTo>
                  <a:lnTo>
                    <a:pt x="211780" y="280496"/>
                  </a:lnTo>
                  <a:lnTo>
                    <a:pt x="224442" y="295653"/>
                  </a:lnTo>
                  <a:lnTo>
                    <a:pt x="238528" y="311402"/>
                  </a:lnTo>
                  <a:lnTo>
                    <a:pt x="252152" y="328957"/>
                  </a:lnTo>
                  <a:lnTo>
                    <a:pt x="265468" y="347715"/>
                  </a:lnTo>
                  <a:lnTo>
                    <a:pt x="310514" y="415033"/>
                  </a:lnTo>
                  <a:lnTo>
                    <a:pt x="332739" y="446455"/>
                  </a:lnTo>
                  <a:lnTo>
                    <a:pt x="355317" y="477824"/>
                  </a:lnTo>
                  <a:lnTo>
                    <a:pt x="374759" y="505877"/>
                  </a:lnTo>
                  <a:lnTo>
                    <a:pt x="382484" y="522107"/>
                  </a:lnTo>
                  <a:lnTo>
                    <a:pt x="389045" y="539982"/>
                  </a:lnTo>
                  <a:lnTo>
                    <a:pt x="394830" y="558955"/>
                  </a:lnTo>
                  <a:lnTo>
                    <a:pt x="401508" y="574425"/>
                  </a:lnTo>
                  <a:lnTo>
                    <a:pt x="416455" y="599140"/>
                  </a:lnTo>
                  <a:lnTo>
                    <a:pt x="440737" y="635663"/>
                  </a:lnTo>
                  <a:lnTo>
                    <a:pt x="461172" y="664458"/>
                  </a:lnTo>
                  <a:lnTo>
                    <a:pt x="482954" y="694659"/>
                  </a:lnTo>
                  <a:lnTo>
                    <a:pt x="502042" y="722192"/>
                  </a:lnTo>
                  <a:lnTo>
                    <a:pt x="511084" y="734050"/>
                  </a:lnTo>
                  <a:lnTo>
                    <a:pt x="519933" y="744778"/>
                  </a:lnTo>
                  <a:lnTo>
                    <a:pt x="535881" y="765634"/>
                  </a:lnTo>
                  <a:lnTo>
                    <a:pt x="542109" y="777123"/>
                  </a:lnTo>
                  <a:lnTo>
                    <a:pt x="558800" y="812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58900" y="2578100"/>
            <a:ext cx="279401" cy="152401"/>
            <a:chOff x="1358900" y="2578100"/>
            <a:chExt cx="279401" cy="152401"/>
          </a:xfrm>
        </p:grpSpPr>
        <p:sp>
          <p:nvSpPr>
            <p:cNvPr id="12" name="Freeform 11"/>
            <p:cNvSpPr/>
            <p:nvPr/>
          </p:nvSpPr>
          <p:spPr>
            <a:xfrm>
              <a:off x="1358900" y="25781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0"/>
                  </a:moveTo>
                  <a:lnTo>
                    <a:pt x="20225" y="13484"/>
                  </a:lnTo>
                  <a:lnTo>
                    <a:pt x="33239" y="17455"/>
                  </a:lnTo>
                  <a:lnTo>
                    <a:pt x="48970" y="20104"/>
                  </a:lnTo>
                  <a:lnTo>
                    <a:pt x="66513" y="21869"/>
                  </a:lnTo>
                  <a:lnTo>
                    <a:pt x="85264" y="23046"/>
                  </a:lnTo>
                  <a:lnTo>
                    <a:pt x="124913" y="24353"/>
                  </a:lnTo>
                  <a:lnTo>
                    <a:pt x="225119" y="25262"/>
                  </a:lnTo>
                  <a:lnTo>
                    <a:pt x="279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397000" y="27051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13483" y="11915"/>
                  </a:lnTo>
                  <a:lnTo>
                    <a:pt x="24511" y="7944"/>
                  </a:lnTo>
                  <a:lnTo>
                    <a:pt x="38918" y="5295"/>
                  </a:lnTo>
                  <a:lnTo>
                    <a:pt x="55579" y="3530"/>
                  </a:lnTo>
                  <a:lnTo>
                    <a:pt x="73741" y="2353"/>
                  </a:lnTo>
                  <a:lnTo>
                    <a:pt x="92905" y="1569"/>
                  </a:lnTo>
                  <a:lnTo>
                    <a:pt x="133013" y="697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1918367" y="2387600"/>
            <a:ext cx="314509" cy="424358"/>
          </a:xfrm>
          <a:custGeom>
            <a:avLst/>
            <a:gdLst/>
            <a:ahLst/>
            <a:cxnLst/>
            <a:rect l="0" t="0" r="0" b="0"/>
            <a:pathLst>
              <a:path w="314509" h="424358">
                <a:moveTo>
                  <a:pt x="139033" y="0"/>
                </a:moveTo>
                <a:lnTo>
                  <a:pt x="118807" y="6742"/>
                </a:lnTo>
                <a:lnTo>
                  <a:pt x="110026" y="14372"/>
                </a:lnTo>
                <a:lnTo>
                  <a:pt x="101350" y="25103"/>
                </a:lnTo>
                <a:lnTo>
                  <a:pt x="92745" y="37902"/>
                </a:lnTo>
                <a:lnTo>
                  <a:pt x="71893" y="70938"/>
                </a:lnTo>
                <a:lnTo>
                  <a:pt x="49926" y="106316"/>
                </a:lnTo>
                <a:lnTo>
                  <a:pt x="30756" y="136151"/>
                </a:lnTo>
                <a:lnTo>
                  <a:pt x="24515" y="151445"/>
                </a:lnTo>
                <a:lnTo>
                  <a:pt x="20354" y="167286"/>
                </a:lnTo>
                <a:lnTo>
                  <a:pt x="17580" y="183490"/>
                </a:lnTo>
                <a:lnTo>
                  <a:pt x="14320" y="198527"/>
                </a:lnTo>
                <a:lnTo>
                  <a:pt x="10735" y="212784"/>
                </a:lnTo>
                <a:lnTo>
                  <a:pt x="6934" y="226523"/>
                </a:lnTo>
                <a:lnTo>
                  <a:pt x="4400" y="245559"/>
                </a:lnTo>
                <a:lnTo>
                  <a:pt x="2711" y="268128"/>
                </a:lnTo>
                <a:lnTo>
                  <a:pt x="834" y="316723"/>
                </a:lnTo>
                <a:lnTo>
                  <a:pt x="0" y="361840"/>
                </a:lnTo>
                <a:lnTo>
                  <a:pt x="4011" y="379515"/>
                </a:lnTo>
                <a:lnTo>
                  <a:pt x="10918" y="394121"/>
                </a:lnTo>
                <a:lnTo>
                  <a:pt x="19756" y="406680"/>
                </a:lnTo>
                <a:lnTo>
                  <a:pt x="35526" y="415053"/>
                </a:lnTo>
                <a:lnTo>
                  <a:pt x="55917" y="420635"/>
                </a:lnTo>
                <a:lnTo>
                  <a:pt x="79389" y="424357"/>
                </a:lnTo>
                <a:lnTo>
                  <a:pt x="102092" y="421193"/>
                </a:lnTo>
                <a:lnTo>
                  <a:pt x="124284" y="413440"/>
                </a:lnTo>
                <a:lnTo>
                  <a:pt x="146133" y="402626"/>
                </a:lnTo>
                <a:lnTo>
                  <a:pt x="162111" y="391184"/>
                </a:lnTo>
                <a:lnTo>
                  <a:pt x="174174" y="379323"/>
                </a:lnTo>
                <a:lnTo>
                  <a:pt x="183626" y="367182"/>
                </a:lnTo>
                <a:lnTo>
                  <a:pt x="192751" y="356265"/>
                </a:lnTo>
                <a:lnTo>
                  <a:pt x="201656" y="346166"/>
                </a:lnTo>
                <a:lnTo>
                  <a:pt x="210415" y="336610"/>
                </a:lnTo>
                <a:lnTo>
                  <a:pt x="221898" y="326007"/>
                </a:lnTo>
                <a:lnTo>
                  <a:pt x="235199" y="314704"/>
                </a:lnTo>
                <a:lnTo>
                  <a:pt x="249710" y="302936"/>
                </a:lnTo>
                <a:lnTo>
                  <a:pt x="263618" y="288035"/>
                </a:lnTo>
                <a:lnTo>
                  <a:pt x="277123" y="271045"/>
                </a:lnTo>
                <a:lnTo>
                  <a:pt x="290359" y="252663"/>
                </a:lnTo>
                <a:lnTo>
                  <a:pt x="299184" y="234764"/>
                </a:lnTo>
                <a:lnTo>
                  <a:pt x="305067" y="217187"/>
                </a:lnTo>
                <a:lnTo>
                  <a:pt x="308989" y="199825"/>
                </a:lnTo>
                <a:lnTo>
                  <a:pt x="311603" y="181194"/>
                </a:lnTo>
                <a:lnTo>
                  <a:pt x="313346" y="161718"/>
                </a:lnTo>
                <a:lnTo>
                  <a:pt x="314508" y="141678"/>
                </a:lnTo>
                <a:lnTo>
                  <a:pt x="311050" y="124086"/>
                </a:lnTo>
                <a:lnTo>
                  <a:pt x="304511" y="108124"/>
                </a:lnTo>
                <a:lnTo>
                  <a:pt x="295918" y="93249"/>
                </a:lnTo>
                <a:lnTo>
                  <a:pt x="287367" y="80510"/>
                </a:lnTo>
                <a:lnTo>
                  <a:pt x="278845" y="69195"/>
                </a:lnTo>
                <a:lnTo>
                  <a:pt x="270341" y="58830"/>
                </a:lnTo>
                <a:lnTo>
                  <a:pt x="261849" y="49098"/>
                </a:lnTo>
                <a:lnTo>
                  <a:pt x="253366" y="39787"/>
                </a:lnTo>
                <a:lnTo>
                  <a:pt x="244888" y="30758"/>
                </a:lnTo>
                <a:lnTo>
                  <a:pt x="232181" y="24738"/>
                </a:lnTo>
                <a:lnTo>
                  <a:pt x="216653" y="20726"/>
                </a:lnTo>
                <a:lnTo>
                  <a:pt x="199246" y="18050"/>
                </a:lnTo>
                <a:lnTo>
                  <a:pt x="180586" y="16267"/>
                </a:lnTo>
                <a:lnTo>
                  <a:pt x="161091" y="15078"/>
                </a:lnTo>
                <a:lnTo>
                  <a:pt x="100933" y="12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79400" y="2532643"/>
            <a:ext cx="2120901" cy="972558"/>
            <a:chOff x="279400" y="2532643"/>
            <a:chExt cx="2120901" cy="972558"/>
          </a:xfrm>
        </p:grpSpPr>
        <p:sp>
          <p:nvSpPr>
            <p:cNvPr id="16" name="Freeform 15"/>
            <p:cNvSpPr/>
            <p:nvPr/>
          </p:nvSpPr>
          <p:spPr>
            <a:xfrm>
              <a:off x="279400" y="2882900"/>
              <a:ext cx="863601" cy="34556"/>
            </a:xfrm>
            <a:custGeom>
              <a:avLst/>
              <a:gdLst/>
              <a:ahLst/>
              <a:cxnLst/>
              <a:rect l="0" t="0" r="0" b="0"/>
              <a:pathLst>
                <a:path w="863601" h="34556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94768" y="11915"/>
                  </a:lnTo>
                  <a:lnTo>
                    <a:pt x="174725" y="12544"/>
                  </a:lnTo>
                  <a:lnTo>
                    <a:pt x="192683" y="15418"/>
                  </a:lnTo>
                  <a:lnTo>
                    <a:pt x="208889" y="20156"/>
                  </a:lnTo>
                  <a:lnTo>
                    <a:pt x="223926" y="26137"/>
                  </a:lnTo>
                  <a:lnTo>
                    <a:pt x="239595" y="30125"/>
                  </a:lnTo>
                  <a:lnTo>
                    <a:pt x="255685" y="32783"/>
                  </a:lnTo>
                  <a:lnTo>
                    <a:pt x="272057" y="34555"/>
                  </a:lnTo>
                  <a:lnTo>
                    <a:pt x="287204" y="32914"/>
                  </a:lnTo>
                  <a:lnTo>
                    <a:pt x="301536" y="28998"/>
                  </a:lnTo>
                  <a:lnTo>
                    <a:pt x="315324" y="23565"/>
                  </a:lnTo>
                  <a:lnTo>
                    <a:pt x="331571" y="19943"/>
                  </a:lnTo>
                  <a:lnTo>
                    <a:pt x="349458" y="17529"/>
                  </a:lnTo>
                  <a:lnTo>
                    <a:pt x="368439" y="15919"/>
                  </a:lnTo>
                  <a:lnTo>
                    <a:pt x="386737" y="14846"/>
                  </a:lnTo>
                  <a:lnTo>
                    <a:pt x="422120" y="13653"/>
                  </a:lnTo>
                  <a:lnTo>
                    <a:pt x="521655" y="12825"/>
                  </a:lnTo>
                  <a:lnTo>
                    <a:pt x="612297" y="12724"/>
                  </a:lnTo>
                  <a:lnTo>
                    <a:pt x="633976" y="11305"/>
                  </a:lnTo>
                  <a:lnTo>
                    <a:pt x="654072" y="8947"/>
                  </a:lnTo>
                  <a:lnTo>
                    <a:pt x="673115" y="5965"/>
                  </a:lnTo>
                  <a:lnTo>
                    <a:pt x="695687" y="3976"/>
                  </a:lnTo>
                  <a:lnTo>
                    <a:pt x="720614" y="2651"/>
                  </a:lnTo>
                  <a:lnTo>
                    <a:pt x="747109" y="1767"/>
                  </a:lnTo>
                  <a:lnTo>
                    <a:pt x="771828" y="2589"/>
                  </a:lnTo>
                  <a:lnTo>
                    <a:pt x="795363" y="4548"/>
                  </a:lnTo>
                  <a:lnTo>
                    <a:pt x="863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5300" y="3147666"/>
              <a:ext cx="241301" cy="14635"/>
            </a:xfrm>
            <a:custGeom>
              <a:avLst/>
              <a:gdLst/>
              <a:ahLst/>
              <a:cxnLst/>
              <a:rect l="0" t="0" r="0" b="0"/>
              <a:pathLst>
                <a:path w="241301" h="14635">
                  <a:moveTo>
                    <a:pt x="0" y="14634"/>
                  </a:moveTo>
                  <a:lnTo>
                    <a:pt x="13483" y="1150"/>
                  </a:lnTo>
                  <a:lnTo>
                    <a:pt x="21689" y="0"/>
                  </a:lnTo>
                  <a:lnTo>
                    <a:pt x="31392" y="2055"/>
                  </a:lnTo>
                  <a:lnTo>
                    <a:pt x="42095" y="6248"/>
                  </a:lnTo>
                  <a:lnTo>
                    <a:pt x="56285" y="9043"/>
                  </a:lnTo>
                  <a:lnTo>
                    <a:pt x="72801" y="10907"/>
                  </a:lnTo>
                  <a:lnTo>
                    <a:pt x="90867" y="12149"/>
                  </a:lnTo>
                  <a:lnTo>
                    <a:pt x="109967" y="12977"/>
                  </a:lnTo>
                  <a:lnTo>
                    <a:pt x="150004" y="13897"/>
                  </a:lnTo>
                  <a:lnTo>
                    <a:pt x="241300" y="14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63600" y="30988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28979" y="59080"/>
                  </a:lnTo>
                  <a:lnTo>
                    <a:pt x="32019" y="74664"/>
                  </a:lnTo>
                  <a:lnTo>
                    <a:pt x="34046" y="92109"/>
                  </a:lnTo>
                  <a:lnTo>
                    <a:pt x="35397" y="110795"/>
                  </a:lnTo>
                  <a:lnTo>
                    <a:pt x="36298" y="130307"/>
                  </a:lnTo>
                  <a:lnTo>
                    <a:pt x="37299" y="170803"/>
                  </a:lnTo>
                  <a:lnTo>
                    <a:pt x="381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78000" y="2921000"/>
              <a:ext cx="622301" cy="38101"/>
            </a:xfrm>
            <a:custGeom>
              <a:avLst/>
              <a:gdLst/>
              <a:ahLst/>
              <a:cxnLst/>
              <a:rect l="0" t="0" r="0" b="0"/>
              <a:pathLst>
                <a:path w="622301" h="38101">
                  <a:moveTo>
                    <a:pt x="0" y="0"/>
                  </a:moveTo>
                  <a:lnTo>
                    <a:pt x="13484" y="13483"/>
                  </a:lnTo>
                  <a:lnTo>
                    <a:pt x="27333" y="17455"/>
                  </a:lnTo>
                  <a:lnTo>
                    <a:pt x="46444" y="20103"/>
                  </a:lnTo>
                  <a:lnTo>
                    <a:pt x="69063" y="21869"/>
                  </a:lnTo>
                  <a:lnTo>
                    <a:pt x="94019" y="23046"/>
                  </a:lnTo>
                  <a:lnTo>
                    <a:pt x="148090" y="24353"/>
                  </a:lnTo>
                  <a:lnTo>
                    <a:pt x="170693" y="26113"/>
                  </a:lnTo>
                  <a:lnTo>
                    <a:pt x="189995" y="28698"/>
                  </a:lnTo>
                  <a:lnTo>
                    <a:pt x="207097" y="31831"/>
                  </a:lnTo>
                  <a:lnTo>
                    <a:pt x="228375" y="33921"/>
                  </a:lnTo>
                  <a:lnTo>
                    <a:pt x="252439" y="35314"/>
                  </a:lnTo>
                  <a:lnTo>
                    <a:pt x="305517" y="36861"/>
                  </a:lnTo>
                  <a:lnTo>
                    <a:pt x="526866" y="38067"/>
                  </a:lnTo>
                  <a:lnTo>
                    <a:pt x="6223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92300" y="31369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260600" y="3073400"/>
              <a:ext cx="12701" cy="431801"/>
            </a:xfrm>
            <a:custGeom>
              <a:avLst/>
              <a:gdLst/>
              <a:ahLst/>
              <a:cxnLst/>
              <a:rect l="0" t="0" r="0" b="0"/>
              <a:pathLst>
                <a:path w="12701" h="431801">
                  <a:moveTo>
                    <a:pt x="12700" y="0"/>
                  </a:moveTo>
                  <a:lnTo>
                    <a:pt x="12700" y="322440"/>
                  </a:lnTo>
                  <a:lnTo>
                    <a:pt x="11288" y="34196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9601" y="2532643"/>
              <a:ext cx="290500" cy="731258"/>
            </a:xfrm>
            <a:custGeom>
              <a:avLst/>
              <a:gdLst/>
              <a:ahLst/>
              <a:cxnLst/>
              <a:rect l="0" t="0" r="0" b="0"/>
              <a:pathLst>
                <a:path w="290500" h="731258">
                  <a:moveTo>
                    <a:pt x="87299" y="7357"/>
                  </a:moveTo>
                  <a:lnTo>
                    <a:pt x="87299" y="95740"/>
                  </a:lnTo>
                  <a:lnTo>
                    <a:pt x="90121" y="112845"/>
                  </a:lnTo>
                  <a:lnTo>
                    <a:pt x="94824" y="128482"/>
                  </a:lnTo>
                  <a:lnTo>
                    <a:pt x="100782" y="143140"/>
                  </a:lnTo>
                  <a:lnTo>
                    <a:pt x="101932" y="148679"/>
                  </a:lnTo>
                  <a:lnTo>
                    <a:pt x="99877" y="148138"/>
                  </a:lnTo>
                  <a:lnTo>
                    <a:pt x="95684" y="143544"/>
                  </a:lnTo>
                  <a:lnTo>
                    <a:pt x="87262" y="123388"/>
                  </a:lnTo>
                  <a:lnTo>
                    <a:pt x="83041" y="110111"/>
                  </a:lnTo>
                  <a:lnTo>
                    <a:pt x="77405" y="97026"/>
                  </a:lnTo>
                  <a:lnTo>
                    <a:pt x="70825" y="84070"/>
                  </a:lnTo>
                  <a:lnTo>
                    <a:pt x="63616" y="71199"/>
                  </a:lnTo>
                  <a:lnTo>
                    <a:pt x="55988" y="59796"/>
                  </a:lnTo>
                  <a:lnTo>
                    <a:pt x="48080" y="49372"/>
                  </a:lnTo>
                  <a:lnTo>
                    <a:pt x="39986" y="39600"/>
                  </a:lnTo>
                  <a:lnTo>
                    <a:pt x="33179" y="28852"/>
                  </a:lnTo>
                  <a:lnTo>
                    <a:pt x="27230" y="17454"/>
                  </a:lnTo>
                  <a:lnTo>
                    <a:pt x="21853" y="5621"/>
                  </a:lnTo>
                  <a:lnTo>
                    <a:pt x="15446" y="555"/>
                  </a:lnTo>
                  <a:lnTo>
                    <a:pt x="8352" y="0"/>
                  </a:lnTo>
                  <a:lnTo>
                    <a:pt x="801" y="2452"/>
                  </a:lnTo>
                  <a:lnTo>
                    <a:pt x="0" y="11143"/>
                  </a:lnTo>
                  <a:lnTo>
                    <a:pt x="3700" y="23992"/>
                  </a:lnTo>
                  <a:lnTo>
                    <a:pt x="17688" y="57083"/>
                  </a:lnTo>
                  <a:lnTo>
                    <a:pt x="57975" y="156497"/>
                  </a:lnTo>
                  <a:lnTo>
                    <a:pt x="70973" y="190763"/>
                  </a:lnTo>
                  <a:lnTo>
                    <a:pt x="82865" y="222926"/>
                  </a:lnTo>
                  <a:lnTo>
                    <a:pt x="97558" y="260739"/>
                  </a:lnTo>
                  <a:lnTo>
                    <a:pt x="105427" y="279290"/>
                  </a:lnTo>
                  <a:lnTo>
                    <a:pt x="121696" y="314953"/>
                  </a:lnTo>
                  <a:lnTo>
                    <a:pt x="128575" y="333776"/>
                  </a:lnTo>
                  <a:lnTo>
                    <a:pt x="134572" y="353381"/>
                  </a:lnTo>
                  <a:lnTo>
                    <a:pt x="139981" y="373506"/>
                  </a:lnTo>
                  <a:lnTo>
                    <a:pt x="146409" y="391156"/>
                  </a:lnTo>
                  <a:lnTo>
                    <a:pt x="153516" y="407156"/>
                  </a:lnTo>
                  <a:lnTo>
                    <a:pt x="161077" y="422056"/>
                  </a:lnTo>
                  <a:lnTo>
                    <a:pt x="168940" y="439045"/>
                  </a:lnTo>
                  <a:lnTo>
                    <a:pt x="193490" y="495254"/>
                  </a:lnTo>
                  <a:lnTo>
                    <a:pt x="210224" y="530882"/>
                  </a:lnTo>
                  <a:lnTo>
                    <a:pt x="217227" y="546873"/>
                  </a:lnTo>
                  <a:lnTo>
                    <a:pt x="223306" y="561767"/>
                  </a:lnTo>
                  <a:lnTo>
                    <a:pt x="228770" y="575931"/>
                  </a:lnTo>
                  <a:lnTo>
                    <a:pt x="235235" y="595250"/>
                  </a:lnTo>
                  <a:lnTo>
                    <a:pt x="249944" y="643057"/>
                  </a:lnTo>
                  <a:lnTo>
                    <a:pt x="257818" y="663990"/>
                  </a:lnTo>
                  <a:lnTo>
                    <a:pt x="265889" y="682179"/>
                  </a:lnTo>
                  <a:lnTo>
                    <a:pt x="290499" y="731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3822700"/>
            <a:ext cx="660401" cy="431801"/>
            <a:chOff x="838200" y="3822700"/>
            <a:chExt cx="660401" cy="431801"/>
          </a:xfrm>
        </p:grpSpPr>
        <p:sp>
          <p:nvSpPr>
            <p:cNvPr id="24" name="Freeform 23"/>
            <p:cNvSpPr/>
            <p:nvPr/>
          </p:nvSpPr>
          <p:spPr>
            <a:xfrm>
              <a:off x="863600" y="3822700"/>
              <a:ext cx="215901" cy="393701"/>
            </a:xfrm>
            <a:custGeom>
              <a:avLst/>
              <a:gdLst/>
              <a:ahLst/>
              <a:cxnLst/>
              <a:rect l="0" t="0" r="0" b="0"/>
              <a:pathLst>
                <a:path w="215901" h="393701">
                  <a:moveTo>
                    <a:pt x="0" y="0"/>
                  </a:moveTo>
                  <a:lnTo>
                    <a:pt x="6742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4847"/>
                  </a:lnTo>
                  <a:lnTo>
                    <a:pt x="39545" y="63375"/>
                  </a:lnTo>
                  <a:lnTo>
                    <a:pt x="47530" y="71883"/>
                  </a:lnTo>
                  <a:lnTo>
                    <a:pt x="54264" y="87433"/>
                  </a:lnTo>
                  <a:lnTo>
                    <a:pt x="60165" y="107678"/>
                  </a:lnTo>
                  <a:lnTo>
                    <a:pt x="65510" y="131052"/>
                  </a:lnTo>
                  <a:lnTo>
                    <a:pt x="71895" y="150867"/>
                  </a:lnTo>
                  <a:lnTo>
                    <a:pt x="78974" y="168312"/>
                  </a:lnTo>
                  <a:lnTo>
                    <a:pt x="86516" y="184174"/>
                  </a:lnTo>
                  <a:lnTo>
                    <a:pt x="94366" y="197572"/>
                  </a:lnTo>
                  <a:lnTo>
                    <a:pt x="102422" y="209325"/>
                  </a:lnTo>
                  <a:lnTo>
                    <a:pt x="110614" y="219983"/>
                  </a:lnTo>
                  <a:lnTo>
                    <a:pt x="117487" y="234144"/>
                  </a:lnTo>
                  <a:lnTo>
                    <a:pt x="123480" y="250640"/>
                  </a:lnTo>
                  <a:lnTo>
                    <a:pt x="128887" y="268694"/>
                  </a:lnTo>
                  <a:lnTo>
                    <a:pt x="138135" y="284962"/>
                  </a:lnTo>
                  <a:lnTo>
                    <a:pt x="149946" y="300041"/>
                  </a:lnTo>
                  <a:lnTo>
                    <a:pt x="163464" y="314327"/>
                  </a:lnTo>
                  <a:lnTo>
                    <a:pt x="175298" y="329496"/>
                  </a:lnTo>
                  <a:lnTo>
                    <a:pt x="186009" y="345252"/>
                  </a:lnTo>
                  <a:lnTo>
                    <a:pt x="21590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38200" y="3848100"/>
              <a:ext cx="279401" cy="406401"/>
            </a:xfrm>
            <a:custGeom>
              <a:avLst/>
              <a:gdLst/>
              <a:ahLst/>
              <a:cxnLst/>
              <a:rect l="0" t="0" r="0" b="0"/>
              <a:pathLst>
                <a:path w="279401" h="406401">
                  <a:moveTo>
                    <a:pt x="279400" y="0"/>
                  </a:moveTo>
                  <a:lnTo>
                    <a:pt x="265916" y="20225"/>
                  </a:lnTo>
                  <a:lnTo>
                    <a:pt x="260532" y="33239"/>
                  </a:lnTo>
                  <a:lnTo>
                    <a:pt x="255533" y="48970"/>
                  </a:lnTo>
                  <a:lnTo>
                    <a:pt x="250788" y="66513"/>
                  </a:lnTo>
                  <a:lnTo>
                    <a:pt x="244803" y="83853"/>
                  </a:lnTo>
                  <a:lnTo>
                    <a:pt x="237991" y="101058"/>
                  </a:lnTo>
                  <a:lnTo>
                    <a:pt x="230627" y="118172"/>
                  </a:lnTo>
                  <a:lnTo>
                    <a:pt x="220073" y="133814"/>
                  </a:lnTo>
                  <a:lnTo>
                    <a:pt x="207393" y="148476"/>
                  </a:lnTo>
                  <a:lnTo>
                    <a:pt x="193295" y="162484"/>
                  </a:lnTo>
                  <a:lnTo>
                    <a:pt x="182486" y="176056"/>
                  </a:lnTo>
                  <a:lnTo>
                    <a:pt x="173868" y="189337"/>
                  </a:lnTo>
                  <a:lnTo>
                    <a:pt x="166712" y="202424"/>
                  </a:lnTo>
                  <a:lnTo>
                    <a:pt x="143156" y="247812"/>
                  </a:lnTo>
                  <a:lnTo>
                    <a:pt x="133537" y="262575"/>
                  </a:lnTo>
                  <a:lnTo>
                    <a:pt x="122891" y="276649"/>
                  </a:lnTo>
                  <a:lnTo>
                    <a:pt x="111561" y="290266"/>
                  </a:lnTo>
                  <a:lnTo>
                    <a:pt x="101185" y="302166"/>
                  </a:lnTo>
                  <a:lnTo>
                    <a:pt x="91445" y="312921"/>
                  </a:lnTo>
                  <a:lnTo>
                    <a:pt x="73098" y="332398"/>
                  </a:lnTo>
                  <a:lnTo>
                    <a:pt x="55536" y="350462"/>
                  </a:lnTo>
                  <a:lnTo>
                    <a:pt x="48313" y="360641"/>
                  </a:lnTo>
                  <a:lnTo>
                    <a:pt x="42086" y="371661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33500" y="39370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33709" y="0"/>
                  </a:lnTo>
                  <a:lnTo>
                    <a:pt x="47873" y="1411"/>
                  </a:lnTo>
                  <a:lnTo>
                    <a:pt x="61548" y="3762"/>
                  </a:lnTo>
                  <a:lnTo>
                    <a:pt x="74899" y="6742"/>
                  </a:lnTo>
                  <a:lnTo>
                    <a:pt x="89443" y="8728"/>
                  </a:lnTo>
                  <a:lnTo>
                    <a:pt x="104784" y="10052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08100" y="40767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26967" y="0"/>
                  </a:lnTo>
                  <a:lnTo>
                    <a:pt x="41967" y="2822"/>
                  </a:lnTo>
                  <a:lnTo>
                    <a:pt x="59022" y="7525"/>
                  </a:lnTo>
                  <a:lnTo>
                    <a:pt x="77448" y="13484"/>
                  </a:lnTo>
                  <a:lnTo>
                    <a:pt x="96787" y="17455"/>
                  </a:lnTo>
                  <a:lnTo>
                    <a:pt x="116736" y="20103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1708179" y="3667609"/>
            <a:ext cx="370111" cy="465381"/>
          </a:xfrm>
          <a:custGeom>
            <a:avLst/>
            <a:gdLst/>
            <a:ahLst/>
            <a:cxnLst/>
            <a:rect l="0" t="0" r="0" b="0"/>
            <a:pathLst>
              <a:path w="370111" h="465381">
                <a:moveTo>
                  <a:pt x="95221" y="53491"/>
                </a:moveTo>
                <a:lnTo>
                  <a:pt x="74995" y="60233"/>
                </a:lnTo>
                <a:lnTo>
                  <a:pt x="66214" y="65041"/>
                </a:lnTo>
                <a:lnTo>
                  <a:pt x="57538" y="71068"/>
                </a:lnTo>
                <a:lnTo>
                  <a:pt x="48933" y="77909"/>
                </a:lnTo>
                <a:lnTo>
                  <a:pt x="40373" y="92347"/>
                </a:lnTo>
                <a:lnTo>
                  <a:pt x="31844" y="111851"/>
                </a:lnTo>
                <a:lnTo>
                  <a:pt x="23336" y="134731"/>
                </a:lnTo>
                <a:lnTo>
                  <a:pt x="17664" y="161273"/>
                </a:lnTo>
                <a:lnTo>
                  <a:pt x="13883" y="190257"/>
                </a:lnTo>
                <a:lnTo>
                  <a:pt x="11362" y="220868"/>
                </a:lnTo>
                <a:lnTo>
                  <a:pt x="8271" y="246920"/>
                </a:lnTo>
                <a:lnTo>
                  <a:pt x="4798" y="269932"/>
                </a:lnTo>
                <a:lnTo>
                  <a:pt x="1072" y="290918"/>
                </a:lnTo>
                <a:lnTo>
                  <a:pt x="0" y="309142"/>
                </a:lnTo>
                <a:lnTo>
                  <a:pt x="695" y="325525"/>
                </a:lnTo>
                <a:lnTo>
                  <a:pt x="2570" y="340680"/>
                </a:lnTo>
                <a:lnTo>
                  <a:pt x="6643" y="357839"/>
                </a:lnTo>
                <a:lnTo>
                  <a:pt x="12180" y="376334"/>
                </a:lnTo>
                <a:lnTo>
                  <a:pt x="18693" y="395720"/>
                </a:lnTo>
                <a:lnTo>
                  <a:pt x="25858" y="412877"/>
                </a:lnTo>
                <a:lnTo>
                  <a:pt x="33457" y="428548"/>
                </a:lnTo>
                <a:lnTo>
                  <a:pt x="41345" y="443229"/>
                </a:lnTo>
                <a:lnTo>
                  <a:pt x="53659" y="453016"/>
                </a:lnTo>
                <a:lnTo>
                  <a:pt x="68924" y="459541"/>
                </a:lnTo>
                <a:lnTo>
                  <a:pt x="86156" y="463891"/>
                </a:lnTo>
                <a:lnTo>
                  <a:pt x="104700" y="465380"/>
                </a:lnTo>
                <a:lnTo>
                  <a:pt x="124118" y="464961"/>
                </a:lnTo>
                <a:lnTo>
                  <a:pt x="144119" y="463271"/>
                </a:lnTo>
                <a:lnTo>
                  <a:pt x="161686" y="456500"/>
                </a:lnTo>
                <a:lnTo>
                  <a:pt x="177631" y="446341"/>
                </a:lnTo>
                <a:lnTo>
                  <a:pt x="192494" y="433924"/>
                </a:lnTo>
                <a:lnTo>
                  <a:pt x="205225" y="421413"/>
                </a:lnTo>
                <a:lnTo>
                  <a:pt x="216535" y="408839"/>
                </a:lnTo>
                <a:lnTo>
                  <a:pt x="226897" y="396223"/>
                </a:lnTo>
                <a:lnTo>
                  <a:pt x="238038" y="383578"/>
                </a:lnTo>
                <a:lnTo>
                  <a:pt x="261706" y="358241"/>
                </a:lnTo>
                <a:lnTo>
                  <a:pt x="272533" y="344146"/>
                </a:lnTo>
                <a:lnTo>
                  <a:pt x="282573" y="329105"/>
                </a:lnTo>
                <a:lnTo>
                  <a:pt x="292089" y="313434"/>
                </a:lnTo>
                <a:lnTo>
                  <a:pt x="301255" y="295930"/>
                </a:lnTo>
                <a:lnTo>
                  <a:pt x="310188" y="277206"/>
                </a:lnTo>
                <a:lnTo>
                  <a:pt x="318965" y="257668"/>
                </a:lnTo>
                <a:lnTo>
                  <a:pt x="326228" y="240409"/>
                </a:lnTo>
                <a:lnTo>
                  <a:pt x="332481" y="224669"/>
                </a:lnTo>
                <a:lnTo>
                  <a:pt x="338061" y="209943"/>
                </a:lnTo>
                <a:lnTo>
                  <a:pt x="344603" y="194481"/>
                </a:lnTo>
                <a:lnTo>
                  <a:pt x="351787" y="178529"/>
                </a:lnTo>
                <a:lnTo>
                  <a:pt x="359398" y="162249"/>
                </a:lnTo>
                <a:lnTo>
                  <a:pt x="364472" y="144341"/>
                </a:lnTo>
                <a:lnTo>
                  <a:pt x="367855" y="125346"/>
                </a:lnTo>
                <a:lnTo>
                  <a:pt x="370110" y="105628"/>
                </a:lnTo>
                <a:lnTo>
                  <a:pt x="367380" y="84015"/>
                </a:lnTo>
                <a:lnTo>
                  <a:pt x="361327" y="61140"/>
                </a:lnTo>
                <a:lnTo>
                  <a:pt x="353058" y="37424"/>
                </a:lnTo>
                <a:lnTo>
                  <a:pt x="341901" y="21613"/>
                </a:lnTo>
                <a:lnTo>
                  <a:pt x="328819" y="11072"/>
                </a:lnTo>
                <a:lnTo>
                  <a:pt x="314453" y="4045"/>
                </a:lnTo>
                <a:lnTo>
                  <a:pt x="297820" y="771"/>
                </a:lnTo>
                <a:lnTo>
                  <a:pt x="279676" y="0"/>
                </a:lnTo>
                <a:lnTo>
                  <a:pt x="260524" y="897"/>
                </a:lnTo>
                <a:lnTo>
                  <a:pt x="243523" y="4317"/>
                </a:lnTo>
                <a:lnTo>
                  <a:pt x="227955" y="9419"/>
                </a:lnTo>
                <a:lnTo>
                  <a:pt x="213344" y="15643"/>
                </a:lnTo>
                <a:lnTo>
                  <a:pt x="182057" y="30084"/>
                </a:lnTo>
                <a:lnTo>
                  <a:pt x="133321" y="534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254500" y="1219200"/>
            <a:ext cx="3911601" cy="774701"/>
            <a:chOff x="4254500" y="1219200"/>
            <a:chExt cx="3911601" cy="774701"/>
          </a:xfrm>
        </p:grpSpPr>
        <p:sp>
          <p:nvSpPr>
            <p:cNvPr id="30" name="Freeform 29"/>
            <p:cNvSpPr/>
            <p:nvPr/>
          </p:nvSpPr>
          <p:spPr>
            <a:xfrm>
              <a:off x="4254500" y="1371600"/>
              <a:ext cx="215901" cy="241301"/>
            </a:xfrm>
            <a:custGeom>
              <a:avLst/>
              <a:gdLst/>
              <a:ahLst/>
              <a:cxnLst/>
              <a:rect l="0" t="0" r="0" b="0"/>
              <a:pathLst>
                <a:path w="215901" h="241301">
                  <a:moveTo>
                    <a:pt x="0" y="0"/>
                  </a:moveTo>
                  <a:lnTo>
                    <a:pt x="0" y="205250"/>
                  </a:lnTo>
                  <a:lnTo>
                    <a:pt x="2822" y="214445"/>
                  </a:lnTo>
                  <a:lnTo>
                    <a:pt x="7525" y="217752"/>
                  </a:lnTo>
                  <a:lnTo>
                    <a:pt x="13484" y="217134"/>
                  </a:lnTo>
                  <a:lnTo>
                    <a:pt x="24511" y="216723"/>
                  </a:lnTo>
                  <a:lnTo>
                    <a:pt x="73741" y="216143"/>
                  </a:lnTo>
                  <a:lnTo>
                    <a:pt x="112736" y="216008"/>
                  </a:lnTo>
                  <a:lnTo>
                    <a:pt x="130191" y="218794"/>
                  </a:lnTo>
                  <a:lnTo>
                    <a:pt x="146060" y="223474"/>
                  </a:lnTo>
                  <a:lnTo>
                    <a:pt x="2159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45000" y="13716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0" y="0"/>
                  </a:moveTo>
                  <a:lnTo>
                    <a:pt x="0" y="26967"/>
                  </a:lnTo>
                  <a:lnTo>
                    <a:pt x="2822" y="41967"/>
                  </a:lnTo>
                  <a:lnTo>
                    <a:pt x="7525" y="59022"/>
                  </a:lnTo>
                  <a:lnTo>
                    <a:pt x="13484" y="77448"/>
                  </a:lnTo>
                  <a:lnTo>
                    <a:pt x="17455" y="98199"/>
                  </a:lnTo>
                  <a:lnTo>
                    <a:pt x="20103" y="120499"/>
                  </a:lnTo>
                  <a:lnTo>
                    <a:pt x="21869" y="143832"/>
                  </a:lnTo>
                  <a:lnTo>
                    <a:pt x="23046" y="167855"/>
                  </a:lnTo>
                  <a:lnTo>
                    <a:pt x="24353" y="217124"/>
                  </a:lnTo>
                  <a:lnTo>
                    <a:pt x="26113" y="237882"/>
                  </a:lnTo>
                  <a:lnTo>
                    <a:pt x="28697" y="255955"/>
                  </a:lnTo>
                  <a:lnTo>
                    <a:pt x="31832" y="272236"/>
                  </a:lnTo>
                  <a:lnTo>
                    <a:pt x="33921" y="290146"/>
                  </a:lnTo>
                  <a:lnTo>
                    <a:pt x="35314" y="309142"/>
                  </a:lnTo>
                  <a:lnTo>
                    <a:pt x="381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749982" y="1333500"/>
              <a:ext cx="63319" cy="444501"/>
            </a:xfrm>
            <a:custGeom>
              <a:avLst/>
              <a:gdLst/>
              <a:ahLst/>
              <a:cxnLst/>
              <a:rect l="0" t="0" r="0" b="0"/>
              <a:pathLst>
                <a:path w="63319" h="444501">
                  <a:moveTo>
                    <a:pt x="37918" y="0"/>
                  </a:moveTo>
                  <a:lnTo>
                    <a:pt x="24433" y="20225"/>
                  </a:lnTo>
                  <a:lnTo>
                    <a:pt x="20462" y="31828"/>
                  </a:lnTo>
                  <a:lnTo>
                    <a:pt x="17814" y="45207"/>
                  </a:lnTo>
                  <a:lnTo>
                    <a:pt x="16048" y="59771"/>
                  </a:lnTo>
                  <a:lnTo>
                    <a:pt x="13460" y="73714"/>
                  </a:lnTo>
                  <a:lnTo>
                    <a:pt x="10324" y="87243"/>
                  </a:lnTo>
                  <a:lnTo>
                    <a:pt x="6822" y="100495"/>
                  </a:lnTo>
                  <a:lnTo>
                    <a:pt x="4487" y="119208"/>
                  </a:lnTo>
                  <a:lnTo>
                    <a:pt x="2930" y="141560"/>
                  </a:lnTo>
                  <a:lnTo>
                    <a:pt x="1893" y="166340"/>
                  </a:lnTo>
                  <a:lnTo>
                    <a:pt x="740" y="220214"/>
                  </a:lnTo>
                  <a:lnTo>
                    <a:pt x="0" y="321801"/>
                  </a:lnTo>
                  <a:lnTo>
                    <a:pt x="1350" y="341534"/>
                  </a:lnTo>
                  <a:lnTo>
                    <a:pt x="3661" y="358923"/>
                  </a:lnTo>
                  <a:lnTo>
                    <a:pt x="6614" y="374748"/>
                  </a:lnTo>
                  <a:lnTo>
                    <a:pt x="11404" y="388121"/>
                  </a:lnTo>
                  <a:lnTo>
                    <a:pt x="17420" y="399858"/>
                  </a:lnTo>
                  <a:lnTo>
                    <a:pt x="63318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31367" y="1422400"/>
              <a:ext cx="219339" cy="296866"/>
            </a:xfrm>
            <a:custGeom>
              <a:avLst/>
              <a:gdLst/>
              <a:ahLst/>
              <a:cxnLst/>
              <a:rect l="0" t="0" r="0" b="0"/>
              <a:pathLst>
                <a:path w="219339" h="296866">
                  <a:moveTo>
                    <a:pt x="61333" y="0"/>
                  </a:moveTo>
                  <a:lnTo>
                    <a:pt x="25979" y="53029"/>
                  </a:lnTo>
                  <a:lnTo>
                    <a:pt x="20830" y="66397"/>
                  </a:lnTo>
                  <a:lnTo>
                    <a:pt x="17398" y="80954"/>
                  </a:lnTo>
                  <a:lnTo>
                    <a:pt x="15109" y="96302"/>
                  </a:lnTo>
                  <a:lnTo>
                    <a:pt x="12173" y="110768"/>
                  </a:lnTo>
                  <a:lnTo>
                    <a:pt x="8804" y="124645"/>
                  </a:lnTo>
                  <a:lnTo>
                    <a:pt x="5147" y="138130"/>
                  </a:lnTo>
                  <a:lnTo>
                    <a:pt x="2709" y="152764"/>
                  </a:lnTo>
                  <a:lnTo>
                    <a:pt x="1083" y="168165"/>
                  </a:lnTo>
                  <a:lnTo>
                    <a:pt x="0" y="184076"/>
                  </a:lnTo>
                  <a:lnTo>
                    <a:pt x="689" y="201740"/>
                  </a:lnTo>
                  <a:lnTo>
                    <a:pt x="2559" y="220571"/>
                  </a:lnTo>
                  <a:lnTo>
                    <a:pt x="5217" y="240180"/>
                  </a:lnTo>
                  <a:lnTo>
                    <a:pt x="12633" y="257487"/>
                  </a:lnTo>
                  <a:lnTo>
                    <a:pt x="23222" y="273258"/>
                  </a:lnTo>
                  <a:lnTo>
                    <a:pt x="35926" y="288005"/>
                  </a:lnTo>
                  <a:lnTo>
                    <a:pt x="51450" y="295014"/>
                  </a:lnTo>
                  <a:lnTo>
                    <a:pt x="68855" y="296865"/>
                  </a:lnTo>
                  <a:lnTo>
                    <a:pt x="87514" y="295276"/>
                  </a:lnTo>
                  <a:lnTo>
                    <a:pt x="104187" y="289984"/>
                  </a:lnTo>
                  <a:lnTo>
                    <a:pt x="119536" y="282223"/>
                  </a:lnTo>
                  <a:lnTo>
                    <a:pt x="134001" y="272815"/>
                  </a:lnTo>
                  <a:lnTo>
                    <a:pt x="146467" y="263721"/>
                  </a:lnTo>
                  <a:lnTo>
                    <a:pt x="157600" y="254836"/>
                  </a:lnTo>
                  <a:lnTo>
                    <a:pt x="167844" y="246090"/>
                  </a:lnTo>
                  <a:lnTo>
                    <a:pt x="178907" y="233205"/>
                  </a:lnTo>
                  <a:lnTo>
                    <a:pt x="190516" y="217559"/>
                  </a:lnTo>
                  <a:lnTo>
                    <a:pt x="202488" y="200072"/>
                  </a:lnTo>
                  <a:lnTo>
                    <a:pt x="210470" y="181359"/>
                  </a:lnTo>
                  <a:lnTo>
                    <a:pt x="215791" y="161828"/>
                  </a:lnTo>
                  <a:lnTo>
                    <a:pt x="219338" y="141752"/>
                  </a:lnTo>
                  <a:lnTo>
                    <a:pt x="217469" y="124134"/>
                  </a:lnTo>
                  <a:lnTo>
                    <a:pt x="211990" y="108156"/>
                  </a:lnTo>
                  <a:lnTo>
                    <a:pt x="204104" y="93271"/>
                  </a:lnTo>
                  <a:lnTo>
                    <a:pt x="196025" y="80525"/>
                  </a:lnTo>
                  <a:lnTo>
                    <a:pt x="187816" y="69205"/>
                  </a:lnTo>
                  <a:lnTo>
                    <a:pt x="179522" y="58837"/>
                  </a:lnTo>
                  <a:lnTo>
                    <a:pt x="165525" y="51924"/>
                  </a:lnTo>
                  <a:lnTo>
                    <a:pt x="147728" y="47316"/>
                  </a:lnTo>
                  <a:lnTo>
                    <a:pt x="61333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346700" y="1219200"/>
              <a:ext cx="152002" cy="558801"/>
            </a:xfrm>
            <a:custGeom>
              <a:avLst/>
              <a:gdLst/>
              <a:ahLst/>
              <a:cxnLst/>
              <a:rect l="0" t="0" r="0" b="0"/>
              <a:pathLst>
                <a:path w="152002" h="558801">
                  <a:moveTo>
                    <a:pt x="0" y="0"/>
                  </a:moveTo>
                  <a:lnTo>
                    <a:pt x="66449" y="66449"/>
                  </a:lnTo>
                  <a:lnTo>
                    <a:pt x="76755" y="79577"/>
                  </a:lnTo>
                  <a:lnTo>
                    <a:pt x="86447" y="93973"/>
                  </a:lnTo>
                  <a:lnTo>
                    <a:pt x="95731" y="109215"/>
                  </a:lnTo>
                  <a:lnTo>
                    <a:pt x="103332" y="123610"/>
                  </a:lnTo>
                  <a:lnTo>
                    <a:pt x="109810" y="137440"/>
                  </a:lnTo>
                  <a:lnTo>
                    <a:pt x="122182" y="166917"/>
                  </a:lnTo>
                  <a:lnTo>
                    <a:pt x="137088" y="203537"/>
                  </a:lnTo>
                  <a:lnTo>
                    <a:pt x="142192" y="226002"/>
                  </a:lnTo>
                  <a:lnTo>
                    <a:pt x="145594" y="250857"/>
                  </a:lnTo>
                  <a:lnTo>
                    <a:pt x="147863" y="277304"/>
                  </a:lnTo>
                  <a:lnTo>
                    <a:pt x="149375" y="304814"/>
                  </a:lnTo>
                  <a:lnTo>
                    <a:pt x="151055" y="361721"/>
                  </a:lnTo>
                  <a:lnTo>
                    <a:pt x="152001" y="442550"/>
                  </a:lnTo>
                  <a:lnTo>
                    <a:pt x="149312" y="465778"/>
                  </a:lnTo>
                  <a:lnTo>
                    <a:pt x="144696" y="486907"/>
                  </a:lnTo>
                  <a:lnTo>
                    <a:pt x="12700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867400" y="1435100"/>
              <a:ext cx="12468" cy="304801"/>
            </a:xfrm>
            <a:custGeom>
              <a:avLst/>
              <a:gdLst/>
              <a:ahLst/>
              <a:cxnLst/>
              <a:rect l="0" t="0" r="0" b="0"/>
              <a:pathLst>
                <a:path w="12468" h="304801">
                  <a:moveTo>
                    <a:pt x="0" y="0"/>
                  </a:moveTo>
                  <a:lnTo>
                    <a:pt x="0" y="26967"/>
                  </a:lnTo>
                  <a:lnTo>
                    <a:pt x="1411" y="41967"/>
                  </a:lnTo>
                  <a:lnTo>
                    <a:pt x="3762" y="59022"/>
                  </a:lnTo>
                  <a:lnTo>
                    <a:pt x="6741" y="77448"/>
                  </a:lnTo>
                  <a:lnTo>
                    <a:pt x="8727" y="96787"/>
                  </a:lnTo>
                  <a:lnTo>
                    <a:pt x="10052" y="116736"/>
                  </a:lnTo>
                  <a:lnTo>
                    <a:pt x="10934" y="137090"/>
                  </a:lnTo>
                  <a:lnTo>
                    <a:pt x="11915" y="178521"/>
                  </a:lnTo>
                  <a:lnTo>
                    <a:pt x="12467" y="241513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16600" y="15240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33709" y="25400"/>
                  </a:lnTo>
                  <a:lnTo>
                    <a:pt x="50695" y="22577"/>
                  </a:lnTo>
                  <a:lnTo>
                    <a:pt x="69074" y="17874"/>
                  </a:lnTo>
                  <a:lnTo>
                    <a:pt x="88383" y="11916"/>
                  </a:lnTo>
                  <a:lnTo>
                    <a:pt x="106900" y="7943"/>
                  </a:lnTo>
                  <a:lnTo>
                    <a:pt x="124888" y="5295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248400" y="1311630"/>
              <a:ext cx="186864" cy="461008"/>
            </a:xfrm>
            <a:custGeom>
              <a:avLst/>
              <a:gdLst/>
              <a:ahLst/>
              <a:cxnLst/>
              <a:rect l="0" t="0" r="0" b="0"/>
              <a:pathLst>
                <a:path w="186864" h="461008">
                  <a:moveTo>
                    <a:pt x="25400" y="21870"/>
                  </a:moveTo>
                  <a:lnTo>
                    <a:pt x="38884" y="8386"/>
                  </a:lnTo>
                  <a:lnTo>
                    <a:pt x="49911" y="4414"/>
                  </a:lnTo>
                  <a:lnTo>
                    <a:pt x="64318" y="1766"/>
                  </a:lnTo>
                  <a:lnTo>
                    <a:pt x="80979" y="0"/>
                  </a:lnTo>
                  <a:lnTo>
                    <a:pt x="96319" y="1646"/>
                  </a:lnTo>
                  <a:lnTo>
                    <a:pt x="110779" y="5565"/>
                  </a:lnTo>
                  <a:lnTo>
                    <a:pt x="124653" y="11000"/>
                  </a:lnTo>
                  <a:lnTo>
                    <a:pt x="136724" y="18856"/>
                  </a:lnTo>
                  <a:lnTo>
                    <a:pt x="147594" y="28327"/>
                  </a:lnTo>
                  <a:lnTo>
                    <a:pt x="157662" y="38875"/>
                  </a:lnTo>
                  <a:lnTo>
                    <a:pt x="164375" y="52962"/>
                  </a:lnTo>
                  <a:lnTo>
                    <a:pt x="168850" y="69409"/>
                  </a:lnTo>
                  <a:lnTo>
                    <a:pt x="171833" y="87429"/>
                  </a:lnTo>
                  <a:lnTo>
                    <a:pt x="171000" y="102265"/>
                  </a:lnTo>
                  <a:lnTo>
                    <a:pt x="167622" y="114977"/>
                  </a:lnTo>
                  <a:lnTo>
                    <a:pt x="162548" y="126275"/>
                  </a:lnTo>
                  <a:lnTo>
                    <a:pt x="156343" y="138040"/>
                  </a:lnTo>
                  <a:lnTo>
                    <a:pt x="149384" y="150116"/>
                  </a:lnTo>
                  <a:lnTo>
                    <a:pt x="141922" y="162401"/>
                  </a:lnTo>
                  <a:lnTo>
                    <a:pt x="132715" y="173412"/>
                  </a:lnTo>
                  <a:lnTo>
                    <a:pt x="122343" y="183576"/>
                  </a:lnTo>
                  <a:lnTo>
                    <a:pt x="111195" y="193174"/>
                  </a:lnTo>
                  <a:lnTo>
                    <a:pt x="100941" y="202395"/>
                  </a:lnTo>
                  <a:lnTo>
                    <a:pt x="78670" y="223211"/>
                  </a:lnTo>
                  <a:lnTo>
                    <a:pt x="82472" y="219070"/>
                  </a:lnTo>
                  <a:lnTo>
                    <a:pt x="91669" y="216836"/>
                  </a:lnTo>
                  <a:lnTo>
                    <a:pt x="104857" y="215347"/>
                  </a:lnTo>
                  <a:lnTo>
                    <a:pt x="120705" y="214355"/>
                  </a:lnTo>
                  <a:lnTo>
                    <a:pt x="134092" y="216515"/>
                  </a:lnTo>
                  <a:lnTo>
                    <a:pt x="145839" y="220778"/>
                  </a:lnTo>
                  <a:lnTo>
                    <a:pt x="156492" y="226442"/>
                  </a:lnTo>
                  <a:lnTo>
                    <a:pt x="165006" y="234451"/>
                  </a:lnTo>
                  <a:lnTo>
                    <a:pt x="172092" y="244024"/>
                  </a:lnTo>
                  <a:lnTo>
                    <a:pt x="178228" y="254639"/>
                  </a:lnTo>
                  <a:lnTo>
                    <a:pt x="182319" y="267360"/>
                  </a:lnTo>
                  <a:lnTo>
                    <a:pt x="185045" y="281486"/>
                  </a:lnTo>
                  <a:lnTo>
                    <a:pt x="186863" y="296547"/>
                  </a:lnTo>
                  <a:lnTo>
                    <a:pt x="186664" y="313643"/>
                  </a:lnTo>
                  <a:lnTo>
                    <a:pt x="185120" y="332096"/>
                  </a:lnTo>
                  <a:lnTo>
                    <a:pt x="182680" y="351454"/>
                  </a:lnTo>
                  <a:lnTo>
                    <a:pt x="178231" y="368593"/>
                  </a:lnTo>
                  <a:lnTo>
                    <a:pt x="172442" y="384251"/>
                  </a:lnTo>
                  <a:lnTo>
                    <a:pt x="165761" y="398924"/>
                  </a:lnTo>
                  <a:lnTo>
                    <a:pt x="158485" y="411528"/>
                  </a:lnTo>
                  <a:lnTo>
                    <a:pt x="150812" y="422753"/>
                  </a:lnTo>
                  <a:lnTo>
                    <a:pt x="142875" y="433059"/>
                  </a:lnTo>
                  <a:lnTo>
                    <a:pt x="133350" y="441340"/>
                  </a:lnTo>
                  <a:lnTo>
                    <a:pt x="122766" y="448272"/>
                  </a:lnTo>
                  <a:lnTo>
                    <a:pt x="111477" y="454305"/>
                  </a:lnTo>
                  <a:lnTo>
                    <a:pt x="96896" y="458326"/>
                  </a:lnTo>
                  <a:lnTo>
                    <a:pt x="80119" y="461007"/>
                  </a:lnTo>
                  <a:lnTo>
                    <a:pt x="0" y="453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91300" y="15240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0" y="0"/>
                  </a:moveTo>
                  <a:lnTo>
                    <a:pt x="13484" y="13483"/>
                  </a:lnTo>
                  <a:lnTo>
                    <a:pt x="21689" y="18867"/>
                  </a:lnTo>
                  <a:lnTo>
                    <a:pt x="31393" y="23866"/>
                  </a:lnTo>
                  <a:lnTo>
                    <a:pt x="42095" y="28611"/>
                  </a:lnTo>
                  <a:lnTo>
                    <a:pt x="52052" y="34596"/>
                  </a:lnTo>
                  <a:lnTo>
                    <a:pt x="61512" y="41408"/>
                  </a:lnTo>
                  <a:lnTo>
                    <a:pt x="70642" y="48772"/>
                  </a:lnTo>
                  <a:lnTo>
                    <a:pt x="79550" y="56503"/>
                  </a:lnTo>
                  <a:lnTo>
                    <a:pt x="88310" y="64480"/>
                  </a:lnTo>
                  <a:lnTo>
                    <a:pt x="96973" y="72620"/>
                  </a:lnTo>
                  <a:lnTo>
                    <a:pt x="104160" y="82280"/>
                  </a:lnTo>
                  <a:lnTo>
                    <a:pt x="110362" y="92953"/>
                  </a:lnTo>
                  <a:lnTo>
                    <a:pt x="115908" y="104302"/>
                  </a:lnTo>
                  <a:lnTo>
                    <a:pt x="122427" y="114690"/>
                  </a:lnTo>
                  <a:lnTo>
                    <a:pt x="129595" y="124438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781800" y="1435100"/>
              <a:ext cx="76201" cy="558801"/>
            </a:xfrm>
            <a:custGeom>
              <a:avLst/>
              <a:gdLst/>
              <a:ahLst/>
              <a:cxnLst/>
              <a:rect l="0" t="0" r="0" b="0"/>
              <a:pathLst>
                <a:path w="76201" h="558801">
                  <a:moveTo>
                    <a:pt x="76200" y="0"/>
                  </a:moveTo>
                  <a:lnTo>
                    <a:pt x="62715" y="26967"/>
                  </a:lnTo>
                  <a:lnTo>
                    <a:pt x="58743" y="43378"/>
                  </a:lnTo>
                  <a:lnTo>
                    <a:pt x="56095" y="62785"/>
                  </a:lnTo>
                  <a:lnTo>
                    <a:pt x="54330" y="84190"/>
                  </a:lnTo>
                  <a:lnTo>
                    <a:pt x="50331" y="104104"/>
                  </a:lnTo>
                  <a:lnTo>
                    <a:pt x="44843" y="123025"/>
                  </a:lnTo>
                  <a:lnTo>
                    <a:pt x="38361" y="141283"/>
                  </a:lnTo>
                  <a:lnTo>
                    <a:pt x="34041" y="164744"/>
                  </a:lnTo>
                  <a:lnTo>
                    <a:pt x="31160" y="191674"/>
                  </a:lnTo>
                  <a:lnTo>
                    <a:pt x="29240" y="220916"/>
                  </a:lnTo>
                  <a:lnTo>
                    <a:pt x="27106" y="268459"/>
                  </a:lnTo>
                  <a:lnTo>
                    <a:pt x="26158" y="311226"/>
                  </a:lnTo>
                  <a:lnTo>
                    <a:pt x="25499" y="419162"/>
                  </a:lnTo>
                  <a:lnTo>
                    <a:pt x="22644" y="438897"/>
                  </a:lnTo>
                  <a:lnTo>
                    <a:pt x="17918" y="459109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048500" y="15240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137400" y="16510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543800" y="14859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54316" y="1425676"/>
              <a:ext cx="411785" cy="404271"/>
            </a:xfrm>
            <a:custGeom>
              <a:avLst/>
              <a:gdLst/>
              <a:ahLst/>
              <a:cxnLst/>
              <a:rect l="0" t="0" r="0" b="0"/>
              <a:pathLst>
                <a:path w="411785" h="404271">
                  <a:moveTo>
                    <a:pt x="68884" y="72924"/>
                  </a:moveTo>
                  <a:lnTo>
                    <a:pt x="75625" y="52698"/>
                  </a:lnTo>
                  <a:lnTo>
                    <a:pt x="80434" y="43917"/>
                  </a:lnTo>
                  <a:lnTo>
                    <a:pt x="86461" y="35242"/>
                  </a:lnTo>
                  <a:lnTo>
                    <a:pt x="93302" y="26636"/>
                  </a:lnTo>
                  <a:lnTo>
                    <a:pt x="102095" y="19487"/>
                  </a:lnTo>
                  <a:lnTo>
                    <a:pt x="112192" y="13310"/>
                  </a:lnTo>
                  <a:lnTo>
                    <a:pt x="123155" y="7781"/>
                  </a:lnTo>
                  <a:lnTo>
                    <a:pt x="136110" y="4095"/>
                  </a:lnTo>
                  <a:lnTo>
                    <a:pt x="150389" y="1638"/>
                  </a:lnTo>
                  <a:lnTo>
                    <a:pt x="165554" y="0"/>
                  </a:lnTo>
                  <a:lnTo>
                    <a:pt x="175664" y="5963"/>
                  </a:lnTo>
                  <a:lnTo>
                    <a:pt x="182404" y="16995"/>
                  </a:lnTo>
                  <a:lnTo>
                    <a:pt x="199963" y="71910"/>
                  </a:lnTo>
                  <a:lnTo>
                    <a:pt x="201425" y="84948"/>
                  </a:lnTo>
                  <a:lnTo>
                    <a:pt x="200989" y="97873"/>
                  </a:lnTo>
                  <a:lnTo>
                    <a:pt x="199287" y="110723"/>
                  </a:lnTo>
                  <a:lnTo>
                    <a:pt x="198152" y="127757"/>
                  </a:lnTo>
                  <a:lnTo>
                    <a:pt x="197397" y="147579"/>
                  </a:lnTo>
                  <a:lnTo>
                    <a:pt x="196892" y="169260"/>
                  </a:lnTo>
                  <a:lnTo>
                    <a:pt x="193734" y="187948"/>
                  </a:lnTo>
                  <a:lnTo>
                    <a:pt x="188806" y="204640"/>
                  </a:lnTo>
                  <a:lnTo>
                    <a:pt x="182698" y="220001"/>
                  </a:lnTo>
                  <a:lnTo>
                    <a:pt x="175805" y="233064"/>
                  </a:lnTo>
                  <a:lnTo>
                    <a:pt x="168386" y="244595"/>
                  </a:lnTo>
                  <a:lnTo>
                    <a:pt x="160618" y="255104"/>
                  </a:lnTo>
                  <a:lnTo>
                    <a:pt x="154029" y="266344"/>
                  </a:lnTo>
                  <a:lnTo>
                    <a:pt x="148224" y="278071"/>
                  </a:lnTo>
                  <a:lnTo>
                    <a:pt x="142944" y="290122"/>
                  </a:lnTo>
                  <a:lnTo>
                    <a:pt x="133780" y="300978"/>
                  </a:lnTo>
                  <a:lnTo>
                    <a:pt x="122025" y="311037"/>
                  </a:lnTo>
                  <a:lnTo>
                    <a:pt x="108545" y="320566"/>
                  </a:lnTo>
                  <a:lnTo>
                    <a:pt x="95325" y="331152"/>
                  </a:lnTo>
                  <a:lnTo>
                    <a:pt x="82277" y="342443"/>
                  </a:lnTo>
                  <a:lnTo>
                    <a:pt x="57903" y="364865"/>
                  </a:lnTo>
                  <a:lnTo>
                    <a:pt x="37663" y="384238"/>
                  </a:lnTo>
                  <a:lnTo>
                    <a:pt x="26903" y="391945"/>
                  </a:lnTo>
                  <a:lnTo>
                    <a:pt x="15496" y="398493"/>
                  </a:lnTo>
                  <a:lnTo>
                    <a:pt x="3659" y="404270"/>
                  </a:lnTo>
                  <a:lnTo>
                    <a:pt x="0" y="403888"/>
                  </a:lnTo>
                  <a:lnTo>
                    <a:pt x="1795" y="399400"/>
                  </a:lnTo>
                  <a:lnTo>
                    <a:pt x="7224" y="392174"/>
                  </a:lnTo>
                  <a:lnTo>
                    <a:pt x="16488" y="384535"/>
                  </a:lnTo>
                  <a:lnTo>
                    <a:pt x="28309" y="376620"/>
                  </a:lnTo>
                  <a:lnTo>
                    <a:pt x="41834" y="368521"/>
                  </a:lnTo>
                  <a:lnTo>
                    <a:pt x="57906" y="363122"/>
                  </a:lnTo>
                  <a:lnTo>
                    <a:pt x="75677" y="359522"/>
                  </a:lnTo>
                  <a:lnTo>
                    <a:pt x="94579" y="357123"/>
                  </a:lnTo>
                  <a:lnTo>
                    <a:pt x="114236" y="358345"/>
                  </a:lnTo>
                  <a:lnTo>
                    <a:pt x="134396" y="361983"/>
                  </a:lnTo>
                  <a:lnTo>
                    <a:pt x="154892" y="367230"/>
                  </a:lnTo>
                  <a:lnTo>
                    <a:pt x="175611" y="370727"/>
                  </a:lnTo>
                  <a:lnTo>
                    <a:pt x="196480" y="373059"/>
                  </a:lnTo>
                  <a:lnTo>
                    <a:pt x="217447" y="374614"/>
                  </a:lnTo>
                  <a:lnTo>
                    <a:pt x="238482" y="375651"/>
                  </a:lnTo>
                  <a:lnTo>
                    <a:pt x="280667" y="376802"/>
                  </a:lnTo>
                  <a:lnTo>
                    <a:pt x="411784" y="3777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4165600" y="1282700"/>
            <a:ext cx="1574801" cy="495301"/>
          </a:xfrm>
          <a:custGeom>
            <a:avLst/>
            <a:gdLst/>
            <a:ahLst/>
            <a:cxnLst/>
            <a:rect l="0" t="0" r="0" b="0"/>
            <a:pathLst>
              <a:path w="1574801" h="495301">
                <a:moveTo>
                  <a:pt x="0" y="495300"/>
                </a:moveTo>
                <a:lnTo>
                  <a:pt x="41967" y="493888"/>
                </a:lnTo>
                <a:lnTo>
                  <a:pt x="77448" y="488557"/>
                </a:lnTo>
                <a:lnTo>
                  <a:pt x="98199" y="480927"/>
                </a:lnTo>
                <a:lnTo>
                  <a:pt x="120499" y="470196"/>
                </a:lnTo>
                <a:lnTo>
                  <a:pt x="143833" y="457397"/>
                </a:lnTo>
                <a:lnTo>
                  <a:pt x="166444" y="447453"/>
                </a:lnTo>
                <a:lnTo>
                  <a:pt x="210382" y="432642"/>
                </a:lnTo>
                <a:lnTo>
                  <a:pt x="253429" y="417592"/>
                </a:lnTo>
                <a:lnTo>
                  <a:pt x="274785" y="409628"/>
                </a:lnTo>
                <a:lnTo>
                  <a:pt x="297490" y="400085"/>
                </a:lnTo>
                <a:lnTo>
                  <a:pt x="321093" y="389490"/>
                </a:lnTo>
                <a:lnTo>
                  <a:pt x="345295" y="378193"/>
                </a:lnTo>
                <a:lnTo>
                  <a:pt x="369897" y="367840"/>
                </a:lnTo>
                <a:lnTo>
                  <a:pt x="394765" y="358115"/>
                </a:lnTo>
                <a:lnTo>
                  <a:pt x="419810" y="348810"/>
                </a:lnTo>
                <a:lnTo>
                  <a:pt x="446384" y="336962"/>
                </a:lnTo>
                <a:lnTo>
                  <a:pt x="473978" y="323419"/>
                </a:lnTo>
                <a:lnTo>
                  <a:pt x="502252" y="308746"/>
                </a:lnTo>
                <a:lnTo>
                  <a:pt x="530979" y="297553"/>
                </a:lnTo>
                <a:lnTo>
                  <a:pt x="560008" y="288679"/>
                </a:lnTo>
                <a:lnTo>
                  <a:pt x="589238" y="281353"/>
                </a:lnTo>
                <a:lnTo>
                  <a:pt x="618603" y="270824"/>
                </a:lnTo>
                <a:lnTo>
                  <a:pt x="648058" y="258160"/>
                </a:lnTo>
                <a:lnTo>
                  <a:pt x="677571" y="244073"/>
                </a:lnTo>
                <a:lnTo>
                  <a:pt x="708536" y="233271"/>
                </a:lnTo>
                <a:lnTo>
                  <a:pt x="740469" y="224658"/>
                </a:lnTo>
                <a:lnTo>
                  <a:pt x="773046" y="217505"/>
                </a:lnTo>
                <a:lnTo>
                  <a:pt x="835583" y="202032"/>
                </a:lnTo>
                <a:lnTo>
                  <a:pt x="866088" y="193954"/>
                </a:lnTo>
                <a:lnTo>
                  <a:pt x="897714" y="184336"/>
                </a:lnTo>
                <a:lnTo>
                  <a:pt x="930087" y="173691"/>
                </a:lnTo>
                <a:lnTo>
                  <a:pt x="962958" y="162360"/>
                </a:lnTo>
                <a:lnTo>
                  <a:pt x="1025822" y="142245"/>
                </a:lnTo>
                <a:lnTo>
                  <a:pt x="1146664" y="106336"/>
                </a:lnTo>
                <a:lnTo>
                  <a:pt x="1176487" y="99112"/>
                </a:lnTo>
                <a:lnTo>
                  <a:pt x="1206247" y="92886"/>
                </a:lnTo>
                <a:lnTo>
                  <a:pt x="1235964" y="87324"/>
                </a:lnTo>
                <a:lnTo>
                  <a:pt x="1262832" y="80794"/>
                </a:lnTo>
                <a:lnTo>
                  <a:pt x="1311499" y="66012"/>
                </a:lnTo>
                <a:lnTo>
                  <a:pt x="1356647" y="57560"/>
                </a:lnTo>
                <a:lnTo>
                  <a:pt x="1397410" y="50982"/>
                </a:lnTo>
                <a:lnTo>
                  <a:pt x="1429637" y="38651"/>
                </a:lnTo>
                <a:lnTo>
                  <a:pt x="1461835" y="31289"/>
                </a:lnTo>
                <a:lnTo>
                  <a:pt x="1496371" y="25195"/>
                </a:lnTo>
                <a:lnTo>
                  <a:pt x="1515458" y="19619"/>
                </a:lnTo>
                <a:lnTo>
                  <a:pt x="1574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5676900" y="2082800"/>
            <a:ext cx="2286001" cy="622301"/>
            <a:chOff x="5676900" y="2082800"/>
            <a:chExt cx="2286001" cy="622301"/>
          </a:xfrm>
        </p:grpSpPr>
        <p:sp>
          <p:nvSpPr>
            <p:cNvPr id="46" name="Freeform 45"/>
            <p:cNvSpPr/>
            <p:nvPr/>
          </p:nvSpPr>
          <p:spPr>
            <a:xfrm>
              <a:off x="5676900" y="2084369"/>
              <a:ext cx="260064" cy="341332"/>
            </a:xfrm>
            <a:custGeom>
              <a:avLst/>
              <a:gdLst/>
              <a:ahLst/>
              <a:cxnLst/>
              <a:rect l="0" t="0" r="0" b="0"/>
              <a:pathLst>
                <a:path w="260064" h="341332">
                  <a:moveTo>
                    <a:pt x="63500" y="36531"/>
                  </a:moveTo>
                  <a:lnTo>
                    <a:pt x="70242" y="16305"/>
                  </a:lnTo>
                  <a:lnTo>
                    <a:pt x="77872" y="10347"/>
                  </a:lnTo>
                  <a:lnTo>
                    <a:pt x="88603" y="6375"/>
                  </a:lnTo>
                  <a:lnTo>
                    <a:pt x="101402" y="3726"/>
                  </a:lnTo>
                  <a:lnTo>
                    <a:pt x="116990" y="1961"/>
                  </a:lnTo>
                  <a:lnTo>
                    <a:pt x="134437" y="784"/>
                  </a:lnTo>
                  <a:lnTo>
                    <a:pt x="153125" y="0"/>
                  </a:lnTo>
                  <a:lnTo>
                    <a:pt x="169816" y="2299"/>
                  </a:lnTo>
                  <a:lnTo>
                    <a:pt x="185177" y="6654"/>
                  </a:lnTo>
                  <a:lnTo>
                    <a:pt x="199652" y="12379"/>
                  </a:lnTo>
                  <a:lnTo>
                    <a:pt x="213534" y="20430"/>
                  </a:lnTo>
                  <a:lnTo>
                    <a:pt x="227022" y="30030"/>
                  </a:lnTo>
                  <a:lnTo>
                    <a:pt x="240248" y="40664"/>
                  </a:lnTo>
                  <a:lnTo>
                    <a:pt x="249065" y="53397"/>
                  </a:lnTo>
                  <a:lnTo>
                    <a:pt x="254944" y="67530"/>
                  </a:lnTo>
                  <a:lnTo>
                    <a:pt x="258862" y="82597"/>
                  </a:lnTo>
                  <a:lnTo>
                    <a:pt x="260063" y="96875"/>
                  </a:lnTo>
                  <a:lnTo>
                    <a:pt x="259453" y="110627"/>
                  </a:lnTo>
                  <a:lnTo>
                    <a:pt x="257635" y="124028"/>
                  </a:lnTo>
                  <a:lnTo>
                    <a:pt x="253601" y="135784"/>
                  </a:lnTo>
                  <a:lnTo>
                    <a:pt x="248090" y="146444"/>
                  </a:lnTo>
                  <a:lnTo>
                    <a:pt x="241593" y="156373"/>
                  </a:lnTo>
                  <a:lnTo>
                    <a:pt x="233029" y="164403"/>
                  </a:lnTo>
                  <a:lnTo>
                    <a:pt x="223085" y="171168"/>
                  </a:lnTo>
                  <a:lnTo>
                    <a:pt x="212223" y="177089"/>
                  </a:lnTo>
                  <a:lnTo>
                    <a:pt x="199338" y="181036"/>
                  </a:lnTo>
                  <a:lnTo>
                    <a:pt x="185103" y="183668"/>
                  </a:lnTo>
                  <a:lnTo>
                    <a:pt x="169968" y="185422"/>
                  </a:lnTo>
                  <a:lnTo>
                    <a:pt x="155645" y="189414"/>
                  </a:lnTo>
                  <a:lnTo>
                    <a:pt x="141863" y="194897"/>
                  </a:lnTo>
                  <a:lnTo>
                    <a:pt x="128442" y="201375"/>
                  </a:lnTo>
                  <a:lnTo>
                    <a:pt x="116672" y="202871"/>
                  </a:lnTo>
                  <a:lnTo>
                    <a:pt x="106004" y="201047"/>
                  </a:lnTo>
                  <a:lnTo>
                    <a:pt x="96069" y="197008"/>
                  </a:lnTo>
                  <a:lnTo>
                    <a:pt x="95090" y="192904"/>
                  </a:lnTo>
                  <a:lnTo>
                    <a:pt x="100082" y="188758"/>
                  </a:lnTo>
                  <a:lnTo>
                    <a:pt x="109055" y="184582"/>
                  </a:lnTo>
                  <a:lnTo>
                    <a:pt x="122092" y="181798"/>
                  </a:lnTo>
                  <a:lnTo>
                    <a:pt x="137839" y="179942"/>
                  </a:lnTo>
                  <a:lnTo>
                    <a:pt x="155393" y="178705"/>
                  </a:lnTo>
                  <a:lnTo>
                    <a:pt x="171328" y="182113"/>
                  </a:lnTo>
                  <a:lnTo>
                    <a:pt x="186185" y="188619"/>
                  </a:lnTo>
                  <a:lnTo>
                    <a:pt x="200324" y="197190"/>
                  </a:lnTo>
                  <a:lnTo>
                    <a:pt x="212571" y="205725"/>
                  </a:lnTo>
                  <a:lnTo>
                    <a:pt x="223559" y="214238"/>
                  </a:lnTo>
                  <a:lnTo>
                    <a:pt x="233706" y="222736"/>
                  </a:lnTo>
                  <a:lnTo>
                    <a:pt x="241881" y="232634"/>
                  </a:lnTo>
                  <a:lnTo>
                    <a:pt x="248743" y="243466"/>
                  </a:lnTo>
                  <a:lnTo>
                    <a:pt x="254729" y="254921"/>
                  </a:lnTo>
                  <a:lnTo>
                    <a:pt x="254486" y="266791"/>
                  </a:lnTo>
                  <a:lnTo>
                    <a:pt x="250090" y="278937"/>
                  </a:lnTo>
                  <a:lnTo>
                    <a:pt x="242927" y="291268"/>
                  </a:lnTo>
                  <a:lnTo>
                    <a:pt x="228273" y="302311"/>
                  </a:lnTo>
                  <a:lnTo>
                    <a:pt x="208626" y="312496"/>
                  </a:lnTo>
                  <a:lnTo>
                    <a:pt x="185651" y="322107"/>
                  </a:lnTo>
                  <a:lnTo>
                    <a:pt x="163278" y="328515"/>
                  </a:lnTo>
                  <a:lnTo>
                    <a:pt x="141308" y="332787"/>
                  </a:lnTo>
                  <a:lnTo>
                    <a:pt x="119605" y="335635"/>
                  </a:lnTo>
                  <a:lnTo>
                    <a:pt x="98081" y="337533"/>
                  </a:lnTo>
                  <a:lnTo>
                    <a:pt x="76676" y="338799"/>
                  </a:lnTo>
                  <a:lnTo>
                    <a:pt x="0" y="341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096000" y="22352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3" y="42095"/>
                  </a:lnTo>
                  <a:lnTo>
                    <a:pt x="41913" y="53463"/>
                  </a:lnTo>
                  <a:lnTo>
                    <a:pt x="47697" y="65275"/>
                  </a:lnTo>
                  <a:lnTo>
                    <a:pt x="52964" y="77383"/>
                  </a:lnTo>
                  <a:lnTo>
                    <a:pt x="59298" y="88278"/>
                  </a:lnTo>
                  <a:lnTo>
                    <a:pt x="66343" y="98363"/>
                  </a:lnTo>
                  <a:lnTo>
                    <a:pt x="73862" y="107908"/>
                  </a:lnTo>
                  <a:lnTo>
                    <a:pt x="81697" y="117094"/>
                  </a:lnTo>
                  <a:lnTo>
                    <a:pt x="89742" y="12604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223000" y="2197100"/>
              <a:ext cx="88901" cy="508001"/>
            </a:xfrm>
            <a:custGeom>
              <a:avLst/>
              <a:gdLst/>
              <a:ahLst/>
              <a:cxnLst/>
              <a:rect l="0" t="0" r="0" b="0"/>
              <a:pathLst>
                <a:path w="88901" h="508001">
                  <a:moveTo>
                    <a:pt x="88900" y="0"/>
                  </a:moveTo>
                  <a:lnTo>
                    <a:pt x="82158" y="33709"/>
                  </a:lnTo>
                  <a:lnTo>
                    <a:pt x="80172" y="52106"/>
                  </a:lnTo>
                  <a:lnTo>
                    <a:pt x="78847" y="72837"/>
                  </a:lnTo>
                  <a:lnTo>
                    <a:pt x="77376" y="115627"/>
                  </a:lnTo>
                  <a:lnTo>
                    <a:pt x="76723" y="153460"/>
                  </a:lnTo>
                  <a:lnTo>
                    <a:pt x="73726" y="170040"/>
                  </a:lnTo>
                  <a:lnTo>
                    <a:pt x="68906" y="185326"/>
                  </a:lnTo>
                  <a:lnTo>
                    <a:pt x="62870" y="199751"/>
                  </a:lnTo>
                  <a:lnTo>
                    <a:pt x="58847" y="215011"/>
                  </a:lnTo>
                  <a:lnTo>
                    <a:pt x="56164" y="230830"/>
                  </a:lnTo>
                  <a:lnTo>
                    <a:pt x="54376" y="247020"/>
                  </a:lnTo>
                  <a:lnTo>
                    <a:pt x="50362" y="262046"/>
                  </a:lnTo>
                  <a:lnTo>
                    <a:pt x="44863" y="276297"/>
                  </a:lnTo>
                  <a:lnTo>
                    <a:pt x="38375" y="290031"/>
                  </a:lnTo>
                  <a:lnTo>
                    <a:pt x="31228" y="309065"/>
                  </a:lnTo>
                  <a:lnTo>
                    <a:pt x="23640" y="331632"/>
                  </a:lnTo>
                  <a:lnTo>
                    <a:pt x="15760" y="356555"/>
                  </a:lnTo>
                  <a:lnTo>
                    <a:pt x="10507" y="380225"/>
                  </a:lnTo>
                  <a:lnTo>
                    <a:pt x="7004" y="403061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553200" y="2273300"/>
              <a:ext cx="279401" cy="1"/>
            </a:xfrm>
            <a:custGeom>
              <a:avLst/>
              <a:gdLst/>
              <a:ahLst/>
              <a:cxnLst/>
              <a:rect l="0" t="0" r="0" b="0"/>
              <a:pathLst>
                <a:path w="279401" h="1">
                  <a:moveTo>
                    <a:pt x="0" y="0"/>
                  </a:move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54800" y="2336800"/>
              <a:ext cx="241301" cy="1"/>
            </a:xfrm>
            <a:custGeom>
              <a:avLst/>
              <a:gdLst/>
              <a:ahLst/>
              <a:cxnLst/>
              <a:rect l="0" t="0" r="0" b="0"/>
              <a:pathLst>
                <a:path w="241301" h="1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213600" y="21463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448907" y="2082800"/>
              <a:ext cx="513994" cy="451639"/>
            </a:xfrm>
            <a:custGeom>
              <a:avLst/>
              <a:gdLst/>
              <a:ahLst/>
              <a:cxnLst/>
              <a:rect l="0" t="0" r="0" b="0"/>
              <a:pathLst>
                <a:path w="513994" h="451639">
                  <a:moveTo>
                    <a:pt x="221893" y="0"/>
                  </a:moveTo>
                  <a:lnTo>
                    <a:pt x="147987" y="73905"/>
                  </a:lnTo>
                  <a:lnTo>
                    <a:pt x="151887" y="70006"/>
                  </a:lnTo>
                  <a:lnTo>
                    <a:pt x="155466" y="63604"/>
                  </a:lnTo>
                  <a:lnTo>
                    <a:pt x="159264" y="55102"/>
                  </a:lnTo>
                  <a:lnTo>
                    <a:pt x="163207" y="45201"/>
                  </a:lnTo>
                  <a:lnTo>
                    <a:pt x="171480" y="35779"/>
                  </a:lnTo>
                  <a:lnTo>
                    <a:pt x="182640" y="26674"/>
                  </a:lnTo>
                  <a:lnTo>
                    <a:pt x="195724" y="17783"/>
                  </a:lnTo>
                  <a:lnTo>
                    <a:pt x="211502" y="11855"/>
                  </a:lnTo>
                  <a:lnTo>
                    <a:pt x="229077" y="7903"/>
                  </a:lnTo>
                  <a:lnTo>
                    <a:pt x="247849" y="5269"/>
                  </a:lnTo>
                  <a:lnTo>
                    <a:pt x="264597" y="6335"/>
                  </a:lnTo>
                  <a:lnTo>
                    <a:pt x="279995" y="9867"/>
                  </a:lnTo>
                  <a:lnTo>
                    <a:pt x="294494" y="15045"/>
                  </a:lnTo>
                  <a:lnTo>
                    <a:pt x="306983" y="22730"/>
                  </a:lnTo>
                  <a:lnTo>
                    <a:pt x="318131" y="32086"/>
                  </a:lnTo>
                  <a:lnTo>
                    <a:pt x="328384" y="42557"/>
                  </a:lnTo>
                  <a:lnTo>
                    <a:pt x="335220" y="55183"/>
                  </a:lnTo>
                  <a:lnTo>
                    <a:pt x="339778" y="69244"/>
                  </a:lnTo>
                  <a:lnTo>
                    <a:pt x="342816" y="84262"/>
                  </a:lnTo>
                  <a:lnTo>
                    <a:pt x="344842" y="102741"/>
                  </a:lnTo>
                  <a:lnTo>
                    <a:pt x="346192" y="123527"/>
                  </a:lnTo>
                  <a:lnTo>
                    <a:pt x="347093" y="145851"/>
                  </a:lnTo>
                  <a:lnTo>
                    <a:pt x="344870" y="163556"/>
                  </a:lnTo>
                  <a:lnTo>
                    <a:pt x="340567" y="178182"/>
                  </a:lnTo>
                  <a:lnTo>
                    <a:pt x="334875" y="190755"/>
                  </a:lnTo>
                  <a:lnTo>
                    <a:pt x="329670" y="203369"/>
                  </a:lnTo>
                  <a:lnTo>
                    <a:pt x="324789" y="216013"/>
                  </a:lnTo>
                  <a:lnTo>
                    <a:pt x="320123" y="228675"/>
                  </a:lnTo>
                  <a:lnTo>
                    <a:pt x="314191" y="242761"/>
                  </a:lnTo>
                  <a:lnTo>
                    <a:pt x="307414" y="257796"/>
                  </a:lnTo>
                  <a:lnTo>
                    <a:pt x="300073" y="273464"/>
                  </a:lnTo>
                  <a:lnTo>
                    <a:pt x="289535" y="288142"/>
                  </a:lnTo>
                  <a:lnTo>
                    <a:pt x="276865" y="302161"/>
                  </a:lnTo>
                  <a:lnTo>
                    <a:pt x="262775" y="315741"/>
                  </a:lnTo>
                  <a:lnTo>
                    <a:pt x="249147" y="331849"/>
                  </a:lnTo>
                  <a:lnTo>
                    <a:pt x="235829" y="349644"/>
                  </a:lnTo>
                  <a:lnTo>
                    <a:pt x="222716" y="368562"/>
                  </a:lnTo>
                  <a:lnTo>
                    <a:pt x="209742" y="383997"/>
                  </a:lnTo>
                  <a:lnTo>
                    <a:pt x="196859" y="397109"/>
                  </a:lnTo>
                  <a:lnTo>
                    <a:pt x="184037" y="408672"/>
                  </a:lnTo>
                  <a:lnTo>
                    <a:pt x="169845" y="419204"/>
                  </a:lnTo>
                  <a:lnTo>
                    <a:pt x="154738" y="429047"/>
                  </a:lnTo>
                  <a:lnTo>
                    <a:pt x="139023" y="438431"/>
                  </a:lnTo>
                  <a:lnTo>
                    <a:pt x="121490" y="444687"/>
                  </a:lnTo>
                  <a:lnTo>
                    <a:pt x="102746" y="448858"/>
                  </a:lnTo>
                  <a:lnTo>
                    <a:pt x="83196" y="451638"/>
                  </a:lnTo>
                  <a:lnTo>
                    <a:pt x="65928" y="450670"/>
                  </a:lnTo>
                  <a:lnTo>
                    <a:pt x="50183" y="447202"/>
                  </a:lnTo>
                  <a:lnTo>
                    <a:pt x="35453" y="442068"/>
                  </a:lnTo>
                  <a:lnTo>
                    <a:pt x="22810" y="435823"/>
                  </a:lnTo>
                  <a:lnTo>
                    <a:pt x="11560" y="428837"/>
                  </a:lnTo>
                  <a:lnTo>
                    <a:pt x="1237" y="421358"/>
                  </a:lnTo>
                  <a:lnTo>
                    <a:pt x="0" y="412138"/>
                  </a:lnTo>
                  <a:lnTo>
                    <a:pt x="4820" y="401759"/>
                  </a:lnTo>
                  <a:lnTo>
                    <a:pt x="13677" y="390606"/>
                  </a:lnTo>
                  <a:lnTo>
                    <a:pt x="26638" y="383170"/>
                  </a:lnTo>
                  <a:lnTo>
                    <a:pt x="42334" y="378213"/>
                  </a:lnTo>
                  <a:lnTo>
                    <a:pt x="59854" y="374909"/>
                  </a:lnTo>
                  <a:lnTo>
                    <a:pt x="75767" y="375528"/>
                  </a:lnTo>
                  <a:lnTo>
                    <a:pt x="90609" y="378763"/>
                  </a:lnTo>
                  <a:lnTo>
                    <a:pt x="104737" y="383742"/>
                  </a:lnTo>
                  <a:lnTo>
                    <a:pt x="121211" y="388472"/>
                  </a:lnTo>
                  <a:lnTo>
                    <a:pt x="139249" y="393037"/>
                  </a:lnTo>
                  <a:lnTo>
                    <a:pt x="158330" y="397491"/>
                  </a:lnTo>
                  <a:lnTo>
                    <a:pt x="178107" y="403283"/>
                  </a:lnTo>
                  <a:lnTo>
                    <a:pt x="198347" y="409966"/>
                  </a:lnTo>
                  <a:lnTo>
                    <a:pt x="218895" y="417244"/>
                  </a:lnTo>
                  <a:lnTo>
                    <a:pt x="238239" y="422096"/>
                  </a:lnTo>
                  <a:lnTo>
                    <a:pt x="256779" y="425330"/>
                  </a:lnTo>
                  <a:lnTo>
                    <a:pt x="274783" y="427487"/>
                  </a:lnTo>
                  <a:lnTo>
                    <a:pt x="295253" y="428924"/>
                  </a:lnTo>
                  <a:lnTo>
                    <a:pt x="317367" y="429883"/>
                  </a:lnTo>
                  <a:lnTo>
                    <a:pt x="381415" y="431232"/>
                  </a:lnTo>
                  <a:lnTo>
                    <a:pt x="400207" y="431421"/>
                  </a:lnTo>
                  <a:lnTo>
                    <a:pt x="419791" y="428725"/>
                  </a:lnTo>
                  <a:lnTo>
                    <a:pt x="513993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600700" y="2489200"/>
            <a:ext cx="2578101" cy="481538"/>
            <a:chOff x="5600700" y="2489200"/>
            <a:chExt cx="2578101" cy="481538"/>
          </a:xfrm>
        </p:grpSpPr>
        <p:sp>
          <p:nvSpPr>
            <p:cNvPr id="54" name="Freeform 53"/>
            <p:cNvSpPr/>
            <p:nvPr/>
          </p:nvSpPr>
          <p:spPr>
            <a:xfrm>
              <a:off x="5600700" y="2489200"/>
              <a:ext cx="927101" cy="50801"/>
            </a:xfrm>
            <a:custGeom>
              <a:avLst/>
              <a:gdLst/>
              <a:ahLst/>
              <a:cxnLst/>
              <a:rect l="0" t="0" r="0" b="0"/>
              <a:pathLst>
                <a:path w="927101" h="50801">
                  <a:moveTo>
                    <a:pt x="0" y="50800"/>
                  </a:moveTo>
                  <a:lnTo>
                    <a:pt x="90932" y="50800"/>
                  </a:lnTo>
                  <a:lnTo>
                    <a:pt x="111421" y="47977"/>
                  </a:lnTo>
                  <a:lnTo>
                    <a:pt x="129314" y="43274"/>
                  </a:lnTo>
                  <a:lnTo>
                    <a:pt x="145476" y="37315"/>
                  </a:lnTo>
                  <a:lnTo>
                    <a:pt x="163306" y="33344"/>
                  </a:lnTo>
                  <a:lnTo>
                    <a:pt x="182248" y="30695"/>
                  </a:lnTo>
                  <a:lnTo>
                    <a:pt x="201932" y="28930"/>
                  </a:lnTo>
                  <a:lnTo>
                    <a:pt x="222110" y="27753"/>
                  </a:lnTo>
                  <a:lnTo>
                    <a:pt x="263345" y="26446"/>
                  </a:lnTo>
                  <a:lnTo>
                    <a:pt x="477343" y="25427"/>
                  </a:lnTo>
                  <a:lnTo>
                    <a:pt x="850743" y="25400"/>
                  </a:lnTo>
                  <a:lnTo>
                    <a:pt x="867728" y="22577"/>
                  </a:lnTo>
                  <a:lnTo>
                    <a:pt x="883286" y="17874"/>
                  </a:lnTo>
                  <a:lnTo>
                    <a:pt x="927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816600" y="2617246"/>
              <a:ext cx="324577" cy="329155"/>
            </a:xfrm>
            <a:custGeom>
              <a:avLst/>
              <a:gdLst/>
              <a:ahLst/>
              <a:cxnLst/>
              <a:rect l="0" t="0" r="0" b="0"/>
              <a:pathLst>
                <a:path w="324577" h="329155">
                  <a:moveTo>
                    <a:pt x="0" y="24354"/>
                  </a:moveTo>
                  <a:lnTo>
                    <a:pt x="13484" y="10869"/>
                  </a:lnTo>
                  <a:lnTo>
                    <a:pt x="27333" y="6898"/>
                  </a:lnTo>
                  <a:lnTo>
                    <a:pt x="46444" y="4249"/>
                  </a:lnTo>
                  <a:lnTo>
                    <a:pt x="69063" y="2484"/>
                  </a:lnTo>
                  <a:lnTo>
                    <a:pt x="94019" y="1307"/>
                  </a:lnTo>
                  <a:lnTo>
                    <a:pt x="148090" y="0"/>
                  </a:lnTo>
                  <a:lnTo>
                    <a:pt x="170693" y="2473"/>
                  </a:lnTo>
                  <a:lnTo>
                    <a:pt x="189995" y="6944"/>
                  </a:lnTo>
                  <a:lnTo>
                    <a:pt x="207097" y="12747"/>
                  </a:lnTo>
                  <a:lnTo>
                    <a:pt x="215675" y="23672"/>
                  </a:lnTo>
                  <a:lnTo>
                    <a:pt x="218572" y="38010"/>
                  </a:lnTo>
                  <a:lnTo>
                    <a:pt x="217681" y="54625"/>
                  </a:lnTo>
                  <a:lnTo>
                    <a:pt x="210032" y="69934"/>
                  </a:lnTo>
                  <a:lnTo>
                    <a:pt x="197877" y="84374"/>
                  </a:lnTo>
                  <a:lnTo>
                    <a:pt x="169790" y="110296"/>
                  </a:lnTo>
                  <a:lnTo>
                    <a:pt x="147899" y="131224"/>
                  </a:lnTo>
                  <a:lnTo>
                    <a:pt x="136699" y="140756"/>
                  </a:lnTo>
                  <a:lnTo>
                    <a:pt x="124999" y="149933"/>
                  </a:lnTo>
                  <a:lnTo>
                    <a:pt x="112966" y="158873"/>
                  </a:lnTo>
                  <a:lnTo>
                    <a:pt x="102122" y="162011"/>
                  </a:lnTo>
                  <a:lnTo>
                    <a:pt x="92070" y="161281"/>
                  </a:lnTo>
                  <a:lnTo>
                    <a:pt x="82546" y="157972"/>
                  </a:lnTo>
                  <a:lnTo>
                    <a:pt x="79019" y="152943"/>
                  </a:lnTo>
                  <a:lnTo>
                    <a:pt x="79491" y="146769"/>
                  </a:lnTo>
                  <a:lnTo>
                    <a:pt x="82627" y="139830"/>
                  </a:lnTo>
                  <a:lnTo>
                    <a:pt x="91773" y="133794"/>
                  </a:lnTo>
                  <a:lnTo>
                    <a:pt x="104927" y="128358"/>
                  </a:lnTo>
                  <a:lnTo>
                    <a:pt x="120751" y="123323"/>
                  </a:lnTo>
                  <a:lnTo>
                    <a:pt x="136945" y="119967"/>
                  </a:lnTo>
                  <a:lnTo>
                    <a:pt x="153385" y="117729"/>
                  </a:lnTo>
                  <a:lnTo>
                    <a:pt x="169990" y="116237"/>
                  </a:lnTo>
                  <a:lnTo>
                    <a:pt x="185293" y="116654"/>
                  </a:lnTo>
                  <a:lnTo>
                    <a:pt x="199729" y="118342"/>
                  </a:lnTo>
                  <a:lnTo>
                    <a:pt x="213586" y="120879"/>
                  </a:lnTo>
                  <a:lnTo>
                    <a:pt x="225646" y="125393"/>
                  </a:lnTo>
                  <a:lnTo>
                    <a:pt x="236508" y="131224"/>
                  </a:lnTo>
                  <a:lnTo>
                    <a:pt x="280962" y="160861"/>
                  </a:lnTo>
                  <a:lnTo>
                    <a:pt x="291730" y="168981"/>
                  </a:lnTo>
                  <a:lnTo>
                    <a:pt x="301731" y="177216"/>
                  </a:lnTo>
                  <a:lnTo>
                    <a:pt x="311220" y="185529"/>
                  </a:lnTo>
                  <a:lnTo>
                    <a:pt x="317547" y="198126"/>
                  </a:lnTo>
                  <a:lnTo>
                    <a:pt x="321764" y="213580"/>
                  </a:lnTo>
                  <a:lnTo>
                    <a:pt x="324576" y="230938"/>
                  </a:lnTo>
                  <a:lnTo>
                    <a:pt x="320806" y="246743"/>
                  </a:lnTo>
                  <a:lnTo>
                    <a:pt x="312648" y="261513"/>
                  </a:lnTo>
                  <a:lnTo>
                    <a:pt x="301565" y="275593"/>
                  </a:lnTo>
                  <a:lnTo>
                    <a:pt x="287121" y="287802"/>
                  </a:lnTo>
                  <a:lnTo>
                    <a:pt x="270436" y="298764"/>
                  </a:lnTo>
                  <a:lnTo>
                    <a:pt x="252257" y="308893"/>
                  </a:lnTo>
                  <a:lnTo>
                    <a:pt x="230260" y="315647"/>
                  </a:lnTo>
                  <a:lnTo>
                    <a:pt x="205718" y="320149"/>
                  </a:lnTo>
                  <a:lnTo>
                    <a:pt x="179478" y="323151"/>
                  </a:lnTo>
                  <a:lnTo>
                    <a:pt x="154930" y="325152"/>
                  </a:lnTo>
                  <a:lnTo>
                    <a:pt x="131509" y="326486"/>
                  </a:lnTo>
                  <a:lnTo>
                    <a:pt x="63500" y="3291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239000" y="2540000"/>
              <a:ext cx="939801" cy="38007"/>
            </a:xfrm>
            <a:custGeom>
              <a:avLst/>
              <a:gdLst/>
              <a:ahLst/>
              <a:cxnLst/>
              <a:rect l="0" t="0" r="0" b="0"/>
              <a:pathLst>
                <a:path w="939801" h="38007">
                  <a:moveTo>
                    <a:pt x="0" y="0"/>
                  </a:moveTo>
                  <a:lnTo>
                    <a:pt x="33710" y="6742"/>
                  </a:lnTo>
                  <a:lnTo>
                    <a:pt x="53517" y="8727"/>
                  </a:lnTo>
                  <a:lnTo>
                    <a:pt x="76600" y="10051"/>
                  </a:lnTo>
                  <a:lnTo>
                    <a:pt x="125766" y="11523"/>
                  </a:lnTo>
                  <a:lnTo>
                    <a:pt x="171136" y="12176"/>
                  </a:lnTo>
                  <a:lnTo>
                    <a:pt x="193113" y="15173"/>
                  </a:lnTo>
                  <a:lnTo>
                    <a:pt x="214820" y="19993"/>
                  </a:lnTo>
                  <a:lnTo>
                    <a:pt x="236346" y="26029"/>
                  </a:lnTo>
                  <a:lnTo>
                    <a:pt x="260575" y="30052"/>
                  </a:lnTo>
                  <a:lnTo>
                    <a:pt x="286605" y="32735"/>
                  </a:lnTo>
                  <a:lnTo>
                    <a:pt x="313837" y="34523"/>
                  </a:lnTo>
                  <a:lnTo>
                    <a:pt x="362908" y="36510"/>
                  </a:lnTo>
                  <a:lnTo>
                    <a:pt x="411059" y="37393"/>
                  </a:lnTo>
                  <a:lnTo>
                    <a:pt x="538020" y="38006"/>
                  </a:lnTo>
                  <a:lnTo>
                    <a:pt x="561880" y="35215"/>
                  </a:lnTo>
                  <a:lnTo>
                    <a:pt x="586253" y="30532"/>
                  </a:lnTo>
                  <a:lnTo>
                    <a:pt x="610968" y="24588"/>
                  </a:lnTo>
                  <a:lnTo>
                    <a:pt x="634501" y="20625"/>
                  </a:lnTo>
                  <a:lnTo>
                    <a:pt x="657245" y="17983"/>
                  </a:lnTo>
                  <a:lnTo>
                    <a:pt x="679463" y="16222"/>
                  </a:lnTo>
                  <a:lnTo>
                    <a:pt x="702742" y="15048"/>
                  </a:lnTo>
                  <a:lnTo>
                    <a:pt x="751185" y="13743"/>
                  </a:lnTo>
                  <a:lnTo>
                    <a:pt x="826058" y="13009"/>
                  </a:lnTo>
                  <a:lnTo>
                    <a:pt x="848450" y="11495"/>
                  </a:lnTo>
                  <a:lnTo>
                    <a:pt x="939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80300" y="2667000"/>
              <a:ext cx="261218" cy="303738"/>
            </a:xfrm>
            <a:custGeom>
              <a:avLst/>
              <a:gdLst/>
              <a:ahLst/>
              <a:cxnLst/>
              <a:rect l="0" t="0" r="0" b="0"/>
              <a:pathLst>
                <a:path w="261218" h="303738">
                  <a:moveTo>
                    <a:pt x="76200" y="0"/>
                  </a:moveTo>
                  <a:lnTo>
                    <a:pt x="213290" y="0"/>
                  </a:lnTo>
                  <a:lnTo>
                    <a:pt x="229682" y="4233"/>
                  </a:lnTo>
                  <a:lnTo>
                    <a:pt x="243433" y="11288"/>
                  </a:lnTo>
                  <a:lnTo>
                    <a:pt x="255422" y="20225"/>
                  </a:lnTo>
                  <a:lnTo>
                    <a:pt x="260592" y="29006"/>
                  </a:lnTo>
                  <a:lnTo>
                    <a:pt x="261217" y="37682"/>
                  </a:lnTo>
                  <a:lnTo>
                    <a:pt x="258811" y="46287"/>
                  </a:lnTo>
                  <a:lnTo>
                    <a:pt x="251562" y="53436"/>
                  </a:lnTo>
                  <a:lnTo>
                    <a:pt x="241086" y="59613"/>
                  </a:lnTo>
                  <a:lnTo>
                    <a:pt x="228457" y="65142"/>
                  </a:lnTo>
                  <a:lnTo>
                    <a:pt x="212983" y="74472"/>
                  </a:lnTo>
                  <a:lnTo>
                    <a:pt x="195610" y="86337"/>
                  </a:lnTo>
                  <a:lnTo>
                    <a:pt x="176973" y="99891"/>
                  </a:lnTo>
                  <a:lnTo>
                    <a:pt x="157493" y="111749"/>
                  </a:lnTo>
                  <a:lnTo>
                    <a:pt x="137451" y="122477"/>
                  </a:lnTo>
                  <a:lnTo>
                    <a:pt x="117033" y="132451"/>
                  </a:lnTo>
                  <a:lnTo>
                    <a:pt x="99189" y="140512"/>
                  </a:lnTo>
                  <a:lnTo>
                    <a:pt x="83060" y="147297"/>
                  </a:lnTo>
                  <a:lnTo>
                    <a:pt x="68073" y="153231"/>
                  </a:lnTo>
                  <a:lnTo>
                    <a:pt x="60904" y="152954"/>
                  </a:lnTo>
                  <a:lnTo>
                    <a:pt x="58947" y="148536"/>
                  </a:lnTo>
                  <a:lnTo>
                    <a:pt x="60465" y="141357"/>
                  </a:lnTo>
                  <a:lnTo>
                    <a:pt x="65709" y="133749"/>
                  </a:lnTo>
                  <a:lnTo>
                    <a:pt x="73439" y="125855"/>
                  </a:lnTo>
                  <a:lnTo>
                    <a:pt x="82826" y="117770"/>
                  </a:lnTo>
                  <a:lnTo>
                    <a:pt x="96139" y="112380"/>
                  </a:lnTo>
                  <a:lnTo>
                    <a:pt x="112070" y="108786"/>
                  </a:lnTo>
                  <a:lnTo>
                    <a:pt x="129747" y="106391"/>
                  </a:lnTo>
                  <a:lnTo>
                    <a:pt x="144353" y="107616"/>
                  </a:lnTo>
                  <a:lnTo>
                    <a:pt x="156913" y="111255"/>
                  </a:lnTo>
                  <a:lnTo>
                    <a:pt x="168109" y="116503"/>
                  </a:lnTo>
                  <a:lnTo>
                    <a:pt x="179806" y="122824"/>
                  </a:lnTo>
                  <a:lnTo>
                    <a:pt x="191837" y="129860"/>
                  </a:lnTo>
                  <a:lnTo>
                    <a:pt x="204091" y="137373"/>
                  </a:lnTo>
                  <a:lnTo>
                    <a:pt x="215082" y="146615"/>
                  </a:lnTo>
                  <a:lnTo>
                    <a:pt x="225233" y="157010"/>
                  </a:lnTo>
                  <a:lnTo>
                    <a:pt x="234822" y="168173"/>
                  </a:lnTo>
                  <a:lnTo>
                    <a:pt x="238392" y="179849"/>
                  </a:lnTo>
                  <a:lnTo>
                    <a:pt x="237950" y="191866"/>
                  </a:lnTo>
                  <a:lnTo>
                    <a:pt x="234833" y="204110"/>
                  </a:lnTo>
                  <a:lnTo>
                    <a:pt x="229933" y="217918"/>
                  </a:lnTo>
                  <a:lnTo>
                    <a:pt x="223844" y="232767"/>
                  </a:lnTo>
                  <a:lnTo>
                    <a:pt x="216962" y="248311"/>
                  </a:lnTo>
                  <a:lnTo>
                    <a:pt x="208142" y="260085"/>
                  </a:lnTo>
                  <a:lnTo>
                    <a:pt x="198028" y="269346"/>
                  </a:lnTo>
                  <a:lnTo>
                    <a:pt x="187052" y="276930"/>
                  </a:lnTo>
                  <a:lnTo>
                    <a:pt x="169857" y="284809"/>
                  </a:lnTo>
                  <a:lnTo>
                    <a:pt x="148515" y="292884"/>
                  </a:lnTo>
                  <a:lnTo>
                    <a:pt x="124411" y="301089"/>
                  </a:lnTo>
                  <a:lnTo>
                    <a:pt x="101284" y="303737"/>
                  </a:lnTo>
                  <a:lnTo>
                    <a:pt x="78812" y="30268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083300" y="3212343"/>
            <a:ext cx="1676401" cy="849636"/>
            <a:chOff x="6083300" y="3212343"/>
            <a:chExt cx="1676401" cy="849636"/>
          </a:xfrm>
        </p:grpSpPr>
        <p:sp>
          <p:nvSpPr>
            <p:cNvPr id="59" name="Freeform 58"/>
            <p:cNvSpPr/>
            <p:nvPr/>
          </p:nvSpPr>
          <p:spPr>
            <a:xfrm>
              <a:off x="6083300" y="3378200"/>
              <a:ext cx="139701" cy="228601"/>
            </a:xfrm>
            <a:custGeom>
              <a:avLst/>
              <a:gdLst/>
              <a:ahLst/>
              <a:cxnLst/>
              <a:rect l="0" t="0" r="0" b="0"/>
              <a:pathLst>
                <a:path w="139701" h="228601">
                  <a:moveTo>
                    <a:pt x="0" y="0"/>
                  </a:moveTo>
                  <a:lnTo>
                    <a:pt x="6741" y="20225"/>
                  </a:lnTo>
                  <a:lnTo>
                    <a:pt x="11550" y="29005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1801" y="56258"/>
                  </a:lnTo>
                  <a:lnTo>
                    <a:pt x="47530" y="78626"/>
                  </a:lnTo>
                  <a:lnTo>
                    <a:pt x="54264" y="90517"/>
                  </a:lnTo>
                  <a:lnTo>
                    <a:pt x="60165" y="102678"/>
                  </a:lnTo>
                  <a:lnTo>
                    <a:pt x="65509" y="115018"/>
                  </a:lnTo>
                  <a:lnTo>
                    <a:pt x="78974" y="143782"/>
                  </a:lnTo>
                  <a:lnTo>
                    <a:pt x="86516" y="159355"/>
                  </a:lnTo>
                  <a:lnTo>
                    <a:pt x="94366" y="173970"/>
                  </a:lnTo>
                  <a:lnTo>
                    <a:pt x="102422" y="187946"/>
                  </a:lnTo>
                  <a:lnTo>
                    <a:pt x="1397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210300" y="3352800"/>
              <a:ext cx="101601" cy="584201"/>
            </a:xfrm>
            <a:custGeom>
              <a:avLst/>
              <a:gdLst/>
              <a:ahLst/>
              <a:cxnLst/>
              <a:rect l="0" t="0" r="0" b="0"/>
              <a:pathLst>
                <a:path w="101601" h="584201">
                  <a:moveTo>
                    <a:pt x="101600" y="0"/>
                  </a:moveTo>
                  <a:lnTo>
                    <a:pt x="94858" y="20225"/>
                  </a:lnTo>
                  <a:lnTo>
                    <a:pt x="92872" y="31828"/>
                  </a:lnTo>
                  <a:lnTo>
                    <a:pt x="91547" y="45208"/>
                  </a:lnTo>
                  <a:lnTo>
                    <a:pt x="90665" y="59771"/>
                  </a:lnTo>
                  <a:lnTo>
                    <a:pt x="87254" y="73714"/>
                  </a:lnTo>
                  <a:lnTo>
                    <a:pt x="82158" y="87243"/>
                  </a:lnTo>
                  <a:lnTo>
                    <a:pt x="75939" y="100495"/>
                  </a:lnTo>
                  <a:lnTo>
                    <a:pt x="71792" y="116385"/>
                  </a:lnTo>
                  <a:lnTo>
                    <a:pt x="69028" y="134034"/>
                  </a:lnTo>
                  <a:lnTo>
                    <a:pt x="67185" y="152856"/>
                  </a:lnTo>
                  <a:lnTo>
                    <a:pt x="65957" y="172460"/>
                  </a:lnTo>
                  <a:lnTo>
                    <a:pt x="64591" y="213056"/>
                  </a:lnTo>
                  <a:lnTo>
                    <a:pt x="61405" y="232348"/>
                  </a:lnTo>
                  <a:lnTo>
                    <a:pt x="56459" y="250854"/>
                  </a:lnTo>
                  <a:lnTo>
                    <a:pt x="50339" y="268836"/>
                  </a:lnTo>
                  <a:lnTo>
                    <a:pt x="46259" y="287879"/>
                  </a:lnTo>
                  <a:lnTo>
                    <a:pt x="43539" y="307630"/>
                  </a:lnTo>
                  <a:lnTo>
                    <a:pt x="41726" y="327854"/>
                  </a:lnTo>
                  <a:lnTo>
                    <a:pt x="37695" y="345569"/>
                  </a:lnTo>
                  <a:lnTo>
                    <a:pt x="32186" y="361612"/>
                  </a:lnTo>
                  <a:lnTo>
                    <a:pt x="25690" y="376541"/>
                  </a:lnTo>
                  <a:lnTo>
                    <a:pt x="21360" y="396372"/>
                  </a:lnTo>
                  <a:lnTo>
                    <a:pt x="18474" y="419470"/>
                  </a:lnTo>
                  <a:lnTo>
                    <a:pt x="16549" y="444746"/>
                  </a:lnTo>
                  <a:lnTo>
                    <a:pt x="13854" y="465831"/>
                  </a:lnTo>
                  <a:lnTo>
                    <a:pt x="10648" y="484120"/>
                  </a:lnTo>
                  <a:lnTo>
                    <a:pt x="7098" y="500547"/>
                  </a:lnTo>
                  <a:lnTo>
                    <a:pt x="4732" y="517142"/>
                  </a:lnTo>
                  <a:lnTo>
                    <a:pt x="3154" y="533850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527800" y="34798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553200" y="3546830"/>
              <a:ext cx="165101" cy="21871"/>
            </a:xfrm>
            <a:custGeom>
              <a:avLst/>
              <a:gdLst/>
              <a:ahLst/>
              <a:cxnLst/>
              <a:rect l="0" t="0" r="0" b="0"/>
              <a:pathLst>
                <a:path w="165101" h="21871">
                  <a:moveTo>
                    <a:pt x="0" y="21870"/>
                  </a:moveTo>
                  <a:lnTo>
                    <a:pt x="20225" y="8385"/>
                  </a:lnTo>
                  <a:lnTo>
                    <a:pt x="31828" y="4414"/>
                  </a:lnTo>
                  <a:lnTo>
                    <a:pt x="45208" y="1766"/>
                  </a:lnTo>
                  <a:lnTo>
                    <a:pt x="59772" y="0"/>
                  </a:lnTo>
                  <a:lnTo>
                    <a:pt x="76537" y="1646"/>
                  </a:lnTo>
                  <a:lnTo>
                    <a:pt x="94769" y="5565"/>
                  </a:lnTo>
                  <a:lnTo>
                    <a:pt x="165100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997700" y="3289300"/>
              <a:ext cx="139701" cy="63501"/>
            </a:xfrm>
            <a:custGeom>
              <a:avLst/>
              <a:gdLst/>
              <a:ahLst/>
              <a:cxnLst/>
              <a:rect l="0" t="0" r="0" b="0"/>
              <a:pathLst>
                <a:path w="139701" h="63501">
                  <a:moveTo>
                    <a:pt x="0" y="63500"/>
                  </a:moveTo>
                  <a:lnTo>
                    <a:pt x="35352" y="28146"/>
                  </a:lnTo>
                  <a:lnTo>
                    <a:pt x="47557" y="22997"/>
                  </a:lnTo>
                  <a:lnTo>
                    <a:pt x="62749" y="19565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66000" y="3212343"/>
              <a:ext cx="279401" cy="233011"/>
            </a:xfrm>
            <a:custGeom>
              <a:avLst/>
              <a:gdLst/>
              <a:ahLst/>
              <a:cxnLst/>
              <a:rect l="0" t="0" r="0" b="0"/>
              <a:pathLst>
                <a:path w="279401" h="233011">
                  <a:moveTo>
                    <a:pt x="0" y="26157"/>
                  </a:moveTo>
                  <a:lnTo>
                    <a:pt x="26968" y="19414"/>
                  </a:lnTo>
                  <a:lnTo>
                    <a:pt x="39144" y="14606"/>
                  </a:lnTo>
                  <a:lnTo>
                    <a:pt x="51496" y="8579"/>
                  </a:lnTo>
                  <a:lnTo>
                    <a:pt x="63964" y="1738"/>
                  </a:lnTo>
                  <a:lnTo>
                    <a:pt x="79331" y="0"/>
                  </a:lnTo>
                  <a:lnTo>
                    <a:pt x="96632" y="1663"/>
                  </a:lnTo>
                  <a:lnTo>
                    <a:pt x="115221" y="5594"/>
                  </a:lnTo>
                  <a:lnTo>
                    <a:pt x="127613" y="15271"/>
                  </a:lnTo>
                  <a:lnTo>
                    <a:pt x="135876" y="28777"/>
                  </a:lnTo>
                  <a:lnTo>
                    <a:pt x="141383" y="44837"/>
                  </a:lnTo>
                  <a:lnTo>
                    <a:pt x="142233" y="59777"/>
                  </a:lnTo>
                  <a:lnTo>
                    <a:pt x="139978" y="73970"/>
                  </a:lnTo>
                  <a:lnTo>
                    <a:pt x="135652" y="87666"/>
                  </a:lnTo>
                  <a:lnTo>
                    <a:pt x="127082" y="117935"/>
                  </a:lnTo>
                  <a:lnTo>
                    <a:pt x="122821" y="133908"/>
                  </a:lnTo>
                  <a:lnTo>
                    <a:pt x="112925" y="148791"/>
                  </a:lnTo>
                  <a:lnTo>
                    <a:pt x="99272" y="162947"/>
                  </a:lnTo>
                  <a:lnTo>
                    <a:pt x="83115" y="176616"/>
                  </a:lnTo>
                  <a:lnTo>
                    <a:pt x="69521" y="188552"/>
                  </a:lnTo>
                  <a:lnTo>
                    <a:pt x="46890" y="209340"/>
                  </a:lnTo>
                  <a:lnTo>
                    <a:pt x="34083" y="217423"/>
                  </a:lnTo>
                  <a:lnTo>
                    <a:pt x="19899" y="224223"/>
                  </a:lnTo>
                  <a:lnTo>
                    <a:pt x="4799" y="230168"/>
                  </a:lnTo>
                  <a:lnTo>
                    <a:pt x="377" y="232719"/>
                  </a:lnTo>
                  <a:lnTo>
                    <a:pt x="3073" y="233010"/>
                  </a:lnTo>
                  <a:lnTo>
                    <a:pt x="10515" y="231792"/>
                  </a:lnTo>
                  <a:lnTo>
                    <a:pt x="22532" y="230980"/>
                  </a:lnTo>
                  <a:lnTo>
                    <a:pt x="37600" y="230439"/>
                  </a:lnTo>
                  <a:lnTo>
                    <a:pt x="75977" y="229837"/>
                  </a:lnTo>
                  <a:lnTo>
                    <a:pt x="279400" y="229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175500" y="3581400"/>
              <a:ext cx="584201" cy="50801"/>
            </a:xfrm>
            <a:custGeom>
              <a:avLst/>
              <a:gdLst/>
              <a:ahLst/>
              <a:cxnLst/>
              <a:rect l="0" t="0" r="0" b="0"/>
              <a:pathLst>
                <a:path w="584201" h="50801">
                  <a:moveTo>
                    <a:pt x="0" y="0"/>
                  </a:moveTo>
                  <a:lnTo>
                    <a:pt x="390335" y="0"/>
                  </a:lnTo>
                  <a:lnTo>
                    <a:pt x="411212" y="2822"/>
                  </a:lnTo>
                  <a:lnTo>
                    <a:pt x="432186" y="7525"/>
                  </a:lnTo>
                  <a:lnTo>
                    <a:pt x="453224" y="13484"/>
                  </a:lnTo>
                  <a:lnTo>
                    <a:pt x="474305" y="17455"/>
                  </a:lnTo>
                  <a:lnTo>
                    <a:pt x="495414" y="20103"/>
                  </a:lnTo>
                  <a:lnTo>
                    <a:pt x="516542" y="21869"/>
                  </a:lnTo>
                  <a:lnTo>
                    <a:pt x="533451" y="25868"/>
                  </a:lnTo>
                  <a:lnTo>
                    <a:pt x="547544" y="31356"/>
                  </a:lnTo>
                  <a:lnTo>
                    <a:pt x="5842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02500" y="3759200"/>
              <a:ext cx="250599" cy="302779"/>
            </a:xfrm>
            <a:custGeom>
              <a:avLst/>
              <a:gdLst/>
              <a:ahLst/>
              <a:cxnLst/>
              <a:rect l="0" t="0" r="0" b="0"/>
              <a:pathLst>
                <a:path w="250599" h="302779">
                  <a:moveTo>
                    <a:pt x="25400" y="0"/>
                  </a:moveTo>
                  <a:lnTo>
                    <a:pt x="174667" y="0"/>
                  </a:lnTo>
                  <a:lnTo>
                    <a:pt x="192644" y="2822"/>
                  </a:lnTo>
                  <a:lnTo>
                    <a:pt x="208863" y="7525"/>
                  </a:lnTo>
                  <a:lnTo>
                    <a:pt x="223908" y="13484"/>
                  </a:lnTo>
                  <a:lnTo>
                    <a:pt x="229706" y="21689"/>
                  </a:lnTo>
                  <a:lnTo>
                    <a:pt x="229337" y="31392"/>
                  </a:lnTo>
                  <a:lnTo>
                    <a:pt x="224858" y="42095"/>
                  </a:lnTo>
                  <a:lnTo>
                    <a:pt x="217638" y="52052"/>
                  </a:lnTo>
                  <a:lnTo>
                    <a:pt x="208591" y="61512"/>
                  </a:lnTo>
                  <a:lnTo>
                    <a:pt x="198328" y="70641"/>
                  </a:lnTo>
                  <a:lnTo>
                    <a:pt x="185841" y="76727"/>
                  </a:lnTo>
                  <a:lnTo>
                    <a:pt x="171871" y="80784"/>
                  </a:lnTo>
                  <a:lnTo>
                    <a:pt x="156914" y="83489"/>
                  </a:lnTo>
                  <a:lnTo>
                    <a:pt x="142709" y="86704"/>
                  </a:lnTo>
                  <a:lnTo>
                    <a:pt x="129006" y="90258"/>
                  </a:lnTo>
                  <a:lnTo>
                    <a:pt x="115637" y="94038"/>
                  </a:lnTo>
                  <a:lnTo>
                    <a:pt x="101080" y="96559"/>
                  </a:lnTo>
                  <a:lnTo>
                    <a:pt x="85731" y="98239"/>
                  </a:lnTo>
                  <a:lnTo>
                    <a:pt x="69853" y="99359"/>
                  </a:lnTo>
                  <a:lnTo>
                    <a:pt x="64913" y="98695"/>
                  </a:lnTo>
                  <a:lnTo>
                    <a:pt x="67264" y="96841"/>
                  </a:lnTo>
                  <a:lnTo>
                    <a:pt x="74476" y="94194"/>
                  </a:lnTo>
                  <a:lnTo>
                    <a:pt x="83517" y="93840"/>
                  </a:lnTo>
                  <a:lnTo>
                    <a:pt x="93777" y="95015"/>
                  </a:lnTo>
                  <a:lnTo>
                    <a:pt x="104852" y="97210"/>
                  </a:lnTo>
                  <a:lnTo>
                    <a:pt x="119290" y="98673"/>
                  </a:lnTo>
                  <a:lnTo>
                    <a:pt x="135970" y="99648"/>
                  </a:lnTo>
                  <a:lnTo>
                    <a:pt x="154147" y="100299"/>
                  </a:lnTo>
                  <a:lnTo>
                    <a:pt x="169087" y="103555"/>
                  </a:lnTo>
                  <a:lnTo>
                    <a:pt x="181869" y="108547"/>
                  </a:lnTo>
                  <a:lnTo>
                    <a:pt x="193213" y="114698"/>
                  </a:lnTo>
                  <a:lnTo>
                    <a:pt x="203597" y="124443"/>
                  </a:lnTo>
                  <a:lnTo>
                    <a:pt x="213342" y="136584"/>
                  </a:lnTo>
                  <a:lnTo>
                    <a:pt x="222662" y="150322"/>
                  </a:lnTo>
                  <a:lnTo>
                    <a:pt x="230285" y="163715"/>
                  </a:lnTo>
                  <a:lnTo>
                    <a:pt x="236779" y="176877"/>
                  </a:lnTo>
                  <a:lnTo>
                    <a:pt x="242519" y="189884"/>
                  </a:lnTo>
                  <a:lnTo>
                    <a:pt x="246346" y="205611"/>
                  </a:lnTo>
                  <a:lnTo>
                    <a:pt x="248897" y="223152"/>
                  </a:lnTo>
                  <a:lnTo>
                    <a:pt x="250598" y="241901"/>
                  </a:lnTo>
                  <a:lnTo>
                    <a:pt x="244676" y="257223"/>
                  </a:lnTo>
                  <a:lnTo>
                    <a:pt x="233673" y="270260"/>
                  </a:lnTo>
                  <a:lnTo>
                    <a:pt x="219281" y="281773"/>
                  </a:lnTo>
                  <a:lnTo>
                    <a:pt x="202632" y="289448"/>
                  </a:lnTo>
                  <a:lnTo>
                    <a:pt x="184477" y="294566"/>
                  </a:lnTo>
                  <a:lnTo>
                    <a:pt x="165317" y="297977"/>
                  </a:lnTo>
                  <a:lnTo>
                    <a:pt x="145489" y="300251"/>
                  </a:lnTo>
                  <a:lnTo>
                    <a:pt x="125215" y="301767"/>
                  </a:lnTo>
                  <a:lnTo>
                    <a:pt x="104644" y="302778"/>
                  </a:lnTo>
                  <a:lnTo>
                    <a:pt x="86695" y="300630"/>
                  </a:lnTo>
                  <a:lnTo>
                    <a:pt x="70497" y="296375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290169" y="3327400"/>
            <a:ext cx="1887272" cy="1295401"/>
            <a:chOff x="3290169" y="3327400"/>
            <a:chExt cx="1887272" cy="1295401"/>
          </a:xfrm>
        </p:grpSpPr>
        <p:sp>
          <p:nvSpPr>
            <p:cNvPr id="68" name="Freeform 67"/>
            <p:cNvSpPr/>
            <p:nvPr/>
          </p:nvSpPr>
          <p:spPr>
            <a:xfrm>
              <a:off x="3290169" y="3505200"/>
              <a:ext cx="100732" cy="723901"/>
            </a:xfrm>
            <a:custGeom>
              <a:avLst/>
              <a:gdLst/>
              <a:ahLst/>
              <a:cxnLst/>
              <a:rect l="0" t="0" r="0" b="0"/>
              <a:pathLst>
                <a:path w="100732" h="723901">
                  <a:moveTo>
                    <a:pt x="100731" y="0"/>
                  </a:moveTo>
                  <a:lnTo>
                    <a:pt x="100731" y="33709"/>
                  </a:lnTo>
                  <a:lnTo>
                    <a:pt x="99319" y="50695"/>
                  </a:lnTo>
                  <a:lnTo>
                    <a:pt x="96968" y="69074"/>
                  </a:lnTo>
                  <a:lnTo>
                    <a:pt x="93988" y="88383"/>
                  </a:lnTo>
                  <a:lnTo>
                    <a:pt x="89180" y="108311"/>
                  </a:lnTo>
                  <a:lnTo>
                    <a:pt x="83153" y="128651"/>
                  </a:lnTo>
                  <a:lnTo>
                    <a:pt x="76312" y="149268"/>
                  </a:lnTo>
                  <a:lnTo>
                    <a:pt x="68929" y="174300"/>
                  </a:lnTo>
                  <a:lnTo>
                    <a:pt x="53200" y="232218"/>
                  </a:lnTo>
                  <a:lnTo>
                    <a:pt x="47877" y="259234"/>
                  </a:lnTo>
                  <a:lnTo>
                    <a:pt x="44328" y="284300"/>
                  </a:lnTo>
                  <a:lnTo>
                    <a:pt x="41962" y="308067"/>
                  </a:lnTo>
                  <a:lnTo>
                    <a:pt x="37563" y="332378"/>
                  </a:lnTo>
                  <a:lnTo>
                    <a:pt x="31808" y="357052"/>
                  </a:lnTo>
                  <a:lnTo>
                    <a:pt x="19298" y="402812"/>
                  </a:lnTo>
                  <a:lnTo>
                    <a:pt x="9035" y="437260"/>
                  </a:lnTo>
                  <a:lnTo>
                    <a:pt x="5733" y="455196"/>
                  </a:lnTo>
                  <a:lnTo>
                    <a:pt x="3532" y="474208"/>
                  </a:lnTo>
                  <a:lnTo>
                    <a:pt x="2065" y="493938"/>
                  </a:lnTo>
                  <a:lnTo>
                    <a:pt x="1087" y="516970"/>
                  </a:lnTo>
                  <a:lnTo>
                    <a:pt x="0" y="568901"/>
                  </a:lnTo>
                  <a:lnTo>
                    <a:pt x="1121" y="593756"/>
                  </a:lnTo>
                  <a:lnTo>
                    <a:pt x="3280" y="617382"/>
                  </a:lnTo>
                  <a:lnTo>
                    <a:pt x="6130" y="640188"/>
                  </a:lnTo>
                  <a:lnTo>
                    <a:pt x="10852" y="658214"/>
                  </a:lnTo>
                  <a:lnTo>
                    <a:pt x="37231" y="723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480846" y="3759200"/>
              <a:ext cx="228579" cy="366341"/>
            </a:xfrm>
            <a:custGeom>
              <a:avLst/>
              <a:gdLst/>
              <a:ahLst/>
              <a:cxnLst/>
              <a:rect l="0" t="0" r="0" b="0"/>
              <a:pathLst>
                <a:path w="228579" h="366341">
                  <a:moveTo>
                    <a:pt x="24354" y="0"/>
                  </a:moveTo>
                  <a:lnTo>
                    <a:pt x="24354" y="88383"/>
                  </a:lnTo>
                  <a:lnTo>
                    <a:pt x="21531" y="108311"/>
                  </a:lnTo>
                  <a:lnTo>
                    <a:pt x="16828" y="128651"/>
                  </a:lnTo>
                  <a:lnTo>
                    <a:pt x="10869" y="149268"/>
                  </a:lnTo>
                  <a:lnTo>
                    <a:pt x="6898" y="168656"/>
                  </a:lnTo>
                  <a:lnTo>
                    <a:pt x="4250" y="187226"/>
                  </a:lnTo>
                  <a:lnTo>
                    <a:pt x="2484" y="205251"/>
                  </a:lnTo>
                  <a:lnTo>
                    <a:pt x="1307" y="224322"/>
                  </a:lnTo>
                  <a:lnTo>
                    <a:pt x="0" y="264328"/>
                  </a:lnTo>
                  <a:lnTo>
                    <a:pt x="2473" y="282052"/>
                  </a:lnTo>
                  <a:lnTo>
                    <a:pt x="6944" y="298101"/>
                  </a:lnTo>
                  <a:lnTo>
                    <a:pt x="12748" y="313034"/>
                  </a:lnTo>
                  <a:lnTo>
                    <a:pt x="20849" y="327223"/>
                  </a:lnTo>
                  <a:lnTo>
                    <a:pt x="30484" y="340915"/>
                  </a:lnTo>
                  <a:lnTo>
                    <a:pt x="41140" y="354276"/>
                  </a:lnTo>
                  <a:lnTo>
                    <a:pt x="52478" y="361773"/>
                  </a:lnTo>
                  <a:lnTo>
                    <a:pt x="64270" y="365359"/>
                  </a:lnTo>
                  <a:lnTo>
                    <a:pt x="76365" y="366340"/>
                  </a:lnTo>
                  <a:lnTo>
                    <a:pt x="90072" y="364171"/>
                  </a:lnTo>
                  <a:lnTo>
                    <a:pt x="104855" y="359902"/>
                  </a:lnTo>
                  <a:lnTo>
                    <a:pt x="120354" y="354235"/>
                  </a:lnTo>
                  <a:lnTo>
                    <a:pt x="133510" y="347634"/>
                  </a:lnTo>
                  <a:lnTo>
                    <a:pt x="145102" y="340411"/>
                  </a:lnTo>
                  <a:lnTo>
                    <a:pt x="155652" y="332774"/>
                  </a:lnTo>
                  <a:lnTo>
                    <a:pt x="164097" y="323449"/>
                  </a:lnTo>
                  <a:lnTo>
                    <a:pt x="171138" y="312999"/>
                  </a:lnTo>
                  <a:lnTo>
                    <a:pt x="177243" y="301799"/>
                  </a:lnTo>
                  <a:lnTo>
                    <a:pt x="184136" y="291510"/>
                  </a:lnTo>
                  <a:lnTo>
                    <a:pt x="191553" y="281829"/>
                  </a:lnTo>
                  <a:lnTo>
                    <a:pt x="199320" y="272553"/>
                  </a:lnTo>
                  <a:lnTo>
                    <a:pt x="204498" y="257902"/>
                  </a:lnTo>
                  <a:lnTo>
                    <a:pt x="207950" y="239667"/>
                  </a:lnTo>
                  <a:lnTo>
                    <a:pt x="210251" y="219045"/>
                  </a:lnTo>
                  <a:lnTo>
                    <a:pt x="214607" y="199652"/>
                  </a:lnTo>
                  <a:lnTo>
                    <a:pt x="220334" y="181079"/>
                  </a:lnTo>
                  <a:lnTo>
                    <a:pt x="226974" y="163052"/>
                  </a:lnTo>
                  <a:lnTo>
                    <a:pt x="228578" y="146801"/>
                  </a:lnTo>
                  <a:lnTo>
                    <a:pt x="226826" y="131734"/>
                  </a:lnTo>
                  <a:lnTo>
                    <a:pt x="222835" y="117456"/>
                  </a:lnTo>
                  <a:lnTo>
                    <a:pt x="217352" y="102292"/>
                  </a:lnTo>
                  <a:lnTo>
                    <a:pt x="210875" y="86539"/>
                  </a:lnTo>
                  <a:lnTo>
                    <a:pt x="203734" y="70392"/>
                  </a:lnTo>
                  <a:lnTo>
                    <a:pt x="194741" y="55395"/>
                  </a:lnTo>
                  <a:lnTo>
                    <a:pt x="184512" y="41163"/>
                  </a:lnTo>
                  <a:lnTo>
                    <a:pt x="173459" y="27442"/>
                  </a:lnTo>
                  <a:lnTo>
                    <a:pt x="160446" y="18295"/>
                  </a:lnTo>
                  <a:lnTo>
                    <a:pt x="146126" y="12196"/>
                  </a:lnTo>
                  <a:lnTo>
                    <a:pt x="130935" y="8131"/>
                  </a:lnTo>
                  <a:lnTo>
                    <a:pt x="116575" y="8242"/>
                  </a:lnTo>
                  <a:lnTo>
                    <a:pt x="37054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860800" y="40386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114300" y="0"/>
                  </a:moveTo>
                  <a:lnTo>
                    <a:pt x="114300" y="33709"/>
                  </a:lnTo>
                  <a:lnTo>
                    <a:pt x="111477" y="47873"/>
                  </a:lnTo>
                  <a:lnTo>
                    <a:pt x="106774" y="61548"/>
                  </a:lnTo>
                  <a:lnTo>
                    <a:pt x="100815" y="74899"/>
                  </a:lnTo>
                  <a:lnTo>
                    <a:pt x="82907" y="112310"/>
                  </a:lnTo>
                  <a:lnTo>
                    <a:pt x="72204" y="134140"/>
                  </a:lnTo>
                  <a:lnTo>
                    <a:pt x="59425" y="150104"/>
                  </a:lnTo>
                  <a:lnTo>
                    <a:pt x="45261" y="16215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65600" y="37973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13484" y="11915"/>
                  </a:lnTo>
                  <a:lnTo>
                    <a:pt x="24511" y="7944"/>
                  </a:lnTo>
                  <a:lnTo>
                    <a:pt x="38918" y="5296"/>
                  </a:lnTo>
                  <a:lnTo>
                    <a:pt x="55579" y="3530"/>
                  </a:lnTo>
                  <a:lnTo>
                    <a:pt x="73741" y="2353"/>
                  </a:lnTo>
                  <a:lnTo>
                    <a:pt x="92905" y="156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529687" y="3447894"/>
              <a:ext cx="283614" cy="257857"/>
            </a:xfrm>
            <a:custGeom>
              <a:avLst/>
              <a:gdLst/>
              <a:ahLst/>
              <a:cxnLst/>
              <a:rect l="0" t="0" r="0" b="0"/>
              <a:pathLst>
                <a:path w="283614" h="257857">
                  <a:moveTo>
                    <a:pt x="29613" y="95406"/>
                  </a:moveTo>
                  <a:lnTo>
                    <a:pt x="16128" y="81921"/>
                  </a:lnTo>
                  <a:lnTo>
                    <a:pt x="14979" y="73716"/>
                  </a:lnTo>
                  <a:lnTo>
                    <a:pt x="17035" y="64013"/>
                  </a:lnTo>
                  <a:lnTo>
                    <a:pt x="21227" y="53310"/>
                  </a:lnTo>
                  <a:lnTo>
                    <a:pt x="28256" y="41942"/>
                  </a:lnTo>
                  <a:lnTo>
                    <a:pt x="37174" y="30130"/>
                  </a:lnTo>
                  <a:lnTo>
                    <a:pt x="47354" y="18022"/>
                  </a:lnTo>
                  <a:lnTo>
                    <a:pt x="61195" y="9950"/>
                  </a:lnTo>
                  <a:lnTo>
                    <a:pt x="77479" y="4568"/>
                  </a:lnTo>
                  <a:lnTo>
                    <a:pt x="95390" y="981"/>
                  </a:lnTo>
                  <a:lnTo>
                    <a:pt x="111564" y="0"/>
                  </a:lnTo>
                  <a:lnTo>
                    <a:pt x="126580" y="757"/>
                  </a:lnTo>
                  <a:lnTo>
                    <a:pt x="140824" y="2674"/>
                  </a:lnTo>
                  <a:lnTo>
                    <a:pt x="150320" y="9595"/>
                  </a:lnTo>
                  <a:lnTo>
                    <a:pt x="156651" y="19854"/>
                  </a:lnTo>
                  <a:lnTo>
                    <a:pt x="160872" y="32338"/>
                  </a:lnTo>
                  <a:lnTo>
                    <a:pt x="162274" y="47716"/>
                  </a:lnTo>
                  <a:lnTo>
                    <a:pt x="161798" y="65024"/>
                  </a:lnTo>
                  <a:lnTo>
                    <a:pt x="160070" y="83617"/>
                  </a:lnTo>
                  <a:lnTo>
                    <a:pt x="156095" y="100247"/>
                  </a:lnTo>
                  <a:lnTo>
                    <a:pt x="150623" y="115567"/>
                  </a:lnTo>
                  <a:lnTo>
                    <a:pt x="144153" y="130013"/>
                  </a:lnTo>
                  <a:lnTo>
                    <a:pt x="135606" y="142466"/>
                  </a:lnTo>
                  <a:lnTo>
                    <a:pt x="125675" y="153590"/>
                  </a:lnTo>
                  <a:lnTo>
                    <a:pt x="104763" y="173477"/>
                  </a:lnTo>
                  <a:lnTo>
                    <a:pt x="52923" y="224603"/>
                  </a:lnTo>
                  <a:lnTo>
                    <a:pt x="39508" y="235159"/>
                  </a:lnTo>
                  <a:lnTo>
                    <a:pt x="24921" y="245019"/>
                  </a:lnTo>
                  <a:lnTo>
                    <a:pt x="9551" y="254414"/>
                  </a:lnTo>
                  <a:lnTo>
                    <a:pt x="2127" y="257856"/>
                  </a:lnTo>
                  <a:lnTo>
                    <a:pt x="0" y="257328"/>
                  </a:lnTo>
                  <a:lnTo>
                    <a:pt x="1404" y="254154"/>
                  </a:lnTo>
                  <a:lnTo>
                    <a:pt x="5162" y="249215"/>
                  </a:lnTo>
                  <a:lnTo>
                    <a:pt x="10490" y="243101"/>
                  </a:lnTo>
                  <a:lnTo>
                    <a:pt x="16864" y="236203"/>
                  </a:lnTo>
                  <a:lnTo>
                    <a:pt x="25347" y="230193"/>
                  </a:lnTo>
                  <a:lnTo>
                    <a:pt x="35235" y="224775"/>
                  </a:lnTo>
                  <a:lnTo>
                    <a:pt x="46061" y="219752"/>
                  </a:lnTo>
                  <a:lnTo>
                    <a:pt x="60334" y="216403"/>
                  </a:lnTo>
                  <a:lnTo>
                    <a:pt x="76904" y="214170"/>
                  </a:lnTo>
                  <a:lnTo>
                    <a:pt x="95007" y="212682"/>
                  </a:lnTo>
                  <a:lnTo>
                    <a:pt x="114131" y="211690"/>
                  </a:lnTo>
                  <a:lnTo>
                    <a:pt x="154195" y="210588"/>
                  </a:lnTo>
                  <a:lnTo>
                    <a:pt x="171934" y="211705"/>
                  </a:lnTo>
                  <a:lnTo>
                    <a:pt x="187994" y="213860"/>
                  </a:lnTo>
                  <a:lnTo>
                    <a:pt x="202933" y="216709"/>
                  </a:lnTo>
                  <a:lnTo>
                    <a:pt x="218537" y="218608"/>
                  </a:lnTo>
                  <a:lnTo>
                    <a:pt x="234584" y="219874"/>
                  </a:lnTo>
                  <a:lnTo>
                    <a:pt x="283613" y="2224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470400" y="3790893"/>
              <a:ext cx="431801" cy="64524"/>
            </a:xfrm>
            <a:custGeom>
              <a:avLst/>
              <a:gdLst/>
              <a:ahLst/>
              <a:cxnLst/>
              <a:rect l="0" t="0" r="0" b="0"/>
              <a:pathLst>
                <a:path w="431801" h="64524">
                  <a:moveTo>
                    <a:pt x="0" y="57207"/>
                  </a:moveTo>
                  <a:lnTo>
                    <a:pt x="20225" y="63949"/>
                  </a:lnTo>
                  <a:lnTo>
                    <a:pt x="31828" y="64523"/>
                  </a:lnTo>
                  <a:lnTo>
                    <a:pt x="45208" y="63496"/>
                  </a:lnTo>
                  <a:lnTo>
                    <a:pt x="59771" y="61399"/>
                  </a:lnTo>
                  <a:lnTo>
                    <a:pt x="76536" y="60002"/>
                  </a:lnTo>
                  <a:lnTo>
                    <a:pt x="94769" y="59070"/>
                  </a:lnTo>
                  <a:lnTo>
                    <a:pt x="113979" y="58449"/>
                  </a:lnTo>
                  <a:lnTo>
                    <a:pt x="133841" y="55212"/>
                  </a:lnTo>
                  <a:lnTo>
                    <a:pt x="154139" y="50233"/>
                  </a:lnTo>
                  <a:lnTo>
                    <a:pt x="196917" y="37174"/>
                  </a:lnTo>
                  <a:lnTo>
                    <a:pt x="244152" y="21962"/>
                  </a:lnTo>
                  <a:lnTo>
                    <a:pt x="265779" y="16777"/>
                  </a:lnTo>
                  <a:lnTo>
                    <a:pt x="285841" y="13320"/>
                  </a:lnTo>
                  <a:lnTo>
                    <a:pt x="304861" y="11016"/>
                  </a:lnTo>
                  <a:lnTo>
                    <a:pt x="321774" y="8068"/>
                  </a:lnTo>
                  <a:lnTo>
                    <a:pt x="337282" y="4692"/>
                  </a:lnTo>
                  <a:lnTo>
                    <a:pt x="351855" y="1030"/>
                  </a:lnTo>
                  <a:lnTo>
                    <a:pt x="367214" y="0"/>
                  </a:lnTo>
                  <a:lnTo>
                    <a:pt x="383098" y="725"/>
                  </a:lnTo>
                  <a:lnTo>
                    <a:pt x="431800" y="64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35500" y="3937000"/>
              <a:ext cx="172675" cy="292101"/>
            </a:xfrm>
            <a:custGeom>
              <a:avLst/>
              <a:gdLst/>
              <a:ahLst/>
              <a:cxnLst/>
              <a:rect l="0" t="0" r="0" b="0"/>
              <a:pathLst>
                <a:path w="172675" h="292101">
                  <a:moveTo>
                    <a:pt x="25400" y="0"/>
                  </a:moveTo>
                  <a:lnTo>
                    <a:pt x="59109" y="0"/>
                  </a:lnTo>
                  <a:lnTo>
                    <a:pt x="73273" y="1411"/>
                  </a:lnTo>
                  <a:lnTo>
                    <a:pt x="86948" y="3762"/>
                  </a:lnTo>
                  <a:lnTo>
                    <a:pt x="100299" y="6742"/>
                  </a:lnTo>
                  <a:lnTo>
                    <a:pt x="112021" y="11550"/>
                  </a:lnTo>
                  <a:lnTo>
                    <a:pt x="122658" y="17577"/>
                  </a:lnTo>
                  <a:lnTo>
                    <a:pt x="132572" y="24418"/>
                  </a:lnTo>
                  <a:lnTo>
                    <a:pt x="136359" y="33212"/>
                  </a:lnTo>
                  <a:lnTo>
                    <a:pt x="136061" y="43308"/>
                  </a:lnTo>
                  <a:lnTo>
                    <a:pt x="133041" y="54272"/>
                  </a:lnTo>
                  <a:lnTo>
                    <a:pt x="126794" y="67225"/>
                  </a:lnTo>
                  <a:lnTo>
                    <a:pt x="118396" y="81506"/>
                  </a:lnTo>
                  <a:lnTo>
                    <a:pt x="108564" y="96670"/>
                  </a:lnTo>
                  <a:lnTo>
                    <a:pt x="97776" y="108191"/>
                  </a:lnTo>
                  <a:lnTo>
                    <a:pt x="86350" y="117283"/>
                  </a:lnTo>
                  <a:lnTo>
                    <a:pt x="74500" y="124755"/>
                  </a:lnTo>
                  <a:lnTo>
                    <a:pt x="70833" y="128325"/>
                  </a:lnTo>
                  <a:lnTo>
                    <a:pt x="72622" y="129295"/>
                  </a:lnTo>
                  <a:lnTo>
                    <a:pt x="78048" y="128530"/>
                  </a:lnTo>
                  <a:lnTo>
                    <a:pt x="85898" y="129431"/>
                  </a:lnTo>
                  <a:lnTo>
                    <a:pt x="95365" y="131443"/>
                  </a:lnTo>
                  <a:lnTo>
                    <a:pt x="105910" y="134195"/>
                  </a:lnTo>
                  <a:lnTo>
                    <a:pt x="115762" y="138852"/>
                  </a:lnTo>
                  <a:lnTo>
                    <a:pt x="125152" y="144779"/>
                  </a:lnTo>
                  <a:lnTo>
                    <a:pt x="134235" y="151553"/>
                  </a:lnTo>
                  <a:lnTo>
                    <a:pt x="143112" y="158890"/>
                  </a:lnTo>
                  <a:lnTo>
                    <a:pt x="151852" y="166605"/>
                  </a:lnTo>
                  <a:lnTo>
                    <a:pt x="160501" y="174569"/>
                  </a:lnTo>
                  <a:lnTo>
                    <a:pt x="166267" y="186935"/>
                  </a:lnTo>
                  <a:lnTo>
                    <a:pt x="170112" y="202234"/>
                  </a:lnTo>
                  <a:lnTo>
                    <a:pt x="172674" y="219490"/>
                  </a:lnTo>
                  <a:lnTo>
                    <a:pt x="171560" y="233815"/>
                  </a:lnTo>
                  <a:lnTo>
                    <a:pt x="167996" y="246188"/>
                  </a:lnTo>
                  <a:lnTo>
                    <a:pt x="162797" y="257258"/>
                  </a:lnTo>
                  <a:lnTo>
                    <a:pt x="155098" y="266050"/>
                  </a:lnTo>
                  <a:lnTo>
                    <a:pt x="145732" y="273322"/>
                  </a:lnTo>
                  <a:lnTo>
                    <a:pt x="135254" y="279581"/>
                  </a:lnTo>
                  <a:lnTo>
                    <a:pt x="122625" y="283754"/>
                  </a:lnTo>
                  <a:lnTo>
                    <a:pt x="108561" y="286535"/>
                  </a:lnTo>
                  <a:lnTo>
                    <a:pt x="93541" y="288390"/>
                  </a:lnTo>
                  <a:lnTo>
                    <a:pt x="76471" y="289627"/>
                  </a:lnTo>
                  <a:lnTo>
                    <a:pt x="58036" y="290451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38700" y="3327400"/>
              <a:ext cx="338741" cy="1295401"/>
            </a:xfrm>
            <a:custGeom>
              <a:avLst/>
              <a:gdLst/>
              <a:ahLst/>
              <a:cxnLst/>
              <a:rect l="0" t="0" r="0" b="0"/>
              <a:pathLst>
                <a:path w="338741" h="1295401">
                  <a:moveTo>
                    <a:pt x="0" y="0"/>
                  </a:moveTo>
                  <a:lnTo>
                    <a:pt x="20225" y="26968"/>
                  </a:lnTo>
                  <a:lnTo>
                    <a:pt x="30417" y="39145"/>
                  </a:lnTo>
                  <a:lnTo>
                    <a:pt x="41444" y="51496"/>
                  </a:lnTo>
                  <a:lnTo>
                    <a:pt x="53029" y="63964"/>
                  </a:lnTo>
                  <a:lnTo>
                    <a:pt x="66397" y="76509"/>
                  </a:lnTo>
                  <a:lnTo>
                    <a:pt x="80953" y="89106"/>
                  </a:lnTo>
                  <a:lnTo>
                    <a:pt x="96302" y="101737"/>
                  </a:lnTo>
                  <a:lnTo>
                    <a:pt x="110768" y="117213"/>
                  </a:lnTo>
                  <a:lnTo>
                    <a:pt x="124645" y="134587"/>
                  </a:lnTo>
                  <a:lnTo>
                    <a:pt x="138130" y="153224"/>
                  </a:lnTo>
                  <a:lnTo>
                    <a:pt x="151353" y="172705"/>
                  </a:lnTo>
                  <a:lnTo>
                    <a:pt x="177334" y="213165"/>
                  </a:lnTo>
                  <a:lnTo>
                    <a:pt x="206756" y="262192"/>
                  </a:lnTo>
                  <a:lnTo>
                    <a:pt x="222504" y="289094"/>
                  </a:lnTo>
                  <a:lnTo>
                    <a:pt x="235825" y="314085"/>
                  </a:lnTo>
                  <a:lnTo>
                    <a:pt x="247527" y="337801"/>
                  </a:lnTo>
                  <a:lnTo>
                    <a:pt x="269468" y="385789"/>
                  </a:lnTo>
                  <a:lnTo>
                    <a:pt x="293330" y="440043"/>
                  </a:lnTo>
                  <a:lnTo>
                    <a:pt x="301386" y="471162"/>
                  </a:lnTo>
                  <a:lnTo>
                    <a:pt x="306758" y="504608"/>
                  </a:lnTo>
                  <a:lnTo>
                    <a:pt x="310338" y="539605"/>
                  </a:lnTo>
                  <a:lnTo>
                    <a:pt x="315547" y="571403"/>
                  </a:lnTo>
                  <a:lnTo>
                    <a:pt x="321843" y="601069"/>
                  </a:lnTo>
                  <a:lnTo>
                    <a:pt x="328862" y="629312"/>
                  </a:lnTo>
                  <a:lnTo>
                    <a:pt x="333541" y="660841"/>
                  </a:lnTo>
                  <a:lnTo>
                    <a:pt x="336660" y="694561"/>
                  </a:lnTo>
                  <a:lnTo>
                    <a:pt x="338740" y="729740"/>
                  </a:lnTo>
                  <a:lnTo>
                    <a:pt x="337304" y="763071"/>
                  </a:lnTo>
                  <a:lnTo>
                    <a:pt x="333525" y="795170"/>
                  </a:lnTo>
                  <a:lnTo>
                    <a:pt x="328183" y="826446"/>
                  </a:lnTo>
                  <a:lnTo>
                    <a:pt x="320388" y="858586"/>
                  </a:lnTo>
                  <a:lnTo>
                    <a:pt x="310959" y="891302"/>
                  </a:lnTo>
                  <a:lnTo>
                    <a:pt x="290604" y="956345"/>
                  </a:lnTo>
                  <a:lnTo>
                    <a:pt x="272150" y="1018179"/>
                  </a:lnTo>
                  <a:lnTo>
                    <a:pt x="260455" y="1045675"/>
                  </a:lnTo>
                  <a:lnTo>
                    <a:pt x="247014" y="1071061"/>
                  </a:lnTo>
                  <a:lnTo>
                    <a:pt x="179963" y="1181399"/>
                  </a:lnTo>
                  <a:lnTo>
                    <a:pt x="159476" y="1213688"/>
                  </a:lnTo>
                  <a:lnTo>
                    <a:pt x="148651" y="1226814"/>
                  </a:lnTo>
                  <a:lnTo>
                    <a:pt x="137200" y="1238387"/>
                  </a:lnTo>
                  <a:lnTo>
                    <a:pt x="101600" y="129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680910" y="1272585"/>
            <a:ext cx="490669" cy="550870"/>
            <a:chOff x="2680910" y="1272585"/>
            <a:chExt cx="490669" cy="550870"/>
          </a:xfrm>
        </p:grpSpPr>
        <p:sp>
          <p:nvSpPr>
            <p:cNvPr id="77" name="Freeform 76"/>
            <p:cNvSpPr/>
            <p:nvPr/>
          </p:nvSpPr>
          <p:spPr>
            <a:xfrm>
              <a:off x="2882900" y="1397000"/>
              <a:ext cx="63501" cy="254001"/>
            </a:xfrm>
            <a:custGeom>
              <a:avLst/>
              <a:gdLst/>
              <a:ahLst/>
              <a:cxnLst/>
              <a:rect l="0" t="0" r="0" b="0"/>
              <a:pathLst>
                <a:path w="63501" h="254001">
                  <a:moveTo>
                    <a:pt x="0" y="0"/>
                  </a:moveTo>
                  <a:lnTo>
                    <a:pt x="6742" y="47193"/>
                  </a:lnTo>
                  <a:lnTo>
                    <a:pt x="8727" y="69562"/>
                  </a:lnTo>
                  <a:lnTo>
                    <a:pt x="10052" y="92941"/>
                  </a:lnTo>
                  <a:lnTo>
                    <a:pt x="10934" y="116994"/>
                  </a:lnTo>
                  <a:lnTo>
                    <a:pt x="14345" y="135851"/>
                  </a:lnTo>
                  <a:lnTo>
                    <a:pt x="19441" y="151245"/>
                  </a:lnTo>
                  <a:lnTo>
                    <a:pt x="25660" y="164330"/>
                  </a:lnTo>
                  <a:lnTo>
                    <a:pt x="29807" y="178698"/>
                  </a:lnTo>
                  <a:lnTo>
                    <a:pt x="32571" y="193921"/>
                  </a:lnTo>
                  <a:lnTo>
                    <a:pt x="635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680910" y="1272585"/>
              <a:ext cx="490669" cy="550870"/>
            </a:xfrm>
            <a:custGeom>
              <a:avLst/>
              <a:gdLst/>
              <a:ahLst/>
              <a:cxnLst/>
              <a:rect l="0" t="0" r="0" b="0"/>
              <a:pathLst>
                <a:path w="490669" h="550870">
                  <a:moveTo>
                    <a:pt x="87690" y="35515"/>
                  </a:moveTo>
                  <a:lnTo>
                    <a:pt x="45594" y="77610"/>
                  </a:lnTo>
                  <a:lnTo>
                    <a:pt x="38459" y="90389"/>
                  </a:lnTo>
                  <a:lnTo>
                    <a:pt x="33703" y="104553"/>
                  </a:lnTo>
                  <a:lnTo>
                    <a:pt x="30532" y="119640"/>
                  </a:lnTo>
                  <a:lnTo>
                    <a:pt x="25595" y="138165"/>
                  </a:lnTo>
                  <a:lnTo>
                    <a:pt x="12585" y="181326"/>
                  </a:lnTo>
                  <a:lnTo>
                    <a:pt x="7986" y="203278"/>
                  </a:lnTo>
                  <a:lnTo>
                    <a:pt x="4921" y="224968"/>
                  </a:lnTo>
                  <a:lnTo>
                    <a:pt x="2877" y="246483"/>
                  </a:lnTo>
                  <a:lnTo>
                    <a:pt x="1515" y="269294"/>
                  </a:lnTo>
                  <a:lnTo>
                    <a:pt x="0" y="317216"/>
                  </a:lnTo>
                  <a:lnTo>
                    <a:pt x="2419" y="337616"/>
                  </a:lnTo>
                  <a:lnTo>
                    <a:pt x="6854" y="355449"/>
                  </a:lnTo>
                  <a:lnTo>
                    <a:pt x="12632" y="371571"/>
                  </a:lnTo>
                  <a:lnTo>
                    <a:pt x="34249" y="427971"/>
                  </a:lnTo>
                  <a:lnTo>
                    <a:pt x="43596" y="445319"/>
                  </a:lnTo>
                  <a:lnTo>
                    <a:pt x="54060" y="461117"/>
                  </a:lnTo>
                  <a:lnTo>
                    <a:pt x="65270" y="475883"/>
                  </a:lnTo>
                  <a:lnTo>
                    <a:pt x="78388" y="488549"/>
                  </a:lnTo>
                  <a:lnTo>
                    <a:pt x="92777" y="499815"/>
                  </a:lnTo>
                  <a:lnTo>
                    <a:pt x="108015" y="510148"/>
                  </a:lnTo>
                  <a:lnTo>
                    <a:pt x="125228" y="519859"/>
                  </a:lnTo>
                  <a:lnTo>
                    <a:pt x="143760" y="529155"/>
                  </a:lnTo>
                  <a:lnTo>
                    <a:pt x="163170" y="538175"/>
                  </a:lnTo>
                  <a:lnTo>
                    <a:pt x="183165" y="544188"/>
                  </a:lnTo>
                  <a:lnTo>
                    <a:pt x="203551" y="548197"/>
                  </a:lnTo>
                  <a:lnTo>
                    <a:pt x="224197" y="550869"/>
                  </a:lnTo>
                  <a:lnTo>
                    <a:pt x="242195" y="549829"/>
                  </a:lnTo>
                  <a:lnTo>
                    <a:pt x="258426" y="546313"/>
                  </a:lnTo>
                  <a:lnTo>
                    <a:pt x="273481" y="541147"/>
                  </a:lnTo>
                  <a:lnTo>
                    <a:pt x="309023" y="527881"/>
                  </a:lnTo>
                  <a:lnTo>
                    <a:pt x="328378" y="520392"/>
                  </a:lnTo>
                  <a:lnTo>
                    <a:pt x="344104" y="511166"/>
                  </a:lnTo>
                  <a:lnTo>
                    <a:pt x="357410" y="500782"/>
                  </a:lnTo>
                  <a:lnTo>
                    <a:pt x="389622" y="469705"/>
                  </a:lnTo>
                  <a:lnTo>
                    <a:pt x="399044" y="460441"/>
                  </a:lnTo>
                  <a:lnTo>
                    <a:pt x="409559" y="447210"/>
                  </a:lnTo>
                  <a:lnTo>
                    <a:pt x="420803" y="431334"/>
                  </a:lnTo>
                  <a:lnTo>
                    <a:pt x="462523" y="368642"/>
                  </a:lnTo>
                  <a:lnTo>
                    <a:pt x="470223" y="352144"/>
                  </a:lnTo>
                  <a:lnTo>
                    <a:pt x="476767" y="334090"/>
                  </a:lnTo>
                  <a:lnTo>
                    <a:pt x="482541" y="314998"/>
                  </a:lnTo>
                  <a:lnTo>
                    <a:pt x="486391" y="296626"/>
                  </a:lnTo>
                  <a:lnTo>
                    <a:pt x="488957" y="278733"/>
                  </a:lnTo>
                  <a:lnTo>
                    <a:pt x="490668" y="261160"/>
                  </a:lnTo>
                  <a:lnTo>
                    <a:pt x="490397" y="242389"/>
                  </a:lnTo>
                  <a:lnTo>
                    <a:pt x="488806" y="222820"/>
                  </a:lnTo>
                  <a:lnTo>
                    <a:pt x="486334" y="202718"/>
                  </a:lnTo>
                  <a:lnTo>
                    <a:pt x="481863" y="180850"/>
                  </a:lnTo>
                  <a:lnTo>
                    <a:pt x="476061" y="157805"/>
                  </a:lnTo>
                  <a:lnTo>
                    <a:pt x="469370" y="133975"/>
                  </a:lnTo>
                  <a:lnTo>
                    <a:pt x="462088" y="115266"/>
                  </a:lnTo>
                  <a:lnTo>
                    <a:pt x="454411" y="99971"/>
                  </a:lnTo>
                  <a:lnTo>
                    <a:pt x="446470" y="86952"/>
                  </a:lnTo>
                  <a:lnTo>
                    <a:pt x="436943" y="72629"/>
                  </a:lnTo>
                  <a:lnTo>
                    <a:pt x="415069" y="41662"/>
                  </a:lnTo>
                  <a:lnTo>
                    <a:pt x="401898" y="31146"/>
                  </a:lnTo>
                  <a:lnTo>
                    <a:pt x="387473" y="24135"/>
                  </a:lnTo>
                  <a:lnTo>
                    <a:pt x="343966" y="10506"/>
                  </a:lnTo>
                  <a:lnTo>
                    <a:pt x="330507" y="6142"/>
                  </a:lnTo>
                  <a:lnTo>
                    <a:pt x="314479" y="3233"/>
                  </a:lnTo>
                  <a:lnTo>
                    <a:pt x="296738" y="1293"/>
                  </a:lnTo>
                  <a:lnTo>
                    <a:pt x="277855" y="0"/>
                  </a:lnTo>
                  <a:lnTo>
                    <a:pt x="258211" y="550"/>
                  </a:lnTo>
                  <a:lnTo>
                    <a:pt x="238060" y="2327"/>
                  </a:lnTo>
                  <a:lnTo>
                    <a:pt x="217570" y="4923"/>
                  </a:lnTo>
                  <a:lnTo>
                    <a:pt x="201087" y="9475"/>
                  </a:lnTo>
                  <a:lnTo>
                    <a:pt x="187277" y="15333"/>
                  </a:lnTo>
                  <a:lnTo>
                    <a:pt x="175248" y="22060"/>
                  </a:lnTo>
                  <a:lnTo>
                    <a:pt x="162995" y="29367"/>
                  </a:lnTo>
                  <a:lnTo>
                    <a:pt x="138092" y="45012"/>
                  </a:lnTo>
                  <a:lnTo>
                    <a:pt x="126936" y="53135"/>
                  </a:lnTo>
                  <a:lnTo>
                    <a:pt x="116676" y="61373"/>
                  </a:lnTo>
                  <a:lnTo>
                    <a:pt x="107014" y="69687"/>
                  </a:lnTo>
                  <a:lnTo>
                    <a:pt x="96339" y="76640"/>
                  </a:lnTo>
                  <a:lnTo>
                    <a:pt x="84989" y="82687"/>
                  </a:lnTo>
                  <a:lnTo>
                    <a:pt x="49590" y="99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73505" y="2324100"/>
            <a:ext cx="625248" cy="503674"/>
            <a:chOff x="2673505" y="2324100"/>
            <a:chExt cx="625248" cy="503674"/>
          </a:xfrm>
        </p:grpSpPr>
        <p:sp>
          <p:nvSpPr>
            <p:cNvPr id="80" name="Freeform 79"/>
            <p:cNvSpPr/>
            <p:nvPr/>
          </p:nvSpPr>
          <p:spPr>
            <a:xfrm>
              <a:off x="2760631" y="2413910"/>
              <a:ext cx="312770" cy="265791"/>
            </a:xfrm>
            <a:custGeom>
              <a:avLst/>
              <a:gdLst/>
              <a:ahLst/>
              <a:cxnLst/>
              <a:rect l="0" t="0" r="0" b="0"/>
              <a:pathLst>
                <a:path w="312770" h="265791">
                  <a:moveTo>
                    <a:pt x="122269" y="37190"/>
                  </a:moveTo>
                  <a:lnTo>
                    <a:pt x="107635" y="51823"/>
                  </a:lnTo>
                  <a:lnTo>
                    <a:pt x="113883" y="45575"/>
                  </a:lnTo>
                  <a:lnTo>
                    <a:pt x="120912" y="39958"/>
                  </a:lnTo>
                  <a:lnTo>
                    <a:pt x="129830" y="33391"/>
                  </a:lnTo>
                  <a:lnTo>
                    <a:pt x="140010" y="26190"/>
                  </a:lnTo>
                  <a:lnTo>
                    <a:pt x="149618" y="18568"/>
                  </a:lnTo>
                  <a:lnTo>
                    <a:pt x="158846" y="10664"/>
                  </a:lnTo>
                  <a:lnTo>
                    <a:pt x="167820" y="2572"/>
                  </a:lnTo>
                  <a:lnTo>
                    <a:pt x="180859" y="0"/>
                  </a:lnTo>
                  <a:lnTo>
                    <a:pt x="196606" y="1108"/>
                  </a:lnTo>
                  <a:lnTo>
                    <a:pt x="214160" y="4668"/>
                  </a:lnTo>
                  <a:lnTo>
                    <a:pt x="225863" y="12687"/>
                  </a:lnTo>
                  <a:lnTo>
                    <a:pt x="233665" y="23676"/>
                  </a:lnTo>
                  <a:lnTo>
                    <a:pt x="238866" y="36647"/>
                  </a:lnTo>
                  <a:lnTo>
                    <a:pt x="239511" y="49528"/>
                  </a:lnTo>
                  <a:lnTo>
                    <a:pt x="237119" y="62348"/>
                  </a:lnTo>
                  <a:lnTo>
                    <a:pt x="232702" y="75129"/>
                  </a:lnTo>
                  <a:lnTo>
                    <a:pt x="226936" y="87882"/>
                  </a:lnTo>
                  <a:lnTo>
                    <a:pt x="220269" y="100618"/>
                  </a:lnTo>
                  <a:lnTo>
                    <a:pt x="213002" y="113342"/>
                  </a:lnTo>
                  <a:lnTo>
                    <a:pt x="203924" y="127469"/>
                  </a:lnTo>
                  <a:lnTo>
                    <a:pt x="193639" y="142531"/>
                  </a:lnTo>
                  <a:lnTo>
                    <a:pt x="182549" y="158217"/>
                  </a:lnTo>
                  <a:lnTo>
                    <a:pt x="170922" y="170086"/>
                  </a:lnTo>
                  <a:lnTo>
                    <a:pt x="158937" y="179409"/>
                  </a:lnTo>
                  <a:lnTo>
                    <a:pt x="146714" y="187036"/>
                  </a:lnTo>
                  <a:lnTo>
                    <a:pt x="135744" y="194943"/>
                  </a:lnTo>
                  <a:lnTo>
                    <a:pt x="125607" y="203036"/>
                  </a:lnTo>
                  <a:lnTo>
                    <a:pt x="116028" y="211254"/>
                  </a:lnTo>
                  <a:lnTo>
                    <a:pt x="106819" y="219555"/>
                  </a:lnTo>
                  <a:lnTo>
                    <a:pt x="89061" y="236304"/>
                  </a:lnTo>
                  <a:lnTo>
                    <a:pt x="76141" y="241899"/>
                  </a:lnTo>
                  <a:lnTo>
                    <a:pt x="60473" y="245629"/>
                  </a:lnTo>
                  <a:lnTo>
                    <a:pt x="42971" y="248116"/>
                  </a:lnTo>
                  <a:lnTo>
                    <a:pt x="28482" y="246952"/>
                  </a:lnTo>
                  <a:lnTo>
                    <a:pt x="15999" y="243353"/>
                  </a:lnTo>
                  <a:lnTo>
                    <a:pt x="4856" y="238132"/>
                  </a:lnTo>
                  <a:lnTo>
                    <a:pt x="249" y="230418"/>
                  </a:lnTo>
                  <a:lnTo>
                    <a:pt x="0" y="221042"/>
                  </a:lnTo>
                  <a:lnTo>
                    <a:pt x="2656" y="210558"/>
                  </a:lnTo>
                  <a:lnTo>
                    <a:pt x="10071" y="200746"/>
                  </a:lnTo>
                  <a:lnTo>
                    <a:pt x="20659" y="191383"/>
                  </a:lnTo>
                  <a:lnTo>
                    <a:pt x="33362" y="182318"/>
                  </a:lnTo>
                  <a:lnTo>
                    <a:pt x="48887" y="179098"/>
                  </a:lnTo>
                  <a:lnTo>
                    <a:pt x="66292" y="179773"/>
                  </a:lnTo>
                  <a:lnTo>
                    <a:pt x="84951" y="183045"/>
                  </a:lnTo>
                  <a:lnTo>
                    <a:pt x="101623" y="186638"/>
                  </a:lnTo>
                  <a:lnTo>
                    <a:pt x="116972" y="190444"/>
                  </a:lnTo>
                  <a:lnTo>
                    <a:pt x="131437" y="194392"/>
                  </a:lnTo>
                  <a:lnTo>
                    <a:pt x="145314" y="199847"/>
                  </a:lnTo>
                  <a:lnTo>
                    <a:pt x="158799" y="206306"/>
                  </a:lnTo>
                  <a:lnTo>
                    <a:pt x="172022" y="213434"/>
                  </a:lnTo>
                  <a:lnTo>
                    <a:pt x="183660" y="221008"/>
                  </a:lnTo>
                  <a:lnTo>
                    <a:pt x="194240" y="228879"/>
                  </a:lnTo>
                  <a:lnTo>
                    <a:pt x="204116" y="236949"/>
                  </a:lnTo>
                  <a:lnTo>
                    <a:pt x="217756" y="243741"/>
                  </a:lnTo>
                  <a:lnTo>
                    <a:pt x="233905" y="249679"/>
                  </a:lnTo>
                  <a:lnTo>
                    <a:pt x="312769" y="2657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73505" y="2324100"/>
              <a:ext cx="625248" cy="503674"/>
            </a:xfrm>
            <a:custGeom>
              <a:avLst/>
              <a:gdLst/>
              <a:ahLst/>
              <a:cxnLst/>
              <a:rect l="0" t="0" r="0" b="0"/>
              <a:pathLst>
                <a:path w="625248" h="503674">
                  <a:moveTo>
                    <a:pt x="349095" y="38100"/>
                  </a:moveTo>
                  <a:lnTo>
                    <a:pt x="328869" y="24615"/>
                  </a:lnTo>
                  <a:lnTo>
                    <a:pt x="315855" y="23466"/>
                  </a:lnTo>
                  <a:lnTo>
                    <a:pt x="300124" y="25521"/>
                  </a:lnTo>
                  <a:lnTo>
                    <a:pt x="282581" y="29714"/>
                  </a:lnTo>
                  <a:lnTo>
                    <a:pt x="266652" y="35331"/>
                  </a:lnTo>
                  <a:lnTo>
                    <a:pt x="251799" y="41898"/>
                  </a:lnTo>
                  <a:lnTo>
                    <a:pt x="237664" y="49099"/>
                  </a:lnTo>
                  <a:lnTo>
                    <a:pt x="221186" y="55310"/>
                  </a:lnTo>
                  <a:lnTo>
                    <a:pt x="203144" y="60862"/>
                  </a:lnTo>
                  <a:lnTo>
                    <a:pt x="184061" y="65975"/>
                  </a:lnTo>
                  <a:lnTo>
                    <a:pt x="165694" y="72205"/>
                  </a:lnTo>
                  <a:lnTo>
                    <a:pt x="147805" y="79181"/>
                  </a:lnTo>
                  <a:lnTo>
                    <a:pt x="130235" y="86654"/>
                  </a:lnTo>
                  <a:lnTo>
                    <a:pt x="115699" y="97280"/>
                  </a:lnTo>
                  <a:lnTo>
                    <a:pt x="103187" y="110009"/>
                  </a:lnTo>
                  <a:lnTo>
                    <a:pt x="92023" y="124139"/>
                  </a:lnTo>
                  <a:lnTo>
                    <a:pt x="80347" y="137792"/>
                  </a:lnTo>
                  <a:lnTo>
                    <a:pt x="68329" y="151128"/>
                  </a:lnTo>
                  <a:lnTo>
                    <a:pt x="56084" y="164252"/>
                  </a:lnTo>
                  <a:lnTo>
                    <a:pt x="45099" y="177234"/>
                  </a:lnTo>
                  <a:lnTo>
                    <a:pt x="34953" y="190123"/>
                  </a:lnTo>
                  <a:lnTo>
                    <a:pt x="25367" y="202948"/>
                  </a:lnTo>
                  <a:lnTo>
                    <a:pt x="18976" y="217143"/>
                  </a:lnTo>
                  <a:lnTo>
                    <a:pt x="14716" y="232251"/>
                  </a:lnTo>
                  <a:lnTo>
                    <a:pt x="4956" y="284244"/>
                  </a:lnTo>
                  <a:lnTo>
                    <a:pt x="1136" y="303796"/>
                  </a:lnTo>
                  <a:lnTo>
                    <a:pt x="0" y="321064"/>
                  </a:lnTo>
                  <a:lnTo>
                    <a:pt x="654" y="336809"/>
                  </a:lnTo>
                  <a:lnTo>
                    <a:pt x="2501" y="351539"/>
                  </a:lnTo>
                  <a:lnTo>
                    <a:pt x="6554" y="365593"/>
                  </a:lnTo>
                  <a:lnTo>
                    <a:pt x="12079" y="379195"/>
                  </a:lnTo>
                  <a:lnTo>
                    <a:pt x="18584" y="392496"/>
                  </a:lnTo>
                  <a:lnTo>
                    <a:pt x="25743" y="404186"/>
                  </a:lnTo>
                  <a:lnTo>
                    <a:pt x="33338" y="414802"/>
                  </a:lnTo>
                  <a:lnTo>
                    <a:pt x="50714" y="436945"/>
                  </a:lnTo>
                  <a:lnTo>
                    <a:pt x="72547" y="465601"/>
                  </a:lnTo>
                  <a:lnTo>
                    <a:pt x="85708" y="476912"/>
                  </a:lnTo>
                  <a:lnTo>
                    <a:pt x="100126" y="485863"/>
                  </a:lnTo>
                  <a:lnTo>
                    <a:pt x="115382" y="493242"/>
                  </a:lnTo>
                  <a:lnTo>
                    <a:pt x="136842" y="498161"/>
                  </a:lnTo>
                  <a:lnTo>
                    <a:pt x="162437" y="501441"/>
                  </a:lnTo>
                  <a:lnTo>
                    <a:pt x="190789" y="503627"/>
                  </a:lnTo>
                  <a:lnTo>
                    <a:pt x="220980" y="503673"/>
                  </a:lnTo>
                  <a:lnTo>
                    <a:pt x="252396" y="502293"/>
                  </a:lnTo>
                  <a:lnTo>
                    <a:pt x="284629" y="499962"/>
                  </a:lnTo>
                  <a:lnTo>
                    <a:pt x="311762" y="495586"/>
                  </a:lnTo>
                  <a:lnTo>
                    <a:pt x="335495" y="489846"/>
                  </a:lnTo>
                  <a:lnTo>
                    <a:pt x="356961" y="483197"/>
                  </a:lnTo>
                  <a:lnTo>
                    <a:pt x="375506" y="475942"/>
                  </a:lnTo>
                  <a:lnTo>
                    <a:pt x="392102" y="468284"/>
                  </a:lnTo>
                  <a:lnTo>
                    <a:pt x="407399" y="460356"/>
                  </a:lnTo>
                  <a:lnTo>
                    <a:pt x="443211" y="440258"/>
                  </a:lnTo>
                  <a:lnTo>
                    <a:pt x="462639" y="428972"/>
                  </a:lnTo>
                  <a:lnTo>
                    <a:pt x="499277" y="408906"/>
                  </a:lnTo>
                  <a:lnTo>
                    <a:pt x="516950" y="399604"/>
                  </a:lnTo>
                  <a:lnTo>
                    <a:pt x="530142" y="389169"/>
                  </a:lnTo>
                  <a:lnTo>
                    <a:pt x="540349" y="377979"/>
                  </a:lnTo>
                  <a:lnTo>
                    <a:pt x="548564" y="366286"/>
                  </a:lnTo>
                  <a:lnTo>
                    <a:pt x="556863" y="355668"/>
                  </a:lnTo>
                  <a:lnTo>
                    <a:pt x="565218" y="345768"/>
                  </a:lnTo>
                  <a:lnTo>
                    <a:pt x="573610" y="336345"/>
                  </a:lnTo>
                  <a:lnTo>
                    <a:pt x="582027" y="325830"/>
                  </a:lnTo>
                  <a:lnTo>
                    <a:pt x="590461" y="314586"/>
                  </a:lnTo>
                  <a:lnTo>
                    <a:pt x="598905" y="302857"/>
                  </a:lnTo>
                  <a:lnTo>
                    <a:pt x="605946" y="289394"/>
                  </a:lnTo>
                  <a:lnTo>
                    <a:pt x="612051" y="274773"/>
                  </a:lnTo>
                  <a:lnTo>
                    <a:pt x="617532" y="259382"/>
                  </a:lnTo>
                  <a:lnTo>
                    <a:pt x="621186" y="240655"/>
                  </a:lnTo>
                  <a:lnTo>
                    <a:pt x="623622" y="219703"/>
                  </a:lnTo>
                  <a:lnTo>
                    <a:pt x="625247" y="197268"/>
                  </a:lnTo>
                  <a:lnTo>
                    <a:pt x="624918" y="176668"/>
                  </a:lnTo>
                  <a:lnTo>
                    <a:pt x="623288" y="157290"/>
                  </a:lnTo>
                  <a:lnTo>
                    <a:pt x="620790" y="138726"/>
                  </a:lnTo>
                  <a:lnTo>
                    <a:pt x="616303" y="122117"/>
                  </a:lnTo>
                  <a:lnTo>
                    <a:pt x="610489" y="106811"/>
                  </a:lnTo>
                  <a:lnTo>
                    <a:pt x="603791" y="92374"/>
                  </a:lnTo>
                  <a:lnTo>
                    <a:pt x="596503" y="79927"/>
                  </a:lnTo>
                  <a:lnTo>
                    <a:pt x="588823" y="68807"/>
                  </a:lnTo>
                  <a:lnTo>
                    <a:pt x="580880" y="58571"/>
                  </a:lnTo>
                  <a:lnTo>
                    <a:pt x="571351" y="48925"/>
                  </a:lnTo>
                  <a:lnTo>
                    <a:pt x="560766" y="39672"/>
                  </a:lnTo>
                  <a:lnTo>
                    <a:pt x="549475" y="30681"/>
                  </a:lnTo>
                  <a:lnTo>
                    <a:pt x="534893" y="23276"/>
                  </a:lnTo>
                  <a:lnTo>
                    <a:pt x="518116" y="16928"/>
                  </a:lnTo>
                  <a:lnTo>
                    <a:pt x="499875" y="11285"/>
                  </a:lnTo>
                  <a:lnTo>
                    <a:pt x="480660" y="7523"/>
                  </a:lnTo>
                  <a:lnTo>
                    <a:pt x="460793" y="5015"/>
                  </a:lnTo>
                  <a:lnTo>
                    <a:pt x="37449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612042" y="1219200"/>
            <a:ext cx="761519" cy="622182"/>
            <a:chOff x="8612042" y="1219200"/>
            <a:chExt cx="761519" cy="622182"/>
          </a:xfrm>
        </p:grpSpPr>
        <p:sp>
          <p:nvSpPr>
            <p:cNvPr id="83" name="Freeform 82"/>
            <p:cNvSpPr/>
            <p:nvPr/>
          </p:nvSpPr>
          <p:spPr>
            <a:xfrm>
              <a:off x="8819217" y="1402916"/>
              <a:ext cx="256462" cy="369089"/>
            </a:xfrm>
            <a:custGeom>
              <a:avLst/>
              <a:gdLst/>
              <a:ahLst/>
              <a:cxnLst/>
              <a:rect l="0" t="0" r="0" b="0"/>
              <a:pathLst>
                <a:path w="256462" h="369089">
                  <a:moveTo>
                    <a:pt x="32683" y="82984"/>
                  </a:moveTo>
                  <a:lnTo>
                    <a:pt x="5714" y="82984"/>
                  </a:lnTo>
                  <a:lnTo>
                    <a:pt x="593" y="77339"/>
                  </a:lnTo>
                  <a:lnTo>
                    <a:pt x="0" y="67932"/>
                  </a:lnTo>
                  <a:lnTo>
                    <a:pt x="2428" y="56016"/>
                  </a:lnTo>
                  <a:lnTo>
                    <a:pt x="9690" y="48072"/>
                  </a:lnTo>
                  <a:lnTo>
                    <a:pt x="20177" y="42776"/>
                  </a:lnTo>
                  <a:lnTo>
                    <a:pt x="32812" y="39245"/>
                  </a:lnTo>
                  <a:lnTo>
                    <a:pt x="48291" y="32658"/>
                  </a:lnTo>
                  <a:lnTo>
                    <a:pt x="65666" y="24033"/>
                  </a:lnTo>
                  <a:lnTo>
                    <a:pt x="84305" y="14050"/>
                  </a:lnTo>
                  <a:lnTo>
                    <a:pt x="103786" y="7394"/>
                  </a:lnTo>
                  <a:lnTo>
                    <a:pt x="123830" y="2957"/>
                  </a:lnTo>
                  <a:lnTo>
                    <a:pt x="144247" y="0"/>
                  </a:lnTo>
                  <a:lnTo>
                    <a:pt x="162092" y="850"/>
                  </a:lnTo>
                  <a:lnTo>
                    <a:pt x="178222" y="4239"/>
                  </a:lnTo>
                  <a:lnTo>
                    <a:pt x="193209" y="9320"/>
                  </a:lnTo>
                  <a:lnTo>
                    <a:pt x="203200" y="19764"/>
                  </a:lnTo>
                  <a:lnTo>
                    <a:pt x="209861" y="33781"/>
                  </a:lnTo>
                  <a:lnTo>
                    <a:pt x="214302" y="50182"/>
                  </a:lnTo>
                  <a:lnTo>
                    <a:pt x="214440" y="65349"/>
                  </a:lnTo>
                  <a:lnTo>
                    <a:pt x="211710" y="79694"/>
                  </a:lnTo>
                  <a:lnTo>
                    <a:pt x="207067" y="93491"/>
                  </a:lnTo>
                  <a:lnTo>
                    <a:pt x="199739" y="105510"/>
                  </a:lnTo>
                  <a:lnTo>
                    <a:pt x="190620" y="116346"/>
                  </a:lnTo>
                  <a:lnTo>
                    <a:pt x="180308" y="126392"/>
                  </a:lnTo>
                  <a:lnTo>
                    <a:pt x="169199" y="134500"/>
                  </a:lnTo>
                  <a:lnTo>
                    <a:pt x="157560" y="141317"/>
                  </a:lnTo>
                  <a:lnTo>
                    <a:pt x="145568" y="147272"/>
                  </a:lnTo>
                  <a:lnTo>
                    <a:pt x="134751" y="154065"/>
                  </a:lnTo>
                  <a:lnTo>
                    <a:pt x="124717" y="161416"/>
                  </a:lnTo>
                  <a:lnTo>
                    <a:pt x="115205" y="169138"/>
                  </a:lnTo>
                  <a:lnTo>
                    <a:pt x="106042" y="171464"/>
                  </a:lnTo>
                  <a:lnTo>
                    <a:pt x="97111" y="170193"/>
                  </a:lnTo>
                  <a:lnTo>
                    <a:pt x="88335" y="166523"/>
                  </a:lnTo>
                  <a:lnTo>
                    <a:pt x="89539" y="162665"/>
                  </a:lnTo>
                  <a:lnTo>
                    <a:pt x="97399" y="158683"/>
                  </a:lnTo>
                  <a:lnTo>
                    <a:pt x="109693" y="154616"/>
                  </a:lnTo>
                  <a:lnTo>
                    <a:pt x="124945" y="151905"/>
                  </a:lnTo>
                  <a:lnTo>
                    <a:pt x="142169" y="150098"/>
                  </a:lnTo>
                  <a:lnTo>
                    <a:pt x="160706" y="148893"/>
                  </a:lnTo>
                  <a:lnTo>
                    <a:pt x="178710" y="149501"/>
                  </a:lnTo>
                  <a:lnTo>
                    <a:pt x="196356" y="151318"/>
                  </a:lnTo>
                  <a:lnTo>
                    <a:pt x="213765" y="153940"/>
                  </a:lnTo>
                  <a:lnTo>
                    <a:pt x="226782" y="161332"/>
                  </a:lnTo>
                  <a:lnTo>
                    <a:pt x="236872" y="171905"/>
                  </a:lnTo>
                  <a:lnTo>
                    <a:pt x="245008" y="184598"/>
                  </a:lnTo>
                  <a:lnTo>
                    <a:pt x="250433" y="202937"/>
                  </a:lnTo>
                  <a:lnTo>
                    <a:pt x="254050" y="225042"/>
                  </a:lnTo>
                  <a:lnTo>
                    <a:pt x="256461" y="249656"/>
                  </a:lnTo>
                  <a:lnTo>
                    <a:pt x="253835" y="267476"/>
                  </a:lnTo>
                  <a:lnTo>
                    <a:pt x="247851" y="280768"/>
                  </a:lnTo>
                  <a:lnTo>
                    <a:pt x="239628" y="291039"/>
                  </a:lnTo>
                  <a:lnTo>
                    <a:pt x="231324" y="300710"/>
                  </a:lnTo>
                  <a:lnTo>
                    <a:pt x="222965" y="309979"/>
                  </a:lnTo>
                  <a:lnTo>
                    <a:pt x="214571" y="318980"/>
                  </a:lnTo>
                  <a:lnTo>
                    <a:pt x="200508" y="329215"/>
                  </a:lnTo>
                  <a:lnTo>
                    <a:pt x="182666" y="340271"/>
                  </a:lnTo>
                  <a:lnTo>
                    <a:pt x="162305" y="351875"/>
                  </a:lnTo>
                  <a:lnTo>
                    <a:pt x="143087" y="359611"/>
                  </a:lnTo>
                  <a:lnTo>
                    <a:pt x="124630" y="364769"/>
                  </a:lnTo>
                  <a:lnTo>
                    <a:pt x="106680" y="368207"/>
                  </a:lnTo>
                  <a:lnTo>
                    <a:pt x="90481" y="369088"/>
                  </a:lnTo>
                  <a:lnTo>
                    <a:pt x="75449" y="368264"/>
                  </a:lnTo>
                  <a:lnTo>
                    <a:pt x="61193" y="366304"/>
                  </a:lnTo>
                  <a:lnTo>
                    <a:pt x="48868" y="362175"/>
                  </a:lnTo>
                  <a:lnTo>
                    <a:pt x="37828" y="356600"/>
                  </a:lnTo>
                  <a:lnTo>
                    <a:pt x="7283" y="2988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612042" y="1219200"/>
              <a:ext cx="761519" cy="622182"/>
            </a:xfrm>
            <a:custGeom>
              <a:avLst/>
              <a:gdLst/>
              <a:ahLst/>
              <a:cxnLst/>
              <a:rect l="0" t="0" r="0" b="0"/>
              <a:pathLst>
                <a:path w="761519" h="622182">
                  <a:moveTo>
                    <a:pt x="265258" y="0"/>
                  </a:moveTo>
                  <a:lnTo>
                    <a:pt x="224806" y="0"/>
                  </a:lnTo>
                  <a:lnTo>
                    <a:pt x="208656" y="2822"/>
                  </a:lnTo>
                  <a:lnTo>
                    <a:pt x="193656" y="7525"/>
                  </a:lnTo>
                  <a:lnTo>
                    <a:pt x="179424" y="13483"/>
                  </a:lnTo>
                  <a:lnTo>
                    <a:pt x="165702" y="21689"/>
                  </a:lnTo>
                  <a:lnTo>
                    <a:pt x="152320" y="31392"/>
                  </a:lnTo>
                  <a:lnTo>
                    <a:pt x="139166" y="42095"/>
                  </a:lnTo>
                  <a:lnTo>
                    <a:pt x="117024" y="61512"/>
                  </a:lnTo>
                  <a:lnTo>
                    <a:pt x="107169" y="70641"/>
                  </a:lnTo>
                  <a:lnTo>
                    <a:pt x="97776" y="82372"/>
                  </a:lnTo>
                  <a:lnTo>
                    <a:pt x="88692" y="95837"/>
                  </a:lnTo>
                  <a:lnTo>
                    <a:pt x="79814" y="110458"/>
                  </a:lnTo>
                  <a:lnTo>
                    <a:pt x="72484" y="127260"/>
                  </a:lnTo>
                  <a:lnTo>
                    <a:pt x="66186" y="145518"/>
                  </a:lnTo>
                  <a:lnTo>
                    <a:pt x="60576" y="164745"/>
                  </a:lnTo>
                  <a:lnTo>
                    <a:pt x="54015" y="181797"/>
                  </a:lnTo>
                  <a:lnTo>
                    <a:pt x="46818" y="197398"/>
                  </a:lnTo>
                  <a:lnTo>
                    <a:pt x="39198" y="212032"/>
                  </a:lnTo>
                  <a:lnTo>
                    <a:pt x="31295" y="228843"/>
                  </a:lnTo>
                  <a:lnTo>
                    <a:pt x="14989" y="266337"/>
                  </a:lnTo>
                  <a:lnTo>
                    <a:pt x="9512" y="286214"/>
                  </a:lnTo>
                  <a:lnTo>
                    <a:pt x="5860" y="306520"/>
                  </a:lnTo>
                  <a:lnTo>
                    <a:pt x="3426" y="327113"/>
                  </a:lnTo>
                  <a:lnTo>
                    <a:pt x="1803" y="347897"/>
                  </a:lnTo>
                  <a:lnTo>
                    <a:pt x="721" y="368809"/>
                  </a:lnTo>
                  <a:lnTo>
                    <a:pt x="0" y="389806"/>
                  </a:lnTo>
                  <a:lnTo>
                    <a:pt x="2341" y="409448"/>
                  </a:lnTo>
                  <a:lnTo>
                    <a:pt x="6724" y="428188"/>
                  </a:lnTo>
                  <a:lnTo>
                    <a:pt x="12469" y="446325"/>
                  </a:lnTo>
                  <a:lnTo>
                    <a:pt x="20531" y="462650"/>
                  </a:lnTo>
                  <a:lnTo>
                    <a:pt x="30140" y="477766"/>
                  </a:lnTo>
                  <a:lnTo>
                    <a:pt x="40779" y="492077"/>
                  </a:lnTo>
                  <a:lnTo>
                    <a:pt x="60126" y="519268"/>
                  </a:lnTo>
                  <a:lnTo>
                    <a:pt x="69237" y="532445"/>
                  </a:lnTo>
                  <a:lnTo>
                    <a:pt x="102285" y="577959"/>
                  </a:lnTo>
                  <a:lnTo>
                    <a:pt x="117098" y="589917"/>
                  </a:lnTo>
                  <a:lnTo>
                    <a:pt x="134029" y="599300"/>
                  </a:lnTo>
                  <a:lnTo>
                    <a:pt x="152372" y="606966"/>
                  </a:lnTo>
                  <a:lnTo>
                    <a:pt x="170245" y="612077"/>
                  </a:lnTo>
                  <a:lnTo>
                    <a:pt x="187805" y="615485"/>
                  </a:lnTo>
                  <a:lnTo>
                    <a:pt x="205156" y="617756"/>
                  </a:lnTo>
                  <a:lnTo>
                    <a:pt x="223779" y="619271"/>
                  </a:lnTo>
                  <a:lnTo>
                    <a:pt x="243250" y="620280"/>
                  </a:lnTo>
                  <a:lnTo>
                    <a:pt x="283698" y="621402"/>
                  </a:lnTo>
                  <a:lnTo>
                    <a:pt x="388223" y="622181"/>
                  </a:lnTo>
                  <a:lnTo>
                    <a:pt x="406501" y="620810"/>
                  </a:lnTo>
                  <a:lnTo>
                    <a:pt x="422919" y="618484"/>
                  </a:lnTo>
                  <a:lnTo>
                    <a:pt x="438099" y="615523"/>
                  </a:lnTo>
                  <a:lnTo>
                    <a:pt x="456685" y="610726"/>
                  </a:lnTo>
                  <a:lnTo>
                    <a:pt x="477542" y="604706"/>
                  </a:lnTo>
                  <a:lnTo>
                    <a:pt x="499914" y="597871"/>
                  </a:lnTo>
                  <a:lnTo>
                    <a:pt x="521884" y="590491"/>
                  </a:lnTo>
                  <a:lnTo>
                    <a:pt x="565110" y="574766"/>
                  </a:lnTo>
                  <a:lnTo>
                    <a:pt x="583692" y="565211"/>
                  </a:lnTo>
                  <a:lnTo>
                    <a:pt x="600315" y="554607"/>
                  </a:lnTo>
                  <a:lnTo>
                    <a:pt x="615629" y="543305"/>
                  </a:lnTo>
                  <a:lnTo>
                    <a:pt x="628661" y="531536"/>
                  </a:lnTo>
                  <a:lnTo>
                    <a:pt x="640171" y="519457"/>
                  </a:lnTo>
                  <a:lnTo>
                    <a:pt x="650667" y="507171"/>
                  </a:lnTo>
                  <a:lnTo>
                    <a:pt x="664719" y="493336"/>
                  </a:lnTo>
                  <a:lnTo>
                    <a:pt x="681143" y="478469"/>
                  </a:lnTo>
                  <a:lnTo>
                    <a:pt x="699148" y="462912"/>
                  </a:lnTo>
                  <a:lnTo>
                    <a:pt x="712562" y="448308"/>
                  </a:lnTo>
                  <a:lnTo>
                    <a:pt x="722916" y="434338"/>
                  </a:lnTo>
                  <a:lnTo>
                    <a:pt x="731230" y="420792"/>
                  </a:lnTo>
                  <a:lnTo>
                    <a:pt x="736773" y="406117"/>
                  </a:lnTo>
                  <a:lnTo>
                    <a:pt x="740468" y="390689"/>
                  </a:lnTo>
                  <a:lnTo>
                    <a:pt x="742931" y="374759"/>
                  </a:lnTo>
                  <a:lnTo>
                    <a:pt x="747396" y="357084"/>
                  </a:lnTo>
                  <a:lnTo>
                    <a:pt x="753194" y="338244"/>
                  </a:lnTo>
                  <a:lnTo>
                    <a:pt x="759882" y="318629"/>
                  </a:lnTo>
                  <a:lnTo>
                    <a:pt x="761518" y="301319"/>
                  </a:lnTo>
                  <a:lnTo>
                    <a:pt x="759786" y="285546"/>
                  </a:lnTo>
                  <a:lnTo>
                    <a:pt x="755811" y="270797"/>
                  </a:lnTo>
                  <a:lnTo>
                    <a:pt x="747629" y="243121"/>
                  </a:lnTo>
                  <a:lnTo>
                    <a:pt x="743472" y="229814"/>
                  </a:lnTo>
                  <a:lnTo>
                    <a:pt x="737878" y="215298"/>
                  </a:lnTo>
                  <a:lnTo>
                    <a:pt x="731327" y="199976"/>
                  </a:lnTo>
                  <a:lnTo>
                    <a:pt x="724137" y="184117"/>
                  </a:lnTo>
                  <a:lnTo>
                    <a:pt x="716521" y="169311"/>
                  </a:lnTo>
                  <a:lnTo>
                    <a:pt x="708623" y="155207"/>
                  </a:lnTo>
                  <a:lnTo>
                    <a:pt x="700534" y="141571"/>
                  </a:lnTo>
                  <a:lnTo>
                    <a:pt x="690909" y="126836"/>
                  </a:lnTo>
                  <a:lnTo>
                    <a:pt x="680259" y="111368"/>
                  </a:lnTo>
                  <a:lnTo>
                    <a:pt x="668925" y="95412"/>
                  </a:lnTo>
                  <a:lnTo>
                    <a:pt x="657136" y="83364"/>
                  </a:lnTo>
                  <a:lnTo>
                    <a:pt x="645043" y="73920"/>
                  </a:lnTo>
                  <a:lnTo>
                    <a:pt x="632747" y="66213"/>
                  </a:lnTo>
                  <a:lnTo>
                    <a:pt x="617496" y="58253"/>
                  </a:lnTo>
                  <a:lnTo>
                    <a:pt x="600272" y="50124"/>
                  </a:lnTo>
                  <a:lnTo>
                    <a:pt x="581734" y="41883"/>
                  </a:lnTo>
                  <a:lnTo>
                    <a:pt x="546084" y="25199"/>
                  </a:lnTo>
                  <a:lnTo>
                    <a:pt x="528675" y="16799"/>
                  </a:lnTo>
                  <a:lnTo>
                    <a:pt x="510014" y="11199"/>
                  </a:lnTo>
                  <a:lnTo>
                    <a:pt x="490517" y="7466"/>
                  </a:lnTo>
                  <a:lnTo>
                    <a:pt x="470464" y="4977"/>
                  </a:lnTo>
                  <a:lnTo>
                    <a:pt x="450039" y="3318"/>
                  </a:lnTo>
                  <a:lnTo>
                    <a:pt x="429368" y="2212"/>
                  </a:lnTo>
                  <a:lnTo>
                    <a:pt x="387584" y="983"/>
                  </a:lnTo>
                  <a:lnTo>
                    <a:pt x="345495" y="436"/>
                  </a:lnTo>
                  <a:lnTo>
                    <a:pt x="327217" y="3113"/>
                  </a:lnTo>
                  <a:lnTo>
                    <a:pt x="310797" y="7720"/>
                  </a:lnTo>
                  <a:lnTo>
                    <a:pt x="239858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68574" y="4954847"/>
            <a:ext cx="617165" cy="970099"/>
            <a:chOff x="368574" y="4954847"/>
            <a:chExt cx="617165" cy="970099"/>
          </a:xfrm>
        </p:grpSpPr>
        <p:sp>
          <p:nvSpPr>
            <p:cNvPr id="86" name="Freeform 85"/>
            <p:cNvSpPr/>
            <p:nvPr/>
          </p:nvSpPr>
          <p:spPr>
            <a:xfrm>
              <a:off x="526658" y="5245100"/>
              <a:ext cx="248043" cy="165101"/>
            </a:xfrm>
            <a:custGeom>
              <a:avLst/>
              <a:gdLst/>
              <a:ahLst/>
              <a:cxnLst/>
              <a:rect l="0" t="0" r="0" b="0"/>
              <a:pathLst>
                <a:path w="248043" h="165101">
                  <a:moveTo>
                    <a:pt x="6742" y="0"/>
                  </a:moveTo>
                  <a:lnTo>
                    <a:pt x="6742" y="88383"/>
                  </a:lnTo>
                  <a:lnTo>
                    <a:pt x="5330" y="105488"/>
                  </a:lnTo>
                  <a:lnTo>
                    <a:pt x="2979" y="121125"/>
                  </a:lnTo>
                  <a:lnTo>
                    <a:pt x="0" y="135783"/>
                  </a:lnTo>
                  <a:lnTo>
                    <a:pt x="2247" y="144144"/>
                  </a:lnTo>
                  <a:lnTo>
                    <a:pt x="7978" y="148307"/>
                  </a:lnTo>
                  <a:lnTo>
                    <a:pt x="16033" y="149671"/>
                  </a:lnTo>
                  <a:lnTo>
                    <a:pt x="28458" y="150581"/>
                  </a:lnTo>
                  <a:lnTo>
                    <a:pt x="43797" y="151187"/>
                  </a:lnTo>
                  <a:lnTo>
                    <a:pt x="99095" y="152040"/>
                  </a:lnTo>
                  <a:lnTo>
                    <a:pt x="119110" y="152160"/>
                  </a:lnTo>
                  <a:lnTo>
                    <a:pt x="138099" y="153651"/>
                  </a:lnTo>
                  <a:lnTo>
                    <a:pt x="156402" y="156056"/>
                  </a:lnTo>
                  <a:lnTo>
                    <a:pt x="248042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11200" y="5194300"/>
              <a:ext cx="25401" cy="482601"/>
            </a:xfrm>
            <a:custGeom>
              <a:avLst/>
              <a:gdLst/>
              <a:ahLst/>
              <a:cxnLst/>
              <a:rect l="0" t="0" r="0" b="0"/>
              <a:pathLst>
                <a:path w="25401" h="482601">
                  <a:moveTo>
                    <a:pt x="25400" y="0"/>
                  </a:moveTo>
                  <a:lnTo>
                    <a:pt x="11916" y="13484"/>
                  </a:lnTo>
                  <a:lnTo>
                    <a:pt x="7944" y="28744"/>
                  </a:lnTo>
                  <a:lnTo>
                    <a:pt x="5295" y="50207"/>
                  </a:lnTo>
                  <a:lnTo>
                    <a:pt x="3530" y="75805"/>
                  </a:lnTo>
                  <a:lnTo>
                    <a:pt x="1569" y="119298"/>
                  </a:lnTo>
                  <a:lnTo>
                    <a:pt x="697" y="158855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68574" y="4954847"/>
              <a:ext cx="617165" cy="970099"/>
            </a:xfrm>
            <a:custGeom>
              <a:avLst/>
              <a:gdLst/>
              <a:ahLst/>
              <a:cxnLst/>
              <a:rect l="0" t="0" r="0" b="0"/>
              <a:pathLst>
                <a:path w="617165" h="970099">
                  <a:moveTo>
                    <a:pt x="63226" y="264853"/>
                  </a:moveTo>
                  <a:lnTo>
                    <a:pt x="49742" y="312047"/>
                  </a:lnTo>
                  <a:lnTo>
                    <a:pt x="42947" y="333004"/>
                  </a:lnTo>
                  <a:lnTo>
                    <a:pt x="35596" y="354031"/>
                  </a:lnTo>
                  <a:lnTo>
                    <a:pt x="27872" y="375105"/>
                  </a:lnTo>
                  <a:lnTo>
                    <a:pt x="21312" y="396210"/>
                  </a:lnTo>
                  <a:lnTo>
                    <a:pt x="15528" y="417335"/>
                  </a:lnTo>
                  <a:lnTo>
                    <a:pt x="10260" y="438474"/>
                  </a:lnTo>
                  <a:lnTo>
                    <a:pt x="6749" y="462445"/>
                  </a:lnTo>
                  <a:lnTo>
                    <a:pt x="4408" y="488303"/>
                  </a:lnTo>
                  <a:lnTo>
                    <a:pt x="2847" y="515419"/>
                  </a:lnTo>
                  <a:lnTo>
                    <a:pt x="1113" y="564364"/>
                  </a:lnTo>
                  <a:lnTo>
                    <a:pt x="0" y="653275"/>
                  </a:lnTo>
                  <a:lnTo>
                    <a:pt x="1319" y="674789"/>
                  </a:lnTo>
                  <a:lnTo>
                    <a:pt x="3610" y="696188"/>
                  </a:lnTo>
                  <a:lnTo>
                    <a:pt x="6549" y="717510"/>
                  </a:lnTo>
                  <a:lnTo>
                    <a:pt x="11330" y="738779"/>
                  </a:lnTo>
                  <a:lnTo>
                    <a:pt x="17339" y="760015"/>
                  </a:lnTo>
                  <a:lnTo>
                    <a:pt x="24168" y="781228"/>
                  </a:lnTo>
                  <a:lnTo>
                    <a:pt x="31543" y="799602"/>
                  </a:lnTo>
                  <a:lnTo>
                    <a:pt x="39281" y="816086"/>
                  </a:lnTo>
                  <a:lnTo>
                    <a:pt x="71980" y="879699"/>
                  </a:lnTo>
                  <a:lnTo>
                    <a:pt x="81762" y="894884"/>
                  </a:lnTo>
                  <a:lnTo>
                    <a:pt x="92516" y="909240"/>
                  </a:lnTo>
                  <a:lnTo>
                    <a:pt x="103919" y="923044"/>
                  </a:lnTo>
                  <a:lnTo>
                    <a:pt x="115755" y="935069"/>
                  </a:lnTo>
                  <a:lnTo>
                    <a:pt x="127878" y="945908"/>
                  </a:lnTo>
                  <a:lnTo>
                    <a:pt x="140194" y="955956"/>
                  </a:lnTo>
                  <a:lnTo>
                    <a:pt x="155460" y="962655"/>
                  </a:lnTo>
                  <a:lnTo>
                    <a:pt x="172693" y="967121"/>
                  </a:lnTo>
                  <a:lnTo>
                    <a:pt x="191237" y="970098"/>
                  </a:lnTo>
                  <a:lnTo>
                    <a:pt x="209244" y="969261"/>
                  </a:lnTo>
                  <a:lnTo>
                    <a:pt x="226894" y="965880"/>
                  </a:lnTo>
                  <a:lnTo>
                    <a:pt x="244304" y="960804"/>
                  </a:lnTo>
                  <a:lnTo>
                    <a:pt x="260145" y="954598"/>
                  </a:lnTo>
                  <a:lnTo>
                    <a:pt x="274938" y="947638"/>
                  </a:lnTo>
                  <a:lnTo>
                    <a:pt x="289034" y="940176"/>
                  </a:lnTo>
                  <a:lnTo>
                    <a:pt x="304076" y="933790"/>
                  </a:lnTo>
                  <a:lnTo>
                    <a:pt x="319748" y="928122"/>
                  </a:lnTo>
                  <a:lnTo>
                    <a:pt x="335840" y="922932"/>
                  </a:lnTo>
                  <a:lnTo>
                    <a:pt x="350802" y="913828"/>
                  </a:lnTo>
                  <a:lnTo>
                    <a:pt x="365010" y="902114"/>
                  </a:lnTo>
                  <a:lnTo>
                    <a:pt x="418230" y="849499"/>
                  </a:lnTo>
                  <a:lnTo>
                    <a:pt x="432539" y="836650"/>
                  </a:lnTo>
                  <a:lnTo>
                    <a:pt x="447724" y="823851"/>
                  </a:lnTo>
                  <a:lnTo>
                    <a:pt x="463491" y="811085"/>
                  </a:lnTo>
                  <a:lnTo>
                    <a:pt x="475414" y="796930"/>
                  </a:lnTo>
                  <a:lnTo>
                    <a:pt x="484773" y="781848"/>
                  </a:lnTo>
                  <a:lnTo>
                    <a:pt x="492424" y="766150"/>
                  </a:lnTo>
                  <a:lnTo>
                    <a:pt x="508451" y="737418"/>
                  </a:lnTo>
                  <a:lnTo>
                    <a:pt x="524981" y="707715"/>
                  </a:lnTo>
                  <a:lnTo>
                    <a:pt x="533340" y="689916"/>
                  </a:lnTo>
                  <a:lnTo>
                    <a:pt x="541735" y="670995"/>
                  </a:lnTo>
                  <a:lnTo>
                    <a:pt x="548743" y="652737"/>
                  </a:lnTo>
                  <a:lnTo>
                    <a:pt x="554826" y="634919"/>
                  </a:lnTo>
                  <a:lnTo>
                    <a:pt x="560293" y="617397"/>
                  </a:lnTo>
                  <a:lnTo>
                    <a:pt x="566759" y="598660"/>
                  </a:lnTo>
                  <a:lnTo>
                    <a:pt x="581470" y="559026"/>
                  </a:lnTo>
                  <a:lnTo>
                    <a:pt x="605619" y="497046"/>
                  </a:lnTo>
                  <a:lnTo>
                    <a:pt x="611088" y="471859"/>
                  </a:lnTo>
                  <a:lnTo>
                    <a:pt x="614734" y="443780"/>
                  </a:lnTo>
                  <a:lnTo>
                    <a:pt x="617164" y="413771"/>
                  </a:lnTo>
                  <a:lnTo>
                    <a:pt x="615962" y="386709"/>
                  </a:lnTo>
                  <a:lnTo>
                    <a:pt x="612339" y="361612"/>
                  </a:lnTo>
                  <a:lnTo>
                    <a:pt x="607101" y="337826"/>
                  </a:lnTo>
                  <a:lnTo>
                    <a:pt x="600787" y="316324"/>
                  </a:lnTo>
                  <a:lnTo>
                    <a:pt x="593755" y="296344"/>
                  </a:lnTo>
                  <a:lnTo>
                    <a:pt x="586245" y="277380"/>
                  </a:lnTo>
                  <a:lnTo>
                    <a:pt x="579828" y="256271"/>
                  </a:lnTo>
                  <a:lnTo>
                    <a:pt x="574138" y="233732"/>
                  </a:lnTo>
                  <a:lnTo>
                    <a:pt x="568934" y="210238"/>
                  </a:lnTo>
                  <a:lnTo>
                    <a:pt x="559820" y="186110"/>
                  </a:lnTo>
                  <a:lnTo>
                    <a:pt x="548100" y="161558"/>
                  </a:lnTo>
                  <a:lnTo>
                    <a:pt x="521436" y="113110"/>
                  </a:lnTo>
                  <a:lnTo>
                    <a:pt x="495475" y="68060"/>
                  </a:lnTo>
                  <a:lnTo>
                    <a:pt x="482625" y="51813"/>
                  </a:lnTo>
                  <a:lnTo>
                    <a:pt x="469825" y="39571"/>
                  </a:lnTo>
                  <a:lnTo>
                    <a:pt x="457059" y="29998"/>
                  </a:lnTo>
                  <a:lnTo>
                    <a:pt x="442903" y="20794"/>
                  </a:lnTo>
                  <a:lnTo>
                    <a:pt x="427822" y="11836"/>
                  </a:lnTo>
                  <a:lnTo>
                    <a:pt x="412123" y="3041"/>
                  </a:lnTo>
                  <a:lnTo>
                    <a:pt x="394602" y="0"/>
                  </a:lnTo>
                  <a:lnTo>
                    <a:pt x="375865" y="796"/>
                  </a:lnTo>
                  <a:lnTo>
                    <a:pt x="356319" y="4148"/>
                  </a:lnTo>
                  <a:lnTo>
                    <a:pt x="339054" y="7794"/>
                  </a:lnTo>
                  <a:lnTo>
                    <a:pt x="323311" y="11635"/>
                  </a:lnTo>
                  <a:lnTo>
                    <a:pt x="308583" y="15608"/>
                  </a:lnTo>
                  <a:lnTo>
                    <a:pt x="291708" y="21078"/>
                  </a:lnTo>
                  <a:lnTo>
                    <a:pt x="273403" y="27548"/>
                  </a:lnTo>
                  <a:lnTo>
                    <a:pt x="254144" y="34682"/>
                  </a:lnTo>
                  <a:lnTo>
                    <a:pt x="235660" y="46495"/>
                  </a:lnTo>
                  <a:lnTo>
                    <a:pt x="217693" y="61425"/>
                  </a:lnTo>
                  <a:lnTo>
                    <a:pt x="200070" y="78434"/>
                  </a:lnTo>
                  <a:lnTo>
                    <a:pt x="186911" y="95418"/>
                  </a:lnTo>
                  <a:lnTo>
                    <a:pt x="176727" y="112385"/>
                  </a:lnTo>
                  <a:lnTo>
                    <a:pt x="168526" y="129341"/>
                  </a:lnTo>
                  <a:lnTo>
                    <a:pt x="157415" y="147700"/>
                  </a:lnTo>
                  <a:lnTo>
                    <a:pt x="144363" y="166996"/>
                  </a:lnTo>
                  <a:lnTo>
                    <a:pt x="130017" y="186915"/>
                  </a:lnTo>
                  <a:lnTo>
                    <a:pt x="116220" y="207249"/>
                  </a:lnTo>
                  <a:lnTo>
                    <a:pt x="12426" y="3664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725184" y="4902200"/>
            <a:ext cx="5145517" cy="1130301"/>
            <a:chOff x="1725184" y="4902200"/>
            <a:chExt cx="5145517" cy="1130301"/>
          </a:xfrm>
        </p:grpSpPr>
        <p:sp>
          <p:nvSpPr>
            <p:cNvPr id="90" name="Freeform 89"/>
            <p:cNvSpPr/>
            <p:nvPr/>
          </p:nvSpPr>
          <p:spPr>
            <a:xfrm>
              <a:off x="1725184" y="5141566"/>
              <a:ext cx="256017" cy="453953"/>
            </a:xfrm>
            <a:custGeom>
              <a:avLst/>
              <a:gdLst/>
              <a:ahLst/>
              <a:cxnLst/>
              <a:rect l="0" t="0" r="0" b="0"/>
              <a:pathLst>
                <a:path w="256017" h="453953">
                  <a:moveTo>
                    <a:pt x="256016" y="14634"/>
                  </a:moveTo>
                  <a:lnTo>
                    <a:pt x="242531" y="1149"/>
                  </a:lnTo>
                  <a:lnTo>
                    <a:pt x="235737" y="0"/>
                  </a:lnTo>
                  <a:lnTo>
                    <a:pt x="228386" y="2056"/>
                  </a:lnTo>
                  <a:lnTo>
                    <a:pt x="220662" y="6248"/>
                  </a:lnTo>
                  <a:lnTo>
                    <a:pt x="208458" y="11865"/>
                  </a:lnTo>
                  <a:lnTo>
                    <a:pt x="176082" y="25633"/>
                  </a:lnTo>
                  <a:lnTo>
                    <a:pt x="157571" y="30433"/>
                  </a:lnTo>
                  <a:lnTo>
                    <a:pt x="138175" y="33633"/>
                  </a:lnTo>
                  <a:lnTo>
                    <a:pt x="118188" y="35767"/>
                  </a:lnTo>
                  <a:lnTo>
                    <a:pt x="97808" y="37189"/>
                  </a:lnTo>
                  <a:lnTo>
                    <a:pt x="77167" y="38137"/>
                  </a:lnTo>
                  <a:lnTo>
                    <a:pt x="56349" y="38769"/>
                  </a:lnTo>
                  <a:lnTo>
                    <a:pt x="39649" y="36368"/>
                  </a:lnTo>
                  <a:lnTo>
                    <a:pt x="25694" y="31946"/>
                  </a:lnTo>
                  <a:lnTo>
                    <a:pt x="13568" y="26175"/>
                  </a:lnTo>
                  <a:lnTo>
                    <a:pt x="8306" y="25150"/>
                  </a:lnTo>
                  <a:lnTo>
                    <a:pt x="7620" y="27289"/>
                  </a:lnTo>
                  <a:lnTo>
                    <a:pt x="9985" y="31537"/>
                  </a:lnTo>
                  <a:lnTo>
                    <a:pt x="11562" y="41425"/>
                  </a:lnTo>
                  <a:lnTo>
                    <a:pt x="12613" y="55072"/>
                  </a:lnTo>
                  <a:lnTo>
                    <a:pt x="13314" y="71226"/>
                  </a:lnTo>
                  <a:lnTo>
                    <a:pt x="14093" y="111752"/>
                  </a:lnTo>
                  <a:lnTo>
                    <a:pt x="14300" y="134413"/>
                  </a:lnTo>
                  <a:lnTo>
                    <a:pt x="11616" y="155164"/>
                  </a:lnTo>
                  <a:lnTo>
                    <a:pt x="7005" y="174643"/>
                  </a:lnTo>
                  <a:lnTo>
                    <a:pt x="1109" y="193273"/>
                  </a:lnTo>
                  <a:lnTo>
                    <a:pt x="0" y="202871"/>
                  </a:lnTo>
                  <a:lnTo>
                    <a:pt x="2083" y="206447"/>
                  </a:lnTo>
                  <a:lnTo>
                    <a:pt x="6294" y="206009"/>
                  </a:lnTo>
                  <a:lnTo>
                    <a:pt x="11923" y="202895"/>
                  </a:lnTo>
                  <a:lnTo>
                    <a:pt x="18498" y="197997"/>
                  </a:lnTo>
                  <a:lnTo>
                    <a:pt x="25704" y="191909"/>
                  </a:lnTo>
                  <a:lnTo>
                    <a:pt x="34741" y="186440"/>
                  </a:lnTo>
                  <a:lnTo>
                    <a:pt x="44999" y="181382"/>
                  </a:lnTo>
                  <a:lnTo>
                    <a:pt x="56071" y="176599"/>
                  </a:lnTo>
                  <a:lnTo>
                    <a:pt x="70508" y="174822"/>
                  </a:lnTo>
                  <a:lnTo>
                    <a:pt x="87188" y="175048"/>
                  </a:lnTo>
                  <a:lnTo>
                    <a:pt x="105364" y="176610"/>
                  </a:lnTo>
                  <a:lnTo>
                    <a:pt x="120303" y="180473"/>
                  </a:lnTo>
                  <a:lnTo>
                    <a:pt x="133085" y="185871"/>
                  </a:lnTo>
                  <a:lnTo>
                    <a:pt x="144429" y="192292"/>
                  </a:lnTo>
                  <a:lnTo>
                    <a:pt x="151991" y="202217"/>
                  </a:lnTo>
                  <a:lnTo>
                    <a:pt x="157032" y="214478"/>
                  </a:lnTo>
                  <a:lnTo>
                    <a:pt x="160393" y="228296"/>
                  </a:lnTo>
                  <a:lnTo>
                    <a:pt x="165456" y="241742"/>
                  </a:lnTo>
                  <a:lnTo>
                    <a:pt x="171654" y="254939"/>
                  </a:lnTo>
                  <a:lnTo>
                    <a:pt x="178608" y="267971"/>
                  </a:lnTo>
                  <a:lnTo>
                    <a:pt x="183244" y="283714"/>
                  </a:lnTo>
                  <a:lnTo>
                    <a:pt x="186334" y="301265"/>
                  </a:lnTo>
                  <a:lnTo>
                    <a:pt x="188395" y="320021"/>
                  </a:lnTo>
                  <a:lnTo>
                    <a:pt x="186946" y="335347"/>
                  </a:lnTo>
                  <a:lnTo>
                    <a:pt x="183158" y="348387"/>
                  </a:lnTo>
                  <a:lnTo>
                    <a:pt x="177811" y="359903"/>
                  </a:lnTo>
                  <a:lnTo>
                    <a:pt x="171423" y="371813"/>
                  </a:lnTo>
                  <a:lnTo>
                    <a:pt x="164343" y="383986"/>
                  </a:lnTo>
                  <a:lnTo>
                    <a:pt x="156800" y="396335"/>
                  </a:lnTo>
                  <a:lnTo>
                    <a:pt x="148950" y="407390"/>
                  </a:lnTo>
                  <a:lnTo>
                    <a:pt x="140894" y="417583"/>
                  </a:lnTo>
                  <a:lnTo>
                    <a:pt x="132701" y="427199"/>
                  </a:lnTo>
                  <a:lnTo>
                    <a:pt x="123006" y="435022"/>
                  </a:lnTo>
                  <a:lnTo>
                    <a:pt x="112309" y="441648"/>
                  </a:lnTo>
                  <a:lnTo>
                    <a:pt x="100945" y="447476"/>
                  </a:lnTo>
                  <a:lnTo>
                    <a:pt x="86313" y="451362"/>
                  </a:lnTo>
                  <a:lnTo>
                    <a:pt x="69502" y="453952"/>
                  </a:lnTo>
                  <a:lnTo>
                    <a:pt x="14716" y="446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739900" y="5588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03458" y="4978400"/>
              <a:ext cx="184143" cy="736601"/>
            </a:xfrm>
            <a:custGeom>
              <a:avLst/>
              <a:gdLst/>
              <a:ahLst/>
              <a:cxnLst/>
              <a:rect l="0" t="0" r="0" b="0"/>
              <a:pathLst>
                <a:path w="184143" h="736601">
                  <a:moveTo>
                    <a:pt x="184142" y="0"/>
                  </a:moveTo>
                  <a:lnTo>
                    <a:pt x="170657" y="26968"/>
                  </a:lnTo>
                  <a:lnTo>
                    <a:pt x="163863" y="41967"/>
                  </a:lnTo>
                  <a:lnTo>
                    <a:pt x="148788" y="77448"/>
                  </a:lnTo>
                  <a:lnTo>
                    <a:pt x="142228" y="93965"/>
                  </a:lnTo>
                  <a:lnTo>
                    <a:pt x="131176" y="123607"/>
                  </a:lnTo>
                  <a:lnTo>
                    <a:pt x="122020" y="140260"/>
                  </a:lnTo>
                  <a:lnTo>
                    <a:pt x="110272" y="158417"/>
                  </a:lnTo>
                  <a:lnTo>
                    <a:pt x="96795" y="177578"/>
                  </a:lnTo>
                  <a:lnTo>
                    <a:pt x="86399" y="197408"/>
                  </a:lnTo>
                  <a:lnTo>
                    <a:pt x="78058" y="217683"/>
                  </a:lnTo>
                  <a:lnTo>
                    <a:pt x="71086" y="238255"/>
                  </a:lnTo>
                  <a:lnTo>
                    <a:pt x="55813" y="279928"/>
                  </a:lnTo>
                  <a:lnTo>
                    <a:pt x="47789" y="300918"/>
                  </a:lnTo>
                  <a:lnTo>
                    <a:pt x="39618" y="320557"/>
                  </a:lnTo>
                  <a:lnTo>
                    <a:pt x="31348" y="339293"/>
                  </a:lnTo>
                  <a:lnTo>
                    <a:pt x="23012" y="357428"/>
                  </a:lnTo>
                  <a:lnTo>
                    <a:pt x="17456" y="376575"/>
                  </a:lnTo>
                  <a:lnTo>
                    <a:pt x="13751" y="396394"/>
                  </a:lnTo>
                  <a:lnTo>
                    <a:pt x="11281" y="416662"/>
                  </a:lnTo>
                  <a:lnTo>
                    <a:pt x="8223" y="437230"/>
                  </a:lnTo>
                  <a:lnTo>
                    <a:pt x="1063" y="478898"/>
                  </a:lnTo>
                  <a:lnTo>
                    <a:pt x="0" y="502710"/>
                  </a:lnTo>
                  <a:lnTo>
                    <a:pt x="703" y="528462"/>
                  </a:lnTo>
                  <a:lnTo>
                    <a:pt x="2582" y="555508"/>
                  </a:lnTo>
                  <a:lnTo>
                    <a:pt x="6658" y="580594"/>
                  </a:lnTo>
                  <a:lnTo>
                    <a:pt x="12197" y="604373"/>
                  </a:lnTo>
                  <a:lnTo>
                    <a:pt x="18712" y="627282"/>
                  </a:lnTo>
                  <a:lnTo>
                    <a:pt x="25877" y="646788"/>
                  </a:lnTo>
                  <a:lnTo>
                    <a:pt x="33476" y="664025"/>
                  </a:lnTo>
                  <a:lnTo>
                    <a:pt x="69842" y="736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489601" y="5308600"/>
              <a:ext cx="171733" cy="319184"/>
            </a:xfrm>
            <a:custGeom>
              <a:avLst/>
              <a:gdLst/>
              <a:ahLst/>
              <a:cxnLst/>
              <a:rect l="0" t="0" r="0" b="0"/>
              <a:pathLst>
                <a:path w="171733" h="319184">
                  <a:moveTo>
                    <a:pt x="50399" y="0"/>
                  </a:moveTo>
                  <a:lnTo>
                    <a:pt x="36914" y="20225"/>
                  </a:lnTo>
                  <a:lnTo>
                    <a:pt x="30120" y="31828"/>
                  </a:lnTo>
                  <a:lnTo>
                    <a:pt x="22769" y="45208"/>
                  </a:lnTo>
                  <a:lnTo>
                    <a:pt x="15045" y="59771"/>
                  </a:lnTo>
                  <a:lnTo>
                    <a:pt x="9896" y="77947"/>
                  </a:lnTo>
                  <a:lnTo>
                    <a:pt x="6464" y="98531"/>
                  </a:lnTo>
                  <a:lnTo>
                    <a:pt x="4175" y="120721"/>
                  </a:lnTo>
                  <a:lnTo>
                    <a:pt x="2650" y="142569"/>
                  </a:lnTo>
                  <a:lnTo>
                    <a:pt x="1633" y="164190"/>
                  </a:lnTo>
                  <a:lnTo>
                    <a:pt x="503" y="207029"/>
                  </a:lnTo>
                  <a:lnTo>
                    <a:pt x="0" y="249587"/>
                  </a:lnTo>
                  <a:lnTo>
                    <a:pt x="2689" y="269402"/>
                  </a:lnTo>
                  <a:lnTo>
                    <a:pt x="7303" y="288257"/>
                  </a:lnTo>
                  <a:lnTo>
                    <a:pt x="13202" y="306471"/>
                  </a:lnTo>
                  <a:lnTo>
                    <a:pt x="24189" y="315791"/>
                  </a:lnTo>
                  <a:lnTo>
                    <a:pt x="38570" y="319183"/>
                  </a:lnTo>
                  <a:lnTo>
                    <a:pt x="55213" y="318622"/>
                  </a:lnTo>
                  <a:lnTo>
                    <a:pt x="69130" y="315426"/>
                  </a:lnTo>
                  <a:lnTo>
                    <a:pt x="81231" y="310472"/>
                  </a:lnTo>
                  <a:lnTo>
                    <a:pt x="92120" y="304348"/>
                  </a:lnTo>
                  <a:lnTo>
                    <a:pt x="103613" y="296032"/>
                  </a:lnTo>
                  <a:lnTo>
                    <a:pt x="115508" y="286255"/>
                  </a:lnTo>
                  <a:lnTo>
                    <a:pt x="127671" y="275503"/>
                  </a:lnTo>
                  <a:lnTo>
                    <a:pt x="138603" y="261280"/>
                  </a:lnTo>
                  <a:lnTo>
                    <a:pt x="148712" y="244742"/>
                  </a:lnTo>
                  <a:lnTo>
                    <a:pt x="158274" y="226661"/>
                  </a:lnTo>
                  <a:lnTo>
                    <a:pt x="164649" y="207552"/>
                  </a:lnTo>
                  <a:lnTo>
                    <a:pt x="168899" y="187757"/>
                  </a:lnTo>
                  <a:lnTo>
                    <a:pt x="171732" y="167504"/>
                  </a:lnTo>
                  <a:lnTo>
                    <a:pt x="170799" y="149769"/>
                  </a:lnTo>
                  <a:lnTo>
                    <a:pt x="167354" y="133713"/>
                  </a:lnTo>
                  <a:lnTo>
                    <a:pt x="162236" y="118775"/>
                  </a:lnTo>
                  <a:lnTo>
                    <a:pt x="156001" y="105994"/>
                  </a:lnTo>
                  <a:lnTo>
                    <a:pt x="149023" y="94651"/>
                  </a:lnTo>
                  <a:lnTo>
                    <a:pt x="141548" y="84268"/>
                  </a:lnTo>
                  <a:lnTo>
                    <a:pt x="129509" y="77345"/>
                  </a:lnTo>
                  <a:lnTo>
                    <a:pt x="114428" y="72730"/>
                  </a:lnTo>
                  <a:lnTo>
                    <a:pt x="97318" y="69653"/>
                  </a:lnTo>
                  <a:lnTo>
                    <a:pt x="81678" y="70424"/>
                  </a:lnTo>
                  <a:lnTo>
                    <a:pt x="67018" y="73761"/>
                  </a:lnTo>
                  <a:lnTo>
                    <a:pt x="24999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94000" y="5067300"/>
              <a:ext cx="164973" cy="622301"/>
            </a:xfrm>
            <a:custGeom>
              <a:avLst/>
              <a:gdLst/>
              <a:ahLst/>
              <a:cxnLst/>
              <a:rect l="0" t="0" r="0" b="0"/>
              <a:pathLst>
                <a:path w="164973" h="622301">
                  <a:moveTo>
                    <a:pt x="0" y="0"/>
                  </a:moveTo>
                  <a:lnTo>
                    <a:pt x="33709" y="13484"/>
                  </a:lnTo>
                  <a:lnTo>
                    <a:pt x="46462" y="20278"/>
                  </a:lnTo>
                  <a:lnTo>
                    <a:pt x="57786" y="27630"/>
                  </a:lnTo>
                  <a:lnTo>
                    <a:pt x="68157" y="35353"/>
                  </a:lnTo>
                  <a:lnTo>
                    <a:pt x="82127" y="47557"/>
                  </a:lnTo>
                  <a:lnTo>
                    <a:pt x="98495" y="62749"/>
                  </a:lnTo>
                  <a:lnTo>
                    <a:pt x="116464" y="79933"/>
                  </a:lnTo>
                  <a:lnTo>
                    <a:pt x="129853" y="95622"/>
                  </a:lnTo>
                  <a:lnTo>
                    <a:pt x="140191" y="110314"/>
                  </a:lnTo>
                  <a:lnTo>
                    <a:pt x="148494" y="124343"/>
                  </a:lnTo>
                  <a:lnTo>
                    <a:pt x="154029" y="143573"/>
                  </a:lnTo>
                  <a:lnTo>
                    <a:pt x="157719" y="166270"/>
                  </a:lnTo>
                  <a:lnTo>
                    <a:pt x="160179" y="191280"/>
                  </a:lnTo>
                  <a:lnTo>
                    <a:pt x="161819" y="219242"/>
                  </a:lnTo>
                  <a:lnTo>
                    <a:pt x="163641" y="280415"/>
                  </a:lnTo>
                  <a:lnTo>
                    <a:pt x="164972" y="419055"/>
                  </a:lnTo>
                  <a:lnTo>
                    <a:pt x="163603" y="436003"/>
                  </a:lnTo>
                  <a:lnTo>
                    <a:pt x="161280" y="451536"/>
                  </a:lnTo>
                  <a:lnTo>
                    <a:pt x="158319" y="466123"/>
                  </a:lnTo>
                  <a:lnTo>
                    <a:pt x="153524" y="480082"/>
                  </a:lnTo>
                  <a:lnTo>
                    <a:pt x="147505" y="493621"/>
                  </a:lnTo>
                  <a:lnTo>
                    <a:pt x="140670" y="506881"/>
                  </a:lnTo>
                  <a:lnTo>
                    <a:pt x="136113" y="521365"/>
                  </a:lnTo>
                  <a:lnTo>
                    <a:pt x="133075" y="536665"/>
                  </a:lnTo>
                  <a:lnTo>
                    <a:pt x="131050" y="552510"/>
                  </a:lnTo>
                  <a:lnTo>
                    <a:pt x="126878" y="565895"/>
                  </a:lnTo>
                  <a:lnTo>
                    <a:pt x="121274" y="577641"/>
                  </a:lnTo>
                  <a:lnTo>
                    <a:pt x="114716" y="588294"/>
                  </a:lnTo>
                  <a:lnTo>
                    <a:pt x="106110" y="596807"/>
                  </a:lnTo>
                  <a:lnTo>
                    <a:pt x="96140" y="603893"/>
                  </a:lnTo>
                  <a:lnTo>
                    <a:pt x="63500" y="622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352800" y="5257800"/>
              <a:ext cx="1" cy="304801"/>
            </a:xfrm>
            <a:custGeom>
              <a:avLst/>
              <a:gdLst/>
              <a:ahLst/>
              <a:cxnLst/>
              <a:rect l="0" t="0" r="0" b="0"/>
              <a:pathLst>
                <a:path w="1" h="304801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238500" y="5375630"/>
              <a:ext cx="203201" cy="34571"/>
            </a:xfrm>
            <a:custGeom>
              <a:avLst/>
              <a:gdLst/>
              <a:ahLst/>
              <a:cxnLst/>
              <a:rect l="0" t="0" r="0" b="0"/>
              <a:pathLst>
                <a:path w="203201" h="34571">
                  <a:moveTo>
                    <a:pt x="0" y="21870"/>
                  </a:moveTo>
                  <a:lnTo>
                    <a:pt x="13484" y="8385"/>
                  </a:lnTo>
                  <a:lnTo>
                    <a:pt x="24511" y="4414"/>
                  </a:lnTo>
                  <a:lnTo>
                    <a:pt x="38918" y="1766"/>
                  </a:lnTo>
                  <a:lnTo>
                    <a:pt x="55579" y="0"/>
                  </a:lnTo>
                  <a:lnTo>
                    <a:pt x="69508" y="1646"/>
                  </a:lnTo>
                  <a:lnTo>
                    <a:pt x="81616" y="5565"/>
                  </a:lnTo>
                  <a:lnTo>
                    <a:pt x="92511" y="11000"/>
                  </a:lnTo>
                  <a:lnTo>
                    <a:pt x="106829" y="14623"/>
                  </a:lnTo>
                  <a:lnTo>
                    <a:pt x="123430" y="17038"/>
                  </a:lnTo>
                  <a:lnTo>
                    <a:pt x="203200" y="34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797300" y="5156200"/>
              <a:ext cx="201207" cy="464052"/>
            </a:xfrm>
            <a:custGeom>
              <a:avLst/>
              <a:gdLst/>
              <a:ahLst/>
              <a:cxnLst/>
              <a:rect l="0" t="0" r="0" b="0"/>
              <a:pathLst>
                <a:path w="201207" h="464052">
                  <a:moveTo>
                    <a:pt x="63500" y="0"/>
                  </a:moveTo>
                  <a:lnTo>
                    <a:pt x="56757" y="20225"/>
                  </a:lnTo>
                  <a:lnTo>
                    <a:pt x="51949" y="31828"/>
                  </a:lnTo>
                  <a:lnTo>
                    <a:pt x="45922" y="45208"/>
                  </a:lnTo>
                  <a:lnTo>
                    <a:pt x="39081" y="59771"/>
                  </a:lnTo>
                  <a:lnTo>
                    <a:pt x="31698" y="73714"/>
                  </a:lnTo>
                  <a:lnTo>
                    <a:pt x="23954" y="87243"/>
                  </a:lnTo>
                  <a:lnTo>
                    <a:pt x="15969" y="100495"/>
                  </a:lnTo>
                  <a:lnTo>
                    <a:pt x="13468" y="106508"/>
                  </a:lnTo>
                  <a:lnTo>
                    <a:pt x="14623" y="107694"/>
                  </a:lnTo>
                  <a:lnTo>
                    <a:pt x="18215" y="105662"/>
                  </a:lnTo>
                  <a:lnTo>
                    <a:pt x="23432" y="100075"/>
                  </a:lnTo>
                  <a:lnTo>
                    <a:pt x="29733" y="92116"/>
                  </a:lnTo>
                  <a:lnTo>
                    <a:pt x="36755" y="82577"/>
                  </a:lnTo>
                  <a:lnTo>
                    <a:pt x="45670" y="73396"/>
                  </a:lnTo>
                  <a:lnTo>
                    <a:pt x="55846" y="64453"/>
                  </a:lnTo>
                  <a:lnTo>
                    <a:pt x="66864" y="55668"/>
                  </a:lnTo>
                  <a:lnTo>
                    <a:pt x="79854" y="49812"/>
                  </a:lnTo>
                  <a:lnTo>
                    <a:pt x="94158" y="45908"/>
                  </a:lnTo>
                  <a:lnTo>
                    <a:pt x="109338" y="43305"/>
                  </a:lnTo>
                  <a:lnTo>
                    <a:pt x="119459" y="47214"/>
                  </a:lnTo>
                  <a:lnTo>
                    <a:pt x="126206" y="55465"/>
                  </a:lnTo>
                  <a:lnTo>
                    <a:pt x="130704" y="66610"/>
                  </a:lnTo>
                  <a:lnTo>
                    <a:pt x="130880" y="81095"/>
                  </a:lnTo>
                  <a:lnTo>
                    <a:pt x="128175" y="97808"/>
                  </a:lnTo>
                  <a:lnTo>
                    <a:pt x="123550" y="116005"/>
                  </a:lnTo>
                  <a:lnTo>
                    <a:pt x="117644" y="132370"/>
                  </a:lnTo>
                  <a:lnTo>
                    <a:pt x="110885" y="147513"/>
                  </a:lnTo>
                  <a:lnTo>
                    <a:pt x="79758" y="208976"/>
                  </a:lnTo>
                  <a:lnTo>
                    <a:pt x="74339" y="214106"/>
                  </a:lnTo>
                  <a:lnTo>
                    <a:pt x="70725" y="211882"/>
                  </a:lnTo>
                  <a:lnTo>
                    <a:pt x="68317" y="204754"/>
                  </a:lnTo>
                  <a:lnTo>
                    <a:pt x="72356" y="197180"/>
                  </a:lnTo>
                  <a:lnTo>
                    <a:pt x="80692" y="189309"/>
                  </a:lnTo>
                  <a:lnTo>
                    <a:pt x="91895" y="181239"/>
                  </a:lnTo>
                  <a:lnTo>
                    <a:pt x="106419" y="175859"/>
                  </a:lnTo>
                  <a:lnTo>
                    <a:pt x="123156" y="172273"/>
                  </a:lnTo>
                  <a:lnTo>
                    <a:pt x="141371" y="169882"/>
                  </a:lnTo>
                  <a:lnTo>
                    <a:pt x="156336" y="171110"/>
                  </a:lnTo>
                  <a:lnTo>
                    <a:pt x="169135" y="174751"/>
                  </a:lnTo>
                  <a:lnTo>
                    <a:pt x="180490" y="180001"/>
                  </a:lnTo>
                  <a:lnTo>
                    <a:pt x="188060" y="189145"/>
                  </a:lnTo>
                  <a:lnTo>
                    <a:pt x="193106" y="200885"/>
                  </a:lnTo>
                  <a:lnTo>
                    <a:pt x="196471" y="214357"/>
                  </a:lnTo>
                  <a:lnTo>
                    <a:pt x="198714" y="231804"/>
                  </a:lnTo>
                  <a:lnTo>
                    <a:pt x="200209" y="251902"/>
                  </a:lnTo>
                  <a:lnTo>
                    <a:pt x="201206" y="273768"/>
                  </a:lnTo>
                  <a:lnTo>
                    <a:pt x="199048" y="293990"/>
                  </a:lnTo>
                  <a:lnTo>
                    <a:pt x="194788" y="313115"/>
                  </a:lnTo>
                  <a:lnTo>
                    <a:pt x="189125" y="331510"/>
                  </a:lnTo>
                  <a:lnTo>
                    <a:pt x="182528" y="348007"/>
                  </a:lnTo>
                  <a:lnTo>
                    <a:pt x="175307" y="363238"/>
                  </a:lnTo>
                  <a:lnTo>
                    <a:pt x="167671" y="377625"/>
                  </a:lnTo>
                  <a:lnTo>
                    <a:pt x="161170" y="391450"/>
                  </a:lnTo>
                  <a:lnTo>
                    <a:pt x="155424" y="404900"/>
                  </a:lnTo>
                  <a:lnTo>
                    <a:pt x="150183" y="418100"/>
                  </a:lnTo>
                  <a:lnTo>
                    <a:pt x="141044" y="429722"/>
                  </a:lnTo>
                  <a:lnTo>
                    <a:pt x="129307" y="440292"/>
                  </a:lnTo>
                  <a:lnTo>
                    <a:pt x="115838" y="450162"/>
                  </a:lnTo>
                  <a:lnTo>
                    <a:pt x="99803" y="456741"/>
                  </a:lnTo>
                  <a:lnTo>
                    <a:pt x="82057" y="461127"/>
                  </a:lnTo>
                  <a:lnTo>
                    <a:pt x="63171" y="464051"/>
                  </a:lnTo>
                  <a:lnTo>
                    <a:pt x="47759" y="463178"/>
                  </a:lnTo>
                  <a:lnTo>
                    <a:pt x="34661" y="459775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18395" y="4902200"/>
              <a:ext cx="164706" cy="1028701"/>
            </a:xfrm>
            <a:custGeom>
              <a:avLst/>
              <a:gdLst/>
              <a:ahLst/>
              <a:cxnLst/>
              <a:rect l="0" t="0" r="0" b="0"/>
              <a:pathLst>
                <a:path w="164706" h="1028701">
                  <a:moveTo>
                    <a:pt x="164705" y="0"/>
                  </a:moveTo>
                  <a:lnTo>
                    <a:pt x="157962" y="20225"/>
                  </a:lnTo>
                  <a:lnTo>
                    <a:pt x="153154" y="30417"/>
                  </a:lnTo>
                  <a:lnTo>
                    <a:pt x="147127" y="41444"/>
                  </a:lnTo>
                  <a:lnTo>
                    <a:pt x="140286" y="53029"/>
                  </a:lnTo>
                  <a:lnTo>
                    <a:pt x="131492" y="70630"/>
                  </a:lnTo>
                  <a:lnTo>
                    <a:pt x="110432" y="116528"/>
                  </a:lnTo>
                  <a:lnTo>
                    <a:pt x="100301" y="142596"/>
                  </a:lnTo>
                  <a:lnTo>
                    <a:pt x="90724" y="169853"/>
                  </a:lnTo>
                  <a:lnTo>
                    <a:pt x="72558" y="226479"/>
                  </a:lnTo>
                  <a:lnTo>
                    <a:pt x="55076" y="284572"/>
                  </a:lnTo>
                  <a:lnTo>
                    <a:pt x="47874" y="311070"/>
                  </a:lnTo>
                  <a:lnTo>
                    <a:pt x="41662" y="335791"/>
                  </a:lnTo>
                  <a:lnTo>
                    <a:pt x="36110" y="359327"/>
                  </a:lnTo>
                  <a:lnTo>
                    <a:pt x="22414" y="411819"/>
                  </a:lnTo>
                  <a:lnTo>
                    <a:pt x="14811" y="439646"/>
                  </a:lnTo>
                  <a:lnTo>
                    <a:pt x="9742" y="465253"/>
                  </a:lnTo>
                  <a:lnTo>
                    <a:pt x="6363" y="489379"/>
                  </a:lnTo>
                  <a:lnTo>
                    <a:pt x="4110" y="512519"/>
                  </a:lnTo>
                  <a:lnTo>
                    <a:pt x="2608" y="536413"/>
                  </a:lnTo>
                  <a:lnTo>
                    <a:pt x="939" y="585539"/>
                  </a:lnTo>
                  <a:lnTo>
                    <a:pt x="0" y="647312"/>
                  </a:lnTo>
                  <a:lnTo>
                    <a:pt x="2690" y="667197"/>
                  </a:lnTo>
                  <a:lnTo>
                    <a:pt x="7306" y="687509"/>
                  </a:lnTo>
                  <a:lnTo>
                    <a:pt x="13206" y="708106"/>
                  </a:lnTo>
                  <a:lnTo>
                    <a:pt x="17139" y="728893"/>
                  </a:lnTo>
                  <a:lnTo>
                    <a:pt x="19761" y="749806"/>
                  </a:lnTo>
                  <a:lnTo>
                    <a:pt x="21509" y="770804"/>
                  </a:lnTo>
                  <a:lnTo>
                    <a:pt x="24085" y="789036"/>
                  </a:lnTo>
                  <a:lnTo>
                    <a:pt x="27214" y="805424"/>
                  </a:lnTo>
                  <a:lnTo>
                    <a:pt x="30711" y="820582"/>
                  </a:lnTo>
                  <a:lnTo>
                    <a:pt x="34596" y="852477"/>
                  </a:lnTo>
                  <a:lnTo>
                    <a:pt x="35632" y="868884"/>
                  </a:lnTo>
                  <a:lnTo>
                    <a:pt x="39145" y="886878"/>
                  </a:lnTo>
                  <a:lnTo>
                    <a:pt x="44310" y="905930"/>
                  </a:lnTo>
                  <a:lnTo>
                    <a:pt x="50575" y="925686"/>
                  </a:lnTo>
                  <a:lnTo>
                    <a:pt x="54751" y="945913"/>
                  </a:lnTo>
                  <a:lnTo>
                    <a:pt x="57535" y="966453"/>
                  </a:lnTo>
                  <a:lnTo>
                    <a:pt x="63105" y="1028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533900" y="52832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13484" y="13484"/>
                  </a:lnTo>
                  <a:lnTo>
                    <a:pt x="24511" y="17455"/>
                  </a:lnTo>
                  <a:lnTo>
                    <a:pt x="38918" y="20103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902200" y="5121957"/>
              <a:ext cx="190501" cy="260965"/>
            </a:xfrm>
            <a:custGeom>
              <a:avLst/>
              <a:gdLst/>
              <a:ahLst/>
              <a:cxnLst/>
              <a:rect l="0" t="0" r="0" b="0"/>
              <a:pathLst>
                <a:path w="190501" h="260965">
                  <a:moveTo>
                    <a:pt x="0" y="59643"/>
                  </a:moveTo>
                  <a:lnTo>
                    <a:pt x="6742" y="32674"/>
                  </a:lnTo>
                  <a:lnTo>
                    <a:pt x="15783" y="23320"/>
                  </a:lnTo>
                  <a:lnTo>
                    <a:pt x="28866" y="15672"/>
                  </a:lnTo>
                  <a:lnTo>
                    <a:pt x="44644" y="9162"/>
                  </a:lnTo>
                  <a:lnTo>
                    <a:pt x="60807" y="4822"/>
                  </a:lnTo>
                  <a:lnTo>
                    <a:pt x="77227" y="1929"/>
                  </a:lnTo>
                  <a:lnTo>
                    <a:pt x="93818" y="0"/>
                  </a:lnTo>
                  <a:lnTo>
                    <a:pt x="106290" y="2948"/>
                  </a:lnTo>
                  <a:lnTo>
                    <a:pt x="116015" y="9146"/>
                  </a:lnTo>
                  <a:lnTo>
                    <a:pt x="123910" y="17511"/>
                  </a:lnTo>
                  <a:lnTo>
                    <a:pt x="129173" y="30144"/>
                  </a:lnTo>
                  <a:lnTo>
                    <a:pt x="132682" y="45621"/>
                  </a:lnTo>
                  <a:lnTo>
                    <a:pt x="135021" y="62995"/>
                  </a:lnTo>
                  <a:lnTo>
                    <a:pt x="132347" y="81633"/>
                  </a:lnTo>
                  <a:lnTo>
                    <a:pt x="126331" y="101114"/>
                  </a:lnTo>
                  <a:lnTo>
                    <a:pt x="118087" y="121157"/>
                  </a:lnTo>
                  <a:lnTo>
                    <a:pt x="109769" y="137341"/>
                  </a:lnTo>
                  <a:lnTo>
                    <a:pt x="101401" y="150953"/>
                  </a:lnTo>
                  <a:lnTo>
                    <a:pt x="93001" y="162849"/>
                  </a:lnTo>
                  <a:lnTo>
                    <a:pt x="85989" y="175014"/>
                  </a:lnTo>
                  <a:lnTo>
                    <a:pt x="79904" y="187357"/>
                  </a:lnTo>
                  <a:lnTo>
                    <a:pt x="74436" y="199818"/>
                  </a:lnTo>
                  <a:lnTo>
                    <a:pt x="67968" y="210949"/>
                  </a:lnTo>
                  <a:lnTo>
                    <a:pt x="60834" y="221191"/>
                  </a:lnTo>
                  <a:lnTo>
                    <a:pt x="53256" y="230842"/>
                  </a:lnTo>
                  <a:lnTo>
                    <a:pt x="43970" y="240097"/>
                  </a:lnTo>
                  <a:lnTo>
                    <a:pt x="33547" y="249090"/>
                  </a:lnTo>
                  <a:lnTo>
                    <a:pt x="22364" y="257908"/>
                  </a:lnTo>
                  <a:lnTo>
                    <a:pt x="19143" y="260964"/>
                  </a:lnTo>
                  <a:lnTo>
                    <a:pt x="21228" y="260179"/>
                  </a:lnTo>
                  <a:lnTo>
                    <a:pt x="26852" y="256833"/>
                  </a:lnTo>
                  <a:lnTo>
                    <a:pt x="44389" y="245590"/>
                  </a:lnTo>
                  <a:lnTo>
                    <a:pt x="54993" y="238641"/>
                  </a:lnTo>
                  <a:lnTo>
                    <a:pt x="67706" y="234008"/>
                  </a:lnTo>
                  <a:lnTo>
                    <a:pt x="81826" y="230920"/>
                  </a:lnTo>
                  <a:lnTo>
                    <a:pt x="96884" y="228860"/>
                  </a:lnTo>
                  <a:lnTo>
                    <a:pt x="113978" y="230310"/>
                  </a:lnTo>
                  <a:lnTo>
                    <a:pt x="132430" y="234099"/>
                  </a:lnTo>
                  <a:lnTo>
                    <a:pt x="190500" y="2501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762500" y="5524500"/>
              <a:ext cx="457201" cy="1"/>
            </a:xfrm>
            <a:custGeom>
              <a:avLst/>
              <a:gdLst/>
              <a:ahLst/>
              <a:cxnLst/>
              <a:rect l="0" t="0" r="0" b="0"/>
              <a:pathLst>
                <a:path w="457201" h="1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895569" y="5689600"/>
              <a:ext cx="144019" cy="342901"/>
            </a:xfrm>
            <a:custGeom>
              <a:avLst/>
              <a:gdLst/>
              <a:ahLst/>
              <a:cxnLst/>
              <a:rect l="0" t="0" r="0" b="0"/>
              <a:pathLst>
                <a:path w="144019" h="342901">
                  <a:moveTo>
                    <a:pt x="6631" y="0"/>
                  </a:moveTo>
                  <a:lnTo>
                    <a:pt x="40340" y="13484"/>
                  </a:lnTo>
                  <a:lnTo>
                    <a:pt x="54504" y="20278"/>
                  </a:lnTo>
                  <a:lnTo>
                    <a:pt x="68179" y="27630"/>
                  </a:lnTo>
                  <a:lnTo>
                    <a:pt x="81530" y="35353"/>
                  </a:lnTo>
                  <a:lnTo>
                    <a:pt x="93252" y="44735"/>
                  </a:lnTo>
                  <a:lnTo>
                    <a:pt x="103889" y="55223"/>
                  </a:lnTo>
                  <a:lnTo>
                    <a:pt x="113803" y="66449"/>
                  </a:lnTo>
                  <a:lnTo>
                    <a:pt x="117590" y="76755"/>
                  </a:lnTo>
                  <a:lnTo>
                    <a:pt x="117292" y="86447"/>
                  </a:lnTo>
                  <a:lnTo>
                    <a:pt x="114272" y="95731"/>
                  </a:lnTo>
                  <a:lnTo>
                    <a:pt x="108025" y="103332"/>
                  </a:lnTo>
                  <a:lnTo>
                    <a:pt x="99627" y="109810"/>
                  </a:lnTo>
                  <a:lnTo>
                    <a:pt x="89795" y="115540"/>
                  </a:lnTo>
                  <a:lnTo>
                    <a:pt x="80418" y="122182"/>
                  </a:lnTo>
                  <a:lnTo>
                    <a:pt x="71344" y="129432"/>
                  </a:lnTo>
                  <a:lnTo>
                    <a:pt x="62473" y="137088"/>
                  </a:lnTo>
                  <a:lnTo>
                    <a:pt x="52325" y="145014"/>
                  </a:lnTo>
                  <a:lnTo>
                    <a:pt x="41327" y="153120"/>
                  </a:lnTo>
                  <a:lnTo>
                    <a:pt x="29762" y="161347"/>
                  </a:lnTo>
                  <a:lnTo>
                    <a:pt x="19229" y="164009"/>
                  </a:lnTo>
                  <a:lnTo>
                    <a:pt x="9385" y="162962"/>
                  </a:lnTo>
                  <a:lnTo>
                    <a:pt x="0" y="159441"/>
                  </a:lnTo>
                  <a:lnTo>
                    <a:pt x="3621" y="157094"/>
                  </a:lnTo>
                  <a:lnTo>
                    <a:pt x="15913" y="155529"/>
                  </a:lnTo>
                  <a:lnTo>
                    <a:pt x="33986" y="154486"/>
                  </a:lnTo>
                  <a:lnTo>
                    <a:pt x="50267" y="156613"/>
                  </a:lnTo>
                  <a:lnTo>
                    <a:pt x="65355" y="160852"/>
                  </a:lnTo>
                  <a:lnTo>
                    <a:pt x="79647" y="166501"/>
                  </a:lnTo>
                  <a:lnTo>
                    <a:pt x="106815" y="176541"/>
                  </a:lnTo>
                  <a:lnTo>
                    <a:pt x="119987" y="181194"/>
                  </a:lnTo>
                  <a:lnTo>
                    <a:pt x="128768" y="189940"/>
                  </a:lnTo>
                  <a:lnTo>
                    <a:pt x="134622" y="201416"/>
                  </a:lnTo>
                  <a:lnTo>
                    <a:pt x="138525" y="214710"/>
                  </a:lnTo>
                  <a:lnTo>
                    <a:pt x="141127" y="230629"/>
                  </a:lnTo>
                  <a:lnTo>
                    <a:pt x="142861" y="248297"/>
                  </a:lnTo>
                  <a:lnTo>
                    <a:pt x="144018" y="267131"/>
                  </a:lnTo>
                  <a:lnTo>
                    <a:pt x="140555" y="282509"/>
                  </a:lnTo>
                  <a:lnTo>
                    <a:pt x="134013" y="295584"/>
                  </a:lnTo>
                  <a:lnTo>
                    <a:pt x="125419" y="307122"/>
                  </a:lnTo>
                  <a:lnTo>
                    <a:pt x="115456" y="316226"/>
                  </a:lnTo>
                  <a:lnTo>
                    <a:pt x="104581" y="323706"/>
                  </a:lnTo>
                  <a:lnTo>
                    <a:pt x="93098" y="330104"/>
                  </a:lnTo>
                  <a:lnTo>
                    <a:pt x="79797" y="334369"/>
                  </a:lnTo>
                  <a:lnTo>
                    <a:pt x="65286" y="337212"/>
                  </a:lnTo>
                  <a:lnTo>
                    <a:pt x="6631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461000" y="4978400"/>
              <a:ext cx="154131" cy="990601"/>
            </a:xfrm>
            <a:custGeom>
              <a:avLst/>
              <a:gdLst/>
              <a:ahLst/>
              <a:cxnLst/>
              <a:rect l="0" t="0" r="0" b="0"/>
              <a:pathLst>
                <a:path w="154131" h="990601">
                  <a:moveTo>
                    <a:pt x="0" y="0"/>
                  </a:moveTo>
                  <a:lnTo>
                    <a:pt x="6742" y="33709"/>
                  </a:lnTo>
                  <a:lnTo>
                    <a:pt x="14372" y="52106"/>
                  </a:lnTo>
                  <a:lnTo>
                    <a:pt x="25103" y="72837"/>
                  </a:lnTo>
                  <a:lnTo>
                    <a:pt x="37902" y="95125"/>
                  </a:lnTo>
                  <a:lnTo>
                    <a:pt x="50668" y="114216"/>
                  </a:lnTo>
                  <a:lnTo>
                    <a:pt x="63412" y="131178"/>
                  </a:lnTo>
                  <a:lnTo>
                    <a:pt x="76141" y="146718"/>
                  </a:lnTo>
                  <a:lnTo>
                    <a:pt x="87449" y="164134"/>
                  </a:lnTo>
                  <a:lnTo>
                    <a:pt x="97811" y="182800"/>
                  </a:lnTo>
                  <a:lnTo>
                    <a:pt x="107540" y="202300"/>
                  </a:lnTo>
                  <a:lnTo>
                    <a:pt x="115438" y="222355"/>
                  </a:lnTo>
                  <a:lnTo>
                    <a:pt x="122114" y="242781"/>
                  </a:lnTo>
                  <a:lnTo>
                    <a:pt x="127976" y="263454"/>
                  </a:lnTo>
                  <a:lnTo>
                    <a:pt x="131884" y="284291"/>
                  </a:lnTo>
                  <a:lnTo>
                    <a:pt x="134489" y="305238"/>
                  </a:lnTo>
                  <a:lnTo>
                    <a:pt x="136226" y="326259"/>
                  </a:lnTo>
                  <a:lnTo>
                    <a:pt x="137384" y="350150"/>
                  </a:lnTo>
                  <a:lnTo>
                    <a:pt x="138670" y="403037"/>
                  </a:lnTo>
                  <a:lnTo>
                    <a:pt x="141836" y="428147"/>
                  </a:lnTo>
                  <a:lnTo>
                    <a:pt x="146768" y="451942"/>
                  </a:lnTo>
                  <a:lnTo>
                    <a:pt x="152879" y="474861"/>
                  </a:lnTo>
                  <a:lnTo>
                    <a:pt x="154130" y="497196"/>
                  </a:lnTo>
                  <a:lnTo>
                    <a:pt x="152142" y="519141"/>
                  </a:lnTo>
                  <a:lnTo>
                    <a:pt x="147995" y="540828"/>
                  </a:lnTo>
                  <a:lnTo>
                    <a:pt x="145229" y="562340"/>
                  </a:lnTo>
                  <a:lnTo>
                    <a:pt x="143386" y="583738"/>
                  </a:lnTo>
                  <a:lnTo>
                    <a:pt x="142157" y="605058"/>
                  </a:lnTo>
                  <a:lnTo>
                    <a:pt x="139927" y="626328"/>
                  </a:lnTo>
                  <a:lnTo>
                    <a:pt x="137029" y="647563"/>
                  </a:lnTo>
                  <a:lnTo>
                    <a:pt x="133686" y="668775"/>
                  </a:lnTo>
                  <a:lnTo>
                    <a:pt x="131457" y="689972"/>
                  </a:lnTo>
                  <a:lnTo>
                    <a:pt x="129971" y="711159"/>
                  </a:lnTo>
                  <a:lnTo>
                    <a:pt x="128981" y="732339"/>
                  </a:lnTo>
                  <a:lnTo>
                    <a:pt x="125498" y="752104"/>
                  </a:lnTo>
                  <a:lnTo>
                    <a:pt x="120354" y="770925"/>
                  </a:lnTo>
                  <a:lnTo>
                    <a:pt x="114103" y="789116"/>
                  </a:lnTo>
                  <a:lnTo>
                    <a:pt x="107113" y="805477"/>
                  </a:lnTo>
                  <a:lnTo>
                    <a:pt x="99631" y="820618"/>
                  </a:lnTo>
                  <a:lnTo>
                    <a:pt x="91820" y="834945"/>
                  </a:lnTo>
                  <a:lnTo>
                    <a:pt x="85202" y="848730"/>
                  </a:lnTo>
                  <a:lnTo>
                    <a:pt x="79379" y="862153"/>
                  </a:lnTo>
                  <a:lnTo>
                    <a:pt x="74086" y="875335"/>
                  </a:lnTo>
                  <a:lnTo>
                    <a:pt x="67735" y="889768"/>
                  </a:lnTo>
                  <a:lnTo>
                    <a:pt x="53152" y="920856"/>
                  </a:lnTo>
                  <a:lnTo>
                    <a:pt x="45313" y="935637"/>
                  </a:lnTo>
                  <a:lnTo>
                    <a:pt x="37264" y="949724"/>
                  </a:lnTo>
                  <a:lnTo>
                    <a:pt x="12700" y="990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905500" y="52451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33709" y="0"/>
                  </a:lnTo>
                  <a:lnTo>
                    <a:pt x="49284" y="1411"/>
                  </a:lnTo>
                  <a:lnTo>
                    <a:pt x="65312" y="3762"/>
                  </a:lnTo>
                  <a:lnTo>
                    <a:pt x="81641" y="6742"/>
                  </a:lnTo>
                  <a:lnTo>
                    <a:pt x="99583" y="8728"/>
                  </a:lnTo>
                  <a:lnTo>
                    <a:pt x="118600" y="10052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867400" y="54356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37300" y="53086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440608" y="5245100"/>
              <a:ext cx="430093" cy="478802"/>
            </a:xfrm>
            <a:custGeom>
              <a:avLst/>
              <a:gdLst/>
              <a:ahLst/>
              <a:cxnLst/>
              <a:rect l="0" t="0" r="0" b="0"/>
              <a:pathLst>
                <a:path w="430093" h="478802">
                  <a:moveTo>
                    <a:pt x="264992" y="0"/>
                  </a:moveTo>
                  <a:lnTo>
                    <a:pt x="238023" y="20225"/>
                  </a:lnTo>
                  <a:lnTo>
                    <a:pt x="225847" y="30417"/>
                  </a:lnTo>
                  <a:lnTo>
                    <a:pt x="213495" y="41444"/>
                  </a:lnTo>
                  <a:lnTo>
                    <a:pt x="201027" y="53029"/>
                  </a:lnTo>
                  <a:lnTo>
                    <a:pt x="195538" y="56519"/>
                  </a:lnTo>
                  <a:lnTo>
                    <a:pt x="194700" y="54613"/>
                  </a:lnTo>
                  <a:lnTo>
                    <a:pt x="196964" y="49109"/>
                  </a:lnTo>
                  <a:lnTo>
                    <a:pt x="202706" y="41206"/>
                  </a:lnTo>
                  <a:lnTo>
                    <a:pt x="210768" y="31703"/>
                  </a:lnTo>
                  <a:lnTo>
                    <a:pt x="220376" y="21135"/>
                  </a:lnTo>
                  <a:lnTo>
                    <a:pt x="233837" y="14090"/>
                  </a:lnTo>
                  <a:lnTo>
                    <a:pt x="249866" y="9393"/>
                  </a:lnTo>
                  <a:lnTo>
                    <a:pt x="267608" y="6262"/>
                  </a:lnTo>
                  <a:lnTo>
                    <a:pt x="283669" y="5586"/>
                  </a:lnTo>
                  <a:lnTo>
                    <a:pt x="298610" y="6546"/>
                  </a:lnTo>
                  <a:lnTo>
                    <a:pt x="312804" y="8597"/>
                  </a:lnTo>
                  <a:lnTo>
                    <a:pt x="322266" y="17020"/>
                  </a:lnTo>
                  <a:lnTo>
                    <a:pt x="328575" y="29691"/>
                  </a:lnTo>
                  <a:lnTo>
                    <a:pt x="332780" y="45194"/>
                  </a:lnTo>
                  <a:lnTo>
                    <a:pt x="335584" y="63996"/>
                  </a:lnTo>
                  <a:lnTo>
                    <a:pt x="337454" y="84997"/>
                  </a:lnTo>
                  <a:lnTo>
                    <a:pt x="338699" y="107464"/>
                  </a:lnTo>
                  <a:lnTo>
                    <a:pt x="335297" y="129498"/>
                  </a:lnTo>
                  <a:lnTo>
                    <a:pt x="328795" y="151243"/>
                  </a:lnTo>
                  <a:lnTo>
                    <a:pt x="320228" y="172796"/>
                  </a:lnTo>
                  <a:lnTo>
                    <a:pt x="311693" y="191397"/>
                  </a:lnTo>
                  <a:lnTo>
                    <a:pt x="303181" y="208031"/>
                  </a:lnTo>
                  <a:lnTo>
                    <a:pt x="294685" y="223354"/>
                  </a:lnTo>
                  <a:lnTo>
                    <a:pt x="284787" y="237802"/>
                  </a:lnTo>
                  <a:lnTo>
                    <a:pt x="273955" y="251668"/>
                  </a:lnTo>
                  <a:lnTo>
                    <a:pt x="262500" y="265145"/>
                  </a:lnTo>
                  <a:lnTo>
                    <a:pt x="252042" y="279775"/>
                  </a:lnTo>
                  <a:lnTo>
                    <a:pt x="242248" y="295172"/>
                  </a:lnTo>
                  <a:lnTo>
                    <a:pt x="232896" y="311081"/>
                  </a:lnTo>
                  <a:lnTo>
                    <a:pt x="222427" y="323098"/>
                  </a:lnTo>
                  <a:lnTo>
                    <a:pt x="211216" y="332521"/>
                  </a:lnTo>
                  <a:lnTo>
                    <a:pt x="199508" y="340214"/>
                  </a:lnTo>
                  <a:lnTo>
                    <a:pt x="188880" y="350987"/>
                  </a:lnTo>
                  <a:lnTo>
                    <a:pt x="178973" y="363813"/>
                  </a:lnTo>
                  <a:lnTo>
                    <a:pt x="169546" y="378009"/>
                  </a:lnTo>
                  <a:lnTo>
                    <a:pt x="159027" y="390295"/>
                  </a:lnTo>
                  <a:lnTo>
                    <a:pt x="147782" y="401307"/>
                  </a:lnTo>
                  <a:lnTo>
                    <a:pt x="136052" y="411471"/>
                  </a:lnTo>
                  <a:lnTo>
                    <a:pt x="122588" y="419658"/>
                  </a:lnTo>
                  <a:lnTo>
                    <a:pt x="107967" y="426528"/>
                  </a:lnTo>
                  <a:lnTo>
                    <a:pt x="92575" y="432518"/>
                  </a:lnTo>
                  <a:lnTo>
                    <a:pt x="78080" y="439334"/>
                  </a:lnTo>
                  <a:lnTo>
                    <a:pt x="64184" y="446701"/>
                  </a:lnTo>
                  <a:lnTo>
                    <a:pt x="50687" y="454433"/>
                  </a:lnTo>
                  <a:lnTo>
                    <a:pt x="37455" y="462411"/>
                  </a:lnTo>
                  <a:lnTo>
                    <a:pt x="11464" y="478801"/>
                  </a:lnTo>
                  <a:lnTo>
                    <a:pt x="4251" y="478656"/>
                  </a:lnTo>
                  <a:lnTo>
                    <a:pt x="853" y="472915"/>
                  </a:lnTo>
                  <a:lnTo>
                    <a:pt x="0" y="463443"/>
                  </a:lnTo>
                  <a:lnTo>
                    <a:pt x="2252" y="452895"/>
                  </a:lnTo>
                  <a:lnTo>
                    <a:pt x="6576" y="441630"/>
                  </a:lnTo>
                  <a:lnTo>
                    <a:pt x="12281" y="429886"/>
                  </a:lnTo>
                  <a:lnTo>
                    <a:pt x="18907" y="419235"/>
                  </a:lnTo>
                  <a:lnTo>
                    <a:pt x="26146" y="409313"/>
                  </a:lnTo>
                  <a:lnTo>
                    <a:pt x="33795" y="399875"/>
                  </a:lnTo>
                  <a:lnTo>
                    <a:pt x="45949" y="393583"/>
                  </a:lnTo>
                  <a:lnTo>
                    <a:pt x="61108" y="389389"/>
                  </a:lnTo>
                  <a:lnTo>
                    <a:pt x="78269" y="386592"/>
                  </a:lnTo>
                  <a:lnTo>
                    <a:pt x="92532" y="387550"/>
                  </a:lnTo>
                  <a:lnTo>
                    <a:pt x="104863" y="391011"/>
                  </a:lnTo>
                  <a:lnTo>
                    <a:pt x="115906" y="396140"/>
                  </a:lnTo>
                  <a:lnTo>
                    <a:pt x="130323" y="399560"/>
                  </a:lnTo>
                  <a:lnTo>
                    <a:pt x="146990" y="401840"/>
                  </a:lnTo>
                  <a:lnTo>
                    <a:pt x="165157" y="403360"/>
                  </a:lnTo>
                  <a:lnTo>
                    <a:pt x="181502" y="407195"/>
                  </a:lnTo>
                  <a:lnTo>
                    <a:pt x="196632" y="412574"/>
                  </a:lnTo>
                  <a:lnTo>
                    <a:pt x="210951" y="418983"/>
                  </a:lnTo>
                  <a:lnTo>
                    <a:pt x="227554" y="420433"/>
                  </a:lnTo>
                  <a:lnTo>
                    <a:pt x="245678" y="418577"/>
                  </a:lnTo>
                  <a:lnTo>
                    <a:pt x="264816" y="414518"/>
                  </a:lnTo>
                  <a:lnTo>
                    <a:pt x="284630" y="411812"/>
                  </a:lnTo>
                  <a:lnTo>
                    <a:pt x="304894" y="410007"/>
                  </a:lnTo>
                  <a:lnTo>
                    <a:pt x="325460" y="408805"/>
                  </a:lnTo>
                  <a:lnTo>
                    <a:pt x="363363" y="407468"/>
                  </a:lnTo>
                  <a:lnTo>
                    <a:pt x="430092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657600" y="5715000"/>
            <a:ext cx="469901" cy="469901"/>
            <a:chOff x="3657600" y="5715000"/>
            <a:chExt cx="469901" cy="469901"/>
          </a:xfrm>
        </p:grpSpPr>
        <p:sp>
          <p:nvSpPr>
            <p:cNvPr id="109" name="Freeform 108"/>
            <p:cNvSpPr/>
            <p:nvPr/>
          </p:nvSpPr>
          <p:spPr>
            <a:xfrm>
              <a:off x="3657600" y="5715000"/>
              <a:ext cx="469901" cy="38101"/>
            </a:xfrm>
            <a:custGeom>
              <a:avLst/>
              <a:gdLst/>
              <a:ahLst/>
              <a:cxnLst/>
              <a:rect l="0" t="0" r="0" b="0"/>
              <a:pathLst>
                <a:path w="469901" h="38101">
                  <a:moveTo>
                    <a:pt x="0" y="0"/>
                  </a:moveTo>
                  <a:lnTo>
                    <a:pt x="20225" y="13484"/>
                  </a:lnTo>
                  <a:lnTo>
                    <a:pt x="33239" y="18867"/>
                  </a:lnTo>
                  <a:lnTo>
                    <a:pt x="48970" y="23866"/>
                  </a:lnTo>
                  <a:lnTo>
                    <a:pt x="66513" y="28611"/>
                  </a:lnTo>
                  <a:lnTo>
                    <a:pt x="85264" y="31774"/>
                  </a:lnTo>
                  <a:lnTo>
                    <a:pt x="104820" y="33882"/>
                  </a:lnTo>
                  <a:lnTo>
                    <a:pt x="124913" y="35288"/>
                  </a:lnTo>
                  <a:lnTo>
                    <a:pt x="145364" y="36225"/>
                  </a:lnTo>
                  <a:lnTo>
                    <a:pt x="186902" y="37267"/>
                  </a:lnTo>
                  <a:lnTo>
                    <a:pt x="4699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797300" y="58674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25400" y="0"/>
                  </a:moveTo>
                  <a:lnTo>
                    <a:pt x="11915" y="20225"/>
                  </a:lnTo>
                  <a:lnTo>
                    <a:pt x="10766" y="29005"/>
                  </a:lnTo>
                  <a:lnTo>
                    <a:pt x="12822" y="37681"/>
                  </a:lnTo>
                  <a:lnTo>
                    <a:pt x="17014" y="46287"/>
                  </a:lnTo>
                  <a:lnTo>
                    <a:pt x="19809" y="61903"/>
                  </a:lnTo>
                  <a:lnTo>
                    <a:pt x="21673" y="82191"/>
                  </a:lnTo>
                  <a:lnTo>
                    <a:pt x="22915" y="105593"/>
                  </a:lnTo>
                  <a:lnTo>
                    <a:pt x="24295" y="154175"/>
                  </a:lnTo>
                  <a:lnTo>
                    <a:pt x="24663" y="178983"/>
                  </a:lnTo>
                  <a:lnTo>
                    <a:pt x="22087" y="201166"/>
                  </a:lnTo>
                  <a:lnTo>
                    <a:pt x="17546" y="22160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733800" y="4787900"/>
            <a:ext cx="1524001" cy="1358901"/>
            <a:chOff x="3733800" y="4787900"/>
            <a:chExt cx="1524001" cy="1358901"/>
          </a:xfrm>
        </p:grpSpPr>
        <p:sp>
          <p:nvSpPr>
            <p:cNvPr id="112" name="Freeform 111"/>
            <p:cNvSpPr/>
            <p:nvPr/>
          </p:nvSpPr>
          <p:spPr>
            <a:xfrm>
              <a:off x="3733800" y="5245100"/>
              <a:ext cx="368301" cy="355601"/>
            </a:xfrm>
            <a:custGeom>
              <a:avLst/>
              <a:gdLst/>
              <a:ahLst/>
              <a:cxnLst/>
              <a:rect l="0" t="0" r="0" b="0"/>
              <a:pathLst>
                <a:path w="368301" h="355601">
                  <a:moveTo>
                    <a:pt x="368300" y="0"/>
                  </a:moveTo>
                  <a:lnTo>
                    <a:pt x="354815" y="20225"/>
                  </a:lnTo>
                  <a:lnTo>
                    <a:pt x="346610" y="29005"/>
                  </a:lnTo>
                  <a:lnTo>
                    <a:pt x="336907" y="37681"/>
                  </a:lnTo>
                  <a:lnTo>
                    <a:pt x="326204" y="46287"/>
                  </a:lnTo>
                  <a:lnTo>
                    <a:pt x="314836" y="56258"/>
                  </a:lnTo>
                  <a:lnTo>
                    <a:pt x="303024" y="67138"/>
                  </a:lnTo>
                  <a:lnTo>
                    <a:pt x="277199" y="91928"/>
                  </a:lnTo>
                  <a:lnTo>
                    <a:pt x="204861" y="163547"/>
                  </a:lnTo>
                  <a:lnTo>
                    <a:pt x="190196" y="176765"/>
                  </a:lnTo>
                  <a:lnTo>
                    <a:pt x="174775" y="189810"/>
                  </a:lnTo>
                  <a:lnTo>
                    <a:pt x="158850" y="202739"/>
                  </a:lnTo>
                  <a:lnTo>
                    <a:pt x="146822" y="217004"/>
                  </a:lnTo>
                  <a:lnTo>
                    <a:pt x="137392" y="232158"/>
                  </a:lnTo>
                  <a:lnTo>
                    <a:pt x="129695" y="247905"/>
                  </a:lnTo>
                  <a:lnTo>
                    <a:pt x="118919" y="259814"/>
                  </a:lnTo>
                  <a:lnTo>
                    <a:pt x="106090" y="269165"/>
                  </a:lnTo>
                  <a:lnTo>
                    <a:pt x="91893" y="276810"/>
                  </a:lnTo>
                  <a:lnTo>
                    <a:pt x="78195" y="284729"/>
                  </a:lnTo>
                  <a:lnTo>
                    <a:pt x="64830" y="292830"/>
                  </a:lnTo>
                  <a:lnTo>
                    <a:pt x="51687" y="301053"/>
                  </a:lnTo>
                  <a:lnTo>
                    <a:pt x="40102" y="309357"/>
                  </a:lnTo>
                  <a:lnTo>
                    <a:pt x="29557" y="317716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911600" y="4787900"/>
              <a:ext cx="1" cy="254001"/>
            </a:xfrm>
            <a:custGeom>
              <a:avLst/>
              <a:gdLst/>
              <a:ahLst/>
              <a:cxnLst/>
              <a:rect l="0" t="0" r="0" b="0"/>
              <a:pathLst>
                <a:path w="1" h="254001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762500" y="5740400"/>
              <a:ext cx="355601" cy="292101"/>
            </a:xfrm>
            <a:custGeom>
              <a:avLst/>
              <a:gdLst/>
              <a:ahLst/>
              <a:cxnLst/>
              <a:rect l="0" t="0" r="0" b="0"/>
              <a:pathLst>
                <a:path w="355601" h="292101">
                  <a:moveTo>
                    <a:pt x="355600" y="0"/>
                  </a:moveTo>
                  <a:lnTo>
                    <a:pt x="328631" y="6742"/>
                  </a:lnTo>
                  <a:lnTo>
                    <a:pt x="317865" y="14372"/>
                  </a:lnTo>
                  <a:lnTo>
                    <a:pt x="307866" y="25103"/>
                  </a:lnTo>
                  <a:lnTo>
                    <a:pt x="298377" y="37902"/>
                  </a:lnTo>
                  <a:lnTo>
                    <a:pt x="287818" y="47845"/>
                  </a:lnTo>
                  <a:lnTo>
                    <a:pt x="276545" y="55886"/>
                  </a:lnTo>
                  <a:lnTo>
                    <a:pt x="264797" y="62657"/>
                  </a:lnTo>
                  <a:lnTo>
                    <a:pt x="254142" y="72816"/>
                  </a:lnTo>
                  <a:lnTo>
                    <a:pt x="244217" y="85233"/>
                  </a:lnTo>
                  <a:lnTo>
                    <a:pt x="234778" y="99155"/>
                  </a:lnTo>
                  <a:lnTo>
                    <a:pt x="224252" y="109847"/>
                  </a:lnTo>
                  <a:lnTo>
                    <a:pt x="213001" y="118387"/>
                  </a:lnTo>
                  <a:lnTo>
                    <a:pt x="201267" y="125491"/>
                  </a:lnTo>
                  <a:lnTo>
                    <a:pt x="176941" y="140911"/>
                  </a:lnTo>
                  <a:lnTo>
                    <a:pt x="164527" y="148974"/>
                  </a:lnTo>
                  <a:lnTo>
                    <a:pt x="153429" y="158582"/>
                  </a:lnTo>
                  <a:lnTo>
                    <a:pt x="143208" y="169221"/>
                  </a:lnTo>
                  <a:lnTo>
                    <a:pt x="133572" y="180547"/>
                  </a:lnTo>
                  <a:lnTo>
                    <a:pt x="122914" y="190920"/>
                  </a:lnTo>
                  <a:lnTo>
                    <a:pt x="111576" y="200658"/>
                  </a:lnTo>
                  <a:lnTo>
                    <a:pt x="99784" y="209972"/>
                  </a:lnTo>
                  <a:lnTo>
                    <a:pt x="89100" y="219003"/>
                  </a:lnTo>
                  <a:lnTo>
                    <a:pt x="79156" y="227846"/>
                  </a:lnTo>
                  <a:lnTo>
                    <a:pt x="60580" y="245198"/>
                  </a:lnTo>
                  <a:lnTo>
                    <a:pt x="51675" y="253776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245100" y="59690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12700" y="88383"/>
                  </a:lnTo>
                  <a:lnTo>
                    <a:pt x="11288" y="106900"/>
                  </a:lnTo>
                  <a:lnTo>
                    <a:pt x="8937" y="124888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Freeform 116"/>
          <p:cNvSpPr/>
          <p:nvPr/>
        </p:nvSpPr>
        <p:spPr>
          <a:xfrm>
            <a:off x="1549400" y="4902200"/>
            <a:ext cx="1612901" cy="1219201"/>
          </a:xfrm>
          <a:custGeom>
            <a:avLst/>
            <a:gdLst/>
            <a:ahLst/>
            <a:cxnLst/>
            <a:rect l="0" t="0" r="0" b="0"/>
            <a:pathLst>
              <a:path w="1612901" h="1219201">
                <a:moveTo>
                  <a:pt x="1612900" y="0"/>
                </a:moveTo>
                <a:lnTo>
                  <a:pt x="1566437" y="29005"/>
                </a:lnTo>
                <a:lnTo>
                  <a:pt x="1527950" y="59080"/>
                </a:lnTo>
                <a:lnTo>
                  <a:pt x="1402084" y="150371"/>
                </a:lnTo>
                <a:lnTo>
                  <a:pt x="1372167" y="173625"/>
                </a:lnTo>
                <a:lnTo>
                  <a:pt x="1308822" y="225804"/>
                </a:lnTo>
                <a:lnTo>
                  <a:pt x="1274715" y="252136"/>
                </a:lnTo>
                <a:lnTo>
                  <a:pt x="1239276" y="278157"/>
                </a:lnTo>
                <a:lnTo>
                  <a:pt x="959911" y="474803"/>
                </a:lnTo>
                <a:lnTo>
                  <a:pt x="920752" y="504213"/>
                </a:lnTo>
                <a:lnTo>
                  <a:pt x="883357" y="533698"/>
                </a:lnTo>
                <a:lnTo>
                  <a:pt x="847138" y="563231"/>
                </a:lnTo>
                <a:lnTo>
                  <a:pt x="810292" y="591387"/>
                </a:lnTo>
                <a:lnTo>
                  <a:pt x="773028" y="618625"/>
                </a:lnTo>
                <a:lnTo>
                  <a:pt x="735485" y="645250"/>
                </a:lnTo>
                <a:lnTo>
                  <a:pt x="699167" y="672877"/>
                </a:lnTo>
                <a:lnTo>
                  <a:pt x="663667" y="701174"/>
                </a:lnTo>
                <a:lnTo>
                  <a:pt x="628711" y="729915"/>
                </a:lnTo>
                <a:lnTo>
                  <a:pt x="592707" y="756132"/>
                </a:lnTo>
                <a:lnTo>
                  <a:pt x="556005" y="780666"/>
                </a:lnTo>
                <a:lnTo>
                  <a:pt x="518836" y="804077"/>
                </a:lnTo>
                <a:lnTo>
                  <a:pt x="485591" y="826740"/>
                </a:lnTo>
                <a:lnTo>
                  <a:pt x="454960" y="848904"/>
                </a:lnTo>
                <a:lnTo>
                  <a:pt x="396938" y="892346"/>
                </a:lnTo>
                <a:lnTo>
                  <a:pt x="338224" y="935172"/>
                </a:lnTo>
                <a:lnTo>
                  <a:pt x="311560" y="956470"/>
                </a:lnTo>
                <a:lnTo>
                  <a:pt x="286729" y="977724"/>
                </a:lnTo>
                <a:lnTo>
                  <a:pt x="263119" y="998949"/>
                </a:lnTo>
                <a:lnTo>
                  <a:pt x="218071" y="1037584"/>
                </a:lnTo>
                <a:lnTo>
                  <a:pt x="175942" y="1072160"/>
                </a:lnTo>
                <a:lnTo>
                  <a:pt x="138404" y="1101637"/>
                </a:lnTo>
                <a:lnTo>
                  <a:pt x="106668" y="1132613"/>
                </a:lnTo>
                <a:lnTo>
                  <a:pt x="77041" y="1163783"/>
                </a:lnTo>
                <a:lnTo>
                  <a:pt x="61238" y="1178022"/>
                </a:lnTo>
                <a:lnTo>
                  <a:pt x="0" y="1219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3454400" y="6337300"/>
            <a:ext cx="3530601" cy="1181101"/>
            <a:chOff x="3454400" y="6337300"/>
            <a:chExt cx="3530601" cy="1181101"/>
          </a:xfrm>
        </p:grpSpPr>
        <p:sp>
          <p:nvSpPr>
            <p:cNvPr id="118" name="Freeform 117"/>
            <p:cNvSpPr/>
            <p:nvPr/>
          </p:nvSpPr>
          <p:spPr>
            <a:xfrm>
              <a:off x="3543300" y="67437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35434" y="6582186"/>
              <a:ext cx="344467" cy="357690"/>
            </a:xfrm>
            <a:custGeom>
              <a:avLst/>
              <a:gdLst/>
              <a:ahLst/>
              <a:cxnLst/>
              <a:rect l="0" t="0" r="0" b="0"/>
              <a:pathLst>
                <a:path w="344467" h="357690">
                  <a:moveTo>
                    <a:pt x="1566" y="98014"/>
                  </a:moveTo>
                  <a:lnTo>
                    <a:pt x="8308" y="64303"/>
                  </a:lnTo>
                  <a:lnTo>
                    <a:pt x="13116" y="51551"/>
                  </a:lnTo>
                  <a:lnTo>
                    <a:pt x="19143" y="40228"/>
                  </a:lnTo>
                  <a:lnTo>
                    <a:pt x="25984" y="29856"/>
                  </a:lnTo>
                  <a:lnTo>
                    <a:pt x="34778" y="21531"/>
                  </a:lnTo>
                  <a:lnTo>
                    <a:pt x="44874" y="14570"/>
                  </a:lnTo>
                  <a:lnTo>
                    <a:pt x="55838" y="8517"/>
                  </a:lnTo>
                  <a:lnTo>
                    <a:pt x="68791" y="4483"/>
                  </a:lnTo>
                  <a:lnTo>
                    <a:pt x="83072" y="1793"/>
                  </a:lnTo>
                  <a:lnTo>
                    <a:pt x="98236" y="0"/>
                  </a:lnTo>
                  <a:lnTo>
                    <a:pt x="112579" y="3038"/>
                  </a:lnTo>
                  <a:lnTo>
                    <a:pt x="126375" y="9296"/>
                  </a:lnTo>
                  <a:lnTo>
                    <a:pt x="139805" y="17702"/>
                  </a:lnTo>
                  <a:lnTo>
                    <a:pt x="151581" y="26128"/>
                  </a:lnTo>
                  <a:lnTo>
                    <a:pt x="162253" y="34568"/>
                  </a:lnTo>
                  <a:lnTo>
                    <a:pt x="172191" y="43016"/>
                  </a:lnTo>
                  <a:lnTo>
                    <a:pt x="175994" y="57115"/>
                  </a:lnTo>
                  <a:lnTo>
                    <a:pt x="175706" y="74982"/>
                  </a:lnTo>
                  <a:lnTo>
                    <a:pt x="172693" y="95359"/>
                  </a:lnTo>
                  <a:lnTo>
                    <a:pt x="170684" y="115999"/>
                  </a:lnTo>
                  <a:lnTo>
                    <a:pt x="169344" y="136815"/>
                  </a:lnTo>
                  <a:lnTo>
                    <a:pt x="168451" y="157748"/>
                  </a:lnTo>
                  <a:lnTo>
                    <a:pt x="165034" y="177347"/>
                  </a:lnTo>
                  <a:lnTo>
                    <a:pt x="159933" y="196058"/>
                  </a:lnTo>
                  <a:lnTo>
                    <a:pt x="153711" y="214177"/>
                  </a:lnTo>
                  <a:lnTo>
                    <a:pt x="145329" y="230489"/>
                  </a:lnTo>
                  <a:lnTo>
                    <a:pt x="135508" y="245598"/>
                  </a:lnTo>
                  <a:lnTo>
                    <a:pt x="124727" y="259903"/>
                  </a:lnTo>
                  <a:lnTo>
                    <a:pt x="114718" y="275084"/>
                  </a:lnTo>
                  <a:lnTo>
                    <a:pt x="105223" y="290849"/>
                  </a:lnTo>
                  <a:lnTo>
                    <a:pt x="96070" y="307004"/>
                  </a:lnTo>
                  <a:lnTo>
                    <a:pt x="85735" y="322007"/>
                  </a:lnTo>
                  <a:lnTo>
                    <a:pt x="74612" y="336242"/>
                  </a:lnTo>
                  <a:lnTo>
                    <a:pt x="62963" y="349966"/>
                  </a:lnTo>
                  <a:lnTo>
                    <a:pt x="48142" y="356293"/>
                  </a:lnTo>
                  <a:lnTo>
                    <a:pt x="31206" y="357689"/>
                  </a:lnTo>
                  <a:lnTo>
                    <a:pt x="12859" y="355797"/>
                  </a:lnTo>
                  <a:lnTo>
                    <a:pt x="3450" y="350303"/>
                  </a:lnTo>
                  <a:lnTo>
                    <a:pt x="0" y="342406"/>
                  </a:lnTo>
                  <a:lnTo>
                    <a:pt x="522" y="332908"/>
                  </a:lnTo>
                  <a:lnTo>
                    <a:pt x="5103" y="323755"/>
                  </a:lnTo>
                  <a:lnTo>
                    <a:pt x="12390" y="314830"/>
                  </a:lnTo>
                  <a:lnTo>
                    <a:pt x="21482" y="306057"/>
                  </a:lnTo>
                  <a:lnTo>
                    <a:pt x="34599" y="303032"/>
                  </a:lnTo>
                  <a:lnTo>
                    <a:pt x="50399" y="303837"/>
                  </a:lnTo>
                  <a:lnTo>
                    <a:pt x="67988" y="307195"/>
                  </a:lnTo>
                  <a:lnTo>
                    <a:pt x="89592" y="309435"/>
                  </a:lnTo>
                  <a:lnTo>
                    <a:pt x="113871" y="310928"/>
                  </a:lnTo>
                  <a:lnTo>
                    <a:pt x="139936" y="311923"/>
                  </a:lnTo>
                  <a:lnTo>
                    <a:pt x="164368" y="315409"/>
                  </a:lnTo>
                  <a:lnTo>
                    <a:pt x="187712" y="320555"/>
                  </a:lnTo>
                  <a:lnTo>
                    <a:pt x="210330" y="326808"/>
                  </a:lnTo>
                  <a:lnTo>
                    <a:pt x="232464" y="330976"/>
                  </a:lnTo>
                  <a:lnTo>
                    <a:pt x="254275" y="333755"/>
                  </a:lnTo>
                  <a:lnTo>
                    <a:pt x="344466" y="339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454400" y="7049053"/>
              <a:ext cx="990601" cy="101048"/>
            </a:xfrm>
            <a:custGeom>
              <a:avLst/>
              <a:gdLst/>
              <a:ahLst/>
              <a:cxnLst/>
              <a:rect l="0" t="0" r="0" b="0"/>
              <a:pathLst>
                <a:path w="990601" h="101048">
                  <a:moveTo>
                    <a:pt x="0" y="101047"/>
                  </a:moveTo>
                  <a:lnTo>
                    <a:pt x="26968" y="94305"/>
                  </a:lnTo>
                  <a:lnTo>
                    <a:pt x="39145" y="89496"/>
                  </a:lnTo>
                  <a:lnTo>
                    <a:pt x="51496" y="83469"/>
                  </a:lnTo>
                  <a:lnTo>
                    <a:pt x="63964" y="76628"/>
                  </a:lnTo>
                  <a:lnTo>
                    <a:pt x="76509" y="69245"/>
                  </a:lnTo>
                  <a:lnTo>
                    <a:pt x="101737" y="53517"/>
                  </a:lnTo>
                  <a:lnTo>
                    <a:pt x="118624" y="48193"/>
                  </a:lnTo>
                  <a:lnTo>
                    <a:pt x="138349" y="44644"/>
                  </a:lnTo>
                  <a:lnTo>
                    <a:pt x="159966" y="42278"/>
                  </a:lnTo>
                  <a:lnTo>
                    <a:pt x="181433" y="37879"/>
                  </a:lnTo>
                  <a:lnTo>
                    <a:pt x="202800" y="32124"/>
                  </a:lnTo>
                  <a:lnTo>
                    <a:pt x="224099" y="25464"/>
                  </a:lnTo>
                  <a:lnTo>
                    <a:pt x="245355" y="21025"/>
                  </a:lnTo>
                  <a:lnTo>
                    <a:pt x="266581" y="18066"/>
                  </a:lnTo>
                  <a:lnTo>
                    <a:pt x="287787" y="16093"/>
                  </a:lnTo>
                  <a:lnTo>
                    <a:pt x="308980" y="14777"/>
                  </a:lnTo>
                  <a:lnTo>
                    <a:pt x="351343" y="13315"/>
                  </a:lnTo>
                  <a:lnTo>
                    <a:pt x="372517" y="11515"/>
                  </a:lnTo>
                  <a:lnTo>
                    <a:pt x="393689" y="8903"/>
                  </a:lnTo>
                  <a:lnTo>
                    <a:pt x="414859" y="5751"/>
                  </a:lnTo>
                  <a:lnTo>
                    <a:pt x="436028" y="3649"/>
                  </a:lnTo>
                  <a:lnTo>
                    <a:pt x="457196" y="2249"/>
                  </a:lnTo>
                  <a:lnTo>
                    <a:pt x="478364" y="1315"/>
                  </a:lnTo>
                  <a:lnTo>
                    <a:pt x="520698" y="277"/>
                  </a:lnTo>
                  <a:lnTo>
                    <a:pt x="541866" y="0"/>
                  </a:lnTo>
                  <a:lnTo>
                    <a:pt x="563032" y="1226"/>
                  </a:lnTo>
                  <a:lnTo>
                    <a:pt x="584199" y="3456"/>
                  </a:lnTo>
                  <a:lnTo>
                    <a:pt x="605366" y="6352"/>
                  </a:lnTo>
                  <a:lnTo>
                    <a:pt x="626533" y="8284"/>
                  </a:lnTo>
                  <a:lnTo>
                    <a:pt x="647700" y="9571"/>
                  </a:lnTo>
                  <a:lnTo>
                    <a:pt x="688622" y="11002"/>
                  </a:lnTo>
                  <a:lnTo>
                    <a:pt x="725624" y="11638"/>
                  </a:lnTo>
                  <a:lnTo>
                    <a:pt x="744805" y="14630"/>
                  </a:lnTo>
                  <a:lnTo>
                    <a:pt x="764647" y="19447"/>
                  </a:lnTo>
                  <a:lnTo>
                    <a:pt x="784931" y="25480"/>
                  </a:lnTo>
                  <a:lnTo>
                    <a:pt x="805510" y="29502"/>
                  </a:lnTo>
                  <a:lnTo>
                    <a:pt x="826284" y="32184"/>
                  </a:lnTo>
                  <a:lnTo>
                    <a:pt x="847189" y="33972"/>
                  </a:lnTo>
                  <a:lnTo>
                    <a:pt x="868181" y="35163"/>
                  </a:lnTo>
                  <a:lnTo>
                    <a:pt x="910321" y="36487"/>
                  </a:lnTo>
                  <a:lnTo>
                    <a:pt x="928614" y="39663"/>
                  </a:lnTo>
                  <a:lnTo>
                    <a:pt x="945043" y="44601"/>
                  </a:lnTo>
                  <a:lnTo>
                    <a:pt x="990600" y="6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949700" y="71120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25400" y="0"/>
                  </a:moveTo>
                  <a:lnTo>
                    <a:pt x="25400" y="238961"/>
                  </a:lnTo>
                  <a:lnTo>
                    <a:pt x="22577" y="265140"/>
                  </a:lnTo>
                  <a:lnTo>
                    <a:pt x="17874" y="286826"/>
                  </a:lnTo>
                  <a:lnTo>
                    <a:pt x="11915" y="305517"/>
                  </a:lnTo>
                  <a:lnTo>
                    <a:pt x="7944" y="325034"/>
                  </a:lnTo>
                  <a:lnTo>
                    <a:pt x="5296" y="34510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851400" y="6899630"/>
              <a:ext cx="279401" cy="21871"/>
            </a:xfrm>
            <a:custGeom>
              <a:avLst/>
              <a:gdLst/>
              <a:ahLst/>
              <a:cxnLst/>
              <a:rect l="0" t="0" r="0" b="0"/>
              <a:pathLst>
                <a:path w="279401" h="21871">
                  <a:moveTo>
                    <a:pt x="0" y="21870"/>
                  </a:moveTo>
                  <a:lnTo>
                    <a:pt x="26968" y="21870"/>
                  </a:lnTo>
                  <a:lnTo>
                    <a:pt x="39145" y="19047"/>
                  </a:lnTo>
                  <a:lnTo>
                    <a:pt x="51496" y="14344"/>
                  </a:lnTo>
                  <a:lnTo>
                    <a:pt x="63964" y="8385"/>
                  </a:lnTo>
                  <a:lnTo>
                    <a:pt x="82154" y="4413"/>
                  </a:lnTo>
                  <a:lnTo>
                    <a:pt x="104158" y="1765"/>
                  </a:lnTo>
                  <a:lnTo>
                    <a:pt x="128705" y="0"/>
                  </a:lnTo>
                  <a:lnTo>
                    <a:pt x="149303" y="1645"/>
                  </a:lnTo>
                  <a:lnTo>
                    <a:pt x="167268" y="5564"/>
                  </a:lnTo>
                  <a:lnTo>
                    <a:pt x="183479" y="11000"/>
                  </a:lnTo>
                  <a:lnTo>
                    <a:pt x="199930" y="14623"/>
                  </a:lnTo>
                  <a:lnTo>
                    <a:pt x="216542" y="17038"/>
                  </a:lnTo>
                  <a:lnTo>
                    <a:pt x="279400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902200" y="7053883"/>
              <a:ext cx="139701" cy="7318"/>
            </a:xfrm>
            <a:custGeom>
              <a:avLst/>
              <a:gdLst/>
              <a:ahLst/>
              <a:cxnLst/>
              <a:rect l="0" t="0" r="0" b="0"/>
              <a:pathLst>
                <a:path w="139701" h="7318">
                  <a:moveTo>
                    <a:pt x="0" y="7317"/>
                  </a:moveTo>
                  <a:lnTo>
                    <a:pt x="20225" y="575"/>
                  </a:lnTo>
                  <a:lnTo>
                    <a:pt x="33239" y="0"/>
                  </a:lnTo>
                  <a:lnTo>
                    <a:pt x="139700" y="7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067300" y="7061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435600" y="68961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0"/>
                  </a:moveTo>
                  <a:lnTo>
                    <a:pt x="33709" y="13484"/>
                  </a:lnTo>
                  <a:lnTo>
                    <a:pt x="50695" y="18867"/>
                  </a:lnTo>
                  <a:lnTo>
                    <a:pt x="69074" y="23866"/>
                  </a:lnTo>
                  <a:lnTo>
                    <a:pt x="1270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753100" y="6772358"/>
              <a:ext cx="406401" cy="384865"/>
            </a:xfrm>
            <a:custGeom>
              <a:avLst/>
              <a:gdLst/>
              <a:ahLst/>
              <a:cxnLst/>
              <a:rect l="0" t="0" r="0" b="0"/>
              <a:pathLst>
                <a:path w="406401" h="384865">
                  <a:moveTo>
                    <a:pt x="0" y="98342"/>
                  </a:moveTo>
                  <a:lnTo>
                    <a:pt x="13484" y="78116"/>
                  </a:lnTo>
                  <a:lnTo>
                    <a:pt x="20278" y="69336"/>
                  </a:lnTo>
                  <a:lnTo>
                    <a:pt x="27629" y="60660"/>
                  </a:lnTo>
                  <a:lnTo>
                    <a:pt x="35353" y="52054"/>
                  </a:lnTo>
                  <a:lnTo>
                    <a:pt x="44735" y="43494"/>
                  </a:lnTo>
                  <a:lnTo>
                    <a:pt x="55223" y="34966"/>
                  </a:lnTo>
                  <a:lnTo>
                    <a:pt x="66449" y="26458"/>
                  </a:lnTo>
                  <a:lnTo>
                    <a:pt x="78166" y="19374"/>
                  </a:lnTo>
                  <a:lnTo>
                    <a:pt x="90210" y="13241"/>
                  </a:lnTo>
                  <a:lnTo>
                    <a:pt x="102473" y="7742"/>
                  </a:lnTo>
                  <a:lnTo>
                    <a:pt x="116293" y="4075"/>
                  </a:lnTo>
                  <a:lnTo>
                    <a:pt x="131151" y="1630"/>
                  </a:lnTo>
                  <a:lnTo>
                    <a:pt x="146700" y="0"/>
                  </a:lnTo>
                  <a:lnTo>
                    <a:pt x="161300" y="3147"/>
                  </a:lnTo>
                  <a:lnTo>
                    <a:pt x="175267" y="9479"/>
                  </a:lnTo>
                  <a:lnTo>
                    <a:pt x="188811" y="17933"/>
                  </a:lnTo>
                  <a:lnTo>
                    <a:pt x="197841" y="30625"/>
                  </a:lnTo>
                  <a:lnTo>
                    <a:pt x="203860" y="46142"/>
                  </a:lnTo>
                  <a:lnTo>
                    <a:pt x="207873" y="63541"/>
                  </a:lnTo>
                  <a:lnTo>
                    <a:pt x="207726" y="80786"/>
                  </a:lnTo>
                  <a:lnTo>
                    <a:pt x="204806" y="97927"/>
                  </a:lnTo>
                  <a:lnTo>
                    <a:pt x="200037" y="114999"/>
                  </a:lnTo>
                  <a:lnTo>
                    <a:pt x="195447" y="133435"/>
                  </a:lnTo>
                  <a:lnTo>
                    <a:pt x="186583" y="172735"/>
                  </a:lnTo>
                  <a:lnTo>
                    <a:pt x="180833" y="190271"/>
                  </a:lnTo>
                  <a:lnTo>
                    <a:pt x="174177" y="206195"/>
                  </a:lnTo>
                  <a:lnTo>
                    <a:pt x="166918" y="221043"/>
                  </a:lnTo>
                  <a:lnTo>
                    <a:pt x="159256" y="235176"/>
                  </a:lnTo>
                  <a:lnTo>
                    <a:pt x="151326" y="248832"/>
                  </a:lnTo>
                  <a:lnTo>
                    <a:pt x="143217" y="262168"/>
                  </a:lnTo>
                  <a:lnTo>
                    <a:pt x="133578" y="276703"/>
                  </a:lnTo>
                  <a:lnTo>
                    <a:pt x="111579" y="307906"/>
                  </a:lnTo>
                  <a:lnTo>
                    <a:pt x="101197" y="321307"/>
                  </a:lnTo>
                  <a:lnTo>
                    <a:pt x="91453" y="333063"/>
                  </a:lnTo>
                  <a:lnTo>
                    <a:pt x="82135" y="343723"/>
                  </a:lnTo>
                  <a:lnTo>
                    <a:pt x="71690" y="355062"/>
                  </a:lnTo>
                  <a:lnTo>
                    <a:pt x="48795" y="378951"/>
                  </a:lnTo>
                  <a:lnTo>
                    <a:pt x="38175" y="384192"/>
                  </a:lnTo>
                  <a:lnTo>
                    <a:pt x="28272" y="384864"/>
                  </a:lnTo>
                  <a:lnTo>
                    <a:pt x="18848" y="382490"/>
                  </a:lnTo>
                  <a:lnTo>
                    <a:pt x="15387" y="373852"/>
                  </a:lnTo>
                  <a:lnTo>
                    <a:pt x="15902" y="361037"/>
                  </a:lnTo>
                  <a:lnTo>
                    <a:pt x="19068" y="345439"/>
                  </a:lnTo>
                  <a:lnTo>
                    <a:pt x="24001" y="330806"/>
                  </a:lnTo>
                  <a:lnTo>
                    <a:pt x="30112" y="316818"/>
                  </a:lnTo>
                  <a:lnTo>
                    <a:pt x="37008" y="303259"/>
                  </a:lnTo>
                  <a:lnTo>
                    <a:pt x="45838" y="291398"/>
                  </a:lnTo>
                  <a:lnTo>
                    <a:pt x="55959" y="280668"/>
                  </a:lnTo>
                  <a:lnTo>
                    <a:pt x="66939" y="270692"/>
                  </a:lnTo>
                  <a:lnTo>
                    <a:pt x="81315" y="264042"/>
                  </a:lnTo>
                  <a:lnTo>
                    <a:pt x="97954" y="259608"/>
                  </a:lnTo>
                  <a:lnTo>
                    <a:pt x="116102" y="256653"/>
                  </a:lnTo>
                  <a:lnTo>
                    <a:pt x="132435" y="257505"/>
                  </a:lnTo>
                  <a:lnTo>
                    <a:pt x="147556" y="260895"/>
                  </a:lnTo>
                  <a:lnTo>
                    <a:pt x="161871" y="265977"/>
                  </a:lnTo>
                  <a:lnTo>
                    <a:pt x="177058" y="269365"/>
                  </a:lnTo>
                  <a:lnTo>
                    <a:pt x="192828" y="271624"/>
                  </a:lnTo>
                  <a:lnTo>
                    <a:pt x="208985" y="273130"/>
                  </a:lnTo>
                  <a:lnTo>
                    <a:pt x="223990" y="278367"/>
                  </a:lnTo>
                  <a:lnTo>
                    <a:pt x="238226" y="286091"/>
                  </a:lnTo>
                  <a:lnTo>
                    <a:pt x="251951" y="295475"/>
                  </a:lnTo>
                  <a:lnTo>
                    <a:pt x="266745" y="304553"/>
                  </a:lnTo>
                  <a:lnTo>
                    <a:pt x="282252" y="313426"/>
                  </a:lnTo>
                  <a:lnTo>
                    <a:pt x="298234" y="322165"/>
                  </a:lnTo>
                  <a:lnTo>
                    <a:pt x="315945" y="327990"/>
                  </a:lnTo>
                  <a:lnTo>
                    <a:pt x="334808" y="331875"/>
                  </a:lnTo>
                  <a:lnTo>
                    <a:pt x="406400" y="365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464300" y="6337300"/>
              <a:ext cx="520701" cy="560587"/>
            </a:xfrm>
            <a:custGeom>
              <a:avLst/>
              <a:gdLst/>
              <a:ahLst/>
              <a:cxnLst/>
              <a:rect l="0" t="0" r="0" b="0"/>
              <a:pathLst>
                <a:path w="520701" h="560587">
                  <a:moveTo>
                    <a:pt x="0" y="469900"/>
                  </a:moveTo>
                  <a:lnTo>
                    <a:pt x="20225" y="483384"/>
                  </a:lnTo>
                  <a:lnTo>
                    <a:pt x="29005" y="490178"/>
                  </a:lnTo>
                  <a:lnTo>
                    <a:pt x="37681" y="497529"/>
                  </a:lnTo>
                  <a:lnTo>
                    <a:pt x="46287" y="505252"/>
                  </a:lnTo>
                  <a:lnTo>
                    <a:pt x="57669" y="511812"/>
                  </a:lnTo>
                  <a:lnTo>
                    <a:pt x="70901" y="517597"/>
                  </a:lnTo>
                  <a:lnTo>
                    <a:pt x="85368" y="522864"/>
                  </a:lnTo>
                  <a:lnTo>
                    <a:pt x="99245" y="532021"/>
                  </a:lnTo>
                  <a:lnTo>
                    <a:pt x="112730" y="543769"/>
                  </a:lnTo>
                  <a:lnTo>
                    <a:pt x="125953" y="557246"/>
                  </a:lnTo>
                  <a:lnTo>
                    <a:pt x="141824" y="560586"/>
                  </a:lnTo>
                  <a:lnTo>
                    <a:pt x="159460" y="557169"/>
                  </a:lnTo>
                  <a:lnTo>
                    <a:pt x="178274" y="549246"/>
                  </a:lnTo>
                  <a:lnTo>
                    <a:pt x="193638" y="536908"/>
                  </a:lnTo>
                  <a:lnTo>
                    <a:pt x="206702" y="521627"/>
                  </a:lnTo>
                  <a:lnTo>
                    <a:pt x="218235" y="504385"/>
                  </a:lnTo>
                  <a:lnTo>
                    <a:pt x="227334" y="485834"/>
                  </a:lnTo>
                  <a:lnTo>
                    <a:pt x="234812" y="466411"/>
                  </a:lnTo>
                  <a:lnTo>
                    <a:pt x="241207" y="446408"/>
                  </a:lnTo>
                  <a:lnTo>
                    <a:pt x="251116" y="426016"/>
                  </a:lnTo>
                  <a:lnTo>
                    <a:pt x="263366" y="405366"/>
                  </a:lnTo>
                  <a:lnTo>
                    <a:pt x="277177" y="384543"/>
                  </a:lnTo>
                  <a:lnTo>
                    <a:pt x="290618" y="360784"/>
                  </a:lnTo>
                  <a:lnTo>
                    <a:pt x="303812" y="335067"/>
                  </a:lnTo>
                  <a:lnTo>
                    <a:pt x="316841" y="308045"/>
                  </a:lnTo>
                  <a:lnTo>
                    <a:pt x="332583" y="280152"/>
                  </a:lnTo>
                  <a:lnTo>
                    <a:pt x="350133" y="251679"/>
                  </a:lnTo>
                  <a:lnTo>
                    <a:pt x="422253" y="141749"/>
                  </a:lnTo>
                  <a:lnTo>
                    <a:pt x="452956" y="97337"/>
                  </a:lnTo>
                  <a:lnTo>
                    <a:pt x="479303" y="60194"/>
                  </a:lnTo>
                  <a:lnTo>
                    <a:pt x="520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431800"/>
            <a:ext cx="8144607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Example 3: Arranging Like Terms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8x - 4y = -4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4y = 3x + 14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097366" y="1237483"/>
            <a:ext cx="2872135" cy="654818"/>
            <a:chOff x="7097366" y="1237483"/>
            <a:chExt cx="2872135" cy="654818"/>
          </a:xfrm>
        </p:grpSpPr>
        <p:sp>
          <p:nvSpPr>
            <p:cNvPr id="3" name="Freeform 2"/>
            <p:cNvSpPr/>
            <p:nvPr/>
          </p:nvSpPr>
          <p:spPr>
            <a:xfrm>
              <a:off x="7097366" y="1237483"/>
              <a:ext cx="268635" cy="527818"/>
            </a:xfrm>
            <a:custGeom>
              <a:avLst/>
              <a:gdLst/>
              <a:ahLst/>
              <a:cxnLst/>
              <a:rect l="0" t="0" r="0" b="0"/>
              <a:pathLst>
                <a:path w="268635" h="527818">
                  <a:moveTo>
                    <a:pt x="14634" y="502417"/>
                  </a:moveTo>
                  <a:lnTo>
                    <a:pt x="0" y="517050"/>
                  </a:lnTo>
                  <a:lnTo>
                    <a:pt x="6248" y="510802"/>
                  </a:lnTo>
                  <a:lnTo>
                    <a:pt x="11865" y="503773"/>
                  </a:lnTo>
                  <a:lnTo>
                    <a:pt x="18432" y="494855"/>
                  </a:lnTo>
                  <a:lnTo>
                    <a:pt x="25633" y="484675"/>
                  </a:lnTo>
                  <a:lnTo>
                    <a:pt x="30433" y="470833"/>
                  </a:lnTo>
                  <a:lnTo>
                    <a:pt x="33633" y="454550"/>
                  </a:lnTo>
                  <a:lnTo>
                    <a:pt x="35766" y="436639"/>
                  </a:lnTo>
                  <a:lnTo>
                    <a:pt x="41900" y="394160"/>
                  </a:lnTo>
                  <a:lnTo>
                    <a:pt x="45511" y="370979"/>
                  </a:lnTo>
                  <a:lnTo>
                    <a:pt x="50741" y="351291"/>
                  </a:lnTo>
                  <a:lnTo>
                    <a:pt x="57050" y="333933"/>
                  </a:lnTo>
                  <a:lnTo>
                    <a:pt x="64078" y="318128"/>
                  </a:lnTo>
                  <a:lnTo>
                    <a:pt x="68763" y="300535"/>
                  </a:lnTo>
                  <a:lnTo>
                    <a:pt x="71886" y="281751"/>
                  </a:lnTo>
                  <a:lnTo>
                    <a:pt x="73969" y="262173"/>
                  </a:lnTo>
                  <a:lnTo>
                    <a:pt x="78179" y="244887"/>
                  </a:lnTo>
                  <a:lnTo>
                    <a:pt x="83808" y="229130"/>
                  </a:lnTo>
                  <a:lnTo>
                    <a:pt x="90383" y="214393"/>
                  </a:lnTo>
                  <a:lnTo>
                    <a:pt x="94767" y="198923"/>
                  </a:lnTo>
                  <a:lnTo>
                    <a:pt x="97689" y="182965"/>
                  </a:lnTo>
                  <a:lnTo>
                    <a:pt x="99638" y="166682"/>
                  </a:lnTo>
                  <a:lnTo>
                    <a:pt x="102348" y="148771"/>
                  </a:lnTo>
                  <a:lnTo>
                    <a:pt x="109121" y="110056"/>
                  </a:lnTo>
                  <a:lnTo>
                    <a:pt x="111492" y="89854"/>
                  </a:lnTo>
                  <a:lnTo>
                    <a:pt x="113072" y="69330"/>
                  </a:lnTo>
                  <a:lnTo>
                    <a:pt x="114126" y="48592"/>
                  </a:lnTo>
                  <a:lnTo>
                    <a:pt x="117650" y="31945"/>
                  </a:lnTo>
                  <a:lnTo>
                    <a:pt x="122822" y="18024"/>
                  </a:lnTo>
                  <a:lnTo>
                    <a:pt x="129093" y="5922"/>
                  </a:lnTo>
                  <a:lnTo>
                    <a:pt x="137507" y="676"/>
                  </a:lnTo>
                  <a:lnTo>
                    <a:pt x="147349" y="0"/>
                  </a:lnTo>
                  <a:lnTo>
                    <a:pt x="158144" y="2372"/>
                  </a:lnTo>
                  <a:lnTo>
                    <a:pt x="168163" y="8187"/>
                  </a:lnTo>
                  <a:lnTo>
                    <a:pt x="177664" y="16297"/>
                  </a:lnTo>
                  <a:lnTo>
                    <a:pt x="186821" y="25937"/>
                  </a:lnTo>
                  <a:lnTo>
                    <a:pt x="195747" y="42241"/>
                  </a:lnTo>
                  <a:lnTo>
                    <a:pt x="204520" y="62988"/>
                  </a:lnTo>
                  <a:lnTo>
                    <a:pt x="213191" y="86698"/>
                  </a:lnTo>
                  <a:lnTo>
                    <a:pt x="218972" y="108149"/>
                  </a:lnTo>
                  <a:lnTo>
                    <a:pt x="222826" y="128093"/>
                  </a:lnTo>
                  <a:lnTo>
                    <a:pt x="225395" y="147034"/>
                  </a:lnTo>
                  <a:lnTo>
                    <a:pt x="228519" y="163895"/>
                  </a:lnTo>
                  <a:lnTo>
                    <a:pt x="232012" y="179369"/>
                  </a:lnTo>
                  <a:lnTo>
                    <a:pt x="235753" y="193918"/>
                  </a:lnTo>
                  <a:lnTo>
                    <a:pt x="238246" y="214906"/>
                  </a:lnTo>
                  <a:lnTo>
                    <a:pt x="239909" y="240188"/>
                  </a:lnTo>
                  <a:lnTo>
                    <a:pt x="241017" y="268330"/>
                  </a:lnTo>
                  <a:lnTo>
                    <a:pt x="244578" y="292737"/>
                  </a:lnTo>
                  <a:lnTo>
                    <a:pt x="249774" y="314652"/>
                  </a:lnTo>
                  <a:lnTo>
                    <a:pt x="256061" y="334907"/>
                  </a:lnTo>
                  <a:lnTo>
                    <a:pt x="260252" y="358288"/>
                  </a:lnTo>
                  <a:lnTo>
                    <a:pt x="263045" y="383753"/>
                  </a:lnTo>
                  <a:lnTo>
                    <a:pt x="264908" y="410608"/>
                  </a:lnTo>
                  <a:lnTo>
                    <a:pt x="266150" y="435566"/>
                  </a:lnTo>
                  <a:lnTo>
                    <a:pt x="268634" y="527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150100" y="14859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26968" y="6741"/>
                  </a:lnTo>
                  <a:lnTo>
                    <a:pt x="41967" y="8727"/>
                  </a:lnTo>
                  <a:lnTo>
                    <a:pt x="59022" y="10051"/>
                  </a:lnTo>
                  <a:lnTo>
                    <a:pt x="77448" y="10934"/>
                  </a:lnTo>
                  <a:lnTo>
                    <a:pt x="116736" y="11915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340600" y="1498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581900" y="1435100"/>
              <a:ext cx="241301" cy="241301"/>
            </a:xfrm>
            <a:custGeom>
              <a:avLst/>
              <a:gdLst/>
              <a:ahLst/>
              <a:cxnLst/>
              <a:rect l="0" t="0" r="0" b="0"/>
              <a:pathLst>
                <a:path w="241301" h="241301">
                  <a:moveTo>
                    <a:pt x="0" y="0"/>
                  </a:moveTo>
                  <a:lnTo>
                    <a:pt x="20225" y="13483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3"/>
                  </a:lnTo>
                  <a:lnTo>
                    <a:pt x="56258" y="47557"/>
                  </a:lnTo>
                  <a:lnTo>
                    <a:pt x="67138" y="62749"/>
                  </a:lnTo>
                  <a:lnTo>
                    <a:pt x="78625" y="79933"/>
                  </a:lnTo>
                  <a:lnTo>
                    <a:pt x="91928" y="95622"/>
                  </a:lnTo>
                  <a:lnTo>
                    <a:pt x="106440" y="110314"/>
                  </a:lnTo>
                  <a:lnTo>
                    <a:pt x="134795" y="136517"/>
                  </a:lnTo>
                  <a:lnTo>
                    <a:pt x="168037" y="168547"/>
                  </a:lnTo>
                  <a:lnTo>
                    <a:pt x="2413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645400" y="13716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190500" y="0"/>
                  </a:moveTo>
                  <a:lnTo>
                    <a:pt x="170274" y="26967"/>
                  </a:lnTo>
                  <a:lnTo>
                    <a:pt x="160082" y="41967"/>
                  </a:lnTo>
                  <a:lnTo>
                    <a:pt x="137469" y="77448"/>
                  </a:lnTo>
                  <a:lnTo>
                    <a:pt x="124102" y="96787"/>
                  </a:lnTo>
                  <a:lnTo>
                    <a:pt x="109546" y="116736"/>
                  </a:lnTo>
                  <a:lnTo>
                    <a:pt x="81142" y="154893"/>
                  </a:lnTo>
                  <a:lnTo>
                    <a:pt x="59111" y="185963"/>
                  </a:lnTo>
                  <a:lnTo>
                    <a:pt x="47874" y="198764"/>
                  </a:lnTo>
                  <a:lnTo>
                    <a:pt x="36149" y="21012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166100" y="13970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12700" y="0"/>
                  </a:moveTo>
                  <a:lnTo>
                    <a:pt x="12700" y="33709"/>
                  </a:lnTo>
                  <a:lnTo>
                    <a:pt x="11289" y="50695"/>
                  </a:lnTo>
                  <a:lnTo>
                    <a:pt x="8937" y="69074"/>
                  </a:lnTo>
                  <a:lnTo>
                    <a:pt x="5958" y="88383"/>
                  </a:lnTo>
                  <a:lnTo>
                    <a:pt x="3971" y="108310"/>
                  </a:lnTo>
                  <a:lnTo>
                    <a:pt x="2647" y="128651"/>
                  </a:lnTo>
                  <a:lnTo>
                    <a:pt x="1176" y="168656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051800" y="148590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38100"/>
                  </a:moveTo>
                  <a:lnTo>
                    <a:pt x="13484" y="24616"/>
                  </a:lnTo>
                  <a:lnTo>
                    <a:pt x="27333" y="19232"/>
                  </a:lnTo>
                  <a:lnTo>
                    <a:pt x="46444" y="14233"/>
                  </a:lnTo>
                  <a:lnTo>
                    <a:pt x="69063" y="9488"/>
                  </a:lnTo>
                  <a:lnTo>
                    <a:pt x="91197" y="6325"/>
                  </a:lnTo>
                  <a:lnTo>
                    <a:pt x="113009" y="4217"/>
                  </a:lnTo>
                  <a:lnTo>
                    <a:pt x="134606" y="2811"/>
                  </a:lnTo>
                  <a:lnTo>
                    <a:pt x="158881" y="1874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547100" y="1308100"/>
              <a:ext cx="50801" cy="330201"/>
            </a:xfrm>
            <a:custGeom>
              <a:avLst/>
              <a:gdLst/>
              <a:ahLst/>
              <a:cxnLst/>
              <a:rect l="0" t="0" r="0" b="0"/>
              <a:pathLst>
                <a:path w="50801" h="330201">
                  <a:moveTo>
                    <a:pt x="0" y="0"/>
                  </a:moveTo>
                  <a:lnTo>
                    <a:pt x="0" y="148025"/>
                  </a:lnTo>
                  <a:lnTo>
                    <a:pt x="2822" y="169239"/>
                  </a:lnTo>
                  <a:lnTo>
                    <a:pt x="7525" y="190437"/>
                  </a:lnTo>
                  <a:lnTo>
                    <a:pt x="13484" y="211624"/>
                  </a:lnTo>
                  <a:lnTo>
                    <a:pt x="27629" y="257744"/>
                  </a:lnTo>
                  <a:lnTo>
                    <a:pt x="508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509000" y="1246169"/>
              <a:ext cx="312732" cy="385497"/>
            </a:xfrm>
            <a:custGeom>
              <a:avLst/>
              <a:gdLst/>
              <a:ahLst/>
              <a:cxnLst/>
              <a:rect l="0" t="0" r="0" b="0"/>
              <a:pathLst>
                <a:path w="312732" h="385497">
                  <a:moveTo>
                    <a:pt x="0" y="36531"/>
                  </a:moveTo>
                  <a:lnTo>
                    <a:pt x="20225" y="16305"/>
                  </a:lnTo>
                  <a:lnTo>
                    <a:pt x="33239" y="10347"/>
                  </a:lnTo>
                  <a:lnTo>
                    <a:pt x="48970" y="6375"/>
                  </a:lnTo>
                  <a:lnTo>
                    <a:pt x="66513" y="3726"/>
                  </a:lnTo>
                  <a:lnTo>
                    <a:pt x="83853" y="1961"/>
                  </a:lnTo>
                  <a:lnTo>
                    <a:pt x="101057" y="784"/>
                  </a:lnTo>
                  <a:lnTo>
                    <a:pt x="118171" y="0"/>
                  </a:lnTo>
                  <a:lnTo>
                    <a:pt x="136636" y="3710"/>
                  </a:lnTo>
                  <a:lnTo>
                    <a:pt x="156002" y="10417"/>
                  </a:lnTo>
                  <a:lnTo>
                    <a:pt x="175968" y="19121"/>
                  </a:lnTo>
                  <a:lnTo>
                    <a:pt x="193512" y="30569"/>
                  </a:lnTo>
                  <a:lnTo>
                    <a:pt x="209441" y="43845"/>
                  </a:lnTo>
                  <a:lnTo>
                    <a:pt x="224294" y="58340"/>
                  </a:lnTo>
                  <a:lnTo>
                    <a:pt x="231373" y="75059"/>
                  </a:lnTo>
                  <a:lnTo>
                    <a:pt x="233271" y="93261"/>
                  </a:lnTo>
                  <a:lnTo>
                    <a:pt x="231714" y="112451"/>
                  </a:lnTo>
                  <a:lnTo>
                    <a:pt x="226442" y="129477"/>
                  </a:lnTo>
                  <a:lnTo>
                    <a:pt x="218695" y="145062"/>
                  </a:lnTo>
                  <a:lnTo>
                    <a:pt x="209296" y="159685"/>
                  </a:lnTo>
                  <a:lnTo>
                    <a:pt x="207264" y="172255"/>
                  </a:lnTo>
                  <a:lnTo>
                    <a:pt x="210142" y="183458"/>
                  </a:lnTo>
                  <a:lnTo>
                    <a:pt x="216295" y="193749"/>
                  </a:lnTo>
                  <a:lnTo>
                    <a:pt x="226041" y="203432"/>
                  </a:lnTo>
                  <a:lnTo>
                    <a:pt x="238183" y="212709"/>
                  </a:lnTo>
                  <a:lnTo>
                    <a:pt x="251921" y="221716"/>
                  </a:lnTo>
                  <a:lnTo>
                    <a:pt x="262492" y="231954"/>
                  </a:lnTo>
                  <a:lnTo>
                    <a:pt x="270950" y="243013"/>
                  </a:lnTo>
                  <a:lnTo>
                    <a:pt x="278000" y="254619"/>
                  </a:lnTo>
                  <a:lnTo>
                    <a:pt x="285522" y="265178"/>
                  </a:lnTo>
                  <a:lnTo>
                    <a:pt x="293359" y="275040"/>
                  </a:lnTo>
                  <a:lnTo>
                    <a:pt x="301406" y="284437"/>
                  </a:lnTo>
                  <a:lnTo>
                    <a:pt x="306771" y="297757"/>
                  </a:lnTo>
                  <a:lnTo>
                    <a:pt x="310346" y="313693"/>
                  </a:lnTo>
                  <a:lnTo>
                    <a:pt x="312731" y="331372"/>
                  </a:lnTo>
                  <a:lnTo>
                    <a:pt x="304443" y="345980"/>
                  </a:lnTo>
                  <a:lnTo>
                    <a:pt x="289039" y="358541"/>
                  </a:lnTo>
                  <a:lnTo>
                    <a:pt x="268893" y="369738"/>
                  </a:lnTo>
                  <a:lnTo>
                    <a:pt x="248406" y="377202"/>
                  </a:lnTo>
                  <a:lnTo>
                    <a:pt x="227693" y="382178"/>
                  </a:lnTo>
                  <a:lnTo>
                    <a:pt x="206828" y="385496"/>
                  </a:lnTo>
                  <a:lnTo>
                    <a:pt x="185863" y="384885"/>
                  </a:lnTo>
                  <a:lnTo>
                    <a:pt x="164831" y="381656"/>
                  </a:lnTo>
                  <a:lnTo>
                    <a:pt x="88900" y="341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890000" y="1485900"/>
              <a:ext cx="177801" cy="111696"/>
            </a:xfrm>
            <a:custGeom>
              <a:avLst/>
              <a:gdLst/>
              <a:ahLst/>
              <a:cxnLst/>
              <a:rect l="0" t="0" r="0" b="0"/>
              <a:pathLst>
                <a:path w="177801" h="111696">
                  <a:moveTo>
                    <a:pt x="0" y="0"/>
                  </a:moveTo>
                  <a:lnTo>
                    <a:pt x="13484" y="20225"/>
                  </a:lnTo>
                  <a:lnTo>
                    <a:pt x="20278" y="29006"/>
                  </a:lnTo>
                  <a:lnTo>
                    <a:pt x="27629" y="37681"/>
                  </a:lnTo>
                  <a:lnTo>
                    <a:pt x="35352" y="46287"/>
                  </a:lnTo>
                  <a:lnTo>
                    <a:pt x="41912" y="56258"/>
                  </a:lnTo>
                  <a:lnTo>
                    <a:pt x="47697" y="67139"/>
                  </a:lnTo>
                  <a:lnTo>
                    <a:pt x="52964" y="78626"/>
                  </a:lnTo>
                  <a:lnTo>
                    <a:pt x="62121" y="89106"/>
                  </a:lnTo>
                  <a:lnTo>
                    <a:pt x="73869" y="98915"/>
                  </a:lnTo>
                  <a:lnTo>
                    <a:pt x="87346" y="108276"/>
                  </a:lnTo>
                  <a:lnTo>
                    <a:pt x="103386" y="111695"/>
                  </a:lnTo>
                  <a:lnTo>
                    <a:pt x="121136" y="111152"/>
                  </a:lnTo>
                  <a:lnTo>
                    <a:pt x="1778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073389" y="1422400"/>
              <a:ext cx="32512" cy="469901"/>
            </a:xfrm>
            <a:custGeom>
              <a:avLst/>
              <a:gdLst/>
              <a:ahLst/>
              <a:cxnLst/>
              <a:rect l="0" t="0" r="0" b="0"/>
              <a:pathLst>
                <a:path w="32512" h="469901">
                  <a:moveTo>
                    <a:pt x="32511" y="0"/>
                  </a:moveTo>
                  <a:lnTo>
                    <a:pt x="32511" y="33709"/>
                  </a:lnTo>
                  <a:lnTo>
                    <a:pt x="29688" y="47873"/>
                  </a:lnTo>
                  <a:lnTo>
                    <a:pt x="24985" y="61548"/>
                  </a:lnTo>
                  <a:lnTo>
                    <a:pt x="19026" y="74899"/>
                  </a:lnTo>
                  <a:lnTo>
                    <a:pt x="15054" y="93677"/>
                  </a:lnTo>
                  <a:lnTo>
                    <a:pt x="12406" y="116073"/>
                  </a:lnTo>
                  <a:lnTo>
                    <a:pt x="10641" y="140882"/>
                  </a:lnTo>
                  <a:lnTo>
                    <a:pt x="9464" y="167299"/>
                  </a:lnTo>
                  <a:lnTo>
                    <a:pt x="8156" y="222992"/>
                  </a:lnTo>
                  <a:lnTo>
                    <a:pt x="6397" y="246028"/>
                  </a:lnTo>
                  <a:lnTo>
                    <a:pt x="3812" y="265618"/>
                  </a:lnTo>
                  <a:lnTo>
                    <a:pt x="678" y="282912"/>
                  </a:lnTo>
                  <a:lnTo>
                    <a:pt x="0" y="301497"/>
                  </a:lnTo>
                  <a:lnTo>
                    <a:pt x="959" y="320942"/>
                  </a:lnTo>
                  <a:lnTo>
                    <a:pt x="3009" y="340961"/>
                  </a:lnTo>
                  <a:lnTo>
                    <a:pt x="4377" y="361363"/>
                  </a:lnTo>
                  <a:lnTo>
                    <a:pt x="5288" y="382019"/>
                  </a:lnTo>
                  <a:lnTo>
                    <a:pt x="7111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283700" y="14986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0"/>
                  </a:moveTo>
                  <a:lnTo>
                    <a:pt x="92575" y="0"/>
                  </a:lnTo>
                  <a:lnTo>
                    <a:pt x="108284" y="2822"/>
                  </a:lnTo>
                  <a:lnTo>
                    <a:pt x="122989" y="7525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296400" y="15875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630019" y="1286230"/>
              <a:ext cx="339482" cy="300487"/>
            </a:xfrm>
            <a:custGeom>
              <a:avLst/>
              <a:gdLst/>
              <a:ahLst/>
              <a:cxnLst/>
              <a:rect l="0" t="0" r="0" b="0"/>
              <a:pathLst>
                <a:path w="339482" h="300487">
                  <a:moveTo>
                    <a:pt x="225181" y="21870"/>
                  </a:moveTo>
                  <a:lnTo>
                    <a:pt x="204955" y="8386"/>
                  </a:lnTo>
                  <a:lnTo>
                    <a:pt x="191941" y="4414"/>
                  </a:lnTo>
                  <a:lnTo>
                    <a:pt x="176210" y="1766"/>
                  </a:lnTo>
                  <a:lnTo>
                    <a:pt x="158667" y="0"/>
                  </a:lnTo>
                  <a:lnTo>
                    <a:pt x="144149" y="1646"/>
                  </a:lnTo>
                  <a:lnTo>
                    <a:pt x="131648" y="5565"/>
                  </a:lnTo>
                  <a:lnTo>
                    <a:pt x="120492" y="11000"/>
                  </a:lnTo>
                  <a:lnTo>
                    <a:pt x="110232" y="17445"/>
                  </a:lnTo>
                  <a:lnTo>
                    <a:pt x="100571" y="24564"/>
                  </a:lnTo>
                  <a:lnTo>
                    <a:pt x="91307" y="32133"/>
                  </a:lnTo>
                  <a:lnTo>
                    <a:pt x="80899" y="41412"/>
                  </a:lnTo>
                  <a:lnTo>
                    <a:pt x="58044" y="63010"/>
                  </a:lnTo>
                  <a:lnTo>
                    <a:pt x="47434" y="76108"/>
                  </a:lnTo>
                  <a:lnTo>
                    <a:pt x="37538" y="90484"/>
                  </a:lnTo>
                  <a:lnTo>
                    <a:pt x="28119" y="105713"/>
                  </a:lnTo>
                  <a:lnTo>
                    <a:pt x="20429" y="122920"/>
                  </a:lnTo>
                  <a:lnTo>
                    <a:pt x="13890" y="141448"/>
                  </a:lnTo>
                  <a:lnTo>
                    <a:pt x="8120" y="160855"/>
                  </a:lnTo>
                  <a:lnTo>
                    <a:pt x="4274" y="180849"/>
                  </a:lnTo>
                  <a:lnTo>
                    <a:pt x="1710" y="201233"/>
                  </a:lnTo>
                  <a:lnTo>
                    <a:pt x="0" y="221879"/>
                  </a:lnTo>
                  <a:lnTo>
                    <a:pt x="271" y="239876"/>
                  </a:lnTo>
                  <a:lnTo>
                    <a:pt x="1863" y="256107"/>
                  </a:lnTo>
                  <a:lnTo>
                    <a:pt x="4336" y="271161"/>
                  </a:lnTo>
                  <a:lnTo>
                    <a:pt x="11628" y="281197"/>
                  </a:lnTo>
                  <a:lnTo>
                    <a:pt x="22135" y="287888"/>
                  </a:lnTo>
                  <a:lnTo>
                    <a:pt x="34784" y="292349"/>
                  </a:lnTo>
                  <a:lnTo>
                    <a:pt x="50271" y="295322"/>
                  </a:lnTo>
                  <a:lnTo>
                    <a:pt x="67652" y="297305"/>
                  </a:lnTo>
                  <a:lnTo>
                    <a:pt x="86295" y="298626"/>
                  </a:lnTo>
                  <a:lnTo>
                    <a:pt x="108602" y="299507"/>
                  </a:lnTo>
                  <a:lnTo>
                    <a:pt x="159727" y="300486"/>
                  </a:lnTo>
                  <a:lnTo>
                    <a:pt x="181544" y="297925"/>
                  </a:lnTo>
                  <a:lnTo>
                    <a:pt x="200323" y="293396"/>
                  </a:lnTo>
                  <a:lnTo>
                    <a:pt x="217076" y="287554"/>
                  </a:lnTo>
                  <a:lnTo>
                    <a:pt x="235299" y="283659"/>
                  </a:lnTo>
                  <a:lnTo>
                    <a:pt x="254504" y="281062"/>
                  </a:lnTo>
                  <a:lnTo>
                    <a:pt x="274363" y="279331"/>
                  </a:lnTo>
                  <a:lnTo>
                    <a:pt x="291835" y="273944"/>
                  </a:lnTo>
                  <a:lnTo>
                    <a:pt x="307717" y="266119"/>
                  </a:lnTo>
                  <a:lnTo>
                    <a:pt x="339481" y="21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57370" y="2616200"/>
            <a:ext cx="3191131" cy="825501"/>
            <a:chOff x="3857370" y="2616200"/>
            <a:chExt cx="3191131" cy="825501"/>
          </a:xfrm>
        </p:grpSpPr>
        <p:sp>
          <p:nvSpPr>
            <p:cNvPr id="18" name="Freeform 17"/>
            <p:cNvSpPr/>
            <p:nvPr/>
          </p:nvSpPr>
          <p:spPr>
            <a:xfrm>
              <a:off x="3857370" y="2794000"/>
              <a:ext cx="155831" cy="228601"/>
            </a:xfrm>
            <a:custGeom>
              <a:avLst/>
              <a:gdLst/>
              <a:ahLst/>
              <a:cxnLst/>
              <a:rect l="0" t="0" r="0" b="0"/>
              <a:pathLst>
                <a:path w="155831" h="228601">
                  <a:moveTo>
                    <a:pt x="28830" y="0"/>
                  </a:moveTo>
                  <a:lnTo>
                    <a:pt x="15345" y="13484"/>
                  </a:lnTo>
                  <a:lnTo>
                    <a:pt x="14196" y="25922"/>
                  </a:lnTo>
                  <a:lnTo>
                    <a:pt x="16252" y="42681"/>
                  </a:lnTo>
                  <a:lnTo>
                    <a:pt x="20444" y="62321"/>
                  </a:lnTo>
                  <a:lnTo>
                    <a:pt x="23239" y="81058"/>
                  </a:lnTo>
                  <a:lnTo>
                    <a:pt x="25103" y="99194"/>
                  </a:lnTo>
                  <a:lnTo>
                    <a:pt x="26345" y="116929"/>
                  </a:lnTo>
                  <a:lnTo>
                    <a:pt x="24351" y="132986"/>
                  </a:lnTo>
                  <a:lnTo>
                    <a:pt x="20199" y="147924"/>
                  </a:lnTo>
                  <a:lnTo>
                    <a:pt x="14609" y="162116"/>
                  </a:lnTo>
                  <a:lnTo>
                    <a:pt x="4635" y="189173"/>
                  </a:lnTo>
                  <a:lnTo>
                    <a:pt x="0" y="202315"/>
                  </a:lnTo>
                  <a:lnTo>
                    <a:pt x="1143" y="209666"/>
                  </a:lnTo>
                  <a:lnTo>
                    <a:pt x="6139" y="213155"/>
                  </a:lnTo>
                  <a:lnTo>
                    <a:pt x="13702" y="214070"/>
                  </a:lnTo>
                  <a:lnTo>
                    <a:pt x="25800" y="214680"/>
                  </a:lnTo>
                  <a:lnTo>
                    <a:pt x="58057" y="215357"/>
                  </a:lnTo>
                  <a:lnTo>
                    <a:pt x="92149" y="215658"/>
                  </a:lnTo>
                  <a:lnTo>
                    <a:pt x="15583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64000" y="2794000"/>
              <a:ext cx="12701" cy="406401"/>
            </a:xfrm>
            <a:custGeom>
              <a:avLst/>
              <a:gdLst/>
              <a:ahLst/>
              <a:cxnLst/>
              <a:rect l="0" t="0" r="0" b="0"/>
              <a:pathLst>
                <a:path w="12701" h="406401">
                  <a:moveTo>
                    <a:pt x="0" y="0"/>
                  </a:moveTo>
                  <a:lnTo>
                    <a:pt x="0" y="47193"/>
                  </a:lnTo>
                  <a:lnTo>
                    <a:pt x="1411" y="68151"/>
                  </a:lnTo>
                  <a:lnTo>
                    <a:pt x="3762" y="89178"/>
                  </a:lnTo>
                  <a:lnTo>
                    <a:pt x="6742" y="110252"/>
                  </a:lnTo>
                  <a:lnTo>
                    <a:pt x="8728" y="131357"/>
                  </a:lnTo>
                  <a:lnTo>
                    <a:pt x="10052" y="152482"/>
                  </a:lnTo>
                  <a:lnTo>
                    <a:pt x="10934" y="173621"/>
                  </a:lnTo>
                  <a:lnTo>
                    <a:pt x="11915" y="223450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16400" y="29591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0" y="0"/>
                  </a:moveTo>
                  <a:lnTo>
                    <a:pt x="6742" y="26967"/>
                  </a:lnTo>
                  <a:lnTo>
                    <a:pt x="11550" y="39145"/>
                  </a:lnTo>
                  <a:lnTo>
                    <a:pt x="17577" y="51496"/>
                  </a:lnTo>
                  <a:lnTo>
                    <a:pt x="24418" y="63964"/>
                  </a:lnTo>
                  <a:lnTo>
                    <a:pt x="31801" y="75098"/>
                  </a:lnTo>
                  <a:lnTo>
                    <a:pt x="39545" y="85343"/>
                  </a:lnTo>
                  <a:lnTo>
                    <a:pt x="47530" y="94995"/>
                  </a:lnTo>
                  <a:lnTo>
                    <a:pt x="54264" y="105663"/>
                  </a:lnTo>
                  <a:lnTo>
                    <a:pt x="60165" y="117009"/>
                  </a:lnTo>
                  <a:lnTo>
                    <a:pt x="65509" y="128806"/>
                  </a:lnTo>
                  <a:lnTo>
                    <a:pt x="86516" y="172377"/>
                  </a:lnTo>
                  <a:lnTo>
                    <a:pt x="95777" y="186884"/>
                  </a:lnTo>
                  <a:lnTo>
                    <a:pt x="106184" y="200789"/>
                  </a:lnTo>
                  <a:lnTo>
                    <a:pt x="117356" y="214293"/>
                  </a:lnTo>
                  <a:lnTo>
                    <a:pt x="127626" y="227528"/>
                  </a:lnTo>
                  <a:lnTo>
                    <a:pt x="137295" y="240585"/>
                  </a:lnTo>
                  <a:lnTo>
                    <a:pt x="1905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06900" y="2984500"/>
              <a:ext cx="101601" cy="457201"/>
            </a:xfrm>
            <a:custGeom>
              <a:avLst/>
              <a:gdLst/>
              <a:ahLst/>
              <a:cxnLst/>
              <a:rect l="0" t="0" r="0" b="0"/>
              <a:pathLst>
                <a:path w="101601" h="457201">
                  <a:moveTo>
                    <a:pt x="101600" y="0"/>
                  </a:moveTo>
                  <a:lnTo>
                    <a:pt x="88115" y="13483"/>
                  </a:lnTo>
                  <a:lnTo>
                    <a:pt x="82732" y="24511"/>
                  </a:lnTo>
                  <a:lnTo>
                    <a:pt x="77733" y="38918"/>
                  </a:lnTo>
                  <a:lnTo>
                    <a:pt x="72988" y="55579"/>
                  </a:lnTo>
                  <a:lnTo>
                    <a:pt x="69825" y="76563"/>
                  </a:lnTo>
                  <a:lnTo>
                    <a:pt x="67717" y="100431"/>
                  </a:lnTo>
                  <a:lnTo>
                    <a:pt x="66311" y="126220"/>
                  </a:lnTo>
                  <a:lnTo>
                    <a:pt x="62551" y="147647"/>
                  </a:lnTo>
                  <a:lnTo>
                    <a:pt x="57223" y="166164"/>
                  </a:lnTo>
                  <a:lnTo>
                    <a:pt x="28393" y="239785"/>
                  </a:lnTo>
                  <a:lnTo>
                    <a:pt x="23162" y="260046"/>
                  </a:lnTo>
                  <a:lnTo>
                    <a:pt x="19674" y="280608"/>
                  </a:lnTo>
                  <a:lnTo>
                    <a:pt x="17350" y="301372"/>
                  </a:lnTo>
                  <a:lnTo>
                    <a:pt x="14389" y="320859"/>
                  </a:lnTo>
                  <a:lnTo>
                    <a:pt x="11003" y="339495"/>
                  </a:lnTo>
                  <a:lnTo>
                    <a:pt x="7335" y="357563"/>
                  </a:lnTo>
                  <a:lnTo>
                    <a:pt x="4890" y="376664"/>
                  </a:lnTo>
                  <a:lnTo>
                    <a:pt x="3260" y="396454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99000" y="2962630"/>
              <a:ext cx="152401" cy="21871"/>
            </a:xfrm>
            <a:custGeom>
              <a:avLst/>
              <a:gdLst/>
              <a:ahLst/>
              <a:cxnLst/>
              <a:rect l="0" t="0" r="0" b="0"/>
              <a:pathLst>
                <a:path w="152401" h="21871">
                  <a:moveTo>
                    <a:pt x="0" y="21870"/>
                  </a:moveTo>
                  <a:lnTo>
                    <a:pt x="13484" y="8386"/>
                  </a:lnTo>
                  <a:lnTo>
                    <a:pt x="24511" y="4414"/>
                  </a:lnTo>
                  <a:lnTo>
                    <a:pt x="38918" y="1766"/>
                  </a:lnTo>
                  <a:lnTo>
                    <a:pt x="55579" y="0"/>
                  </a:lnTo>
                  <a:lnTo>
                    <a:pt x="69508" y="1646"/>
                  </a:lnTo>
                  <a:lnTo>
                    <a:pt x="81616" y="5564"/>
                  </a:lnTo>
                  <a:lnTo>
                    <a:pt x="152400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749800" y="3076930"/>
              <a:ext cx="127001" cy="21871"/>
            </a:xfrm>
            <a:custGeom>
              <a:avLst/>
              <a:gdLst/>
              <a:ahLst/>
              <a:cxnLst/>
              <a:rect l="0" t="0" r="0" b="0"/>
              <a:pathLst>
                <a:path w="127001" h="21871">
                  <a:moveTo>
                    <a:pt x="0" y="21870"/>
                  </a:moveTo>
                  <a:lnTo>
                    <a:pt x="20225" y="8386"/>
                  </a:lnTo>
                  <a:lnTo>
                    <a:pt x="31828" y="4414"/>
                  </a:lnTo>
                  <a:lnTo>
                    <a:pt x="45208" y="1766"/>
                  </a:lnTo>
                  <a:lnTo>
                    <a:pt x="59771" y="0"/>
                  </a:lnTo>
                  <a:lnTo>
                    <a:pt x="73714" y="1646"/>
                  </a:lnTo>
                  <a:lnTo>
                    <a:pt x="87243" y="5564"/>
                  </a:lnTo>
                  <a:lnTo>
                    <a:pt x="127000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18100" y="2695391"/>
              <a:ext cx="238432" cy="515756"/>
            </a:xfrm>
            <a:custGeom>
              <a:avLst/>
              <a:gdLst/>
              <a:ahLst/>
              <a:cxnLst/>
              <a:rect l="0" t="0" r="0" b="0"/>
              <a:pathLst>
                <a:path w="238432" h="515756">
                  <a:moveTo>
                    <a:pt x="12700" y="98609"/>
                  </a:moveTo>
                  <a:lnTo>
                    <a:pt x="26184" y="71641"/>
                  </a:lnTo>
                  <a:lnTo>
                    <a:pt x="34389" y="59463"/>
                  </a:lnTo>
                  <a:lnTo>
                    <a:pt x="44092" y="47112"/>
                  </a:lnTo>
                  <a:lnTo>
                    <a:pt x="54795" y="34644"/>
                  </a:lnTo>
                  <a:lnTo>
                    <a:pt x="67574" y="23510"/>
                  </a:lnTo>
                  <a:lnTo>
                    <a:pt x="81738" y="13265"/>
                  </a:lnTo>
                  <a:lnTo>
                    <a:pt x="96825" y="3613"/>
                  </a:lnTo>
                  <a:lnTo>
                    <a:pt x="111117" y="0"/>
                  </a:lnTo>
                  <a:lnTo>
                    <a:pt x="124878" y="414"/>
                  </a:lnTo>
                  <a:lnTo>
                    <a:pt x="138285" y="3512"/>
                  </a:lnTo>
                  <a:lnTo>
                    <a:pt x="150045" y="8400"/>
                  </a:lnTo>
                  <a:lnTo>
                    <a:pt x="160708" y="14480"/>
                  </a:lnTo>
                  <a:lnTo>
                    <a:pt x="170638" y="21356"/>
                  </a:lnTo>
                  <a:lnTo>
                    <a:pt x="177259" y="32996"/>
                  </a:lnTo>
                  <a:lnTo>
                    <a:pt x="181672" y="47811"/>
                  </a:lnTo>
                  <a:lnTo>
                    <a:pt x="184615" y="64744"/>
                  </a:lnTo>
                  <a:lnTo>
                    <a:pt x="183754" y="80265"/>
                  </a:lnTo>
                  <a:lnTo>
                    <a:pt x="180358" y="94846"/>
                  </a:lnTo>
                  <a:lnTo>
                    <a:pt x="175272" y="108800"/>
                  </a:lnTo>
                  <a:lnTo>
                    <a:pt x="169059" y="120925"/>
                  </a:lnTo>
                  <a:lnTo>
                    <a:pt x="162095" y="131831"/>
                  </a:lnTo>
                  <a:lnTo>
                    <a:pt x="154630" y="141923"/>
                  </a:lnTo>
                  <a:lnTo>
                    <a:pt x="148242" y="152885"/>
                  </a:lnTo>
                  <a:lnTo>
                    <a:pt x="142572" y="164426"/>
                  </a:lnTo>
                  <a:lnTo>
                    <a:pt x="137381" y="176354"/>
                  </a:lnTo>
                  <a:lnTo>
                    <a:pt x="131098" y="187128"/>
                  </a:lnTo>
                  <a:lnTo>
                    <a:pt x="124088" y="197132"/>
                  </a:lnTo>
                  <a:lnTo>
                    <a:pt x="116592" y="206624"/>
                  </a:lnTo>
                  <a:lnTo>
                    <a:pt x="107361" y="215775"/>
                  </a:lnTo>
                  <a:lnTo>
                    <a:pt x="96974" y="224697"/>
                  </a:lnTo>
                  <a:lnTo>
                    <a:pt x="85816" y="233468"/>
                  </a:lnTo>
                  <a:lnTo>
                    <a:pt x="82610" y="233670"/>
                  </a:lnTo>
                  <a:lnTo>
                    <a:pt x="84707" y="228161"/>
                  </a:lnTo>
                  <a:lnTo>
                    <a:pt x="90338" y="218843"/>
                  </a:lnTo>
                  <a:lnTo>
                    <a:pt x="101147" y="215454"/>
                  </a:lnTo>
                  <a:lnTo>
                    <a:pt x="115409" y="216017"/>
                  </a:lnTo>
                  <a:lnTo>
                    <a:pt x="131972" y="219214"/>
                  </a:lnTo>
                  <a:lnTo>
                    <a:pt x="145837" y="224168"/>
                  </a:lnTo>
                  <a:lnTo>
                    <a:pt x="157902" y="230293"/>
                  </a:lnTo>
                  <a:lnTo>
                    <a:pt x="168768" y="237198"/>
                  </a:lnTo>
                  <a:lnTo>
                    <a:pt x="180245" y="246035"/>
                  </a:lnTo>
                  <a:lnTo>
                    <a:pt x="192130" y="256159"/>
                  </a:lnTo>
                  <a:lnTo>
                    <a:pt x="204287" y="267142"/>
                  </a:lnTo>
                  <a:lnTo>
                    <a:pt x="215213" y="281520"/>
                  </a:lnTo>
                  <a:lnTo>
                    <a:pt x="225320" y="298160"/>
                  </a:lnTo>
                  <a:lnTo>
                    <a:pt x="234880" y="316310"/>
                  </a:lnTo>
                  <a:lnTo>
                    <a:pt x="238431" y="334054"/>
                  </a:lnTo>
                  <a:lnTo>
                    <a:pt x="237976" y="351528"/>
                  </a:lnTo>
                  <a:lnTo>
                    <a:pt x="234851" y="368821"/>
                  </a:lnTo>
                  <a:lnTo>
                    <a:pt x="229945" y="384584"/>
                  </a:lnTo>
                  <a:lnTo>
                    <a:pt x="223852" y="399325"/>
                  </a:lnTo>
                  <a:lnTo>
                    <a:pt x="216968" y="413386"/>
                  </a:lnTo>
                  <a:lnTo>
                    <a:pt x="208145" y="426994"/>
                  </a:lnTo>
                  <a:lnTo>
                    <a:pt x="198030" y="440298"/>
                  </a:lnTo>
                  <a:lnTo>
                    <a:pt x="187053" y="453402"/>
                  </a:lnTo>
                  <a:lnTo>
                    <a:pt x="176913" y="464960"/>
                  </a:lnTo>
                  <a:lnTo>
                    <a:pt x="158120" y="485328"/>
                  </a:lnTo>
                  <a:lnTo>
                    <a:pt x="147747" y="494710"/>
                  </a:lnTo>
                  <a:lnTo>
                    <a:pt x="136597" y="503787"/>
                  </a:lnTo>
                  <a:lnTo>
                    <a:pt x="124931" y="512661"/>
                  </a:lnTo>
                  <a:lnTo>
                    <a:pt x="112921" y="515755"/>
                  </a:lnTo>
                  <a:lnTo>
                    <a:pt x="100680" y="514995"/>
                  </a:lnTo>
                  <a:lnTo>
                    <a:pt x="88287" y="511666"/>
                  </a:lnTo>
                  <a:lnTo>
                    <a:pt x="74380" y="509447"/>
                  </a:lnTo>
                  <a:lnTo>
                    <a:pt x="59464" y="507967"/>
                  </a:lnTo>
                  <a:lnTo>
                    <a:pt x="0" y="4796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37200" y="2882900"/>
              <a:ext cx="152401" cy="317501"/>
            </a:xfrm>
            <a:custGeom>
              <a:avLst/>
              <a:gdLst/>
              <a:ahLst/>
              <a:cxnLst/>
              <a:rect l="0" t="0" r="0" b="0"/>
              <a:pathLst>
                <a:path w="152401" h="317501">
                  <a:moveTo>
                    <a:pt x="0" y="0"/>
                  </a:moveTo>
                  <a:lnTo>
                    <a:pt x="13484" y="40451"/>
                  </a:lnTo>
                  <a:lnTo>
                    <a:pt x="20278" y="58012"/>
                  </a:lnTo>
                  <a:lnTo>
                    <a:pt x="27630" y="75363"/>
                  </a:lnTo>
                  <a:lnTo>
                    <a:pt x="35353" y="92575"/>
                  </a:lnTo>
                  <a:lnTo>
                    <a:pt x="41913" y="111106"/>
                  </a:lnTo>
                  <a:lnTo>
                    <a:pt x="47697" y="130515"/>
                  </a:lnTo>
                  <a:lnTo>
                    <a:pt x="52964" y="150510"/>
                  </a:lnTo>
                  <a:lnTo>
                    <a:pt x="59299" y="168073"/>
                  </a:lnTo>
                  <a:lnTo>
                    <a:pt x="66344" y="184015"/>
                  </a:lnTo>
                  <a:lnTo>
                    <a:pt x="73862" y="198877"/>
                  </a:lnTo>
                  <a:lnTo>
                    <a:pt x="81697" y="211607"/>
                  </a:lnTo>
                  <a:lnTo>
                    <a:pt x="89742" y="222915"/>
                  </a:lnTo>
                  <a:lnTo>
                    <a:pt x="97928" y="233277"/>
                  </a:lnTo>
                  <a:lnTo>
                    <a:pt x="106207" y="243006"/>
                  </a:lnTo>
                  <a:lnTo>
                    <a:pt x="114549" y="252315"/>
                  </a:lnTo>
                  <a:lnTo>
                    <a:pt x="122933" y="261343"/>
                  </a:lnTo>
                  <a:lnTo>
                    <a:pt x="129933" y="271595"/>
                  </a:lnTo>
                  <a:lnTo>
                    <a:pt x="136011" y="282663"/>
                  </a:lnTo>
                  <a:lnTo>
                    <a:pt x="152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24500" y="2882900"/>
              <a:ext cx="190501" cy="317501"/>
            </a:xfrm>
            <a:custGeom>
              <a:avLst/>
              <a:gdLst/>
              <a:ahLst/>
              <a:cxnLst/>
              <a:rect l="0" t="0" r="0" b="0"/>
              <a:pathLst>
                <a:path w="190501" h="317501">
                  <a:moveTo>
                    <a:pt x="190500" y="0"/>
                  </a:moveTo>
                  <a:lnTo>
                    <a:pt x="144212" y="46287"/>
                  </a:lnTo>
                  <a:lnTo>
                    <a:pt x="135652" y="56258"/>
                  </a:lnTo>
                  <a:lnTo>
                    <a:pt x="127124" y="67139"/>
                  </a:lnTo>
                  <a:lnTo>
                    <a:pt x="118616" y="78626"/>
                  </a:lnTo>
                  <a:lnTo>
                    <a:pt x="101636" y="102678"/>
                  </a:lnTo>
                  <a:lnTo>
                    <a:pt x="93157" y="115018"/>
                  </a:lnTo>
                  <a:lnTo>
                    <a:pt x="83272" y="131712"/>
                  </a:lnTo>
                  <a:lnTo>
                    <a:pt x="72447" y="151308"/>
                  </a:lnTo>
                  <a:lnTo>
                    <a:pt x="60998" y="172838"/>
                  </a:lnTo>
                  <a:lnTo>
                    <a:pt x="50543" y="191425"/>
                  </a:lnTo>
                  <a:lnTo>
                    <a:pt x="40751" y="208050"/>
                  </a:lnTo>
                  <a:lnTo>
                    <a:pt x="31400" y="223367"/>
                  </a:lnTo>
                  <a:lnTo>
                    <a:pt x="23756" y="237811"/>
                  </a:lnTo>
                  <a:lnTo>
                    <a:pt x="17248" y="251674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057900" y="2832100"/>
              <a:ext cx="36025" cy="304801"/>
            </a:xfrm>
            <a:custGeom>
              <a:avLst/>
              <a:gdLst/>
              <a:ahLst/>
              <a:cxnLst/>
              <a:rect l="0" t="0" r="0" b="0"/>
              <a:pathLst>
                <a:path w="36025" h="304801">
                  <a:moveTo>
                    <a:pt x="0" y="0"/>
                  </a:moveTo>
                  <a:lnTo>
                    <a:pt x="13484" y="33709"/>
                  </a:lnTo>
                  <a:lnTo>
                    <a:pt x="17455" y="50695"/>
                  </a:lnTo>
                  <a:lnTo>
                    <a:pt x="20104" y="69074"/>
                  </a:lnTo>
                  <a:lnTo>
                    <a:pt x="21869" y="88383"/>
                  </a:lnTo>
                  <a:lnTo>
                    <a:pt x="24457" y="106899"/>
                  </a:lnTo>
                  <a:lnTo>
                    <a:pt x="27593" y="124888"/>
                  </a:lnTo>
                  <a:lnTo>
                    <a:pt x="31095" y="142525"/>
                  </a:lnTo>
                  <a:lnTo>
                    <a:pt x="33430" y="161339"/>
                  </a:lnTo>
                  <a:lnTo>
                    <a:pt x="34987" y="180937"/>
                  </a:lnTo>
                  <a:lnTo>
                    <a:pt x="36024" y="201058"/>
                  </a:lnTo>
                  <a:lnTo>
                    <a:pt x="35305" y="218705"/>
                  </a:lnTo>
                  <a:lnTo>
                    <a:pt x="254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94400" y="2946555"/>
              <a:ext cx="304801" cy="12546"/>
            </a:xfrm>
            <a:custGeom>
              <a:avLst/>
              <a:gdLst/>
              <a:ahLst/>
              <a:cxnLst/>
              <a:rect l="0" t="0" r="0" b="0"/>
              <a:pathLst>
                <a:path w="304801" h="12546">
                  <a:moveTo>
                    <a:pt x="0" y="12545"/>
                  </a:moveTo>
                  <a:lnTo>
                    <a:pt x="20225" y="5802"/>
                  </a:lnTo>
                  <a:lnTo>
                    <a:pt x="33239" y="3817"/>
                  </a:lnTo>
                  <a:lnTo>
                    <a:pt x="48970" y="2492"/>
                  </a:lnTo>
                  <a:lnTo>
                    <a:pt x="66513" y="1610"/>
                  </a:lnTo>
                  <a:lnTo>
                    <a:pt x="101057" y="629"/>
                  </a:lnTo>
                  <a:lnTo>
                    <a:pt x="175967" y="0"/>
                  </a:lnTo>
                  <a:lnTo>
                    <a:pt x="196334" y="1359"/>
                  </a:lnTo>
                  <a:lnTo>
                    <a:pt x="304800" y="12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53200" y="2730500"/>
              <a:ext cx="25401" cy="431801"/>
            </a:xfrm>
            <a:custGeom>
              <a:avLst/>
              <a:gdLst/>
              <a:ahLst/>
              <a:cxnLst/>
              <a:rect l="0" t="0" r="0" b="0"/>
              <a:pathLst>
                <a:path w="25401" h="431801">
                  <a:moveTo>
                    <a:pt x="25400" y="0"/>
                  </a:moveTo>
                  <a:lnTo>
                    <a:pt x="25400" y="116994"/>
                  </a:lnTo>
                  <a:lnTo>
                    <a:pt x="22577" y="138674"/>
                  </a:lnTo>
                  <a:lnTo>
                    <a:pt x="17874" y="158771"/>
                  </a:lnTo>
                  <a:lnTo>
                    <a:pt x="11915" y="177814"/>
                  </a:lnTo>
                  <a:lnTo>
                    <a:pt x="7943" y="198976"/>
                  </a:lnTo>
                  <a:lnTo>
                    <a:pt x="5295" y="221551"/>
                  </a:lnTo>
                  <a:lnTo>
                    <a:pt x="3530" y="245067"/>
                  </a:lnTo>
                  <a:lnTo>
                    <a:pt x="2353" y="269211"/>
                  </a:lnTo>
                  <a:lnTo>
                    <a:pt x="1045" y="318616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75180" y="2743200"/>
              <a:ext cx="273321" cy="145938"/>
            </a:xfrm>
            <a:custGeom>
              <a:avLst/>
              <a:gdLst/>
              <a:ahLst/>
              <a:cxnLst/>
              <a:rect l="0" t="0" r="0" b="0"/>
              <a:pathLst>
                <a:path w="273321" h="145938">
                  <a:moveTo>
                    <a:pt x="32020" y="0"/>
                  </a:moveTo>
                  <a:lnTo>
                    <a:pt x="18535" y="13484"/>
                  </a:lnTo>
                  <a:lnTo>
                    <a:pt x="14563" y="23100"/>
                  </a:lnTo>
                  <a:lnTo>
                    <a:pt x="11915" y="35155"/>
                  </a:lnTo>
                  <a:lnTo>
                    <a:pt x="10150" y="48837"/>
                  </a:lnTo>
                  <a:lnTo>
                    <a:pt x="7562" y="62191"/>
                  </a:lnTo>
                  <a:lnTo>
                    <a:pt x="4426" y="75327"/>
                  </a:lnTo>
                  <a:lnTo>
                    <a:pt x="924" y="88318"/>
                  </a:lnTo>
                  <a:lnTo>
                    <a:pt x="0" y="101212"/>
                  </a:lnTo>
                  <a:lnTo>
                    <a:pt x="795" y="114041"/>
                  </a:lnTo>
                  <a:lnTo>
                    <a:pt x="2737" y="126827"/>
                  </a:lnTo>
                  <a:lnTo>
                    <a:pt x="9675" y="135351"/>
                  </a:lnTo>
                  <a:lnTo>
                    <a:pt x="19946" y="141034"/>
                  </a:lnTo>
                  <a:lnTo>
                    <a:pt x="32437" y="144823"/>
                  </a:lnTo>
                  <a:lnTo>
                    <a:pt x="47820" y="145937"/>
                  </a:lnTo>
                  <a:lnTo>
                    <a:pt x="65131" y="145269"/>
                  </a:lnTo>
                  <a:lnTo>
                    <a:pt x="83727" y="143412"/>
                  </a:lnTo>
                  <a:lnTo>
                    <a:pt x="103180" y="142175"/>
                  </a:lnTo>
                  <a:lnTo>
                    <a:pt x="123205" y="141350"/>
                  </a:lnTo>
                  <a:lnTo>
                    <a:pt x="164268" y="140433"/>
                  </a:lnTo>
                  <a:lnTo>
                    <a:pt x="27332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959600" y="2616200"/>
              <a:ext cx="25401" cy="558801"/>
            </a:xfrm>
            <a:custGeom>
              <a:avLst/>
              <a:gdLst/>
              <a:ahLst/>
              <a:cxnLst/>
              <a:rect l="0" t="0" r="0" b="0"/>
              <a:pathLst>
                <a:path w="25401" h="558801">
                  <a:moveTo>
                    <a:pt x="25400" y="0"/>
                  </a:moveTo>
                  <a:lnTo>
                    <a:pt x="25400" y="371830"/>
                  </a:lnTo>
                  <a:lnTo>
                    <a:pt x="22577" y="398876"/>
                  </a:lnTo>
                  <a:lnTo>
                    <a:pt x="17874" y="423962"/>
                  </a:lnTo>
                  <a:lnTo>
                    <a:pt x="11915" y="447741"/>
                  </a:lnTo>
                  <a:lnTo>
                    <a:pt x="7943" y="470649"/>
                  </a:lnTo>
                  <a:lnTo>
                    <a:pt x="5295" y="492977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94938" y="3949700"/>
            <a:ext cx="8368063" cy="6731001"/>
            <a:chOff x="394938" y="3949700"/>
            <a:chExt cx="8368063" cy="6731001"/>
          </a:xfrm>
        </p:grpSpPr>
        <p:sp>
          <p:nvSpPr>
            <p:cNvPr id="33" name="Freeform 32"/>
            <p:cNvSpPr/>
            <p:nvPr/>
          </p:nvSpPr>
          <p:spPr>
            <a:xfrm>
              <a:off x="749300" y="5029200"/>
              <a:ext cx="8013701" cy="190500"/>
            </a:xfrm>
            <a:custGeom>
              <a:avLst/>
              <a:gdLst/>
              <a:ahLst/>
              <a:cxnLst/>
              <a:rect l="0" t="0" r="0" b="0"/>
              <a:pathLst>
                <a:path w="8013701" h="190500">
                  <a:moveTo>
                    <a:pt x="0" y="152400"/>
                  </a:moveTo>
                  <a:lnTo>
                    <a:pt x="116736" y="156162"/>
                  </a:lnTo>
                  <a:lnTo>
                    <a:pt x="137090" y="159142"/>
                  </a:lnTo>
                  <a:lnTo>
                    <a:pt x="159127" y="163950"/>
                  </a:lnTo>
                  <a:lnTo>
                    <a:pt x="182284" y="169977"/>
                  </a:lnTo>
                  <a:lnTo>
                    <a:pt x="206189" y="176818"/>
                  </a:lnTo>
                  <a:lnTo>
                    <a:pt x="227771" y="181379"/>
                  </a:lnTo>
                  <a:lnTo>
                    <a:pt x="266801" y="186446"/>
                  </a:lnTo>
                  <a:lnTo>
                    <a:pt x="512673" y="190429"/>
                  </a:lnTo>
                  <a:lnTo>
                    <a:pt x="659399" y="187671"/>
                  </a:lnTo>
                  <a:lnTo>
                    <a:pt x="682310" y="182970"/>
                  </a:lnTo>
                  <a:lnTo>
                    <a:pt x="704640" y="177013"/>
                  </a:lnTo>
                  <a:lnTo>
                    <a:pt x="729404" y="173042"/>
                  </a:lnTo>
                  <a:lnTo>
                    <a:pt x="811452" y="167453"/>
                  </a:lnTo>
                  <a:lnTo>
                    <a:pt x="985208" y="168128"/>
                  </a:lnTo>
                  <a:lnTo>
                    <a:pt x="1012405" y="172763"/>
                  </a:lnTo>
                  <a:lnTo>
                    <a:pt x="1039004" y="178675"/>
                  </a:lnTo>
                  <a:lnTo>
                    <a:pt x="1069435" y="182617"/>
                  </a:lnTo>
                  <a:lnTo>
                    <a:pt x="1170121" y="188164"/>
                  </a:lnTo>
                  <a:lnTo>
                    <a:pt x="1393957" y="190363"/>
                  </a:lnTo>
                  <a:lnTo>
                    <a:pt x="1963145" y="190499"/>
                  </a:lnTo>
                  <a:lnTo>
                    <a:pt x="2001618" y="187677"/>
                  </a:lnTo>
                  <a:lnTo>
                    <a:pt x="2038556" y="182973"/>
                  </a:lnTo>
                  <a:lnTo>
                    <a:pt x="2074471" y="177015"/>
                  </a:lnTo>
                  <a:lnTo>
                    <a:pt x="2111114" y="173044"/>
                  </a:lnTo>
                  <a:lnTo>
                    <a:pt x="2221952" y="167453"/>
                  </a:lnTo>
                  <a:lnTo>
                    <a:pt x="2441063" y="165306"/>
                  </a:lnTo>
                  <a:lnTo>
                    <a:pt x="2597336" y="161377"/>
                  </a:lnTo>
                  <a:lnTo>
                    <a:pt x="2669905" y="156390"/>
                  </a:lnTo>
                  <a:lnTo>
                    <a:pt x="2903172" y="152750"/>
                  </a:lnTo>
                  <a:lnTo>
                    <a:pt x="3207520" y="152413"/>
                  </a:lnTo>
                  <a:lnTo>
                    <a:pt x="3246068" y="149586"/>
                  </a:lnTo>
                  <a:lnTo>
                    <a:pt x="3283056" y="144879"/>
                  </a:lnTo>
                  <a:lnTo>
                    <a:pt x="3319004" y="138920"/>
                  </a:lnTo>
                  <a:lnTo>
                    <a:pt x="3358491" y="134946"/>
                  </a:lnTo>
                  <a:lnTo>
                    <a:pt x="3486817" y="129354"/>
                  </a:lnTo>
                  <a:lnTo>
                    <a:pt x="3723272" y="127206"/>
                  </a:lnTo>
                  <a:lnTo>
                    <a:pt x="4021792" y="127008"/>
                  </a:lnTo>
                  <a:lnTo>
                    <a:pt x="4061261" y="129827"/>
                  </a:lnTo>
                  <a:lnTo>
                    <a:pt x="4100274" y="134529"/>
                  </a:lnTo>
                  <a:lnTo>
                    <a:pt x="4138982" y="140486"/>
                  </a:lnTo>
                  <a:lnTo>
                    <a:pt x="4176077" y="144457"/>
                  </a:lnTo>
                  <a:lnTo>
                    <a:pt x="4285042" y="150046"/>
                  </a:lnTo>
                  <a:lnTo>
                    <a:pt x="4521761" y="152193"/>
                  </a:lnTo>
                  <a:lnTo>
                    <a:pt x="5170909" y="152399"/>
                  </a:lnTo>
                  <a:lnTo>
                    <a:pt x="5206929" y="149577"/>
                  </a:lnTo>
                  <a:lnTo>
                    <a:pt x="5242230" y="144873"/>
                  </a:lnTo>
                  <a:lnTo>
                    <a:pt x="5277053" y="138915"/>
                  </a:lnTo>
                  <a:lnTo>
                    <a:pt x="5314380" y="134944"/>
                  </a:lnTo>
                  <a:lnTo>
                    <a:pt x="5432922" y="129353"/>
                  </a:lnTo>
                  <a:lnTo>
                    <a:pt x="5672692" y="124384"/>
                  </a:lnTo>
                  <a:lnTo>
                    <a:pt x="5712195" y="119612"/>
                  </a:lnTo>
                  <a:lnTo>
                    <a:pt x="5751229" y="113608"/>
                  </a:lnTo>
                  <a:lnTo>
                    <a:pt x="5791364" y="109605"/>
                  </a:lnTo>
                  <a:lnTo>
                    <a:pt x="5915269" y="103971"/>
                  </a:lnTo>
                  <a:lnTo>
                    <a:pt x="6076031" y="98305"/>
                  </a:lnTo>
                  <a:lnTo>
                    <a:pt x="6149213" y="93080"/>
                  </a:lnTo>
                  <a:lnTo>
                    <a:pt x="6366884" y="89267"/>
                  </a:lnTo>
                  <a:lnTo>
                    <a:pt x="6671856" y="88914"/>
                  </a:lnTo>
                  <a:lnTo>
                    <a:pt x="6708503" y="86087"/>
                  </a:lnTo>
                  <a:lnTo>
                    <a:pt x="6745636" y="81380"/>
                  </a:lnTo>
                  <a:lnTo>
                    <a:pt x="6783090" y="75420"/>
                  </a:lnTo>
                  <a:lnTo>
                    <a:pt x="6816527" y="71446"/>
                  </a:lnTo>
                  <a:lnTo>
                    <a:pt x="6908271" y="65854"/>
                  </a:lnTo>
                  <a:lnTo>
                    <a:pt x="7012595" y="61375"/>
                  </a:lnTo>
                  <a:lnTo>
                    <a:pt x="7047141" y="56439"/>
                  </a:lnTo>
                  <a:lnTo>
                    <a:pt x="7081460" y="50325"/>
                  </a:lnTo>
                  <a:lnTo>
                    <a:pt x="7114218" y="46250"/>
                  </a:lnTo>
                  <a:lnTo>
                    <a:pt x="7176956" y="41722"/>
                  </a:lnTo>
                  <a:lnTo>
                    <a:pt x="7210337" y="37693"/>
                  </a:lnTo>
                  <a:lnTo>
                    <a:pt x="7245291" y="32184"/>
                  </a:lnTo>
                  <a:lnTo>
                    <a:pt x="7281294" y="25689"/>
                  </a:lnTo>
                  <a:lnTo>
                    <a:pt x="7313762" y="21359"/>
                  </a:lnTo>
                  <a:lnTo>
                    <a:pt x="7372416" y="16548"/>
                  </a:lnTo>
                  <a:lnTo>
                    <a:pt x="7610100" y="11355"/>
                  </a:lnTo>
                  <a:lnTo>
                    <a:pt x="7653229" y="5987"/>
                  </a:lnTo>
                  <a:lnTo>
                    <a:pt x="7888568" y="103"/>
                  </a:lnTo>
                  <a:lnTo>
                    <a:pt x="8013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43400" y="3949700"/>
              <a:ext cx="165101" cy="6731001"/>
            </a:xfrm>
            <a:custGeom>
              <a:avLst/>
              <a:gdLst/>
              <a:ahLst/>
              <a:cxnLst/>
              <a:rect l="0" t="0" r="0" b="0"/>
              <a:pathLst>
                <a:path w="165101" h="6731001">
                  <a:moveTo>
                    <a:pt x="165100" y="0"/>
                  </a:moveTo>
                  <a:lnTo>
                    <a:pt x="151615" y="33709"/>
                  </a:lnTo>
                  <a:lnTo>
                    <a:pt x="147644" y="50695"/>
                  </a:lnTo>
                  <a:lnTo>
                    <a:pt x="143230" y="88383"/>
                  </a:lnTo>
                  <a:lnTo>
                    <a:pt x="139791" y="286198"/>
                  </a:lnTo>
                  <a:lnTo>
                    <a:pt x="135949" y="411058"/>
                  </a:lnTo>
                  <a:lnTo>
                    <a:pt x="130977" y="467736"/>
                  </a:lnTo>
                  <a:lnTo>
                    <a:pt x="127349" y="652376"/>
                  </a:lnTo>
                  <a:lnTo>
                    <a:pt x="127013" y="908212"/>
                  </a:lnTo>
                  <a:lnTo>
                    <a:pt x="124186" y="939908"/>
                  </a:lnTo>
                  <a:lnTo>
                    <a:pt x="119479" y="973739"/>
                  </a:lnTo>
                  <a:lnTo>
                    <a:pt x="113520" y="1008992"/>
                  </a:lnTo>
                  <a:lnTo>
                    <a:pt x="109546" y="1043783"/>
                  </a:lnTo>
                  <a:lnTo>
                    <a:pt x="105131" y="1112544"/>
                  </a:lnTo>
                  <a:lnTo>
                    <a:pt x="102646" y="1228207"/>
                  </a:lnTo>
                  <a:lnTo>
                    <a:pt x="99475" y="1267538"/>
                  </a:lnTo>
                  <a:lnTo>
                    <a:pt x="94539" y="1306458"/>
                  </a:lnTo>
                  <a:lnTo>
                    <a:pt x="88425" y="1345105"/>
                  </a:lnTo>
                  <a:lnTo>
                    <a:pt x="84350" y="1384981"/>
                  </a:lnTo>
                  <a:lnTo>
                    <a:pt x="79822" y="1466917"/>
                  </a:lnTo>
                  <a:lnTo>
                    <a:pt x="76677" y="1660346"/>
                  </a:lnTo>
                  <a:lnTo>
                    <a:pt x="76294" y="1832371"/>
                  </a:lnTo>
                  <a:lnTo>
                    <a:pt x="72478" y="1917405"/>
                  </a:lnTo>
                  <a:lnTo>
                    <a:pt x="67490" y="2002235"/>
                  </a:lnTo>
                  <a:lnTo>
                    <a:pt x="64288" y="2171673"/>
                  </a:lnTo>
                  <a:lnTo>
                    <a:pt x="61028" y="2256354"/>
                  </a:lnTo>
                  <a:lnTo>
                    <a:pt x="56207" y="2298692"/>
                  </a:lnTo>
                  <a:lnTo>
                    <a:pt x="50171" y="2341028"/>
                  </a:lnTo>
                  <a:lnTo>
                    <a:pt x="46147" y="2383363"/>
                  </a:lnTo>
                  <a:lnTo>
                    <a:pt x="41676" y="2468031"/>
                  </a:lnTo>
                  <a:lnTo>
                    <a:pt x="38570" y="2669647"/>
                  </a:lnTo>
                  <a:lnTo>
                    <a:pt x="38127" y="2952553"/>
                  </a:lnTo>
                  <a:lnTo>
                    <a:pt x="35296" y="2994246"/>
                  </a:lnTo>
                  <a:lnTo>
                    <a:pt x="30586" y="3036153"/>
                  </a:lnTo>
                  <a:lnTo>
                    <a:pt x="24624" y="3078202"/>
                  </a:lnTo>
                  <a:lnTo>
                    <a:pt x="20649" y="3120345"/>
                  </a:lnTo>
                  <a:lnTo>
                    <a:pt x="16233" y="3204802"/>
                  </a:lnTo>
                  <a:lnTo>
                    <a:pt x="13165" y="3392454"/>
                  </a:lnTo>
                  <a:lnTo>
                    <a:pt x="12727" y="3661884"/>
                  </a:lnTo>
                  <a:lnTo>
                    <a:pt x="8949" y="3735703"/>
                  </a:lnTo>
                  <a:lnTo>
                    <a:pt x="3977" y="3812257"/>
                  </a:lnTo>
                  <a:lnTo>
                    <a:pt x="523" y="4011545"/>
                  </a:lnTo>
                  <a:lnTo>
                    <a:pt x="0" y="5744851"/>
                  </a:lnTo>
                  <a:lnTo>
                    <a:pt x="3762" y="5796470"/>
                  </a:lnTo>
                  <a:lnTo>
                    <a:pt x="8728" y="5845754"/>
                  </a:lnTo>
                  <a:lnTo>
                    <a:pt x="12544" y="6053275"/>
                  </a:lnTo>
                  <a:lnTo>
                    <a:pt x="12696" y="6256526"/>
                  </a:lnTo>
                  <a:lnTo>
                    <a:pt x="8935" y="6299048"/>
                  </a:lnTo>
                  <a:lnTo>
                    <a:pt x="3971" y="6341465"/>
                  </a:lnTo>
                  <a:lnTo>
                    <a:pt x="155" y="6531089"/>
                  </a:lnTo>
                  <a:lnTo>
                    <a:pt x="0" y="673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117600" y="4318000"/>
              <a:ext cx="426965" cy="617065"/>
            </a:xfrm>
            <a:custGeom>
              <a:avLst/>
              <a:gdLst/>
              <a:ahLst/>
              <a:cxnLst/>
              <a:rect l="0" t="0" r="0" b="0"/>
              <a:pathLst>
                <a:path w="426965" h="617065">
                  <a:moveTo>
                    <a:pt x="304800" y="0"/>
                  </a:moveTo>
                  <a:lnTo>
                    <a:pt x="304800" y="33709"/>
                  </a:lnTo>
                  <a:lnTo>
                    <a:pt x="309033" y="47873"/>
                  </a:lnTo>
                  <a:lnTo>
                    <a:pt x="316088" y="61548"/>
                  </a:lnTo>
                  <a:lnTo>
                    <a:pt x="325025" y="74899"/>
                  </a:lnTo>
                  <a:lnTo>
                    <a:pt x="330983" y="89443"/>
                  </a:lnTo>
                  <a:lnTo>
                    <a:pt x="334955" y="104784"/>
                  </a:lnTo>
                  <a:lnTo>
                    <a:pt x="337604" y="120656"/>
                  </a:lnTo>
                  <a:lnTo>
                    <a:pt x="342191" y="135470"/>
                  </a:lnTo>
                  <a:lnTo>
                    <a:pt x="348072" y="149580"/>
                  </a:lnTo>
                  <a:lnTo>
                    <a:pt x="354814" y="163220"/>
                  </a:lnTo>
                  <a:lnTo>
                    <a:pt x="360720" y="179369"/>
                  </a:lnTo>
                  <a:lnTo>
                    <a:pt x="366069" y="197190"/>
                  </a:lnTo>
                  <a:lnTo>
                    <a:pt x="371046" y="216126"/>
                  </a:lnTo>
                  <a:lnTo>
                    <a:pt x="377186" y="234395"/>
                  </a:lnTo>
                  <a:lnTo>
                    <a:pt x="384102" y="252219"/>
                  </a:lnTo>
                  <a:lnTo>
                    <a:pt x="391534" y="269746"/>
                  </a:lnTo>
                  <a:lnTo>
                    <a:pt x="399312" y="289897"/>
                  </a:lnTo>
                  <a:lnTo>
                    <a:pt x="415479" y="334865"/>
                  </a:lnTo>
                  <a:lnTo>
                    <a:pt x="420919" y="355888"/>
                  </a:lnTo>
                  <a:lnTo>
                    <a:pt x="424546" y="375547"/>
                  </a:lnTo>
                  <a:lnTo>
                    <a:pt x="426964" y="394298"/>
                  </a:lnTo>
                  <a:lnTo>
                    <a:pt x="425753" y="416676"/>
                  </a:lnTo>
                  <a:lnTo>
                    <a:pt x="422124" y="441473"/>
                  </a:lnTo>
                  <a:lnTo>
                    <a:pt x="416883" y="467882"/>
                  </a:lnTo>
                  <a:lnTo>
                    <a:pt x="410566" y="492543"/>
                  </a:lnTo>
                  <a:lnTo>
                    <a:pt x="403533" y="516040"/>
                  </a:lnTo>
                  <a:lnTo>
                    <a:pt x="396022" y="538760"/>
                  </a:lnTo>
                  <a:lnTo>
                    <a:pt x="386781" y="555318"/>
                  </a:lnTo>
                  <a:lnTo>
                    <a:pt x="376387" y="567767"/>
                  </a:lnTo>
                  <a:lnTo>
                    <a:pt x="365225" y="577478"/>
                  </a:lnTo>
                  <a:lnTo>
                    <a:pt x="354961" y="586774"/>
                  </a:lnTo>
                  <a:lnTo>
                    <a:pt x="336030" y="604629"/>
                  </a:lnTo>
                  <a:lnTo>
                    <a:pt x="322798" y="610519"/>
                  </a:lnTo>
                  <a:lnTo>
                    <a:pt x="306921" y="614446"/>
                  </a:lnTo>
                  <a:lnTo>
                    <a:pt x="289280" y="617064"/>
                  </a:lnTo>
                  <a:lnTo>
                    <a:pt x="267642" y="615987"/>
                  </a:lnTo>
                  <a:lnTo>
                    <a:pt x="243339" y="612447"/>
                  </a:lnTo>
                  <a:lnTo>
                    <a:pt x="217259" y="607264"/>
                  </a:lnTo>
                  <a:lnTo>
                    <a:pt x="192817" y="599576"/>
                  </a:lnTo>
                  <a:lnTo>
                    <a:pt x="169467" y="590217"/>
                  </a:lnTo>
                  <a:lnTo>
                    <a:pt x="146844" y="579744"/>
                  </a:lnTo>
                  <a:lnTo>
                    <a:pt x="127529" y="569941"/>
                  </a:lnTo>
                  <a:lnTo>
                    <a:pt x="110420" y="560582"/>
                  </a:lnTo>
                  <a:lnTo>
                    <a:pt x="94779" y="551521"/>
                  </a:lnTo>
                  <a:lnTo>
                    <a:pt x="80120" y="541247"/>
                  </a:lnTo>
                  <a:lnTo>
                    <a:pt x="66113" y="530165"/>
                  </a:lnTo>
                  <a:lnTo>
                    <a:pt x="52542" y="518543"/>
                  </a:lnTo>
                  <a:lnTo>
                    <a:pt x="40672" y="507973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89179" y="4612138"/>
              <a:ext cx="214222" cy="353563"/>
            </a:xfrm>
            <a:custGeom>
              <a:avLst/>
              <a:gdLst/>
              <a:ahLst/>
              <a:cxnLst/>
              <a:rect l="0" t="0" r="0" b="0"/>
              <a:pathLst>
                <a:path w="214222" h="353563">
                  <a:moveTo>
                    <a:pt x="176121" y="23362"/>
                  </a:moveTo>
                  <a:lnTo>
                    <a:pt x="162636" y="3136"/>
                  </a:lnTo>
                  <a:lnTo>
                    <a:pt x="151609" y="0"/>
                  </a:lnTo>
                  <a:lnTo>
                    <a:pt x="137202" y="731"/>
                  </a:lnTo>
                  <a:lnTo>
                    <a:pt x="120541" y="4041"/>
                  </a:lnTo>
                  <a:lnTo>
                    <a:pt x="106612" y="10481"/>
                  </a:lnTo>
                  <a:lnTo>
                    <a:pt x="94504" y="19008"/>
                  </a:lnTo>
                  <a:lnTo>
                    <a:pt x="83609" y="28926"/>
                  </a:lnTo>
                  <a:lnTo>
                    <a:pt x="72113" y="42593"/>
                  </a:lnTo>
                  <a:lnTo>
                    <a:pt x="60216" y="58761"/>
                  </a:lnTo>
                  <a:lnTo>
                    <a:pt x="17445" y="121919"/>
                  </a:lnTo>
                  <a:lnTo>
                    <a:pt x="11070" y="137044"/>
                  </a:lnTo>
                  <a:lnTo>
                    <a:pt x="6820" y="152772"/>
                  </a:lnTo>
                  <a:lnTo>
                    <a:pt x="3987" y="168902"/>
                  </a:lnTo>
                  <a:lnTo>
                    <a:pt x="2098" y="186711"/>
                  </a:lnTo>
                  <a:lnTo>
                    <a:pt x="839" y="205639"/>
                  </a:lnTo>
                  <a:lnTo>
                    <a:pt x="0" y="225313"/>
                  </a:lnTo>
                  <a:lnTo>
                    <a:pt x="2262" y="241251"/>
                  </a:lnTo>
                  <a:lnTo>
                    <a:pt x="6593" y="254699"/>
                  </a:lnTo>
                  <a:lnTo>
                    <a:pt x="12302" y="266487"/>
                  </a:lnTo>
                  <a:lnTo>
                    <a:pt x="23164" y="271523"/>
                  </a:lnTo>
                  <a:lnTo>
                    <a:pt x="37460" y="272058"/>
                  </a:lnTo>
                  <a:lnTo>
                    <a:pt x="54047" y="269592"/>
                  </a:lnTo>
                  <a:lnTo>
                    <a:pt x="67927" y="263715"/>
                  </a:lnTo>
                  <a:lnTo>
                    <a:pt x="80003" y="255564"/>
                  </a:lnTo>
                  <a:lnTo>
                    <a:pt x="90875" y="245896"/>
                  </a:lnTo>
                  <a:lnTo>
                    <a:pt x="98124" y="233807"/>
                  </a:lnTo>
                  <a:lnTo>
                    <a:pt x="102956" y="220103"/>
                  </a:lnTo>
                  <a:lnTo>
                    <a:pt x="106177" y="205322"/>
                  </a:lnTo>
                  <a:lnTo>
                    <a:pt x="109736" y="191235"/>
                  </a:lnTo>
                  <a:lnTo>
                    <a:pt x="113520" y="177611"/>
                  </a:lnTo>
                  <a:lnTo>
                    <a:pt x="117453" y="164294"/>
                  </a:lnTo>
                  <a:lnTo>
                    <a:pt x="122898" y="149772"/>
                  </a:lnTo>
                  <a:lnTo>
                    <a:pt x="129350" y="134447"/>
                  </a:lnTo>
                  <a:lnTo>
                    <a:pt x="136474" y="118585"/>
                  </a:lnTo>
                  <a:lnTo>
                    <a:pt x="151914" y="82146"/>
                  </a:lnTo>
                  <a:lnTo>
                    <a:pt x="159983" y="62551"/>
                  </a:lnTo>
                  <a:lnTo>
                    <a:pt x="166773" y="55132"/>
                  </a:lnTo>
                  <a:lnTo>
                    <a:pt x="172711" y="55831"/>
                  </a:lnTo>
                  <a:lnTo>
                    <a:pt x="178081" y="61941"/>
                  </a:lnTo>
                  <a:lnTo>
                    <a:pt x="181661" y="74481"/>
                  </a:lnTo>
                  <a:lnTo>
                    <a:pt x="184047" y="91308"/>
                  </a:lnTo>
                  <a:lnTo>
                    <a:pt x="185638" y="110993"/>
                  </a:lnTo>
                  <a:lnTo>
                    <a:pt x="186699" y="132582"/>
                  </a:lnTo>
                  <a:lnTo>
                    <a:pt x="187878" y="179149"/>
                  </a:lnTo>
                  <a:lnTo>
                    <a:pt x="188696" y="295681"/>
                  </a:lnTo>
                  <a:lnTo>
                    <a:pt x="214221" y="3535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81200" y="4635500"/>
              <a:ext cx="165101" cy="360702"/>
            </a:xfrm>
            <a:custGeom>
              <a:avLst/>
              <a:gdLst/>
              <a:ahLst/>
              <a:cxnLst/>
              <a:rect l="0" t="0" r="0" b="0"/>
              <a:pathLst>
                <a:path w="165101" h="360702">
                  <a:moveTo>
                    <a:pt x="0" y="0"/>
                  </a:moveTo>
                  <a:lnTo>
                    <a:pt x="0" y="163152"/>
                  </a:lnTo>
                  <a:lnTo>
                    <a:pt x="1411" y="184968"/>
                  </a:lnTo>
                  <a:lnTo>
                    <a:pt x="3762" y="207979"/>
                  </a:lnTo>
                  <a:lnTo>
                    <a:pt x="6742" y="231785"/>
                  </a:lnTo>
                  <a:lnTo>
                    <a:pt x="8727" y="253301"/>
                  </a:lnTo>
                  <a:lnTo>
                    <a:pt x="10051" y="273290"/>
                  </a:lnTo>
                  <a:lnTo>
                    <a:pt x="10934" y="292260"/>
                  </a:lnTo>
                  <a:lnTo>
                    <a:pt x="11915" y="332152"/>
                  </a:lnTo>
                  <a:lnTo>
                    <a:pt x="12176" y="352668"/>
                  </a:lnTo>
                  <a:lnTo>
                    <a:pt x="10940" y="360701"/>
                  </a:lnTo>
                  <a:lnTo>
                    <a:pt x="8704" y="360411"/>
                  </a:lnTo>
                  <a:lnTo>
                    <a:pt x="5802" y="354574"/>
                  </a:lnTo>
                  <a:lnTo>
                    <a:pt x="3868" y="343627"/>
                  </a:lnTo>
                  <a:lnTo>
                    <a:pt x="2579" y="329274"/>
                  </a:lnTo>
                  <a:lnTo>
                    <a:pt x="1719" y="312649"/>
                  </a:lnTo>
                  <a:lnTo>
                    <a:pt x="764" y="271599"/>
                  </a:lnTo>
                  <a:lnTo>
                    <a:pt x="509" y="248799"/>
                  </a:lnTo>
                  <a:lnTo>
                    <a:pt x="1750" y="225133"/>
                  </a:lnTo>
                  <a:lnTo>
                    <a:pt x="3989" y="200888"/>
                  </a:lnTo>
                  <a:lnTo>
                    <a:pt x="6892" y="176259"/>
                  </a:lnTo>
                  <a:lnTo>
                    <a:pt x="11650" y="155606"/>
                  </a:lnTo>
                  <a:lnTo>
                    <a:pt x="17645" y="137604"/>
                  </a:lnTo>
                  <a:lnTo>
                    <a:pt x="24463" y="121369"/>
                  </a:lnTo>
                  <a:lnTo>
                    <a:pt x="31831" y="106312"/>
                  </a:lnTo>
                  <a:lnTo>
                    <a:pt x="39565" y="92042"/>
                  </a:lnTo>
                  <a:lnTo>
                    <a:pt x="47543" y="78294"/>
                  </a:lnTo>
                  <a:lnTo>
                    <a:pt x="57095" y="66307"/>
                  </a:lnTo>
                  <a:lnTo>
                    <a:pt x="67697" y="55493"/>
                  </a:lnTo>
                  <a:lnTo>
                    <a:pt x="78998" y="45462"/>
                  </a:lnTo>
                  <a:lnTo>
                    <a:pt x="90765" y="41597"/>
                  </a:lnTo>
                  <a:lnTo>
                    <a:pt x="102843" y="41842"/>
                  </a:lnTo>
                  <a:lnTo>
                    <a:pt x="1651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97100" y="4656307"/>
              <a:ext cx="279401" cy="249515"/>
            </a:xfrm>
            <a:custGeom>
              <a:avLst/>
              <a:gdLst/>
              <a:ahLst/>
              <a:cxnLst/>
              <a:rect l="0" t="0" r="0" b="0"/>
              <a:pathLst>
                <a:path w="279401" h="249515">
                  <a:moveTo>
                    <a:pt x="0" y="195093"/>
                  </a:moveTo>
                  <a:lnTo>
                    <a:pt x="20225" y="188350"/>
                  </a:lnTo>
                  <a:lnTo>
                    <a:pt x="30417" y="183542"/>
                  </a:lnTo>
                  <a:lnTo>
                    <a:pt x="41444" y="177515"/>
                  </a:lnTo>
                  <a:lnTo>
                    <a:pt x="53029" y="170674"/>
                  </a:lnTo>
                  <a:lnTo>
                    <a:pt x="63575" y="163291"/>
                  </a:lnTo>
                  <a:lnTo>
                    <a:pt x="73428" y="155547"/>
                  </a:lnTo>
                  <a:lnTo>
                    <a:pt x="82818" y="147562"/>
                  </a:lnTo>
                  <a:lnTo>
                    <a:pt x="91901" y="139417"/>
                  </a:lnTo>
                  <a:lnTo>
                    <a:pt x="109519" y="122840"/>
                  </a:lnTo>
                  <a:lnTo>
                    <a:pt x="116757" y="113058"/>
                  </a:lnTo>
                  <a:lnTo>
                    <a:pt x="122993" y="102303"/>
                  </a:lnTo>
                  <a:lnTo>
                    <a:pt x="128562" y="90899"/>
                  </a:lnTo>
                  <a:lnTo>
                    <a:pt x="132275" y="76242"/>
                  </a:lnTo>
                  <a:lnTo>
                    <a:pt x="134749" y="59414"/>
                  </a:lnTo>
                  <a:lnTo>
                    <a:pt x="136400" y="41140"/>
                  </a:lnTo>
                  <a:lnTo>
                    <a:pt x="133266" y="26135"/>
                  </a:lnTo>
                  <a:lnTo>
                    <a:pt x="126944" y="13310"/>
                  </a:lnTo>
                  <a:lnTo>
                    <a:pt x="118496" y="1938"/>
                  </a:lnTo>
                  <a:lnTo>
                    <a:pt x="110041" y="0"/>
                  </a:lnTo>
                  <a:lnTo>
                    <a:pt x="101583" y="4353"/>
                  </a:lnTo>
                  <a:lnTo>
                    <a:pt x="60988" y="45154"/>
                  </a:lnTo>
                  <a:lnTo>
                    <a:pt x="53358" y="59856"/>
                  </a:lnTo>
                  <a:lnTo>
                    <a:pt x="48272" y="76713"/>
                  </a:lnTo>
                  <a:lnTo>
                    <a:pt x="44881" y="95006"/>
                  </a:lnTo>
                  <a:lnTo>
                    <a:pt x="42621" y="112846"/>
                  </a:lnTo>
                  <a:lnTo>
                    <a:pt x="41114" y="130384"/>
                  </a:lnTo>
                  <a:lnTo>
                    <a:pt x="40109" y="147720"/>
                  </a:lnTo>
                  <a:lnTo>
                    <a:pt x="42261" y="163511"/>
                  </a:lnTo>
                  <a:lnTo>
                    <a:pt x="46518" y="178271"/>
                  </a:lnTo>
                  <a:lnTo>
                    <a:pt x="52179" y="192345"/>
                  </a:lnTo>
                  <a:lnTo>
                    <a:pt x="60186" y="204550"/>
                  </a:lnTo>
                  <a:lnTo>
                    <a:pt x="69757" y="215508"/>
                  </a:lnTo>
                  <a:lnTo>
                    <a:pt x="80371" y="225636"/>
                  </a:lnTo>
                  <a:lnTo>
                    <a:pt x="94503" y="233799"/>
                  </a:lnTo>
                  <a:lnTo>
                    <a:pt x="110980" y="240653"/>
                  </a:lnTo>
                  <a:lnTo>
                    <a:pt x="129020" y="246633"/>
                  </a:lnTo>
                  <a:lnTo>
                    <a:pt x="148102" y="249208"/>
                  </a:lnTo>
                  <a:lnTo>
                    <a:pt x="167879" y="249514"/>
                  </a:lnTo>
                  <a:lnTo>
                    <a:pt x="188119" y="248307"/>
                  </a:lnTo>
                  <a:lnTo>
                    <a:pt x="204435" y="244680"/>
                  </a:lnTo>
                  <a:lnTo>
                    <a:pt x="218134" y="239439"/>
                  </a:lnTo>
                  <a:lnTo>
                    <a:pt x="279400" y="220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43212" y="4273731"/>
              <a:ext cx="352389" cy="586334"/>
            </a:xfrm>
            <a:custGeom>
              <a:avLst/>
              <a:gdLst/>
              <a:ahLst/>
              <a:cxnLst/>
              <a:rect l="0" t="0" r="0" b="0"/>
              <a:pathLst>
                <a:path w="352389" h="586334">
                  <a:moveTo>
                    <a:pt x="199988" y="209369"/>
                  </a:moveTo>
                  <a:lnTo>
                    <a:pt x="166278" y="209369"/>
                  </a:lnTo>
                  <a:lnTo>
                    <a:pt x="152114" y="212191"/>
                  </a:lnTo>
                  <a:lnTo>
                    <a:pt x="138439" y="216894"/>
                  </a:lnTo>
                  <a:lnTo>
                    <a:pt x="125088" y="222853"/>
                  </a:lnTo>
                  <a:lnTo>
                    <a:pt x="113366" y="229647"/>
                  </a:lnTo>
                  <a:lnTo>
                    <a:pt x="102729" y="236999"/>
                  </a:lnTo>
                  <a:lnTo>
                    <a:pt x="92815" y="244722"/>
                  </a:lnTo>
                  <a:lnTo>
                    <a:pt x="84795" y="254104"/>
                  </a:lnTo>
                  <a:lnTo>
                    <a:pt x="78037" y="264592"/>
                  </a:lnTo>
                  <a:lnTo>
                    <a:pt x="72120" y="275818"/>
                  </a:lnTo>
                  <a:lnTo>
                    <a:pt x="65354" y="290357"/>
                  </a:lnTo>
                  <a:lnTo>
                    <a:pt x="42347" y="343118"/>
                  </a:lnTo>
                  <a:lnTo>
                    <a:pt x="25973" y="377938"/>
                  </a:lnTo>
                  <a:lnTo>
                    <a:pt x="19067" y="396537"/>
                  </a:lnTo>
                  <a:lnTo>
                    <a:pt x="13051" y="415992"/>
                  </a:lnTo>
                  <a:lnTo>
                    <a:pt x="7630" y="436018"/>
                  </a:lnTo>
                  <a:lnTo>
                    <a:pt x="4016" y="456424"/>
                  </a:lnTo>
                  <a:lnTo>
                    <a:pt x="1607" y="477083"/>
                  </a:lnTo>
                  <a:lnTo>
                    <a:pt x="0" y="497912"/>
                  </a:lnTo>
                  <a:lnTo>
                    <a:pt x="340" y="516030"/>
                  </a:lnTo>
                  <a:lnTo>
                    <a:pt x="1978" y="532343"/>
                  </a:lnTo>
                  <a:lnTo>
                    <a:pt x="4481" y="547452"/>
                  </a:lnTo>
                  <a:lnTo>
                    <a:pt x="8972" y="560346"/>
                  </a:lnTo>
                  <a:lnTo>
                    <a:pt x="14789" y="571765"/>
                  </a:lnTo>
                  <a:lnTo>
                    <a:pt x="21488" y="582199"/>
                  </a:lnTo>
                  <a:lnTo>
                    <a:pt x="30188" y="586333"/>
                  </a:lnTo>
                  <a:lnTo>
                    <a:pt x="40221" y="586268"/>
                  </a:lnTo>
                  <a:lnTo>
                    <a:pt x="51143" y="583401"/>
                  </a:lnTo>
                  <a:lnTo>
                    <a:pt x="64069" y="574435"/>
                  </a:lnTo>
                  <a:lnTo>
                    <a:pt x="78331" y="561401"/>
                  </a:lnTo>
                  <a:lnTo>
                    <a:pt x="93483" y="545657"/>
                  </a:lnTo>
                  <a:lnTo>
                    <a:pt x="104996" y="530928"/>
                  </a:lnTo>
                  <a:lnTo>
                    <a:pt x="114082" y="516875"/>
                  </a:lnTo>
                  <a:lnTo>
                    <a:pt x="121550" y="503273"/>
                  </a:lnTo>
                  <a:lnTo>
                    <a:pt x="129352" y="487149"/>
                  </a:lnTo>
                  <a:lnTo>
                    <a:pt x="137375" y="469344"/>
                  </a:lnTo>
                  <a:lnTo>
                    <a:pt x="153815" y="430747"/>
                  </a:lnTo>
                  <a:lnTo>
                    <a:pt x="170529" y="390074"/>
                  </a:lnTo>
                  <a:lnTo>
                    <a:pt x="176116" y="369350"/>
                  </a:lnTo>
                  <a:lnTo>
                    <a:pt x="179839" y="348478"/>
                  </a:lnTo>
                  <a:lnTo>
                    <a:pt x="185388" y="303651"/>
                  </a:lnTo>
                  <a:lnTo>
                    <a:pt x="192558" y="250801"/>
                  </a:lnTo>
                  <a:lnTo>
                    <a:pt x="195035" y="225702"/>
                  </a:lnTo>
                  <a:lnTo>
                    <a:pt x="196686" y="201913"/>
                  </a:lnTo>
                  <a:lnTo>
                    <a:pt x="197786" y="178998"/>
                  </a:lnTo>
                  <a:lnTo>
                    <a:pt x="201342" y="153844"/>
                  </a:lnTo>
                  <a:lnTo>
                    <a:pt x="206535" y="127196"/>
                  </a:lnTo>
                  <a:lnTo>
                    <a:pt x="212819" y="99554"/>
                  </a:lnTo>
                  <a:lnTo>
                    <a:pt x="217009" y="71247"/>
                  </a:lnTo>
                  <a:lnTo>
                    <a:pt x="219802" y="42499"/>
                  </a:lnTo>
                  <a:lnTo>
                    <a:pt x="221664" y="13456"/>
                  </a:lnTo>
                  <a:lnTo>
                    <a:pt x="222905" y="1149"/>
                  </a:lnTo>
                  <a:lnTo>
                    <a:pt x="223733" y="0"/>
                  </a:lnTo>
                  <a:lnTo>
                    <a:pt x="224284" y="6289"/>
                  </a:lnTo>
                  <a:lnTo>
                    <a:pt x="221830" y="17538"/>
                  </a:lnTo>
                  <a:lnTo>
                    <a:pt x="217371" y="32092"/>
                  </a:lnTo>
                  <a:lnTo>
                    <a:pt x="211577" y="48851"/>
                  </a:lnTo>
                  <a:lnTo>
                    <a:pt x="207714" y="67079"/>
                  </a:lnTo>
                  <a:lnTo>
                    <a:pt x="205138" y="86286"/>
                  </a:lnTo>
                  <a:lnTo>
                    <a:pt x="203421" y="106147"/>
                  </a:lnTo>
                  <a:lnTo>
                    <a:pt x="200866" y="126443"/>
                  </a:lnTo>
                  <a:lnTo>
                    <a:pt x="197751" y="147030"/>
                  </a:lnTo>
                  <a:lnTo>
                    <a:pt x="194263" y="167809"/>
                  </a:lnTo>
                  <a:lnTo>
                    <a:pt x="191938" y="191540"/>
                  </a:lnTo>
                  <a:lnTo>
                    <a:pt x="190388" y="217239"/>
                  </a:lnTo>
                  <a:lnTo>
                    <a:pt x="188665" y="267899"/>
                  </a:lnTo>
                  <a:lnTo>
                    <a:pt x="187696" y="329565"/>
                  </a:lnTo>
                  <a:lnTo>
                    <a:pt x="187469" y="370975"/>
                  </a:lnTo>
                  <a:lnTo>
                    <a:pt x="188820" y="391895"/>
                  </a:lnTo>
                  <a:lnTo>
                    <a:pt x="191131" y="412897"/>
                  </a:lnTo>
                  <a:lnTo>
                    <a:pt x="194083" y="433954"/>
                  </a:lnTo>
                  <a:lnTo>
                    <a:pt x="198873" y="452226"/>
                  </a:lnTo>
                  <a:lnTo>
                    <a:pt x="204889" y="468640"/>
                  </a:lnTo>
                  <a:lnTo>
                    <a:pt x="211722" y="483816"/>
                  </a:lnTo>
                  <a:lnTo>
                    <a:pt x="221922" y="496756"/>
                  </a:lnTo>
                  <a:lnTo>
                    <a:pt x="234366" y="508205"/>
                  </a:lnTo>
                  <a:lnTo>
                    <a:pt x="248306" y="518659"/>
                  </a:lnTo>
                  <a:lnTo>
                    <a:pt x="275085" y="537802"/>
                  </a:lnTo>
                  <a:lnTo>
                    <a:pt x="288152" y="546857"/>
                  </a:lnTo>
                  <a:lnTo>
                    <a:pt x="301097" y="550072"/>
                  </a:lnTo>
                  <a:lnTo>
                    <a:pt x="313961" y="549393"/>
                  </a:lnTo>
                  <a:lnTo>
                    <a:pt x="352388" y="5395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4938" y="5435600"/>
              <a:ext cx="252763" cy="241301"/>
            </a:xfrm>
            <a:custGeom>
              <a:avLst/>
              <a:gdLst/>
              <a:ahLst/>
              <a:cxnLst/>
              <a:rect l="0" t="0" r="0" b="0"/>
              <a:pathLst>
                <a:path w="252763" h="241301">
                  <a:moveTo>
                    <a:pt x="100362" y="0"/>
                  </a:moveTo>
                  <a:lnTo>
                    <a:pt x="86878" y="13484"/>
                  </a:lnTo>
                  <a:lnTo>
                    <a:pt x="82906" y="24511"/>
                  </a:lnTo>
                  <a:lnTo>
                    <a:pt x="80257" y="38918"/>
                  </a:lnTo>
                  <a:lnTo>
                    <a:pt x="78492" y="55579"/>
                  </a:lnTo>
                  <a:lnTo>
                    <a:pt x="75904" y="70919"/>
                  </a:lnTo>
                  <a:lnTo>
                    <a:pt x="72768" y="85379"/>
                  </a:lnTo>
                  <a:lnTo>
                    <a:pt x="69266" y="99253"/>
                  </a:lnTo>
                  <a:lnTo>
                    <a:pt x="64109" y="111324"/>
                  </a:lnTo>
                  <a:lnTo>
                    <a:pt x="57848" y="122194"/>
                  </a:lnTo>
                  <a:lnTo>
                    <a:pt x="35554" y="154739"/>
                  </a:lnTo>
                  <a:lnTo>
                    <a:pt x="27523" y="166659"/>
                  </a:lnTo>
                  <a:lnTo>
                    <a:pt x="19347" y="177428"/>
                  </a:lnTo>
                  <a:lnTo>
                    <a:pt x="11074" y="187430"/>
                  </a:lnTo>
                  <a:lnTo>
                    <a:pt x="2737" y="196920"/>
                  </a:lnTo>
                  <a:lnTo>
                    <a:pt x="0" y="200424"/>
                  </a:lnTo>
                  <a:lnTo>
                    <a:pt x="999" y="199938"/>
                  </a:lnTo>
                  <a:lnTo>
                    <a:pt x="4486" y="196792"/>
                  </a:lnTo>
                  <a:lnTo>
                    <a:pt x="12456" y="194695"/>
                  </a:lnTo>
                  <a:lnTo>
                    <a:pt x="23413" y="193296"/>
                  </a:lnTo>
                  <a:lnTo>
                    <a:pt x="36363" y="192364"/>
                  </a:lnTo>
                  <a:lnTo>
                    <a:pt x="52051" y="191742"/>
                  </a:lnTo>
                  <a:lnTo>
                    <a:pt x="88298" y="191052"/>
                  </a:lnTo>
                  <a:lnTo>
                    <a:pt x="105019" y="193690"/>
                  </a:lnTo>
                  <a:lnTo>
                    <a:pt x="120400" y="198271"/>
                  </a:lnTo>
                  <a:lnTo>
                    <a:pt x="134887" y="204147"/>
                  </a:lnTo>
                  <a:lnTo>
                    <a:pt x="151601" y="208065"/>
                  </a:lnTo>
                  <a:lnTo>
                    <a:pt x="169799" y="210677"/>
                  </a:lnTo>
                  <a:lnTo>
                    <a:pt x="188986" y="212418"/>
                  </a:lnTo>
                  <a:lnTo>
                    <a:pt x="204600" y="216400"/>
                  </a:lnTo>
                  <a:lnTo>
                    <a:pt x="217832" y="221878"/>
                  </a:lnTo>
                  <a:lnTo>
                    <a:pt x="252762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7700" y="5435600"/>
              <a:ext cx="63501" cy="469901"/>
            </a:xfrm>
            <a:custGeom>
              <a:avLst/>
              <a:gdLst/>
              <a:ahLst/>
              <a:cxnLst/>
              <a:rect l="0" t="0" r="0" b="0"/>
              <a:pathLst>
                <a:path w="63501" h="469901">
                  <a:moveTo>
                    <a:pt x="63500" y="0"/>
                  </a:moveTo>
                  <a:lnTo>
                    <a:pt x="63500" y="33709"/>
                  </a:lnTo>
                  <a:lnTo>
                    <a:pt x="60677" y="47873"/>
                  </a:lnTo>
                  <a:lnTo>
                    <a:pt x="55974" y="61548"/>
                  </a:lnTo>
                  <a:lnTo>
                    <a:pt x="50016" y="74899"/>
                  </a:lnTo>
                  <a:lnTo>
                    <a:pt x="46044" y="93677"/>
                  </a:lnTo>
                  <a:lnTo>
                    <a:pt x="43395" y="116073"/>
                  </a:lnTo>
                  <a:lnTo>
                    <a:pt x="41630" y="140882"/>
                  </a:lnTo>
                  <a:lnTo>
                    <a:pt x="40453" y="163066"/>
                  </a:lnTo>
                  <a:lnTo>
                    <a:pt x="39146" y="202766"/>
                  </a:lnTo>
                  <a:lnTo>
                    <a:pt x="38191" y="330493"/>
                  </a:lnTo>
                  <a:lnTo>
                    <a:pt x="35339" y="350151"/>
                  </a:lnTo>
                  <a:lnTo>
                    <a:pt x="30614" y="370311"/>
                  </a:lnTo>
                  <a:lnTo>
                    <a:pt x="19251" y="408705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8200" y="5600700"/>
              <a:ext cx="237649" cy="599417"/>
            </a:xfrm>
            <a:custGeom>
              <a:avLst/>
              <a:gdLst/>
              <a:ahLst/>
              <a:cxnLst/>
              <a:rect l="0" t="0" r="0" b="0"/>
              <a:pathLst>
                <a:path w="237649" h="599417">
                  <a:moveTo>
                    <a:pt x="0" y="0"/>
                  </a:moveTo>
                  <a:lnTo>
                    <a:pt x="13483" y="13484"/>
                  </a:lnTo>
                  <a:lnTo>
                    <a:pt x="17455" y="24511"/>
                  </a:lnTo>
                  <a:lnTo>
                    <a:pt x="20103" y="38918"/>
                  </a:lnTo>
                  <a:lnTo>
                    <a:pt x="21869" y="55579"/>
                  </a:lnTo>
                  <a:lnTo>
                    <a:pt x="23046" y="72330"/>
                  </a:lnTo>
                  <a:lnTo>
                    <a:pt x="23830" y="89142"/>
                  </a:lnTo>
                  <a:lnTo>
                    <a:pt x="24702" y="125696"/>
                  </a:lnTo>
                  <a:lnTo>
                    <a:pt x="25308" y="229317"/>
                  </a:lnTo>
                  <a:lnTo>
                    <a:pt x="29572" y="243189"/>
                  </a:lnTo>
                  <a:lnTo>
                    <a:pt x="36648" y="253848"/>
                  </a:lnTo>
                  <a:lnTo>
                    <a:pt x="45598" y="262365"/>
                  </a:lnTo>
                  <a:lnTo>
                    <a:pt x="55799" y="263810"/>
                  </a:lnTo>
                  <a:lnTo>
                    <a:pt x="66832" y="260540"/>
                  </a:lnTo>
                  <a:lnTo>
                    <a:pt x="78421" y="254126"/>
                  </a:lnTo>
                  <a:lnTo>
                    <a:pt x="88970" y="242795"/>
                  </a:lnTo>
                  <a:lnTo>
                    <a:pt x="98824" y="228186"/>
                  </a:lnTo>
                  <a:lnTo>
                    <a:pt x="108216" y="211390"/>
                  </a:lnTo>
                  <a:lnTo>
                    <a:pt x="117299" y="197371"/>
                  </a:lnTo>
                  <a:lnTo>
                    <a:pt x="126177" y="185203"/>
                  </a:lnTo>
                  <a:lnTo>
                    <a:pt x="134918" y="174268"/>
                  </a:lnTo>
                  <a:lnTo>
                    <a:pt x="140745" y="159923"/>
                  </a:lnTo>
                  <a:lnTo>
                    <a:pt x="144630" y="143304"/>
                  </a:lnTo>
                  <a:lnTo>
                    <a:pt x="147220" y="125169"/>
                  </a:lnTo>
                  <a:lnTo>
                    <a:pt x="148946" y="106024"/>
                  </a:lnTo>
                  <a:lnTo>
                    <a:pt x="150097" y="86204"/>
                  </a:lnTo>
                  <a:lnTo>
                    <a:pt x="150865" y="65936"/>
                  </a:lnTo>
                  <a:lnTo>
                    <a:pt x="152787" y="58068"/>
                  </a:lnTo>
                  <a:lnTo>
                    <a:pt x="155480" y="58468"/>
                  </a:lnTo>
                  <a:lnTo>
                    <a:pt x="158687" y="64378"/>
                  </a:lnTo>
                  <a:lnTo>
                    <a:pt x="160824" y="75374"/>
                  </a:lnTo>
                  <a:lnTo>
                    <a:pt x="162249" y="89760"/>
                  </a:lnTo>
                  <a:lnTo>
                    <a:pt x="163199" y="106407"/>
                  </a:lnTo>
                  <a:lnTo>
                    <a:pt x="166655" y="124560"/>
                  </a:lnTo>
                  <a:lnTo>
                    <a:pt x="171781" y="143717"/>
                  </a:lnTo>
                  <a:lnTo>
                    <a:pt x="200286" y="231902"/>
                  </a:lnTo>
                  <a:lnTo>
                    <a:pt x="205490" y="254790"/>
                  </a:lnTo>
                  <a:lnTo>
                    <a:pt x="208960" y="277104"/>
                  </a:lnTo>
                  <a:lnTo>
                    <a:pt x="211273" y="299036"/>
                  </a:lnTo>
                  <a:lnTo>
                    <a:pt x="212815" y="319302"/>
                  </a:lnTo>
                  <a:lnTo>
                    <a:pt x="213843" y="338457"/>
                  </a:lnTo>
                  <a:lnTo>
                    <a:pt x="214529" y="356871"/>
                  </a:lnTo>
                  <a:lnTo>
                    <a:pt x="217808" y="373381"/>
                  </a:lnTo>
                  <a:lnTo>
                    <a:pt x="222816" y="388620"/>
                  </a:lnTo>
                  <a:lnTo>
                    <a:pt x="228977" y="403013"/>
                  </a:lnTo>
                  <a:lnTo>
                    <a:pt x="233085" y="418253"/>
                  </a:lnTo>
                  <a:lnTo>
                    <a:pt x="235823" y="434058"/>
                  </a:lnTo>
                  <a:lnTo>
                    <a:pt x="237648" y="450238"/>
                  </a:lnTo>
                  <a:lnTo>
                    <a:pt x="236043" y="469492"/>
                  </a:lnTo>
                  <a:lnTo>
                    <a:pt x="232151" y="490795"/>
                  </a:lnTo>
                  <a:lnTo>
                    <a:pt x="226734" y="513463"/>
                  </a:lnTo>
                  <a:lnTo>
                    <a:pt x="220300" y="534220"/>
                  </a:lnTo>
                  <a:lnTo>
                    <a:pt x="213189" y="553701"/>
                  </a:lnTo>
                  <a:lnTo>
                    <a:pt x="205626" y="572334"/>
                  </a:lnTo>
                  <a:lnTo>
                    <a:pt x="193528" y="584756"/>
                  </a:lnTo>
                  <a:lnTo>
                    <a:pt x="178408" y="593037"/>
                  </a:lnTo>
                  <a:lnTo>
                    <a:pt x="161271" y="598558"/>
                  </a:lnTo>
                  <a:lnTo>
                    <a:pt x="145614" y="599416"/>
                  </a:lnTo>
                  <a:lnTo>
                    <a:pt x="130943" y="597166"/>
                  </a:lnTo>
                  <a:lnTo>
                    <a:pt x="116928" y="592844"/>
                  </a:lnTo>
                  <a:lnTo>
                    <a:pt x="104763" y="585729"/>
                  </a:lnTo>
                  <a:lnTo>
                    <a:pt x="93831" y="576753"/>
                  </a:lnTo>
                  <a:lnTo>
                    <a:pt x="64961" y="547656"/>
                  </a:lnTo>
                  <a:lnTo>
                    <a:pt x="3810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33500" y="55626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33709" y="13484"/>
                  </a:lnTo>
                  <a:lnTo>
                    <a:pt x="50695" y="14633"/>
                  </a:lnTo>
                  <a:lnTo>
                    <a:pt x="69074" y="12577"/>
                  </a:lnTo>
                  <a:lnTo>
                    <a:pt x="88383" y="8385"/>
                  </a:lnTo>
                  <a:lnTo>
                    <a:pt x="108311" y="5590"/>
                  </a:lnTo>
                  <a:lnTo>
                    <a:pt x="128651" y="3726"/>
                  </a:lnTo>
                  <a:lnTo>
                    <a:pt x="149267" y="2484"/>
                  </a:lnTo>
                  <a:lnTo>
                    <a:pt x="165834" y="4478"/>
                  </a:lnTo>
                  <a:lnTo>
                    <a:pt x="179700" y="8630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58900" y="56896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33709" y="0"/>
                  </a:lnTo>
                  <a:lnTo>
                    <a:pt x="47873" y="2822"/>
                  </a:lnTo>
                  <a:lnTo>
                    <a:pt x="61548" y="7525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15343" y="5407458"/>
              <a:ext cx="190915" cy="554218"/>
            </a:xfrm>
            <a:custGeom>
              <a:avLst/>
              <a:gdLst/>
              <a:ahLst/>
              <a:cxnLst/>
              <a:rect l="0" t="0" r="0" b="0"/>
              <a:pathLst>
                <a:path w="190915" h="554218">
                  <a:moveTo>
                    <a:pt x="26157" y="2742"/>
                  </a:moveTo>
                  <a:lnTo>
                    <a:pt x="19414" y="29710"/>
                  </a:lnTo>
                  <a:lnTo>
                    <a:pt x="14606" y="41887"/>
                  </a:lnTo>
                  <a:lnTo>
                    <a:pt x="8579" y="54238"/>
                  </a:lnTo>
                  <a:lnTo>
                    <a:pt x="1738" y="66706"/>
                  </a:lnTo>
                  <a:lnTo>
                    <a:pt x="0" y="70785"/>
                  </a:lnTo>
                  <a:lnTo>
                    <a:pt x="1663" y="69270"/>
                  </a:lnTo>
                  <a:lnTo>
                    <a:pt x="31353" y="29681"/>
                  </a:lnTo>
                  <a:lnTo>
                    <a:pt x="43732" y="19290"/>
                  </a:lnTo>
                  <a:lnTo>
                    <a:pt x="57629" y="10951"/>
                  </a:lnTo>
                  <a:lnTo>
                    <a:pt x="72538" y="3981"/>
                  </a:lnTo>
                  <a:lnTo>
                    <a:pt x="89533" y="746"/>
                  </a:lnTo>
                  <a:lnTo>
                    <a:pt x="107919" y="0"/>
                  </a:lnTo>
                  <a:lnTo>
                    <a:pt x="127231" y="914"/>
                  </a:lnTo>
                  <a:lnTo>
                    <a:pt x="140106" y="7168"/>
                  </a:lnTo>
                  <a:lnTo>
                    <a:pt x="148690" y="16981"/>
                  </a:lnTo>
                  <a:lnTo>
                    <a:pt x="154412" y="29168"/>
                  </a:lnTo>
                  <a:lnTo>
                    <a:pt x="158227" y="44348"/>
                  </a:lnTo>
                  <a:lnTo>
                    <a:pt x="160770" y="61524"/>
                  </a:lnTo>
                  <a:lnTo>
                    <a:pt x="162465" y="80029"/>
                  </a:lnTo>
                  <a:lnTo>
                    <a:pt x="160774" y="99422"/>
                  </a:lnTo>
                  <a:lnTo>
                    <a:pt x="156824" y="119406"/>
                  </a:lnTo>
                  <a:lnTo>
                    <a:pt x="151368" y="139785"/>
                  </a:lnTo>
                  <a:lnTo>
                    <a:pt x="144909" y="157604"/>
                  </a:lnTo>
                  <a:lnTo>
                    <a:pt x="137780" y="173716"/>
                  </a:lnTo>
                  <a:lnTo>
                    <a:pt x="130206" y="188691"/>
                  </a:lnTo>
                  <a:lnTo>
                    <a:pt x="120922" y="204319"/>
                  </a:lnTo>
                  <a:lnTo>
                    <a:pt x="110501" y="220382"/>
                  </a:lnTo>
                  <a:lnTo>
                    <a:pt x="99319" y="236735"/>
                  </a:lnTo>
                  <a:lnTo>
                    <a:pt x="98920" y="249049"/>
                  </a:lnTo>
                  <a:lnTo>
                    <a:pt x="105710" y="258669"/>
                  </a:lnTo>
                  <a:lnTo>
                    <a:pt x="117292" y="266493"/>
                  </a:lnTo>
                  <a:lnTo>
                    <a:pt x="127836" y="274531"/>
                  </a:lnTo>
                  <a:lnTo>
                    <a:pt x="137687" y="282712"/>
                  </a:lnTo>
                  <a:lnTo>
                    <a:pt x="147077" y="290989"/>
                  </a:lnTo>
                  <a:lnTo>
                    <a:pt x="154748" y="300740"/>
                  </a:lnTo>
                  <a:lnTo>
                    <a:pt x="161273" y="311474"/>
                  </a:lnTo>
                  <a:lnTo>
                    <a:pt x="188626" y="365860"/>
                  </a:lnTo>
                  <a:lnTo>
                    <a:pt x="190914" y="380287"/>
                  </a:lnTo>
                  <a:lnTo>
                    <a:pt x="189617" y="394139"/>
                  </a:lnTo>
                  <a:lnTo>
                    <a:pt x="185930" y="407606"/>
                  </a:lnTo>
                  <a:lnTo>
                    <a:pt x="182061" y="423640"/>
                  </a:lnTo>
                  <a:lnTo>
                    <a:pt x="173999" y="460271"/>
                  </a:lnTo>
                  <a:lnTo>
                    <a:pt x="168463" y="475683"/>
                  </a:lnTo>
                  <a:lnTo>
                    <a:pt x="161950" y="488780"/>
                  </a:lnTo>
                  <a:lnTo>
                    <a:pt x="147187" y="512270"/>
                  </a:lnTo>
                  <a:lnTo>
                    <a:pt x="131218" y="536821"/>
                  </a:lnTo>
                  <a:lnTo>
                    <a:pt x="118775" y="545061"/>
                  </a:lnTo>
                  <a:lnTo>
                    <a:pt x="103425" y="550555"/>
                  </a:lnTo>
                  <a:lnTo>
                    <a:pt x="86135" y="554217"/>
                  </a:lnTo>
                  <a:lnTo>
                    <a:pt x="70376" y="553836"/>
                  </a:lnTo>
                  <a:lnTo>
                    <a:pt x="55636" y="550760"/>
                  </a:lnTo>
                  <a:lnTo>
                    <a:pt x="13457" y="536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120900" y="5640396"/>
              <a:ext cx="304801" cy="239705"/>
            </a:xfrm>
            <a:custGeom>
              <a:avLst/>
              <a:gdLst/>
              <a:ahLst/>
              <a:cxnLst/>
              <a:rect l="0" t="0" r="0" b="0"/>
              <a:pathLst>
                <a:path w="304801" h="239705">
                  <a:moveTo>
                    <a:pt x="0" y="49204"/>
                  </a:moveTo>
                  <a:lnTo>
                    <a:pt x="13484" y="28978"/>
                  </a:lnTo>
                  <a:lnTo>
                    <a:pt x="20278" y="20198"/>
                  </a:lnTo>
                  <a:lnTo>
                    <a:pt x="27629" y="11522"/>
                  </a:lnTo>
                  <a:lnTo>
                    <a:pt x="35353" y="2916"/>
                  </a:lnTo>
                  <a:lnTo>
                    <a:pt x="44735" y="0"/>
                  </a:lnTo>
                  <a:lnTo>
                    <a:pt x="55223" y="879"/>
                  </a:lnTo>
                  <a:lnTo>
                    <a:pt x="66449" y="4287"/>
                  </a:lnTo>
                  <a:lnTo>
                    <a:pt x="76755" y="9382"/>
                  </a:lnTo>
                  <a:lnTo>
                    <a:pt x="86447" y="15600"/>
                  </a:lnTo>
                  <a:lnTo>
                    <a:pt x="95731" y="22568"/>
                  </a:lnTo>
                  <a:lnTo>
                    <a:pt x="104743" y="34269"/>
                  </a:lnTo>
                  <a:lnTo>
                    <a:pt x="113573" y="49124"/>
                  </a:lnTo>
                  <a:lnTo>
                    <a:pt x="122282" y="66084"/>
                  </a:lnTo>
                  <a:lnTo>
                    <a:pt x="129499" y="81624"/>
                  </a:lnTo>
                  <a:lnTo>
                    <a:pt x="135721" y="96217"/>
                  </a:lnTo>
                  <a:lnTo>
                    <a:pt x="141281" y="110179"/>
                  </a:lnTo>
                  <a:lnTo>
                    <a:pt x="147809" y="123721"/>
                  </a:lnTo>
                  <a:lnTo>
                    <a:pt x="154984" y="136981"/>
                  </a:lnTo>
                  <a:lnTo>
                    <a:pt x="162589" y="150055"/>
                  </a:lnTo>
                  <a:lnTo>
                    <a:pt x="170481" y="161594"/>
                  </a:lnTo>
                  <a:lnTo>
                    <a:pt x="178565" y="172108"/>
                  </a:lnTo>
                  <a:lnTo>
                    <a:pt x="186777" y="181940"/>
                  </a:lnTo>
                  <a:lnTo>
                    <a:pt x="196484" y="191317"/>
                  </a:lnTo>
                  <a:lnTo>
                    <a:pt x="207189" y="200390"/>
                  </a:lnTo>
                  <a:lnTo>
                    <a:pt x="218559" y="209261"/>
                  </a:lnTo>
                  <a:lnTo>
                    <a:pt x="230373" y="216586"/>
                  </a:lnTo>
                  <a:lnTo>
                    <a:pt x="242482" y="222881"/>
                  </a:lnTo>
                  <a:lnTo>
                    <a:pt x="304800" y="239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235200" y="5562600"/>
              <a:ext cx="190501" cy="304801"/>
            </a:xfrm>
            <a:custGeom>
              <a:avLst/>
              <a:gdLst/>
              <a:ahLst/>
              <a:cxnLst/>
              <a:rect l="0" t="0" r="0" b="0"/>
              <a:pathLst>
                <a:path w="190501" h="304801">
                  <a:moveTo>
                    <a:pt x="190500" y="0"/>
                  </a:moveTo>
                  <a:lnTo>
                    <a:pt x="177015" y="13484"/>
                  </a:lnTo>
                  <a:lnTo>
                    <a:pt x="168810" y="24511"/>
                  </a:lnTo>
                  <a:lnTo>
                    <a:pt x="159107" y="38918"/>
                  </a:lnTo>
                  <a:lnTo>
                    <a:pt x="119858" y="99253"/>
                  </a:lnTo>
                  <a:lnTo>
                    <a:pt x="112360" y="114146"/>
                  </a:lnTo>
                  <a:lnTo>
                    <a:pt x="105951" y="129719"/>
                  </a:lnTo>
                  <a:lnTo>
                    <a:pt x="100267" y="145746"/>
                  </a:lnTo>
                  <a:lnTo>
                    <a:pt x="90834" y="163486"/>
                  </a:lnTo>
                  <a:lnTo>
                    <a:pt x="78900" y="182368"/>
                  </a:lnTo>
                  <a:lnTo>
                    <a:pt x="65300" y="202012"/>
                  </a:lnTo>
                  <a:lnTo>
                    <a:pt x="54822" y="219341"/>
                  </a:lnTo>
                  <a:lnTo>
                    <a:pt x="46426" y="235127"/>
                  </a:lnTo>
                  <a:lnTo>
                    <a:pt x="39417" y="249885"/>
                  </a:lnTo>
                  <a:lnTo>
                    <a:pt x="31922" y="262545"/>
                  </a:lnTo>
                  <a:lnTo>
                    <a:pt x="24103" y="273808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705100" y="5562600"/>
              <a:ext cx="36335" cy="317501"/>
            </a:xfrm>
            <a:custGeom>
              <a:avLst/>
              <a:gdLst/>
              <a:ahLst/>
              <a:cxnLst/>
              <a:rect l="0" t="0" r="0" b="0"/>
              <a:pathLst>
                <a:path w="36335" h="317501">
                  <a:moveTo>
                    <a:pt x="25400" y="0"/>
                  </a:moveTo>
                  <a:lnTo>
                    <a:pt x="32142" y="20225"/>
                  </a:lnTo>
                  <a:lnTo>
                    <a:pt x="34127" y="34650"/>
                  </a:lnTo>
                  <a:lnTo>
                    <a:pt x="35451" y="52733"/>
                  </a:lnTo>
                  <a:lnTo>
                    <a:pt x="36334" y="73255"/>
                  </a:lnTo>
                  <a:lnTo>
                    <a:pt x="35511" y="93992"/>
                  </a:lnTo>
                  <a:lnTo>
                    <a:pt x="33552" y="114872"/>
                  </a:lnTo>
                  <a:lnTo>
                    <a:pt x="30834" y="135848"/>
                  </a:lnTo>
                  <a:lnTo>
                    <a:pt x="29023" y="158299"/>
                  </a:lnTo>
                  <a:lnTo>
                    <a:pt x="27815" y="181732"/>
                  </a:lnTo>
                  <a:lnTo>
                    <a:pt x="26473" y="227525"/>
                  </a:lnTo>
                  <a:lnTo>
                    <a:pt x="26115" y="247639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641600" y="56769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76536" y="14345"/>
                  </a:lnTo>
                  <a:lnTo>
                    <a:pt x="94768" y="19441"/>
                  </a:lnTo>
                  <a:lnTo>
                    <a:pt x="113979" y="25660"/>
                  </a:lnTo>
                  <a:lnTo>
                    <a:pt x="133841" y="29807"/>
                  </a:lnTo>
                  <a:lnTo>
                    <a:pt x="154138" y="32571"/>
                  </a:lnTo>
                  <a:lnTo>
                    <a:pt x="2159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11500" y="5499100"/>
              <a:ext cx="50801" cy="406401"/>
            </a:xfrm>
            <a:custGeom>
              <a:avLst/>
              <a:gdLst/>
              <a:ahLst/>
              <a:cxnLst/>
              <a:rect l="0" t="0" r="0" b="0"/>
              <a:pathLst>
                <a:path w="50801" h="406401">
                  <a:moveTo>
                    <a:pt x="50800" y="0"/>
                  </a:moveTo>
                  <a:lnTo>
                    <a:pt x="50800" y="101867"/>
                  </a:lnTo>
                  <a:lnTo>
                    <a:pt x="47977" y="130000"/>
                  </a:lnTo>
                  <a:lnTo>
                    <a:pt x="43274" y="160044"/>
                  </a:lnTo>
                  <a:lnTo>
                    <a:pt x="37316" y="191363"/>
                  </a:lnTo>
                  <a:lnTo>
                    <a:pt x="33344" y="217886"/>
                  </a:lnTo>
                  <a:lnTo>
                    <a:pt x="30696" y="241213"/>
                  </a:lnTo>
                  <a:lnTo>
                    <a:pt x="28930" y="262408"/>
                  </a:lnTo>
                  <a:lnTo>
                    <a:pt x="24931" y="283594"/>
                  </a:lnTo>
                  <a:lnTo>
                    <a:pt x="19443" y="304774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263900" y="5537200"/>
              <a:ext cx="215901" cy="215901"/>
            </a:xfrm>
            <a:custGeom>
              <a:avLst/>
              <a:gdLst/>
              <a:ahLst/>
              <a:cxnLst/>
              <a:rect l="0" t="0" r="0" b="0"/>
              <a:pathLst>
                <a:path w="215901" h="215901">
                  <a:moveTo>
                    <a:pt x="0" y="0"/>
                  </a:moveTo>
                  <a:lnTo>
                    <a:pt x="0" y="26968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14633" y="77920"/>
                  </a:lnTo>
                  <a:lnTo>
                    <a:pt x="12577" y="92869"/>
                  </a:lnTo>
                  <a:lnTo>
                    <a:pt x="8385" y="108479"/>
                  </a:lnTo>
                  <a:lnTo>
                    <a:pt x="5590" y="125941"/>
                  </a:lnTo>
                  <a:lnTo>
                    <a:pt x="3726" y="144639"/>
                  </a:lnTo>
                  <a:lnTo>
                    <a:pt x="2484" y="164159"/>
                  </a:lnTo>
                  <a:lnTo>
                    <a:pt x="11534" y="177172"/>
                  </a:lnTo>
                  <a:lnTo>
                    <a:pt x="27444" y="185848"/>
                  </a:lnTo>
                  <a:lnTo>
                    <a:pt x="47930" y="191632"/>
                  </a:lnTo>
                  <a:lnTo>
                    <a:pt x="68642" y="195488"/>
                  </a:lnTo>
                  <a:lnTo>
                    <a:pt x="89506" y="198058"/>
                  </a:lnTo>
                  <a:lnTo>
                    <a:pt x="110470" y="199772"/>
                  </a:lnTo>
                  <a:lnTo>
                    <a:pt x="128680" y="202326"/>
                  </a:lnTo>
                  <a:lnTo>
                    <a:pt x="145053" y="205439"/>
                  </a:lnTo>
                  <a:lnTo>
                    <a:pt x="2159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416300" y="5473700"/>
              <a:ext cx="25401" cy="469901"/>
            </a:xfrm>
            <a:custGeom>
              <a:avLst/>
              <a:gdLst/>
              <a:ahLst/>
              <a:cxnLst/>
              <a:rect l="0" t="0" r="0" b="0"/>
              <a:pathLst>
                <a:path w="25401" h="469901">
                  <a:moveTo>
                    <a:pt x="25400" y="0"/>
                  </a:moveTo>
                  <a:lnTo>
                    <a:pt x="11915" y="26968"/>
                  </a:lnTo>
                  <a:lnTo>
                    <a:pt x="7944" y="41967"/>
                  </a:lnTo>
                  <a:lnTo>
                    <a:pt x="5296" y="59022"/>
                  </a:lnTo>
                  <a:lnTo>
                    <a:pt x="3530" y="77448"/>
                  </a:lnTo>
                  <a:lnTo>
                    <a:pt x="2353" y="99610"/>
                  </a:lnTo>
                  <a:lnTo>
                    <a:pt x="1046" y="150574"/>
                  </a:lnTo>
                  <a:lnTo>
                    <a:pt x="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49400" y="5676900"/>
              <a:ext cx="26184" cy="3924566"/>
            </a:xfrm>
            <a:custGeom>
              <a:avLst/>
              <a:gdLst/>
              <a:ahLst/>
              <a:cxnLst/>
              <a:rect l="0" t="0" r="0" b="0"/>
              <a:pathLst>
                <a:path w="26184" h="3924566">
                  <a:moveTo>
                    <a:pt x="12700" y="0"/>
                  </a:moveTo>
                  <a:lnTo>
                    <a:pt x="12700" y="95125"/>
                  </a:lnTo>
                  <a:lnTo>
                    <a:pt x="11288" y="117038"/>
                  </a:lnTo>
                  <a:lnTo>
                    <a:pt x="8937" y="138703"/>
                  </a:lnTo>
                  <a:lnTo>
                    <a:pt x="5958" y="160202"/>
                  </a:lnTo>
                  <a:lnTo>
                    <a:pt x="3972" y="184412"/>
                  </a:lnTo>
                  <a:lnTo>
                    <a:pt x="2648" y="210430"/>
                  </a:lnTo>
                  <a:lnTo>
                    <a:pt x="1176" y="262857"/>
                  </a:lnTo>
                  <a:lnTo>
                    <a:pt x="103" y="417502"/>
                  </a:lnTo>
                  <a:lnTo>
                    <a:pt x="0" y="881737"/>
                  </a:lnTo>
                  <a:lnTo>
                    <a:pt x="1411" y="908146"/>
                  </a:lnTo>
                  <a:lnTo>
                    <a:pt x="3763" y="932808"/>
                  </a:lnTo>
                  <a:lnTo>
                    <a:pt x="6742" y="956305"/>
                  </a:lnTo>
                  <a:lnTo>
                    <a:pt x="8728" y="981848"/>
                  </a:lnTo>
                  <a:lnTo>
                    <a:pt x="10052" y="1008753"/>
                  </a:lnTo>
                  <a:lnTo>
                    <a:pt x="11523" y="1064990"/>
                  </a:lnTo>
                  <a:lnTo>
                    <a:pt x="12700" y="2353704"/>
                  </a:lnTo>
                  <a:lnTo>
                    <a:pt x="15522" y="2388992"/>
                  </a:lnTo>
                  <a:lnTo>
                    <a:pt x="20225" y="2423805"/>
                  </a:lnTo>
                  <a:lnTo>
                    <a:pt x="26183" y="2458304"/>
                  </a:lnTo>
                  <a:lnTo>
                    <a:pt x="25278" y="2530502"/>
                  </a:lnTo>
                  <a:lnTo>
                    <a:pt x="21085" y="2567534"/>
                  </a:lnTo>
                  <a:lnTo>
                    <a:pt x="18290" y="2606333"/>
                  </a:lnTo>
                  <a:lnTo>
                    <a:pt x="16426" y="2646311"/>
                  </a:lnTo>
                  <a:lnTo>
                    <a:pt x="14356" y="2725538"/>
                  </a:lnTo>
                  <a:lnTo>
                    <a:pt x="12764" y="3016243"/>
                  </a:lnTo>
                  <a:lnTo>
                    <a:pt x="12720" y="3924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641600" y="6121400"/>
            <a:ext cx="863601" cy="406401"/>
            <a:chOff x="2641600" y="6121400"/>
            <a:chExt cx="863601" cy="406401"/>
          </a:xfrm>
        </p:grpSpPr>
        <p:sp>
          <p:nvSpPr>
            <p:cNvPr id="55" name="Freeform 54"/>
            <p:cNvSpPr/>
            <p:nvPr/>
          </p:nvSpPr>
          <p:spPr>
            <a:xfrm>
              <a:off x="2641600" y="62738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0"/>
                  </a:moveTo>
                  <a:lnTo>
                    <a:pt x="33709" y="13484"/>
                  </a:lnTo>
                  <a:lnTo>
                    <a:pt x="50695" y="17455"/>
                  </a:lnTo>
                  <a:lnTo>
                    <a:pt x="69074" y="20104"/>
                  </a:lnTo>
                  <a:lnTo>
                    <a:pt x="88383" y="21869"/>
                  </a:lnTo>
                  <a:lnTo>
                    <a:pt x="106899" y="24457"/>
                  </a:lnTo>
                  <a:lnTo>
                    <a:pt x="124888" y="27593"/>
                  </a:lnTo>
                  <a:lnTo>
                    <a:pt x="2159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136900" y="6159500"/>
              <a:ext cx="24354" cy="368301"/>
            </a:xfrm>
            <a:custGeom>
              <a:avLst/>
              <a:gdLst/>
              <a:ahLst/>
              <a:cxnLst/>
              <a:rect l="0" t="0" r="0" b="0"/>
              <a:pathLst>
                <a:path w="24354" h="368301">
                  <a:moveTo>
                    <a:pt x="0" y="0"/>
                  </a:moveTo>
                  <a:lnTo>
                    <a:pt x="13483" y="33709"/>
                  </a:lnTo>
                  <a:lnTo>
                    <a:pt x="17455" y="49284"/>
                  </a:lnTo>
                  <a:lnTo>
                    <a:pt x="20103" y="65312"/>
                  </a:lnTo>
                  <a:lnTo>
                    <a:pt x="21869" y="81641"/>
                  </a:lnTo>
                  <a:lnTo>
                    <a:pt x="23046" y="102405"/>
                  </a:lnTo>
                  <a:lnTo>
                    <a:pt x="24353" y="151817"/>
                  </a:lnTo>
                  <a:lnTo>
                    <a:pt x="21880" y="177411"/>
                  </a:lnTo>
                  <a:lnTo>
                    <a:pt x="17409" y="202941"/>
                  </a:lnTo>
                  <a:lnTo>
                    <a:pt x="11606" y="228427"/>
                  </a:lnTo>
                  <a:lnTo>
                    <a:pt x="7737" y="252473"/>
                  </a:lnTo>
                  <a:lnTo>
                    <a:pt x="5158" y="275559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295567" y="6146800"/>
              <a:ext cx="209634" cy="170523"/>
            </a:xfrm>
            <a:custGeom>
              <a:avLst/>
              <a:gdLst/>
              <a:ahLst/>
              <a:cxnLst/>
              <a:rect l="0" t="0" r="0" b="0"/>
              <a:pathLst>
                <a:path w="209634" h="170523">
                  <a:moveTo>
                    <a:pt x="31833" y="0"/>
                  </a:moveTo>
                  <a:lnTo>
                    <a:pt x="18348" y="20225"/>
                  </a:lnTo>
                  <a:lnTo>
                    <a:pt x="14377" y="33239"/>
                  </a:lnTo>
                  <a:lnTo>
                    <a:pt x="11729" y="48970"/>
                  </a:lnTo>
                  <a:lnTo>
                    <a:pt x="9963" y="66513"/>
                  </a:lnTo>
                  <a:lnTo>
                    <a:pt x="8786" y="83853"/>
                  </a:lnTo>
                  <a:lnTo>
                    <a:pt x="8002" y="101057"/>
                  </a:lnTo>
                  <a:lnTo>
                    <a:pt x="7479" y="118171"/>
                  </a:lnTo>
                  <a:lnTo>
                    <a:pt x="5719" y="133814"/>
                  </a:lnTo>
                  <a:lnTo>
                    <a:pt x="3135" y="148476"/>
                  </a:lnTo>
                  <a:lnTo>
                    <a:pt x="0" y="162483"/>
                  </a:lnTo>
                  <a:lnTo>
                    <a:pt x="4967" y="169000"/>
                  </a:lnTo>
                  <a:lnTo>
                    <a:pt x="15333" y="170522"/>
                  </a:lnTo>
                  <a:lnTo>
                    <a:pt x="96150" y="159429"/>
                  </a:lnTo>
                  <a:lnTo>
                    <a:pt x="119866" y="157086"/>
                  </a:lnTo>
                  <a:lnTo>
                    <a:pt x="142733" y="155523"/>
                  </a:lnTo>
                  <a:lnTo>
                    <a:pt x="209633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454400" y="6121400"/>
              <a:ext cx="50801" cy="381001"/>
            </a:xfrm>
            <a:custGeom>
              <a:avLst/>
              <a:gdLst/>
              <a:ahLst/>
              <a:cxnLst/>
              <a:rect l="0" t="0" r="0" b="0"/>
              <a:pathLst>
                <a:path w="50801" h="381001">
                  <a:moveTo>
                    <a:pt x="50800" y="0"/>
                  </a:moveTo>
                  <a:lnTo>
                    <a:pt x="37315" y="13484"/>
                  </a:lnTo>
                  <a:lnTo>
                    <a:pt x="33344" y="24511"/>
                  </a:lnTo>
                  <a:lnTo>
                    <a:pt x="30696" y="38918"/>
                  </a:lnTo>
                  <a:lnTo>
                    <a:pt x="28930" y="55579"/>
                  </a:lnTo>
                  <a:lnTo>
                    <a:pt x="27753" y="76563"/>
                  </a:lnTo>
                  <a:lnTo>
                    <a:pt x="26446" y="126220"/>
                  </a:lnTo>
                  <a:lnTo>
                    <a:pt x="25491" y="272589"/>
                  </a:lnTo>
                  <a:lnTo>
                    <a:pt x="22638" y="290381"/>
                  </a:lnTo>
                  <a:lnTo>
                    <a:pt x="17914" y="305065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77800" y="6273800"/>
            <a:ext cx="3733801" cy="711201"/>
            <a:chOff x="177800" y="6273800"/>
            <a:chExt cx="3733801" cy="711201"/>
          </a:xfrm>
        </p:grpSpPr>
        <p:sp>
          <p:nvSpPr>
            <p:cNvPr id="60" name="Freeform 59"/>
            <p:cNvSpPr/>
            <p:nvPr/>
          </p:nvSpPr>
          <p:spPr>
            <a:xfrm>
              <a:off x="177800" y="64262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40451" y="6741"/>
                  </a:lnTo>
                  <a:lnTo>
                    <a:pt x="59423" y="8727"/>
                  </a:lnTo>
                  <a:lnTo>
                    <a:pt x="79126" y="10052"/>
                  </a:lnTo>
                  <a:lnTo>
                    <a:pt x="99317" y="10934"/>
                  </a:lnTo>
                  <a:lnTo>
                    <a:pt x="115600" y="14345"/>
                  </a:lnTo>
                  <a:lnTo>
                    <a:pt x="129278" y="19441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47932" y="6299200"/>
              <a:ext cx="12469" cy="292101"/>
            </a:xfrm>
            <a:custGeom>
              <a:avLst/>
              <a:gdLst/>
              <a:ahLst/>
              <a:cxnLst/>
              <a:rect l="0" t="0" r="0" b="0"/>
              <a:pathLst>
                <a:path w="12469" h="292101">
                  <a:moveTo>
                    <a:pt x="12468" y="0"/>
                  </a:moveTo>
                  <a:lnTo>
                    <a:pt x="5726" y="20225"/>
                  </a:lnTo>
                  <a:lnTo>
                    <a:pt x="3740" y="36061"/>
                  </a:lnTo>
                  <a:lnTo>
                    <a:pt x="2416" y="56496"/>
                  </a:lnTo>
                  <a:lnTo>
                    <a:pt x="944" y="102720"/>
                  </a:lnTo>
                  <a:lnTo>
                    <a:pt x="0" y="197410"/>
                  </a:lnTo>
                  <a:lnTo>
                    <a:pt x="12468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01865" y="6299200"/>
              <a:ext cx="163336" cy="190501"/>
            </a:xfrm>
            <a:custGeom>
              <a:avLst/>
              <a:gdLst/>
              <a:ahLst/>
              <a:cxnLst/>
              <a:rect l="0" t="0" r="0" b="0"/>
              <a:pathLst>
                <a:path w="163336" h="190501">
                  <a:moveTo>
                    <a:pt x="10935" y="0"/>
                  </a:moveTo>
                  <a:lnTo>
                    <a:pt x="10935" y="40451"/>
                  </a:lnTo>
                  <a:lnTo>
                    <a:pt x="9523" y="59423"/>
                  </a:lnTo>
                  <a:lnTo>
                    <a:pt x="7172" y="79126"/>
                  </a:lnTo>
                  <a:lnTo>
                    <a:pt x="4193" y="99317"/>
                  </a:lnTo>
                  <a:lnTo>
                    <a:pt x="2206" y="118423"/>
                  </a:lnTo>
                  <a:lnTo>
                    <a:pt x="882" y="136804"/>
                  </a:lnTo>
                  <a:lnTo>
                    <a:pt x="0" y="154702"/>
                  </a:lnTo>
                  <a:lnTo>
                    <a:pt x="3645" y="163812"/>
                  </a:lnTo>
                  <a:lnTo>
                    <a:pt x="10308" y="167064"/>
                  </a:lnTo>
                  <a:lnTo>
                    <a:pt x="18984" y="166409"/>
                  </a:lnTo>
                  <a:lnTo>
                    <a:pt x="31823" y="165973"/>
                  </a:lnTo>
                  <a:lnTo>
                    <a:pt x="64903" y="165487"/>
                  </a:lnTo>
                  <a:lnTo>
                    <a:pt x="80780" y="168180"/>
                  </a:lnTo>
                  <a:lnTo>
                    <a:pt x="95598" y="172798"/>
                  </a:lnTo>
                  <a:lnTo>
                    <a:pt x="163335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90600" y="6273800"/>
              <a:ext cx="12701" cy="444501"/>
            </a:xfrm>
            <a:custGeom>
              <a:avLst/>
              <a:gdLst/>
              <a:ahLst/>
              <a:cxnLst/>
              <a:rect l="0" t="0" r="0" b="0"/>
              <a:pathLst>
                <a:path w="12701" h="444501">
                  <a:moveTo>
                    <a:pt x="12700" y="0"/>
                  </a:moveTo>
                  <a:lnTo>
                    <a:pt x="12700" y="300939"/>
                  </a:lnTo>
                  <a:lnTo>
                    <a:pt x="11288" y="319159"/>
                  </a:lnTo>
                  <a:lnTo>
                    <a:pt x="8937" y="335539"/>
                  </a:lnTo>
                  <a:lnTo>
                    <a:pt x="5957" y="350693"/>
                  </a:lnTo>
                  <a:lnTo>
                    <a:pt x="3972" y="366439"/>
                  </a:lnTo>
                  <a:lnTo>
                    <a:pt x="2647" y="382582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9400" y="6858000"/>
              <a:ext cx="3632201" cy="127001"/>
            </a:xfrm>
            <a:custGeom>
              <a:avLst/>
              <a:gdLst/>
              <a:ahLst/>
              <a:cxnLst/>
              <a:rect l="0" t="0" r="0" b="0"/>
              <a:pathLst>
                <a:path w="3632201" h="127001">
                  <a:moveTo>
                    <a:pt x="0" y="127000"/>
                  </a:moveTo>
                  <a:lnTo>
                    <a:pt x="13483" y="113515"/>
                  </a:lnTo>
                  <a:lnTo>
                    <a:pt x="25922" y="109543"/>
                  </a:lnTo>
                  <a:lnTo>
                    <a:pt x="42681" y="106895"/>
                  </a:lnTo>
                  <a:lnTo>
                    <a:pt x="106720" y="103168"/>
                  </a:lnTo>
                  <a:lnTo>
                    <a:pt x="153264" y="105119"/>
                  </a:lnTo>
                  <a:lnTo>
                    <a:pt x="175554" y="109590"/>
                  </a:lnTo>
                  <a:lnTo>
                    <a:pt x="197469" y="115393"/>
                  </a:lnTo>
                  <a:lnTo>
                    <a:pt x="219135" y="119262"/>
                  </a:lnTo>
                  <a:lnTo>
                    <a:pt x="240634" y="121841"/>
                  </a:lnTo>
                  <a:lnTo>
                    <a:pt x="304602" y="125471"/>
                  </a:lnTo>
                  <a:lnTo>
                    <a:pt x="402911" y="126698"/>
                  </a:lnTo>
                  <a:lnTo>
                    <a:pt x="789799" y="126997"/>
                  </a:lnTo>
                  <a:lnTo>
                    <a:pt x="825688" y="124176"/>
                  </a:lnTo>
                  <a:lnTo>
                    <a:pt x="860903" y="119473"/>
                  </a:lnTo>
                  <a:lnTo>
                    <a:pt x="895668" y="113515"/>
                  </a:lnTo>
                  <a:lnTo>
                    <a:pt x="932957" y="109543"/>
                  </a:lnTo>
                  <a:lnTo>
                    <a:pt x="971926" y="106895"/>
                  </a:lnTo>
                  <a:lnTo>
                    <a:pt x="1052856" y="103953"/>
                  </a:lnTo>
                  <a:lnTo>
                    <a:pt x="1227316" y="102065"/>
                  </a:lnTo>
                  <a:lnTo>
                    <a:pt x="1553405" y="101627"/>
                  </a:lnTo>
                  <a:lnTo>
                    <a:pt x="1602870" y="98795"/>
                  </a:lnTo>
                  <a:lnTo>
                    <a:pt x="1652780" y="94086"/>
                  </a:lnTo>
                  <a:lnTo>
                    <a:pt x="1702986" y="88124"/>
                  </a:lnTo>
                  <a:lnTo>
                    <a:pt x="1753391" y="84149"/>
                  </a:lnTo>
                  <a:lnTo>
                    <a:pt x="1803927" y="81499"/>
                  </a:lnTo>
                  <a:lnTo>
                    <a:pt x="1905234" y="78555"/>
                  </a:lnTo>
                  <a:lnTo>
                    <a:pt x="2006704" y="77247"/>
                  </a:lnTo>
                  <a:lnTo>
                    <a:pt x="2054647" y="75486"/>
                  </a:lnTo>
                  <a:lnTo>
                    <a:pt x="2192364" y="67678"/>
                  </a:lnTo>
                  <a:lnTo>
                    <a:pt x="2289539" y="65357"/>
                  </a:lnTo>
                  <a:lnTo>
                    <a:pt x="2439448" y="64050"/>
                  </a:lnTo>
                  <a:lnTo>
                    <a:pt x="2487077" y="61044"/>
                  </a:lnTo>
                  <a:lnTo>
                    <a:pt x="2532940" y="56218"/>
                  </a:lnTo>
                  <a:lnTo>
                    <a:pt x="2577626" y="50179"/>
                  </a:lnTo>
                  <a:lnTo>
                    <a:pt x="2621528" y="46152"/>
                  </a:lnTo>
                  <a:lnTo>
                    <a:pt x="2664908" y="43467"/>
                  </a:lnTo>
                  <a:lnTo>
                    <a:pt x="2750736" y="40485"/>
                  </a:lnTo>
                  <a:lnTo>
                    <a:pt x="2835920" y="39160"/>
                  </a:lnTo>
                  <a:lnTo>
                    <a:pt x="2875569" y="35984"/>
                  </a:lnTo>
                  <a:lnTo>
                    <a:pt x="2913290" y="31045"/>
                  </a:lnTo>
                  <a:lnTo>
                    <a:pt x="2949727" y="24930"/>
                  </a:lnTo>
                  <a:lnTo>
                    <a:pt x="2986718" y="20853"/>
                  </a:lnTo>
                  <a:lnTo>
                    <a:pt x="3024078" y="18135"/>
                  </a:lnTo>
                  <a:lnTo>
                    <a:pt x="3061685" y="16323"/>
                  </a:lnTo>
                  <a:lnTo>
                    <a:pt x="3098046" y="13704"/>
                  </a:lnTo>
                  <a:lnTo>
                    <a:pt x="3168550" y="7031"/>
                  </a:lnTo>
                  <a:lnTo>
                    <a:pt x="3233751" y="3125"/>
                  </a:lnTo>
                  <a:lnTo>
                    <a:pt x="3325993" y="926"/>
                  </a:lnTo>
                  <a:lnTo>
                    <a:pt x="3632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42900" y="7116054"/>
            <a:ext cx="2171701" cy="808747"/>
            <a:chOff x="342900" y="7116054"/>
            <a:chExt cx="2171701" cy="808747"/>
          </a:xfrm>
        </p:grpSpPr>
        <p:sp>
          <p:nvSpPr>
            <p:cNvPr id="66" name="Freeform 65"/>
            <p:cNvSpPr/>
            <p:nvPr/>
          </p:nvSpPr>
          <p:spPr>
            <a:xfrm>
              <a:off x="342900" y="74803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0"/>
                  </a:moveTo>
                  <a:lnTo>
                    <a:pt x="20225" y="6741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72303" y="14345"/>
                  </a:lnTo>
                  <a:lnTo>
                    <a:pt x="83480" y="19441"/>
                  </a:lnTo>
                  <a:lnTo>
                    <a:pt x="1270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84200" y="73025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38100" y="0"/>
                  </a:moveTo>
                  <a:lnTo>
                    <a:pt x="24616" y="13484"/>
                  </a:lnTo>
                  <a:lnTo>
                    <a:pt x="20644" y="24511"/>
                  </a:lnTo>
                  <a:lnTo>
                    <a:pt x="17995" y="38918"/>
                  </a:lnTo>
                  <a:lnTo>
                    <a:pt x="16230" y="55578"/>
                  </a:lnTo>
                  <a:lnTo>
                    <a:pt x="15053" y="76563"/>
                  </a:lnTo>
                  <a:lnTo>
                    <a:pt x="13746" y="126220"/>
                  </a:lnTo>
                  <a:lnTo>
                    <a:pt x="13009" y="196226"/>
                  </a:lnTo>
                  <a:lnTo>
                    <a:pt x="11495" y="215484"/>
                  </a:lnTo>
                  <a:lnTo>
                    <a:pt x="9074" y="232556"/>
                  </a:lnTo>
                  <a:lnTo>
                    <a:pt x="6049" y="248170"/>
                  </a:lnTo>
                  <a:lnTo>
                    <a:pt x="4033" y="265636"/>
                  </a:lnTo>
                  <a:lnTo>
                    <a:pt x="2688" y="284335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76892" y="7302500"/>
              <a:ext cx="161309" cy="215901"/>
            </a:xfrm>
            <a:custGeom>
              <a:avLst/>
              <a:gdLst/>
              <a:ahLst/>
              <a:cxnLst/>
              <a:rect l="0" t="0" r="0" b="0"/>
              <a:pathLst>
                <a:path w="161309" h="215901">
                  <a:moveTo>
                    <a:pt x="59708" y="0"/>
                  </a:moveTo>
                  <a:lnTo>
                    <a:pt x="59708" y="33710"/>
                  </a:lnTo>
                  <a:lnTo>
                    <a:pt x="56885" y="46462"/>
                  </a:lnTo>
                  <a:lnTo>
                    <a:pt x="52182" y="57785"/>
                  </a:lnTo>
                  <a:lnTo>
                    <a:pt x="46224" y="68157"/>
                  </a:lnTo>
                  <a:lnTo>
                    <a:pt x="39429" y="79305"/>
                  </a:lnTo>
                  <a:lnTo>
                    <a:pt x="24354" y="102979"/>
                  </a:lnTo>
                  <a:lnTo>
                    <a:pt x="16383" y="116630"/>
                  </a:lnTo>
                  <a:lnTo>
                    <a:pt x="8247" y="131375"/>
                  </a:lnTo>
                  <a:lnTo>
                    <a:pt x="0" y="146850"/>
                  </a:lnTo>
                  <a:lnTo>
                    <a:pt x="147" y="157167"/>
                  </a:lnTo>
                  <a:lnTo>
                    <a:pt x="5890" y="164044"/>
                  </a:lnTo>
                  <a:lnTo>
                    <a:pt x="15362" y="168629"/>
                  </a:lnTo>
                  <a:lnTo>
                    <a:pt x="25911" y="173097"/>
                  </a:lnTo>
                  <a:lnTo>
                    <a:pt x="37176" y="177486"/>
                  </a:lnTo>
                  <a:lnTo>
                    <a:pt x="48920" y="181824"/>
                  </a:lnTo>
                  <a:lnTo>
                    <a:pt x="62394" y="184716"/>
                  </a:lnTo>
                  <a:lnTo>
                    <a:pt x="77020" y="186644"/>
                  </a:lnTo>
                  <a:lnTo>
                    <a:pt x="92416" y="187929"/>
                  </a:lnTo>
                  <a:lnTo>
                    <a:pt x="106913" y="191608"/>
                  </a:lnTo>
                  <a:lnTo>
                    <a:pt x="120811" y="196884"/>
                  </a:lnTo>
                  <a:lnTo>
                    <a:pt x="161308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12800" y="7277100"/>
              <a:ext cx="50801" cy="406401"/>
            </a:xfrm>
            <a:custGeom>
              <a:avLst/>
              <a:gdLst/>
              <a:ahLst/>
              <a:cxnLst/>
              <a:rect l="0" t="0" r="0" b="0"/>
              <a:pathLst>
                <a:path w="50801" h="406401">
                  <a:moveTo>
                    <a:pt x="50800" y="0"/>
                  </a:moveTo>
                  <a:lnTo>
                    <a:pt x="37316" y="13484"/>
                  </a:lnTo>
                  <a:lnTo>
                    <a:pt x="33344" y="24511"/>
                  </a:lnTo>
                  <a:lnTo>
                    <a:pt x="30696" y="38918"/>
                  </a:lnTo>
                  <a:lnTo>
                    <a:pt x="28930" y="55578"/>
                  </a:lnTo>
                  <a:lnTo>
                    <a:pt x="27753" y="73741"/>
                  </a:lnTo>
                  <a:lnTo>
                    <a:pt x="26969" y="92905"/>
                  </a:lnTo>
                  <a:lnTo>
                    <a:pt x="25864" y="149823"/>
                  </a:lnTo>
                  <a:lnTo>
                    <a:pt x="25427" y="299394"/>
                  </a:lnTo>
                  <a:lnTo>
                    <a:pt x="22595" y="316717"/>
                  </a:lnTo>
                  <a:lnTo>
                    <a:pt x="17886" y="331089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90600" y="73406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12700" y="90932"/>
                  </a:lnTo>
                  <a:lnTo>
                    <a:pt x="11288" y="115654"/>
                  </a:lnTo>
                  <a:lnTo>
                    <a:pt x="8937" y="140603"/>
                  </a:lnTo>
                  <a:lnTo>
                    <a:pt x="5957" y="165702"/>
                  </a:lnTo>
                  <a:lnTo>
                    <a:pt x="3972" y="188079"/>
                  </a:lnTo>
                  <a:lnTo>
                    <a:pt x="2647" y="208641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39800" y="74295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26967" y="0"/>
                  </a:lnTo>
                  <a:lnTo>
                    <a:pt x="41967" y="2822"/>
                  </a:lnTo>
                  <a:lnTo>
                    <a:pt x="59022" y="7525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168820" y="7302500"/>
              <a:ext cx="139281" cy="114301"/>
            </a:xfrm>
            <a:custGeom>
              <a:avLst/>
              <a:gdLst/>
              <a:ahLst/>
              <a:cxnLst/>
              <a:rect l="0" t="0" r="0" b="0"/>
              <a:pathLst>
                <a:path w="139281" h="114301">
                  <a:moveTo>
                    <a:pt x="37680" y="0"/>
                  </a:moveTo>
                  <a:lnTo>
                    <a:pt x="24196" y="20225"/>
                  </a:lnTo>
                  <a:lnTo>
                    <a:pt x="17401" y="31828"/>
                  </a:lnTo>
                  <a:lnTo>
                    <a:pt x="10050" y="45208"/>
                  </a:lnTo>
                  <a:lnTo>
                    <a:pt x="2326" y="59772"/>
                  </a:lnTo>
                  <a:lnTo>
                    <a:pt x="0" y="72303"/>
                  </a:lnTo>
                  <a:lnTo>
                    <a:pt x="1271" y="83480"/>
                  </a:lnTo>
                  <a:lnTo>
                    <a:pt x="4940" y="93753"/>
                  </a:lnTo>
                  <a:lnTo>
                    <a:pt x="14442" y="100602"/>
                  </a:lnTo>
                  <a:lnTo>
                    <a:pt x="27832" y="105168"/>
                  </a:lnTo>
                  <a:lnTo>
                    <a:pt x="43815" y="108211"/>
                  </a:lnTo>
                  <a:lnTo>
                    <a:pt x="61525" y="110241"/>
                  </a:lnTo>
                  <a:lnTo>
                    <a:pt x="80388" y="111593"/>
                  </a:lnTo>
                  <a:lnTo>
                    <a:pt x="13928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282700" y="72390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25400" y="0"/>
                  </a:moveTo>
                  <a:lnTo>
                    <a:pt x="25400" y="88382"/>
                  </a:lnTo>
                  <a:lnTo>
                    <a:pt x="22577" y="108311"/>
                  </a:lnTo>
                  <a:lnTo>
                    <a:pt x="17874" y="128651"/>
                  </a:lnTo>
                  <a:lnTo>
                    <a:pt x="11916" y="149267"/>
                  </a:lnTo>
                  <a:lnTo>
                    <a:pt x="7944" y="168656"/>
                  </a:lnTo>
                  <a:lnTo>
                    <a:pt x="5296" y="187226"/>
                  </a:lnTo>
                  <a:lnTo>
                    <a:pt x="3530" y="205251"/>
                  </a:lnTo>
                  <a:lnTo>
                    <a:pt x="2353" y="225734"/>
                  </a:lnTo>
                  <a:lnTo>
                    <a:pt x="1046" y="271071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371600" y="7391400"/>
              <a:ext cx="88901" cy="228601"/>
            </a:xfrm>
            <a:custGeom>
              <a:avLst/>
              <a:gdLst/>
              <a:ahLst/>
              <a:cxnLst/>
              <a:rect l="0" t="0" r="0" b="0"/>
              <a:pathLst>
                <a:path w="88901" h="228601">
                  <a:moveTo>
                    <a:pt x="0" y="0"/>
                  </a:moveTo>
                  <a:lnTo>
                    <a:pt x="13483" y="20225"/>
                  </a:lnTo>
                  <a:lnTo>
                    <a:pt x="17455" y="31828"/>
                  </a:lnTo>
                  <a:lnTo>
                    <a:pt x="20103" y="45208"/>
                  </a:lnTo>
                  <a:lnTo>
                    <a:pt x="21869" y="59772"/>
                  </a:lnTo>
                  <a:lnTo>
                    <a:pt x="23046" y="76537"/>
                  </a:lnTo>
                  <a:lnTo>
                    <a:pt x="23830" y="94769"/>
                  </a:lnTo>
                  <a:lnTo>
                    <a:pt x="24353" y="113979"/>
                  </a:lnTo>
                  <a:lnTo>
                    <a:pt x="27524" y="131019"/>
                  </a:lnTo>
                  <a:lnTo>
                    <a:pt x="32461" y="146612"/>
                  </a:lnTo>
                  <a:lnTo>
                    <a:pt x="38574" y="161242"/>
                  </a:lnTo>
                  <a:lnTo>
                    <a:pt x="44060" y="175228"/>
                  </a:lnTo>
                  <a:lnTo>
                    <a:pt x="49129" y="188785"/>
                  </a:lnTo>
                  <a:lnTo>
                    <a:pt x="889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422400" y="7416800"/>
              <a:ext cx="76201" cy="508001"/>
            </a:xfrm>
            <a:custGeom>
              <a:avLst/>
              <a:gdLst/>
              <a:ahLst/>
              <a:cxnLst/>
              <a:rect l="0" t="0" r="0" b="0"/>
              <a:pathLst>
                <a:path w="76201" h="508001">
                  <a:moveTo>
                    <a:pt x="76200" y="0"/>
                  </a:moveTo>
                  <a:lnTo>
                    <a:pt x="69458" y="33710"/>
                  </a:lnTo>
                  <a:lnTo>
                    <a:pt x="67472" y="50695"/>
                  </a:lnTo>
                  <a:lnTo>
                    <a:pt x="66148" y="69074"/>
                  </a:lnTo>
                  <a:lnTo>
                    <a:pt x="65265" y="88382"/>
                  </a:lnTo>
                  <a:lnTo>
                    <a:pt x="61854" y="105488"/>
                  </a:lnTo>
                  <a:lnTo>
                    <a:pt x="56758" y="121125"/>
                  </a:lnTo>
                  <a:lnTo>
                    <a:pt x="50539" y="135783"/>
                  </a:lnTo>
                  <a:lnTo>
                    <a:pt x="46392" y="155433"/>
                  </a:lnTo>
                  <a:lnTo>
                    <a:pt x="43628" y="178410"/>
                  </a:lnTo>
                  <a:lnTo>
                    <a:pt x="41785" y="203607"/>
                  </a:lnTo>
                  <a:lnTo>
                    <a:pt x="40557" y="227460"/>
                  </a:lnTo>
                  <a:lnTo>
                    <a:pt x="39192" y="272778"/>
                  </a:lnTo>
                  <a:lnTo>
                    <a:pt x="36005" y="291919"/>
                  </a:lnTo>
                  <a:lnTo>
                    <a:pt x="31059" y="308912"/>
                  </a:lnTo>
                  <a:lnTo>
                    <a:pt x="24939" y="324475"/>
                  </a:lnTo>
                  <a:lnTo>
                    <a:pt x="20859" y="340494"/>
                  </a:lnTo>
                  <a:lnTo>
                    <a:pt x="18139" y="356818"/>
                  </a:lnTo>
                  <a:lnTo>
                    <a:pt x="16326" y="373346"/>
                  </a:lnTo>
                  <a:lnTo>
                    <a:pt x="15117" y="391419"/>
                  </a:lnTo>
                  <a:lnTo>
                    <a:pt x="14311" y="410523"/>
                  </a:lnTo>
                  <a:lnTo>
                    <a:pt x="13774" y="430315"/>
                  </a:lnTo>
                  <a:lnTo>
                    <a:pt x="12005" y="447743"/>
                  </a:lnTo>
                  <a:lnTo>
                    <a:pt x="9414" y="463596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549400" y="7366000"/>
              <a:ext cx="165101" cy="63501"/>
            </a:xfrm>
            <a:custGeom>
              <a:avLst/>
              <a:gdLst/>
              <a:ahLst/>
              <a:cxnLst/>
              <a:rect l="0" t="0" r="0" b="0"/>
              <a:pathLst>
                <a:path w="165101" h="63501">
                  <a:moveTo>
                    <a:pt x="0" y="0"/>
                  </a:moveTo>
                  <a:lnTo>
                    <a:pt x="33709" y="0"/>
                  </a:lnTo>
                  <a:lnTo>
                    <a:pt x="47873" y="2822"/>
                  </a:lnTo>
                  <a:lnTo>
                    <a:pt x="61548" y="7525"/>
                  </a:lnTo>
                  <a:lnTo>
                    <a:pt x="74899" y="13484"/>
                  </a:lnTo>
                  <a:lnTo>
                    <a:pt x="104784" y="27629"/>
                  </a:lnTo>
                  <a:lnTo>
                    <a:pt x="1651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638300" y="74295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0"/>
                  </a:moveTo>
                  <a:lnTo>
                    <a:pt x="88383" y="0"/>
                  </a:lnTo>
                  <a:lnTo>
                    <a:pt x="105488" y="2822"/>
                  </a:lnTo>
                  <a:lnTo>
                    <a:pt x="121125" y="7525"/>
                  </a:lnTo>
                  <a:lnTo>
                    <a:pt x="135783" y="13484"/>
                  </a:lnTo>
                  <a:lnTo>
                    <a:pt x="148378" y="20278"/>
                  </a:lnTo>
                  <a:lnTo>
                    <a:pt x="159596" y="27629"/>
                  </a:lnTo>
                  <a:lnTo>
                    <a:pt x="1905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044700" y="7116054"/>
              <a:ext cx="163929" cy="474508"/>
            </a:xfrm>
            <a:custGeom>
              <a:avLst/>
              <a:gdLst/>
              <a:ahLst/>
              <a:cxnLst/>
              <a:rect l="0" t="0" r="0" b="0"/>
              <a:pathLst>
                <a:path w="163929" h="474508">
                  <a:moveTo>
                    <a:pt x="38100" y="34046"/>
                  </a:moveTo>
                  <a:lnTo>
                    <a:pt x="58325" y="27304"/>
                  </a:lnTo>
                  <a:lnTo>
                    <a:pt x="67106" y="22495"/>
                  </a:lnTo>
                  <a:lnTo>
                    <a:pt x="75782" y="16468"/>
                  </a:lnTo>
                  <a:lnTo>
                    <a:pt x="84387" y="9627"/>
                  </a:lnTo>
                  <a:lnTo>
                    <a:pt x="95769" y="5067"/>
                  </a:lnTo>
                  <a:lnTo>
                    <a:pt x="109002" y="2026"/>
                  </a:lnTo>
                  <a:lnTo>
                    <a:pt x="123468" y="0"/>
                  </a:lnTo>
                  <a:lnTo>
                    <a:pt x="134523" y="2882"/>
                  </a:lnTo>
                  <a:lnTo>
                    <a:pt x="143304" y="9036"/>
                  </a:lnTo>
                  <a:lnTo>
                    <a:pt x="150569" y="17373"/>
                  </a:lnTo>
                  <a:lnTo>
                    <a:pt x="155412" y="29986"/>
                  </a:lnTo>
                  <a:lnTo>
                    <a:pt x="158642" y="45450"/>
                  </a:lnTo>
                  <a:lnTo>
                    <a:pt x="160794" y="62815"/>
                  </a:lnTo>
                  <a:lnTo>
                    <a:pt x="162229" y="80036"/>
                  </a:lnTo>
                  <a:lnTo>
                    <a:pt x="163186" y="97162"/>
                  </a:lnTo>
                  <a:lnTo>
                    <a:pt x="163824" y="114223"/>
                  </a:lnTo>
                  <a:lnTo>
                    <a:pt x="162838" y="129830"/>
                  </a:lnTo>
                  <a:lnTo>
                    <a:pt x="160770" y="144469"/>
                  </a:lnTo>
                  <a:lnTo>
                    <a:pt x="157980" y="158461"/>
                  </a:lnTo>
                  <a:lnTo>
                    <a:pt x="153297" y="170612"/>
                  </a:lnTo>
                  <a:lnTo>
                    <a:pt x="147354" y="181534"/>
                  </a:lnTo>
                  <a:lnTo>
                    <a:pt x="140569" y="191638"/>
                  </a:lnTo>
                  <a:lnTo>
                    <a:pt x="130401" y="202607"/>
                  </a:lnTo>
                  <a:lnTo>
                    <a:pt x="117979" y="214153"/>
                  </a:lnTo>
                  <a:lnTo>
                    <a:pt x="104052" y="226084"/>
                  </a:lnTo>
                  <a:lnTo>
                    <a:pt x="97590" y="231216"/>
                  </a:lnTo>
                  <a:lnTo>
                    <a:pt x="96104" y="231815"/>
                  </a:lnTo>
                  <a:lnTo>
                    <a:pt x="97936" y="229392"/>
                  </a:lnTo>
                  <a:lnTo>
                    <a:pt x="104802" y="227776"/>
                  </a:lnTo>
                  <a:lnTo>
                    <a:pt x="115023" y="226700"/>
                  </a:lnTo>
                  <a:lnTo>
                    <a:pt x="127482" y="225981"/>
                  </a:lnTo>
                  <a:lnTo>
                    <a:pt x="137199" y="233970"/>
                  </a:lnTo>
                  <a:lnTo>
                    <a:pt x="145088" y="247761"/>
                  </a:lnTo>
                  <a:lnTo>
                    <a:pt x="151758" y="265423"/>
                  </a:lnTo>
                  <a:lnTo>
                    <a:pt x="156205" y="284253"/>
                  </a:lnTo>
                  <a:lnTo>
                    <a:pt x="159170" y="303862"/>
                  </a:lnTo>
                  <a:lnTo>
                    <a:pt x="161147" y="323989"/>
                  </a:lnTo>
                  <a:lnTo>
                    <a:pt x="162464" y="344464"/>
                  </a:lnTo>
                  <a:lnTo>
                    <a:pt x="163343" y="365169"/>
                  </a:lnTo>
                  <a:lnTo>
                    <a:pt x="163928" y="386028"/>
                  </a:lnTo>
                  <a:lnTo>
                    <a:pt x="160085" y="404167"/>
                  </a:lnTo>
                  <a:lnTo>
                    <a:pt x="153290" y="420493"/>
                  </a:lnTo>
                  <a:lnTo>
                    <a:pt x="144527" y="435610"/>
                  </a:lnTo>
                  <a:lnTo>
                    <a:pt x="133040" y="448511"/>
                  </a:lnTo>
                  <a:lnTo>
                    <a:pt x="119737" y="459933"/>
                  </a:lnTo>
                  <a:lnTo>
                    <a:pt x="105225" y="470371"/>
                  </a:lnTo>
                  <a:lnTo>
                    <a:pt x="91316" y="474507"/>
                  </a:lnTo>
                  <a:lnTo>
                    <a:pt x="77811" y="474442"/>
                  </a:lnTo>
                  <a:lnTo>
                    <a:pt x="64574" y="471576"/>
                  </a:lnTo>
                  <a:lnTo>
                    <a:pt x="52927" y="466844"/>
                  </a:lnTo>
                  <a:lnTo>
                    <a:pt x="42340" y="460867"/>
                  </a:lnTo>
                  <a:lnTo>
                    <a:pt x="0" y="440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336800" y="73025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70641" y="70642"/>
                  </a:lnTo>
                  <a:lnTo>
                    <a:pt x="79550" y="80960"/>
                  </a:lnTo>
                  <a:lnTo>
                    <a:pt x="88311" y="92074"/>
                  </a:lnTo>
                  <a:lnTo>
                    <a:pt x="96974" y="103716"/>
                  </a:lnTo>
                  <a:lnTo>
                    <a:pt x="105571" y="114300"/>
                  </a:lnTo>
                  <a:lnTo>
                    <a:pt x="114125" y="124177"/>
                  </a:lnTo>
                  <a:lnTo>
                    <a:pt x="122650" y="133584"/>
                  </a:lnTo>
                  <a:lnTo>
                    <a:pt x="129744" y="144090"/>
                  </a:lnTo>
                  <a:lnTo>
                    <a:pt x="135885" y="155326"/>
                  </a:lnTo>
                  <a:lnTo>
                    <a:pt x="141390" y="167051"/>
                  </a:lnTo>
                  <a:lnTo>
                    <a:pt x="147882" y="177689"/>
                  </a:lnTo>
                  <a:lnTo>
                    <a:pt x="155032" y="187604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36800" y="7239000"/>
              <a:ext cx="177801" cy="342901"/>
            </a:xfrm>
            <a:custGeom>
              <a:avLst/>
              <a:gdLst/>
              <a:ahLst/>
              <a:cxnLst/>
              <a:rect l="0" t="0" r="0" b="0"/>
              <a:pathLst>
                <a:path w="177801" h="342901">
                  <a:moveTo>
                    <a:pt x="177800" y="0"/>
                  </a:moveTo>
                  <a:lnTo>
                    <a:pt x="164315" y="20225"/>
                  </a:lnTo>
                  <a:lnTo>
                    <a:pt x="146407" y="45208"/>
                  </a:lnTo>
                  <a:lnTo>
                    <a:pt x="125747" y="73714"/>
                  </a:lnTo>
                  <a:lnTo>
                    <a:pt x="107158" y="100495"/>
                  </a:lnTo>
                  <a:lnTo>
                    <a:pt x="98249" y="114974"/>
                  </a:lnTo>
                  <a:lnTo>
                    <a:pt x="89488" y="130271"/>
                  </a:lnTo>
                  <a:lnTo>
                    <a:pt x="80825" y="146115"/>
                  </a:lnTo>
                  <a:lnTo>
                    <a:pt x="73639" y="160909"/>
                  </a:lnTo>
                  <a:lnTo>
                    <a:pt x="67437" y="175006"/>
                  </a:lnTo>
                  <a:lnTo>
                    <a:pt x="61891" y="188638"/>
                  </a:lnTo>
                  <a:lnTo>
                    <a:pt x="55372" y="201958"/>
                  </a:lnTo>
                  <a:lnTo>
                    <a:pt x="48203" y="215072"/>
                  </a:lnTo>
                  <a:lnTo>
                    <a:pt x="40602" y="228048"/>
                  </a:lnTo>
                  <a:lnTo>
                    <a:pt x="32712" y="239521"/>
                  </a:lnTo>
                  <a:lnTo>
                    <a:pt x="24630" y="249991"/>
                  </a:lnTo>
                  <a:lnTo>
                    <a:pt x="16420" y="259794"/>
                  </a:lnTo>
                  <a:lnTo>
                    <a:pt x="10947" y="273385"/>
                  </a:lnTo>
                  <a:lnTo>
                    <a:pt x="7298" y="28950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67000" y="5473700"/>
            <a:ext cx="622301" cy="1143001"/>
            <a:chOff x="2667000" y="5473700"/>
            <a:chExt cx="622301" cy="1143001"/>
          </a:xfrm>
        </p:grpSpPr>
        <p:sp>
          <p:nvSpPr>
            <p:cNvPr id="82" name="Freeform 81"/>
            <p:cNvSpPr/>
            <p:nvPr/>
          </p:nvSpPr>
          <p:spPr>
            <a:xfrm>
              <a:off x="2667000" y="5537200"/>
              <a:ext cx="622301" cy="965201"/>
            </a:xfrm>
            <a:custGeom>
              <a:avLst/>
              <a:gdLst/>
              <a:ahLst/>
              <a:cxnLst/>
              <a:rect l="0" t="0" r="0" b="0"/>
              <a:pathLst>
                <a:path w="622301" h="965201">
                  <a:moveTo>
                    <a:pt x="622300" y="0"/>
                  </a:moveTo>
                  <a:lnTo>
                    <a:pt x="580204" y="42095"/>
                  </a:lnTo>
                  <a:lnTo>
                    <a:pt x="567425" y="61929"/>
                  </a:lnTo>
                  <a:lnTo>
                    <a:pt x="553261" y="87853"/>
                  </a:lnTo>
                  <a:lnTo>
                    <a:pt x="538174" y="117835"/>
                  </a:lnTo>
                  <a:lnTo>
                    <a:pt x="521060" y="147701"/>
                  </a:lnTo>
                  <a:lnTo>
                    <a:pt x="502596" y="177489"/>
                  </a:lnTo>
                  <a:lnTo>
                    <a:pt x="483230" y="207226"/>
                  </a:lnTo>
                  <a:lnTo>
                    <a:pt x="466087" y="238340"/>
                  </a:lnTo>
                  <a:lnTo>
                    <a:pt x="450424" y="270371"/>
                  </a:lnTo>
                  <a:lnTo>
                    <a:pt x="435749" y="303014"/>
                  </a:lnTo>
                  <a:lnTo>
                    <a:pt x="418911" y="337475"/>
                  </a:lnTo>
                  <a:lnTo>
                    <a:pt x="320593" y="528399"/>
                  </a:lnTo>
                  <a:lnTo>
                    <a:pt x="299806" y="563933"/>
                  </a:lnTo>
                  <a:lnTo>
                    <a:pt x="278893" y="596089"/>
                  </a:lnTo>
                  <a:lnTo>
                    <a:pt x="257895" y="625992"/>
                  </a:lnTo>
                  <a:lnTo>
                    <a:pt x="236841" y="658628"/>
                  </a:lnTo>
                  <a:lnTo>
                    <a:pt x="215749" y="693085"/>
                  </a:lnTo>
                  <a:lnTo>
                    <a:pt x="194633" y="728757"/>
                  </a:lnTo>
                  <a:lnTo>
                    <a:pt x="174911" y="759593"/>
                  </a:lnTo>
                  <a:lnTo>
                    <a:pt x="156118" y="787206"/>
                  </a:lnTo>
                  <a:lnTo>
                    <a:pt x="137945" y="812671"/>
                  </a:lnTo>
                  <a:lnTo>
                    <a:pt x="121597" y="836703"/>
                  </a:lnTo>
                  <a:lnTo>
                    <a:pt x="92143" y="882220"/>
                  </a:lnTo>
                  <a:lnTo>
                    <a:pt x="79773" y="900002"/>
                  </a:lnTo>
                  <a:lnTo>
                    <a:pt x="68704" y="914679"/>
                  </a:lnTo>
                  <a:lnTo>
                    <a:pt x="58502" y="927286"/>
                  </a:lnTo>
                  <a:lnTo>
                    <a:pt x="47468" y="937101"/>
                  </a:lnTo>
                  <a:lnTo>
                    <a:pt x="35879" y="945056"/>
                  </a:lnTo>
                  <a:lnTo>
                    <a:pt x="0" y="965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857500" y="5473700"/>
              <a:ext cx="431801" cy="1143001"/>
            </a:xfrm>
            <a:custGeom>
              <a:avLst/>
              <a:gdLst/>
              <a:ahLst/>
              <a:cxnLst/>
              <a:rect l="0" t="0" r="0" b="0"/>
              <a:pathLst>
                <a:path w="431801" h="1143001">
                  <a:moveTo>
                    <a:pt x="0" y="0"/>
                  </a:moveTo>
                  <a:lnTo>
                    <a:pt x="13484" y="13484"/>
                  </a:lnTo>
                  <a:lnTo>
                    <a:pt x="21689" y="24511"/>
                  </a:lnTo>
                  <a:lnTo>
                    <a:pt x="31392" y="38918"/>
                  </a:lnTo>
                  <a:lnTo>
                    <a:pt x="70642" y="99253"/>
                  </a:lnTo>
                  <a:lnTo>
                    <a:pt x="78139" y="116968"/>
                  </a:lnTo>
                  <a:lnTo>
                    <a:pt x="84548" y="137245"/>
                  </a:lnTo>
                  <a:lnTo>
                    <a:pt x="90232" y="159230"/>
                  </a:lnTo>
                  <a:lnTo>
                    <a:pt x="99665" y="182353"/>
                  </a:lnTo>
                  <a:lnTo>
                    <a:pt x="111599" y="206235"/>
                  </a:lnTo>
                  <a:lnTo>
                    <a:pt x="125199" y="230623"/>
                  </a:lnTo>
                  <a:lnTo>
                    <a:pt x="135677" y="253937"/>
                  </a:lnTo>
                  <a:lnTo>
                    <a:pt x="144073" y="276536"/>
                  </a:lnTo>
                  <a:lnTo>
                    <a:pt x="151082" y="298657"/>
                  </a:lnTo>
                  <a:lnTo>
                    <a:pt x="161399" y="323282"/>
                  </a:lnTo>
                  <a:lnTo>
                    <a:pt x="173921" y="349577"/>
                  </a:lnTo>
                  <a:lnTo>
                    <a:pt x="187914" y="376984"/>
                  </a:lnTo>
                  <a:lnTo>
                    <a:pt x="200065" y="405134"/>
                  </a:lnTo>
                  <a:lnTo>
                    <a:pt x="210987" y="433778"/>
                  </a:lnTo>
                  <a:lnTo>
                    <a:pt x="221091" y="462751"/>
                  </a:lnTo>
                  <a:lnTo>
                    <a:pt x="232061" y="491945"/>
                  </a:lnTo>
                  <a:lnTo>
                    <a:pt x="285813" y="625864"/>
                  </a:lnTo>
                  <a:lnTo>
                    <a:pt x="293553" y="650076"/>
                  </a:lnTo>
                  <a:lnTo>
                    <a:pt x="300124" y="674684"/>
                  </a:lnTo>
                  <a:lnTo>
                    <a:pt x="305916" y="699556"/>
                  </a:lnTo>
                  <a:lnTo>
                    <a:pt x="319877" y="753532"/>
                  </a:lnTo>
                  <a:lnTo>
                    <a:pt x="327551" y="781754"/>
                  </a:lnTo>
                  <a:lnTo>
                    <a:pt x="335490" y="807625"/>
                  </a:lnTo>
                  <a:lnTo>
                    <a:pt x="343604" y="831927"/>
                  </a:lnTo>
                  <a:lnTo>
                    <a:pt x="351836" y="855185"/>
                  </a:lnTo>
                  <a:lnTo>
                    <a:pt x="358735" y="877745"/>
                  </a:lnTo>
                  <a:lnTo>
                    <a:pt x="364745" y="899841"/>
                  </a:lnTo>
                  <a:lnTo>
                    <a:pt x="370163" y="921627"/>
                  </a:lnTo>
                  <a:lnTo>
                    <a:pt x="373775" y="943207"/>
                  </a:lnTo>
                  <a:lnTo>
                    <a:pt x="376183" y="964649"/>
                  </a:lnTo>
                  <a:lnTo>
                    <a:pt x="377789" y="985999"/>
                  </a:lnTo>
                  <a:lnTo>
                    <a:pt x="381681" y="1005877"/>
                  </a:lnTo>
                  <a:lnTo>
                    <a:pt x="387098" y="1024773"/>
                  </a:lnTo>
                  <a:lnTo>
                    <a:pt x="393532" y="1043016"/>
                  </a:lnTo>
                  <a:lnTo>
                    <a:pt x="400643" y="1059410"/>
                  </a:lnTo>
                  <a:lnTo>
                    <a:pt x="408206" y="1074573"/>
                  </a:lnTo>
                  <a:lnTo>
                    <a:pt x="431800" y="1143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27000" y="7239000"/>
            <a:ext cx="3597265" cy="1282701"/>
            <a:chOff x="127000" y="7239000"/>
            <a:chExt cx="3597265" cy="1282701"/>
          </a:xfrm>
        </p:grpSpPr>
        <p:sp>
          <p:nvSpPr>
            <p:cNvPr id="85" name="Freeform 84"/>
            <p:cNvSpPr/>
            <p:nvPr/>
          </p:nvSpPr>
          <p:spPr>
            <a:xfrm>
              <a:off x="812800" y="79629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13483" y="13484"/>
                  </a:lnTo>
                  <a:lnTo>
                    <a:pt x="24511" y="17456"/>
                  </a:lnTo>
                  <a:lnTo>
                    <a:pt x="38918" y="20104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44669" y="7835900"/>
              <a:ext cx="161832" cy="152401"/>
            </a:xfrm>
            <a:custGeom>
              <a:avLst/>
              <a:gdLst/>
              <a:ahLst/>
              <a:cxnLst/>
              <a:rect l="0" t="0" r="0" b="0"/>
              <a:pathLst>
                <a:path w="161832" h="152401">
                  <a:moveTo>
                    <a:pt x="47531" y="0"/>
                  </a:moveTo>
                  <a:lnTo>
                    <a:pt x="47531" y="26968"/>
                  </a:lnTo>
                  <a:lnTo>
                    <a:pt x="46119" y="39144"/>
                  </a:lnTo>
                  <a:lnTo>
                    <a:pt x="43768" y="51496"/>
                  </a:lnTo>
                  <a:lnTo>
                    <a:pt x="40788" y="63964"/>
                  </a:lnTo>
                  <a:lnTo>
                    <a:pt x="35980" y="76509"/>
                  </a:lnTo>
                  <a:lnTo>
                    <a:pt x="29953" y="89106"/>
                  </a:lnTo>
                  <a:lnTo>
                    <a:pt x="23112" y="101737"/>
                  </a:lnTo>
                  <a:lnTo>
                    <a:pt x="15729" y="112980"/>
                  </a:lnTo>
                  <a:lnTo>
                    <a:pt x="7985" y="123298"/>
                  </a:lnTo>
                  <a:lnTo>
                    <a:pt x="0" y="132998"/>
                  </a:lnTo>
                  <a:lnTo>
                    <a:pt x="321" y="139465"/>
                  </a:lnTo>
                  <a:lnTo>
                    <a:pt x="6180" y="143777"/>
                  </a:lnTo>
                  <a:lnTo>
                    <a:pt x="15730" y="146651"/>
                  </a:lnTo>
                  <a:lnTo>
                    <a:pt x="29153" y="148567"/>
                  </a:lnTo>
                  <a:lnTo>
                    <a:pt x="45156" y="149845"/>
                  </a:lnTo>
                  <a:lnTo>
                    <a:pt x="62881" y="150697"/>
                  </a:lnTo>
                  <a:lnTo>
                    <a:pt x="101390" y="151642"/>
                  </a:lnTo>
                  <a:lnTo>
                    <a:pt x="161831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81100" y="7759700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38100" y="0"/>
                  </a:moveTo>
                  <a:lnTo>
                    <a:pt x="31357" y="20225"/>
                  </a:lnTo>
                  <a:lnTo>
                    <a:pt x="29372" y="33239"/>
                  </a:lnTo>
                  <a:lnTo>
                    <a:pt x="28047" y="48970"/>
                  </a:lnTo>
                  <a:lnTo>
                    <a:pt x="27165" y="66513"/>
                  </a:lnTo>
                  <a:lnTo>
                    <a:pt x="26184" y="104821"/>
                  </a:lnTo>
                  <a:lnTo>
                    <a:pt x="25923" y="124914"/>
                  </a:lnTo>
                  <a:lnTo>
                    <a:pt x="22926" y="141131"/>
                  </a:lnTo>
                  <a:lnTo>
                    <a:pt x="18106" y="154765"/>
                  </a:lnTo>
                  <a:lnTo>
                    <a:pt x="12071" y="166676"/>
                  </a:lnTo>
                  <a:lnTo>
                    <a:pt x="8047" y="181673"/>
                  </a:lnTo>
                  <a:lnTo>
                    <a:pt x="5364" y="198726"/>
                  </a:lnTo>
                  <a:lnTo>
                    <a:pt x="3576" y="217151"/>
                  </a:lnTo>
                  <a:lnTo>
                    <a:pt x="2384" y="236489"/>
                  </a:lnTo>
                  <a:lnTo>
                    <a:pt x="1589" y="256437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282700" y="7924800"/>
              <a:ext cx="50801" cy="177801"/>
            </a:xfrm>
            <a:custGeom>
              <a:avLst/>
              <a:gdLst/>
              <a:ahLst/>
              <a:cxnLst/>
              <a:rect l="0" t="0" r="0" b="0"/>
              <a:pathLst>
                <a:path w="50801" h="177801">
                  <a:moveTo>
                    <a:pt x="0" y="0"/>
                  </a:moveTo>
                  <a:lnTo>
                    <a:pt x="0" y="33710"/>
                  </a:lnTo>
                  <a:lnTo>
                    <a:pt x="2822" y="46462"/>
                  </a:lnTo>
                  <a:lnTo>
                    <a:pt x="7525" y="57785"/>
                  </a:lnTo>
                  <a:lnTo>
                    <a:pt x="13483" y="68157"/>
                  </a:lnTo>
                  <a:lnTo>
                    <a:pt x="20278" y="82126"/>
                  </a:lnTo>
                  <a:lnTo>
                    <a:pt x="27629" y="98496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270000" y="7950200"/>
              <a:ext cx="152401" cy="368301"/>
            </a:xfrm>
            <a:custGeom>
              <a:avLst/>
              <a:gdLst/>
              <a:ahLst/>
              <a:cxnLst/>
              <a:rect l="0" t="0" r="0" b="0"/>
              <a:pathLst>
                <a:path w="152401" h="368301">
                  <a:moveTo>
                    <a:pt x="152400" y="0"/>
                  </a:moveTo>
                  <a:lnTo>
                    <a:pt x="138916" y="20225"/>
                  </a:lnTo>
                  <a:lnTo>
                    <a:pt x="132121" y="29005"/>
                  </a:lnTo>
                  <a:lnTo>
                    <a:pt x="124770" y="37681"/>
                  </a:lnTo>
                  <a:lnTo>
                    <a:pt x="117046" y="46287"/>
                  </a:lnTo>
                  <a:lnTo>
                    <a:pt x="110486" y="61903"/>
                  </a:lnTo>
                  <a:lnTo>
                    <a:pt x="104702" y="82191"/>
                  </a:lnTo>
                  <a:lnTo>
                    <a:pt x="99434" y="105594"/>
                  </a:lnTo>
                  <a:lnTo>
                    <a:pt x="93101" y="128251"/>
                  </a:lnTo>
                  <a:lnTo>
                    <a:pt x="86056" y="150412"/>
                  </a:lnTo>
                  <a:lnTo>
                    <a:pt x="78537" y="172241"/>
                  </a:lnTo>
                  <a:lnTo>
                    <a:pt x="70702" y="191027"/>
                  </a:lnTo>
                  <a:lnTo>
                    <a:pt x="62657" y="207785"/>
                  </a:lnTo>
                  <a:lnTo>
                    <a:pt x="54471" y="223190"/>
                  </a:lnTo>
                  <a:lnTo>
                    <a:pt x="46192" y="236282"/>
                  </a:lnTo>
                  <a:lnTo>
                    <a:pt x="37850" y="247832"/>
                  </a:lnTo>
                  <a:lnTo>
                    <a:pt x="29466" y="258354"/>
                  </a:lnTo>
                  <a:lnTo>
                    <a:pt x="23877" y="272425"/>
                  </a:lnTo>
                  <a:lnTo>
                    <a:pt x="20151" y="288861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08200" y="78994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20225" y="37315"/>
                  </a:lnTo>
                  <a:lnTo>
                    <a:pt x="31828" y="33343"/>
                  </a:lnTo>
                  <a:lnTo>
                    <a:pt x="45207" y="30695"/>
                  </a:lnTo>
                  <a:lnTo>
                    <a:pt x="59771" y="28930"/>
                  </a:lnTo>
                  <a:lnTo>
                    <a:pt x="73714" y="24931"/>
                  </a:lnTo>
                  <a:lnTo>
                    <a:pt x="87243" y="19443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451100" y="7759700"/>
              <a:ext cx="190501" cy="190501"/>
            </a:xfrm>
            <a:custGeom>
              <a:avLst/>
              <a:gdLst/>
              <a:ahLst/>
              <a:cxnLst/>
              <a:rect l="0" t="0" r="0" b="0"/>
              <a:pathLst>
                <a:path w="190501" h="190501">
                  <a:moveTo>
                    <a:pt x="0" y="0"/>
                  </a:moveTo>
                  <a:lnTo>
                    <a:pt x="13484" y="33710"/>
                  </a:lnTo>
                  <a:lnTo>
                    <a:pt x="17455" y="50695"/>
                  </a:lnTo>
                  <a:lnTo>
                    <a:pt x="20104" y="69074"/>
                  </a:lnTo>
                  <a:lnTo>
                    <a:pt x="21869" y="88382"/>
                  </a:lnTo>
                  <a:lnTo>
                    <a:pt x="20223" y="105488"/>
                  </a:lnTo>
                  <a:lnTo>
                    <a:pt x="16305" y="121125"/>
                  </a:lnTo>
                  <a:lnTo>
                    <a:pt x="10869" y="135783"/>
                  </a:lnTo>
                  <a:lnTo>
                    <a:pt x="14302" y="145556"/>
                  </a:lnTo>
                  <a:lnTo>
                    <a:pt x="23645" y="152070"/>
                  </a:lnTo>
                  <a:lnTo>
                    <a:pt x="36930" y="156413"/>
                  </a:lnTo>
                  <a:lnTo>
                    <a:pt x="50020" y="162131"/>
                  </a:lnTo>
                  <a:lnTo>
                    <a:pt x="62980" y="168765"/>
                  </a:lnTo>
                  <a:lnTo>
                    <a:pt x="75853" y="176010"/>
                  </a:lnTo>
                  <a:lnTo>
                    <a:pt x="90080" y="180840"/>
                  </a:lnTo>
                  <a:lnTo>
                    <a:pt x="105208" y="184060"/>
                  </a:lnTo>
                  <a:lnTo>
                    <a:pt x="1905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41600" y="7683500"/>
              <a:ext cx="25401" cy="482601"/>
            </a:xfrm>
            <a:custGeom>
              <a:avLst/>
              <a:gdLst/>
              <a:ahLst/>
              <a:cxnLst/>
              <a:rect l="0" t="0" r="0" b="0"/>
              <a:pathLst>
                <a:path w="25401" h="482601">
                  <a:moveTo>
                    <a:pt x="25400" y="0"/>
                  </a:moveTo>
                  <a:lnTo>
                    <a:pt x="11915" y="40451"/>
                  </a:lnTo>
                  <a:lnTo>
                    <a:pt x="7944" y="59423"/>
                  </a:lnTo>
                  <a:lnTo>
                    <a:pt x="5295" y="79126"/>
                  </a:lnTo>
                  <a:lnTo>
                    <a:pt x="3530" y="99317"/>
                  </a:lnTo>
                  <a:lnTo>
                    <a:pt x="2353" y="119834"/>
                  </a:lnTo>
                  <a:lnTo>
                    <a:pt x="1046" y="161445"/>
                  </a:lnTo>
                  <a:lnTo>
                    <a:pt x="91" y="305594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819400" y="7899400"/>
              <a:ext cx="76201" cy="177801"/>
            </a:xfrm>
            <a:custGeom>
              <a:avLst/>
              <a:gdLst/>
              <a:ahLst/>
              <a:cxnLst/>
              <a:rect l="0" t="0" r="0" b="0"/>
              <a:pathLst>
                <a:path w="76201" h="177801">
                  <a:moveTo>
                    <a:pt x="0" y="0"/>
                  </a:moveTo>
                  <a:lnTo>
                    <a:pt x="0" y="26968"/>
                  </a:lnTo>
                  <a:lnTo>
                    <a:pt x="1411" y="39144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1550" y="75098"/>
                  </a:lnTo>
                  <a:lnTo>
                    <a:pt x="17577" y="85343"/>
                  </a:lnTo>
                  <a:lnTo>
                    <a:pt x="24418" y="94995"/>
                  </a:lnTo>
                  <a:lnTo>
                    <a:pt x="31801" y="104252"/>
                  </a:lnTo>
                  <a:lnTo>
                    <a:pt x="39545" y="113246"/>
                  </a:lnTo>
                  <a:lnTo>
                    <a:pt x="47530" y="122064"/>
                  </a:lnTo>
                  <a:lnTo>
                    <a:pt x="54264" y="132176"/>
                  </a:lnTo>
                  <a:lnTo>
                    <a:pt x="60165" y="143150"/>
                  </a:lnTo>
                  <a:lnTo>
                    <a:pt x="762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882900" y="7823200"/>
              <a:ext cx="127001" cy="571501"/>
            </a:xfrm>
            <a:custGeom>
              <a:avLst/>
              <a:gdLst/>
              <a:ahLst/>
              <a:cxnLst/>
              <a:rect l="0" t="0" r="0" b="0"/>
              <a:pathLst>
                <a:path w="127001" h="571501">
                  <a:moveTo>
                    <a:pt x="127000" y="0"/>
                  </a:moveTo>
                  <a:lnTo>
                    <a:pt x="113516" y="20225"/>
                  </a:lnTo>
                  <a:lnTo>
                    <a:pt x="109544" y="33239"/>
                  </a:lnTo>
                  <a:lnTo>
                    <a:pt x="106896" y="48970"/>
                  </a:lnTo>
                  <a:lnTo>
                    <a:pt x="105130" y="66513"/>
                  </a:lnTo>
                  <a:lnTo>
                    <a:pt x="101131" y="85264"/>
                  </a:lnTo>
                  <a:lnTo>
                    <a:pt x="95643" y="104821"/>
                  </a:lnTo>
                  <a:lnTo>
                    <a:pt x="89162" y="124914"/>
                  </a:lnTo>
                  <a:lnTo>
                    <a:pt x="84841" y="145364"/>
                  </a:lnTo>
                  <a:lnTo>
                    <a:pt x="81960" y="166054"/>
                  </a:lnTo>
                  <a:lnTo>
                    <a:pt x="80040" y="186902"/>
                  </a:lnTo>
                  <a:lnTo>
                    <a:pt x="77349" y="207857"/>
                  </a:lnTo>
                  <a:lnTo>
                    <a:pt x="74143" y="228882"/>
                  </a:lnTo>
                  <a:lnTo>
                    <a:pt x="70595" y="249955"/>
                  </a:lnTo>
                  <a:lnTo>
                    <a:pt x="65408" y="271058"/>
                  </a:lnTo>
                  <a:lnTo>
                    <a:pt x="59127" y="292183"/>
                  </a:lnTo>
                  <a:lnTo>
                    <a:pt x="52118" y="313321"/>
                  </a:lnTo>
                  <a:lnTo>
                    <a:pt x="47445" y="333059"/>
                  </a:lnTo>
                  <a:lnTo>
                    <a:pt x="44330" y="351862"/>
                  </a:lnTo>
                  <a:lnTo>
                    <a:pt x="42253" y="370041"/>
                  </a:lnTo>
                  <a:lnTo>
                    <a:pt x="38046" y="386394"/>
                  </a:lnTo>
                  <a:lnTo>
                    <a:pt x="32420" y="401528"/>
                  </a:lnTo>
                  <a:lnTo>
                    <a:pt x="25846" y="415852"/>
                  </a:lnTo>
                  <a:lnTo>
                    <a:pt x="21464" y="432457"/>
                  </a:lnTo>
                  <a:lnTo>
                    <a:pt x="18542" y="450582"/>
                  </a:lnTo>
                  <a:lnTo>
                    <a:pt x="16595" y="469721"/>
                  </a:lnTo>
                  <a:lnTo>
                    <a:pt x="13885" y="488125"/>
                  </a:lnTo>
                  <a:lnTo>
                    <a:pt x="10668" y="506038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27000" y="8458200"/>
              <a:ext cx="3597265" cy="63501"/>
            </a:xfrm>
            <a:custGeom>
              <a:avLst/>
              <a:gdLst/>
              <a:ahLst/>
              <a:cxnLst/>
              <a:rect l="0" t="0" r="0" b="0"/>
              <a:pathLst>
                <a:path w="3597265" h="63501">
                  <a:moveTo>
                    <a:pt x="0" y="63500"/>
                  </a:moveTo>
                  <a:lnTo>
                    <a:pt x="53517" y="62089"/>
                  </a:lnTo>
                  <a:lnTo>
                    <a:pt x="76600" y="59737"/>
                  </a:lnTo>
                  <a:lnTo>
                    <a:pt x="101867" y="56758"/>
                  </a:lnTo>
                  <a:lnTo>
                    <a:pt x="128589" y="54771"/>
                  </a:lnTo>
                  <a:lnTo>
                    <a:pt x="156281" y="53447"/>
                  </a:lnTo>
                  <a:lnTo>
                    <a:pt x="184621" y="52565"/>
                  </a:lnTo>
                  <a:lnTo>
                    <a:pt x="210569" y="49154"/>
                  </a:lnTo>
                  <a:lnTo>
                    <a:pt x="234924" y="44058"/>
                  </a:lnTo>
                  <a:lnTo>
                    <a:pt x="258216" y="37838"/>
                  </a:lnTo>
                  <a:lnTo>
                    <a:pt x="283621" y="33692"/>
                  </a:lnTo>
                  <a:lnTo>
                    <a:pt x="310436" y="30928"/>
                  </a:lnTo>
                  <a:lnTo>
                    <a:pt x="338191" y="29085"/>
                  </a:lnTo>
                  <a:lnTo>
                    <a:pt x="365160" y="27857"/>
                  </a:lnTo>
                  <a:lnTo>
                    <a:pt x="447803" y="26127"/>
                  </a:lnTo>
                  <a:lnTo>
                    <a:pt x="617665" y="25496"/>
                  </a:lnTo>
                  <a:lnTo>
                    <a:pt x="653076" y="22642"/>
                  </a:lnTo>
                  <a:lnTo>
                    <a:pt x="689384" y="17916"/>
                  </a:lnTo>
                  <a:lnTo>
                    <a:pt x="726289" y="11944"/>
                  </a:lnTo>
                  <a:lnTo>
                    <a:pt x="762182" y="7963"/>
                  </a:lnTo>
                  <a:lnTo>
                    <a:pt x="797399" y="5308"/>
                  </a:lnTo>
                  <a:lnTo>
                    <a:pt x="869455" y="5181"/>
                  </a:lnTo>
                  <a:lnTo>
                    <a:pt x="908425" y="9099"/>
                  </a:lnTo>
                  <a:lnTo>
                    <a:pt x="948517" y="14532"/>
                  </a:lnTo>
                  <a:lnTo>
                    <a:pt x="987944" y="18155"/>
                  </a:lnTo>
                  <a:lnTo>
                    <a:pt x="1026929" y="20570"/>
                  </a:lnTo>
                  <a:lnTo>
                    <a:pt x="1065619" y="22180"/>
                  </a:lnTo>
                  <a:lnTo>
                    <a:pt x="1146238" y="23969"/>
                  </a:lnTo>
                  <a:lnTo>
                    <a:pt x="1680436" y="25393"/>
                  </a:lnTo>
                  <a:lnTo>
                    <a:pt x="1720013" y="28217"/>
                  </a:lnTo>
                  <a:lnTo>
                    <a:pt x="1757686" y="32922"/>
                  </a:lnTo>
                  <a:lnTo>
                    <a:pt x="1794091" y="38882"/>
                  </a:lnTo>
                  <a:lnTo>
                    <a:pt x="1872170" y="37977"/>
                  </a:lnTo>
                  <a:lnTo>
                    <a:pt x="1912746" y="33784"/>
                  </a:lnTo>
                  <a:lnTo>
                    <a:pt x="1955319" y="30989"/>
                  </a:lnTo>
                  <a:lnTo>
                    <a:pt x="1999224" y="29126"/>
                  </a:lnTo>
                  <a:lnTo>
                    <a:pt x="2087988" y="27056"/>
                  </a:lnTo>
                  <a:lnTo>
                    <a:pt x="2407935" y="25465"/>
                  </a:lnTo>
                  <a:lnTo>
                    <a:pt x="2447724" y="22621"/>
                  </a:lnTo>
                  <a:lnTo>
                    <a:pt x="2486949" y="17902"/>
                  </a:lnTo>
                  <a:lnTo>
                    <a:pt x="2525799" y="11934"/>
                  </a:lnTo>
                  <a:lnTo>
                    <a:pt x="2562988" y="7956"/>
                  </a:lnTo>
                  <a:lnTo>
                    <a:pt x="2599070" y="5305"/>
                  </a:lnTo>
                  <a:lnTo>
                    <a:pt x="2634413" y="3536"/>
                  </a:lnTo>
                  <a:lnTo>
                    <a:pt x="2707550" y="1571"/>
                  </a:lnTo>
                  <a:lnTo>
                    <a:pt x="3468707" y="0"/>
                  </a:lnTo>
                  <a:lnTo>
                    <a:pt x="3487927" y="2822"/>
                  </a:lnTo>
                  <a:lnTo>
                    <a:pt x="3507795" y="7525"/>
                  </a:lnTo>
                  <a:lnTo>
                    <a:pt x="3528097" y="13484"/>
                  </a:lnTo>
                  <a:lnTo>
                    <a:pt x="3548686" y="20278"/>
                  </a:lnTo>
                  <a:lnTo>
                    <a:pt x="3590379" y="35352"/>
                  </a:lnTo>
                  <a:lnTo>
                    <a:pt x="3597264" y="40502"/>
                  </a:lnTo>
                  <a:lnTo>
                    <a:pt x="3594798" y="43934"/>
                  </a:lnTo>
                  <a:lnTo>
                    <a:pt x="35687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27100" y="7239000"/>
              <a:ext cx="495301" cy="1003301"/>
            </a:xfrm>
            <a:custGeom>
              <a:avLst/>
              <a:gdLst/>
              <a:ahLst/>
              <a:cxnLst/>
              <a:rect l="0" t="0" r="0" b="0"/>
              <a:pathLst>
                <a:path w="495301" h="1003301">
                  <a:moveTo>
                    <a:pt x="495300" y="0"/>
                  </a:moveTo>
                  <a:lnTo>
                    <a:pt x="481816" y="13484"/>
                  </a:lnTo>
                  <a:lnTo>
                    <a:pt x="473610" y="24511"/>
                  </a:lnTo>
                  <a:lnTo>
                    <a:pt x="463907" y="38918"/>
                  </a:lnTo>
                  <a:lnTo>
                    <a:pt x="453204" y="55578"/>
                  </a:lnTo>
                  <a:lnTo>
                    <a:pt x="443247" y="73741"/>
                  </a:lnTo>
                  <a:lnTo>
                    <a:pt x="433787" y="92905"/>
                  </a:lnTo>
                  <a:lnTo>
                    <a:pt x="424658" y="112736"/>
                  </a:lnTo>
                  <a:lnTo>
                    <a:pt x="415749" y="135835"/>
                  </a:lnTo>
                  <a:lnTo>
                    <a:pt x="406988" y="161112"/>
                  </a:lnTo>
                  <a:lnTo>
                    <a:pt x="398325" y="187842"/>
                  </a:lnTo>
                  <a:lnTo>
                    <a:pt x="388317" y="214128"/>
                  </a:lnTo>
                  <a:lnTo>
                    <a:pt x="377411" y="240118"/>
                  </a:lnTo>
                  <a:lnTo>
                    <a:pt x="267736" y="487750"/>
                  </a:lnTo>
                  <a:lnTo>
                    <a:pt x="241760" y="542745"/>
                  </a:lnTo>
                  <a:lnTo>
                    <a:pt x="227496" y="567852"/>
                  </a:lnTo>
                  <a:lnTo>
                    <a:pt x="212341" y="591646"/>
                  </a:lnTo>
                  <a:lnTo>
                    <a:pt x="196594" y="614564"/>
                  </a:lnTo>
                  <a:lnTo>
                    <a:pt x="167808" y="658843"/>
                  </a:lnTo>
                  <a:lnTo>
                    <a:pt x="154205" y="680529"/>
                  </a:lnTo>
                  <a:lnTo>
                    <a:pt x="142314" y="703452"/>
                  </a:lnTo>
                  <a:lnTo>
                    <a:pt x="131565" y="727202"/>
                  </a:lnTo>
                  <a:lnTo>
                    <a:pt x="121576" y="751501"/>
                  </a:lnTo>
                  <a:lnTo>
                    <a:pt x="110684" y="771934"/>
                  </a:lnTo>
                  <a:lnTo>
                    <a:pt x="99189" y="789789"/>
                  </a:lnTo>
                  <a:lnTo>
                    <a:pt x="76539" y="820917"/>
                  </a:lnTo>
                  <a:lnTo>
                    <a:pt x="57065" y="848862"/>
                  </a:lnTo>
                  <a:lnTo>
                    <a:pt x="47921" y="863653"/>
                  </a:lnTo>
                  <a:lnTo>
                    <a:pt x="39003" y="879157"/>
                  </a:lnTo>
                  <a:lnTo>
                    <a:pt x="30235" y="895138"/>
                  </a:lnTo>
                  <a:lnTo>
                    <a:pt x="16730" y="924183"/>
                  </a:lnTo>
                  <a:lnTo>
                    <a:pt x="0" y="1003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092200" y="7302500"/>
              <a:ext cx="304801" cy="1079501"/>
            </a:xfrm>
            <a:custGeom>
              <a:avLst/>
              <a:gdLst/>
              <a:ahLst/>
              <a:cxnLst/>
              <a:rect l="0" t="0" r="0" b="0"/>
              <a:pathLst>
                <a:path w="304801" h="1079501">
                  <a:moveTo>
                    <a:pt x="0" y="0"/>
                  </a:moveTo>
                  <a:lnTo>
                    <a:pt x="13483" y="47194"/>
                  </a:lnTo>
                  <a:lnTo>
                    <a:pt x="20278" y="65329"/>
                  </a:lnTo>
                  <a:lnTo>
                    <a:pt x="27629" y="81653"/>
                  </a:lnTo>
                  <a:lnTo>
                    <a:pt x="35353" y="96768"/>
                  </a:lnTo>
                  <a:lnTo>
                    <a:pt x="41913" y="113901"/>
                  </a:lnTo>
                  <a:lnTo>
                    <a:pt x="47697" y="132378"/>
                  </a:lnTo>
                  <a:lnTo>
                    <a:pt x="52965" y="151751"/>
                  </a:lnTo>
                  <a:lnTo>
                    <a:pt x="59298" y="171723"/>
                  </a:lnTo>
                  <a:lnTo>
                    <a:pt x="66343" y="192093"/>
                  </a:lnTo>
                  <a:lnTo>
                    <a:pt x="73862" y="212728"/>
                  </a:lnTo>
                  <a:lnTo>
                    <a:pt x="81697" y="236363"/>
                  </a:lnTo>
                  <a:lnTo>
                    <a:pt x="97928" y="288965"/>
                  </a:lnTo>
                  <a:lnTo>
                    <a:pt x="104796" y="313999"/>
                  </a:lnTo>
                  <a:lnTo>
                    <a:pt x="110786" y="337743"/>
                  </a:lnTo>
                  <a:lnTo>
                    <a:pt x="116191" y="360629"/>
                  </a:lnTo>
                  <a:lnTo>
                    <a:pt x="122616" y="382941"/>
                  </a:lnTo>
                  <a:lnTo>
                    <a:pt x="129721" y="404872"/>
                  </a:lnTo>
                  <a:lnTo>
                    <a:pt x="137281" y="426548"/>
                  </a:lnTo>
                  <a:lnTo>
                    <a:pt x="142320" y="448054"/>
                  </a:lnTo>
                  <a:lnTo>
                    <a:pt x="145680" y="469447"/>
                  </a:lnTo>
                  <a:lnTo>
                    <a:pt x="147920" y="490764"/>
                  </a:lnTo>
                  <a:lnTo>
                    <a:pt x="152235" y="510620"/>
                  </a:lnTo>
                  <a:lnTo>
                    <a:pt x="157934" y="529502"/>
                  </a:lnTo>
                  <a:lnTo>
                    <a:pt x="164556" y="547735"/>
                  </a:lnTo>
                  <a:lnTo>
                    <a:pt x="170382" y="566946"/>
                  </a:lnTo>
                  <a:lnTo>
                    <a:pt x="175677" y="586807"/>
                  </a:lnTo>
                  <a:lnTo>
                    <a:pt x="180618" y="607105"/>
                  </a:lnTo>
                  <a:lnTo>
                    <a:pt x="186734" y="624870"/>
                  </a:lnTo>
                  <a:lnTo>
                    <a:pt x="193633" y="640946"/>
                  </a:lnTo>
                  <a:lnTo>
                    <a:pt x="201055" y="655897"/>
                  </a:lnTo>
                  <a:lnTo>
                    <a:pt x="206003" y="672920"/>
                  </a:lnTo>
                  <a:lnTo>
                    <a:pt x="209302" y="691325"/>
                  </a:lnTo>
                  <a:lnTo>
                    <a:pt x="211501" y="710650"/>
                  </a:lnTo>
                  <a:lnTo>
                    <a:pt x="215790" y="729177"/>
                  </a:lnTo>
                  <a:lnTo>
                    <a:pt x="221471" y="747174"/>
                  </a:lnTo>
                  <a:lnTo>
                    <a:pt x="228080" y="764816"/>
                  </a:lnTo>
                  <a:lnTo>
                    <a:pt x="235309" y="780810"/>
                  </a:lnTo>
                  <a:lnTo>
                    <a:pt x="242950" y="795707"/>
                  </a:lnTo>
                  <a:lnTo>
                    <a:pt x="250867" y="809871"/>
                  </a:lnTo>
                  <a:lnTo>
                    <a:pt x="257555" y="826369"/>
                  </a:lnTo>
                  <a:lnTo>
                    <a:pt x="263426" y="844424"/>
                  </a:lnTo>
                  <a:lnTo>
                    <a:pt x="268750" y="863516"/>
                  </a:lnTo>
                  <a:lnTo>
                    <a:pt x="272300" y="883299"/>
                  </a:lnTo>
                  <a:lnTo>
                    <a:pt x="274667" y="903544"/>
                  </a:lnTo>
                  <a:lnTo>
                    <a:pt x="276244" y="924096"/>
                  </a:lnTo>
                  <a:lnTo>
                    <a:pt x="285523" y="954457"/>
                  </a:lnTo>
                  <a:lnTo>
                    <a:pt x="291949" y="966505"/>
                  </a:lnTo>
                  <a:lnTo>
                    <a:pt x="299088" y="998705"/>
                  </a:lnTo>
                  <a:lnTo>
                    <a:pt x="304800" y="1079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58800" y="8679200"/>
            <a:ext cx="2857501" cy="1099801"/>
            <a:chOff x="558800" y="8679200"/>
            <a:chExt cx="2857501" cy="1099801"/>
          </a:xfrm>
        </p:grpSpPr>
        <p:sp>
          <p:nvSpPr>
            <p:cNvPr id="99" name="Freeform 98"/>
            <p:cNvSpPr/>
            <p:nvPr/>
          </p:nvSpPr>
          <p:spPr>
            <a:xfrm>
              <a:off x="558800" y="89535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33709" y="0"/>
                  </a:lnTo>
                  <a:lnTo>
                    <a:pt x="47873" y="2822"/>
                  </a:lnTo>
                  <a:lnTo>
                    <a:pt x="61548" y="7525"/>
                  </a:lnTo>
                  <a:lnTo>
                    <a:pt x="74899" y="13484"/>
                  </a:lnTo>
                  <a:lnTo>
                    <a:pt x="89443" y="17456"/>
                  </a:lnTo>
                  <a:lnTo>
                    <a:pt x="104784" y="20104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90600" y="8826500"/>
              <a:ext cx="1" cy="406401"/>
            </a:xfrm>
            <a:custGeom>
              <a:avLst/>
              <a:gdLst/>
              <a:ahLst/>
              <a:cxnLst/>
              <a:rect l="0" t="0" r="0" b="0"/>
              <a:pathLst>
                <a:path w="1" h="406401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103663" y="8788400"/>
              <a:ext cx="179038" cy="183154"/>
            </a:xfrm>
            <a:custGeom>
              <a:avLst/>
              <a:gdLst/>
              <a:ahLst/>
              <a:cxnLst/>
              <a:rect l="0" t="0" r="0" b="0"/>
              <a:pathLst>
                <a:path w="179038" h="183154">
                  <a:moveTo>
                    <a:pt x="39337" y="0"/>
                  </a:moveTo>
                  <a:lnTo>
                    <a:pt x="25853" y="33710"/>
                  </a:lnTo>
                  <a:lnTo>
                    <a:pt x="21881" y="50695"/>
                  </a:lnTo>
                  <a:lnTo>
                    <a:pt x="19233" y="69074"/>
                  </a:lnTo>
                  <a:lnTo>
                    <a:pt x="17467" y="88382"/>
                  </a:lnTo>
                  <a:lnTo>
                    <a:pt x="13468" y="104077"/>
                  </a:lnTo>
                  <a:lnTo>
                    <a:pt x="7980" y="117362"/>
                  </a:lnTo>
                  <a:lnTo>
                    <a:pt x="1499" y="129041"/>
                  </a:lnTo>
                  <a:lnTo>
                    <a:pt x="0" y="141061"/>
                  </a:lnTo>
                  <a:lnTo>
                    <a:pt x="1823" y="153307"/>
                  </a:lnTo>
                  <a:lnTo>
                    <a:pt x="5861" y="165704"/>
                  </a:lnTo>
                  <a:lnTo>
                    <a:pt x="15608" y="173970"/>
                  </a:lnTo>
                  <a:lnTo>
                    <a:pt x="29162" y="179479"/>
                  </a:lnTo>
                  <a:lnTo>
                    <a:pt x="45254" y="183153"/>
                  </a:lnTo>
                  <a:lnTo>
                    <a:pt x="63037" y="182779"/>
                  </a:lnTo>
                  <a:lnTo>
                    <a:pt x="179037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244600" y="8699500"/>
              <a:ext cx="25401" cy="647701"/>
            </a:xfrm>
            <a:custGeom>
              <a:avLst/>
              <a:gdLst/>
              <a:ahLst/>
              <a:cxnLst/>
              <a:rect l="0" t="0" r="0" b="0"/>
              <a:pathLst>
                <a:path w="25401" h="647701">
                  <a:moveTo>
                    <a:pt x="0" y="0"/>
                  </a:moveTo>
                  <a:lnTo>
                    <a:pt x="0" y="47194"/>
                  </a:lnTo>
                  <a:lnTo>
                    <a:pt x="2822" y="65329"/>
                  </a:lnTo>
                  <a:lnTo>
                    <a:pt x="7525" y="81653"/>
                  </a:lnTo>
                  <a:lnTo>
                    <a:pt x="13483" y="96768"/>
                  </a:lnTo>
                  <a:lnTo>
                    <a:pt x="17455" y="112490"/>
                  </a:lnTo>
                  <a:lnTo>
                    <a:pt x="20103" y="128615"/>
                  </a:lnTo>
                  <a:lnTo>
                    <a:pt x="21869" y="145010"/>
                  </a:lnTo>
                  <a:lnTo>
                    <a:pt x="23046" y="164407"/>
                  </a:lnTo>
                  <a:lnTo>
                    <a:pt x="24353" y="208536"/>
                  </a:lnTo>
                  <a:lnTo>
                    <a:pt x="25262" y="310798"/>
                  </a:lnTo>
                  <a:lnTo>
                    <a:pt x="25399" y="580087"/>
                  </a:lnTo>
                  <a:lnTo>
                    <a:pt x="22577" y="596980"/>
                  </a:lnTo>
                  <a:lnTo>
                    <a:pt x="17873" y="611065"/>
                  </a:lnTo>
                  <a:lnTo>
                    <a:pt x="2540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498600" y="8851900"/>
              <a:ext cx="279401" cy="38101"/>
            </a:xfrm>
            <a:custGeom>
              <a:avLst/>
              <a:gdLst/>
              <a:ahLst/>
              <a:cxnLst/>
              <a:rect l="0" t="0" r="0" b="0"/>
              <a:pathLst>
                <a:path w="279401" h="38101">
                  <a:moveTo>
                    <a:pt x="0" y="38100"/>
                  </a:moveTo>
                  <a:lnTo>
                    <a:pt x="26967" y="31358"/>
                  </a:lnTo>
                  <a:lnTo>
                    <a:pt x="41967" y="29371"/>
                  </a:lnTo>
                  <a:lnTo>
                    <a:pt x="59022" y="28047"/>
                  </a:lnTo>
                  <a:lnTo>
                    <a:pt x="77448" y="27165"/>
                  </a:lnTo>
                  <a:lnTo>
                    <a:pt x="92554" y="23754"/>
                  </a:lnTo>
                  <a:lnTo>
                    <a:pt x="105447" y="18658"/>
                  </a:lnTo>
                  <a:lnTo>
                    <a:pt x="116864" y="12438"/>
                  </a:lnTo>
                  <a:lnTo>
                    <a:pt x="131532" y="8292"/>
                  </a:lnTo>
                  <a:lnTo>
                    <a:pt x="148365" y="5528"/>
                  </a:lnTo>
                  <a:lnTo>
                    <a:pt x="166643" y="3685"/>
                  </a:lnTo>
                  <a:lnTo>
                    <a:pt x="185884" y="2457"/>
                  </a:lnTo>
                  <a:lnTo>
                    <a:pt x="205767" y="1637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498600" y="9017310"/>
              <a:ext cx="330201" cy="25091"/>
            </a:xfrm>
            <a:custGeom>
              <a:avLst/>
              <a:gdLst/>
              <a:ahLst/>
              <a:cxnLst/>
              <a:rect l="0" t="0" r="0" b="0"/>
              <a:pathLst>
                <a:path w="330201" h="25091">
                  <a:moveTo>
                    <a:pt x="0" y="25090"/>
                  </a:moveTo>
                  <a:lnTo>
                    <a:pt x="13483" y="11605"/>
                  </a:lnTo>
                  <a:lnTo>
                    <a:pt x="24511" y="7633"/>
                  </a:lnTo>
                  <a:lnTo>
                    <a:pt x="38918" y="4985"/>
                  </a:lnTo>
                  <a:lnTo>
                    <a:pt x="55579" y="3220"/>
                  </a:lnTo>
                  <a:lnTo>
                    <a:pt x="72330" y="2043"/>
                  </a:lnTo>
                  <a:lnTo>
                    <a:pt x="89142" y="1258"/>
                  </a:lnTo>
                  <a:lnTo>
                    <a:pt x="124285" y="387"/>
                  </a:lnTo>
                  <a:lnTo>
                    <a:pt x="163423" y="0"/>
                  </a:lnTo>
                  <a:lnTo>
                    <a:pt x="183737" y="2719"/>
                  </a:lnTo>
                  <a:lnTo>
                    <a:pt x="204336" y="7353"/>
                  </a:lnTo>
                  <a:lnTo>
                    <a:pt x="225124" y="13265"/>
                  </a:lnTo>
                  <a:lnTo>
                    <a:pt x="246038" y="17207"/>
                  </a:lnTo>
                  <a:lnTo>
                    <a:pt x="267036" y="19834"/>
                  </a:lnTo>
                  <a:lnTo>
                    <a:pt x="330200" y="25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044700" y="8679200"/>
              <a:ext cx="161474" cy="544609"/>
            </a:xfrm>
            <a:custGeom>
              <a:avLst/>
              <a:gdLst/>
              <a:ahLst/>
              <a:cxnLst/>
              <a:rect l="0" t="0" r="0" b="0"/>
              <a:pathLst>
                <a:path w="161474" h="544609">
                  <a:moveTo>
                    <a:pt x="0" y="58400"/>
                  </a:moveTo>
                  <a:lnTo>
                    <a:pt x="6742" y="38174"/>
                  </a:lnTo>
                  <a:lnTo>
                    <a:pt x="14372" y="29394"/>
                  </a:lnTo>
                  <a:lnTo>
                    <a:pt x="25103" y="20718"/>
                  </a:lnTo>
                  <a:lnTo>
                    <a:pt x="37902" y="12112"/>
                  </a:lnTo>
                  <a:lnTo>
                    <a:pt x="53490" y="6374"/>
                  </a:lnTo>
                  <a:lnTo>
                    <a:pt x="70938" y="2549"/>
                  </a:lnTo>
                  <a:lnTo>
                    <a:pt x="89625" y="0"/>
                  </a:lnTo>
                  <a:lnTo>
                    <a:pt x="104905" y="3944"/>
                  </a:lnTo>
                  <a:lnTo>
                    <a:pt x="117914" y="12218"/>
                  </a:lnTo>
                  <a:lnTo>
                    <a:pt x="129409" y="23378"/>
                  </a:lnTo>
                  <a:lnTo>
                    <a:pt x="134251" y="37874"/>
                  </a:lnTo>
                  <a:lnTo>
                    <a:pt x="134656" y="54594"/>
                  </a:lnTo>
                  <a:lnTo>
                    <a:pt x="132104" y="72796"/>
                  </a:lnTo>
                  <a:lnTo>
                    <a:pt x="127580" y="94808"/>
                  </a:lnTo>
                  <a:lnTo>
                    <a:pt x="121742" y="119361"/>
                  </a:lnTo>
                  <a:lnTo>
                    <a:pt x="115028" y="145607"/>
                  </a:lnTo>
                  <a:lnTo>
                    <a:pt x="107730" y="167338"/>
                  </a:lnTo>
                  <a:lnTo>
                    <a:pt x="100042" y="186058"/>
                  </a:lnTo>
                  <a:lnTo>
                    <a:pt x="92094" y="202772"/>
                  </a:lnTo>
                  <a:lnTo>
                    <a:pt x="82563" y="218148"/>
                  </a:lnTo>
                  <a:lnTo>
                    <a:pt x="71975" y="232632"/>
                  </a:lnTo>
                  <a:lnTo>
                    <a:pt x="60683" y="246521"/>
                  </a:lnTo>
                  <a:lnTo>
                    <a:pt x="55977" y="251547"/>
                  </a:lnTo>
                  <a:lnTo>
                    <a:pt x="55663" y="250665"/>
                  </a:lnTo>
                  <a:lnTo>
                    <a:pt x="58275" y="245843"/>
                  </a:lnTo>
                  <a:lnTo>
                    <a:pt x="67072" y="245451"/>
                  </a:lnTo>
                  <a:lnTo>
                    <a:pt x="79992" y="248011"/>
                  </a:lnTo>
                  <a:lnTo>
                    <a:pt x="95661" y="252540"/>
                  </a:lnTo>
                  <a:lnTo>
                    <a:pt x="108930" y="259793"/>
                  </a:lnTo>
                  <a:lnTo>
                    <a:pt x="120597" y="268863"/>
                  </a:lnTo>
                  <a:lnTo>
                    <a:pt x="131198" y="279142"/>
                  </a:lnTo>
                  <a:lnTo>
                    <a:pt x="139676" y="293050"/>
                  </a:lnTo>
                  <a:lnTo>
                    <a:pt x="146740" y="309377"/>
                  </a:lnTo>
                  <a:lnTo>
                    <a:pt x="152860" y="327318"/>
                  </a:lnTo>
                  <a:lnTo>
                    <a:pt x="156940" y="346334"/>
                  </a:lnTo>
                  <a:lnTo>
                    <a:pt x="159660" y="366068"/>
                  </a:lnTo>
                  <a:lnTo>
                    <a:pt x="161473" y="386278"/>
                  </a:lnTo>
                  <a:lnTo>
                    <a:pt x="161271" y="405396"/>
                  </a:lnTo>
                  <a:lnTo>
                    <a:pt x="159725" y="423786"/>
                  </a:lnTo>
                  <a:lnTo>
                    <a:pt x="157283" y="441691"/>
                  </a:lnTo>
                  <a:lnTo>
                    <a:pt x="152833" y="457860"/>
                  </a:lnTo>
                  <a:lnTo>
                    <a:pt x="147044" y="472873"/>
                  </a:lnTo>
                  <a:lnTo>
                    <a:pt x="140362" y="487115"/>
                  </a:lnTo>
                  <a:lnTo>
                    <a:pt x="133086" y="499432"/>
                  </a:lnTo>
                  <a:lnTo>
                    <a:pt x="125413" y="510466"/>
                  </a:lnTo>
                  <a:lnTo>
                    <a:pt x="117475" y="520643"/>
                  </a:lnTo>
                  <a:lnTo>
                    <a:pt x="107950" y="528840"/>
                  </a:lnTo>
                  <a:lnTo>
                    <a:pt x="97366" y="535715"/>
                  </a:lnTo>
                  <a:lnTo>
                    <a:pt x="86077" y="541710"/>
                  </a:lnTo>
                  <a:lnTo>
                    <a:pt x="72907" y="544295"/>
                  </a:lnTo>
                  <a:lnTo>
                    <a:pt x="58482" y="544608"/>
                  </a:lnTo>
                  <a:lnTo>
                    <a:pt x="0" y="51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24100" y="8953500"/>
              <a:ext cx="165101" cy="279401"/>
            </a:xfrm>
            <a:custGeom>
              <a:avLst/>
              <a:gdLst/>
              <a:ahLst/>
              <a:cxnLst/>
              <a:rect l="0" t="0" r="0" b="0"/>
              <a:pathLst>
                <a:path w="165101" h="279401">
                  <a:moveTo>
                    <a:pt x="0" y="0"/>
                  </a:moveTo>
                  <a:lnTo>
                    <a:pt x="6742" y="26968"/>
                  </a:lnTo>
                  <a:lnTo>
                    <a:pt x="11550" y="39144"/>
                  </a:lnTo>
                  <a:lnTo>
                    <a:pt x="17577" y="51496"/>
                  </a:lnTo>
                  <a:lnTo>
                    <a:pt x="24418" y="63964"/>
                  </a:lnTo>
                  <a:lnTo>
                    <a:pt x="31801" y="75098"/>
                  </a:lnTo>
                  <a:lnTo>
                    <a:pt x="39545" y="85343"/>
                  </a:lnTo>
                  <a:lnTo>
                    <a:pt x="47530" y="94995"/>
                  </a:lnTo>
                  <a:lnTo>
                    <a:pt x="54264" y="105663"/>
                  </a:lnTo>
                  <a:lnTo>
                    <a:pt x="60165" y="117009"/>
                  </a:lnTo>
                  <a:lnTo>
                    <a:pt x="65510" y="128806"/>
                  </a:lnTo>
                  <a:lnTo>
                    <a:pt x="86516" y="172377"/>
                  </a:lnTo>
                  <a:lnTo>
                    <a:pt x="94366" y="186884"/>
                  </a:lnTo>
                  <a:lnTo>
                    <a:pt x="102422" y="200790"/>
                  </a:lnTo>
                  <a:lnTo>
                    <a:pt x="110614" y="214293"/>
                  </a:lnTo>
                  <a:lnTo>
                    <a:pt x="118898" y="226117"/>
                  </a:lnTo>
                  <a:lnTo>
                    <a:pt x="127243" y="236822"/>
                  </a:lnTo>
                  <a:lnTo>
                    <a:pt x="165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73300" y="8877300"/>
              <a:ext cx="177801" cy="419101"/>
            </a:xfrm>
            <a:custGeom>
              <a:avLst/>
              <a:gdLst/>
              <a:ahLst/>
              <a:cxnLst/>
              <a:rect l="0" t="0" r="0" b="0"/>
              <a:pathLst>
                <a:path w="177801" h="419101">
                  <a:moveTo>
                    <a:pt x="177800" y="0"/>
                  </a:moveTo>
                  <a:lnTo>
                    <a:pt x="164315" y="33710"/>
                  </a:lnTo>
                  <a:lnTo>
                    <a:pt x="157521" y="47873"/>
                  </a:lnTo>
                  <a:lnTo>
                    <a:pt x="150170" y="61548"/>
                  </a:lnTo>
                  <a:lnTo>
                    <a:pt x="142446" y="74899"/>
                  </a:lnTo>
                  <a:lnTo>
                    <a:pt x="135886" y="88032"/>
                  </a:lnTo>
                  <a:lnTo>
                    <a:pt x="130102" y="101021"/>
                  </a:lnTo>
                  <a:lnTo>
                    <a:pt x="124834" y="113914"/>
                  </a:lnTo>
                  <a:lnTo>
                    <a:pt x="118501" y="128154"/>
                  </a:lnTo>
                  <a:lnTo>
                    <a:pt x="103937" y="159028"/>
                  </a:lnTo>
                  <a:lnTo>
                    <a:pt x="96102" y="179396"/>
                  </a:lnTo>
                  <a:lnTo>
                    <a:pt x="88057" y="202853"/>
                  </a:lnTo>
                  <a:lnTo>
                    <a:pt x="61608" y="284505"/>
                  </a:lnTo>
                  <a:lnTo>
                    <a:pt x="55183" y="299736"/>
                  </a:lnTo>
                  <a:lnTo>
                    <a:pt x="48078" y="314124"/>
                  </a:lnTo>
                  <a:lnTo>
                    <a:pt x="32656" y="342810"/>
                  </a:lnTo>
                  <a:lnTo>
                    <a:pt x="24593" y="358362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552700" y="89408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0"/>
                  </a:moveTo>
                  <a:lnTo>
                    <a:pt x="26967" y="6741"/>
                  </a:lnTo>
                  <a:lnTo>
                    <a:pt x="41967" y="11550"/>
                  </a:lnTo>
                  <a:lnTo>
                    <a:pt x="59022" y="17577"/>
                  </a:lnTo>
                  <a:lnTo>
                    <a:pt x="77448" y="24418"/>
                  </a:lnTo>
                  <a:lnTo>
                    <a:pt x="96787" y="28978"/>
                  </a:lnTo>
                  <a:lnTo>
                    <a:pt x="116736" y="32019"/>
                  </a:lnTo>
                  <a:lnTo>
                    <a:pt x="1778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847546" y="8788400"/>
              <a:ext cx="225855" cy="190501"/>
            </a:xfrm>
            <a:custGeom>
              <a:avLst/>
              <a:gdLst/>
              <a:ahLst/>
              <a:cxnLst/>
              <a:rect l="0" t="0" r="0" b="0"/>
              <a:pathLst>
                <a:path w="225855" h="190501">
                  <a:moveTo>
                    <a:pt x="35354" y="0"/>
                  </a:moveTo>
                  <a:lnTo>
                    <a:pt x="35354" y="88382"/>
                  </a:lnTo>
                  <a:lnTo>
                    <a:pt x="32531" y="105488"/>
                  </a:lnTo>
                  <a:lnTo>
                    <a:pt x="27828" y="121125"/>
                  </a:lnTo>
                  <a:lnTo>
                    <a:pt x="21869" y="135783"/>
                  </a:lnTo>
                  <a:lnTo>
                    <a:pt x="15075" y="148378"/>
                  </a:lnTo>
                  <a:lnTo>
                    <a:pt x="7724" y="159596"/>
                  </a:lnTo>
                  <a:lnTo>
                    <a:pt x="0" y="169898"/>
                  </a:lnTo>
                  <a:lnTo>
                    <a:pt x="496" y="173942"/>
                  </a:lnTo>
                  <a:lnTo>
                    <a:pt x="6471" y="173817"/>
                  </a:lnTo>
                  <a:lnTo>
                    <a:pt x="16098" y="170911"/>
                  </a:lnTo>
                  <a:lnTo>
                    <a:pt x="29572" y="168974"/>
                  </a:lnTo>
                  <a:lnTo>
                    <a:pt x="45610" y="167682"/>
                  </a:lnTo>
                  <a:lnTo>
                    <a:pt x="63358" y="166822"/>
                  </a:lnTo>
                  <a:lnTo>
                    <a:pt x="79423" y="169070"/>
                  </a:lnTo>
                  <a:lnTo>
                    <a:pt x="94367" y="173390"/>
                  </a:lnTo>
                  <a:lnTo>
                    <a:pt x="108562" y="179093"/>
                  </a:lnTo>
                  <a:lnTo>
                    <a:pt x="125082" y="182895"/>
                  </a:lnTo>
                  <a:lnTo>
                    <a:pt x="143150" y="185430"/>
                  </a:lnTo>
                  <a:lnTo>
                    <a:pt x="225854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048000" y="8724900"/>
              <a:ext cx="25401" cy="533401"/>
            </a:xfrm>
            <a:custGeom>
              <a:avLst/>
              <a:gdLst/>
              <a:ahLst/>
              <a:cxnLst/>
              <a:rect l="0" t="0" r="0" b="0"/>
              <a:pathLst>
                <a:path w="25401" h="533401">
                  <a:moveTo>
                    <a:pt x="25400" y="0"/>
                  </a:moveTo>
                  <a:lnTo>
                    <a:pt x="25400" y="177879"/>
                  </a:lnTo>
                  <a:lnTo>
                    <a:pt x="22577" y="201841"/>
                  </a:lnTo>
                  <a:lnTo>
                    <a:pt x="17874" y="224872"/>
                  </a:lnTo>
                  <a:lnTo>
                    <a:pt x="11916" y="247281"/>
                  </a:lnTo>
                  <a:lnTo>
                    <a:pt x="7944" y="267865"/>
                  </a:lnTo>
                  <a:lnTo>
                    <a:pt x="5296" y="287232"/>
                  </a:lnTo>
                  <a:lnTo>
                    <a:pt x="3530" y="305788"/>
                  </a:lnTo>
                  <a:lnTo>
                    <a:pt x="2353" y="328036"/>
                  </a:lnTo>
                  <a:lnTo>
                    <a:pt x="1046" y="379097"/>
                  </a:lnTo>
                  <a:lnTo>
                    <a:pt x="0" y="53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25800" y="8890000"/>
              <a:ext cx="63501" cy="266701"/>
            </a:xfrm>
            <a:custGeom>
              <a:avLst/>
              <a:gdLst/>
              <a:ahLst/>
              <a:cxnLst/>
              <a:rect l="0" t="0" r="0" b="0"/>
              <a:pathLst>
                <a:path w="63501" h="266701">
                  <a:moveTo>
                    <a:pt x="0" y="0"/>
                  </a:moveTo>
                  <a:lnTo>
                    <a:pt x="0" y="77448"/>
                  </a:lnTo>
                  <a:lnTo>
                    <a:pt x="1411" y="96787"/>
                  </a:lnTo>
                  <a:lnTo>
                    <a:pt x="3763" y="116736"/>
                  </a:lnTo>
                  <a:lnTo>
                    <a:pt x="6742" y="137090"/>
                  </a:lnTo>
                  <a:lnTo>
                    <a:pt x="11550" y="157715"/>
                  </a:lnTo>
                  <a:lnTo>
                    <a:pt x="17577" y="178522"/>
                  </a:lnTo>
                  <a:lnTo>
                    <a:pt x="24418" y="199448"/>
                  </a:lnTo>
                  <a:lnTo>
                    <a:pt x="31801" y="216220"/>
                  </a:lnTo>
                  <a:lnTo>
                    <a:pt x="39545" y="230225"/>
                  </a:lnTo>
                  <a:lnTo>
                    <a:pt x="635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238500" y="8877300"/>
              <a:ext cx="177801" cy="901701"/>
            </a:xfrm>
            <a:custGeom>
              <a:avLst/>
              <a:gdLst/>
              <a:ahLst/>
              <a:cxnLst/>
              <a:rect l="0" t="0" r="0" b="0"/>
              <a:pathLst>
                <a:path w="177801" h="901701">
                  <a:moveTo>
                    <a:pt x="177800" y="0"/>
                  </a:moveTo>
                  <a:lnTo>
                    <a:pt x="164315" y="20225"/>
                  </a:lnTo>
                  <a:lnTo>
                    <a:pt x="158932" y="36061"/>
                  </a:lnTo>
                  <a:lnTo>
                    <a:pt x="153933" y="56496"/>
                  </a:lnTo>
                  <a:lnTo>
                    <a:pt x="149188" y="79998"/>
                  </a:lnTo>
                  <a:lnTo>
                    <a:pt x="146025" y="102720"/>
                  </a:lnTo>
                  <a:lnTo>
                    <a:pt x="143917" y="124924"/>
                  </a:lnTo>
                  <a:lnTo>
                    <a:pt x="142511" y="146783"/>
                  </a:lnTo>
                  <a:lnTo>
                    <a:pt x="138751" y="168410"/>
                  </a:lnTo>
                  <a:lnTo>
                    <a:pt x="133423" y="189885"/>
                  </a:lnTo>
                  <a:lnTo>
                    <a:pt x="104593" y="288528"/>
                  </a:lnTo>
                  <a:lnTo>
                    <a:pt x="99362" y="313707"/>
                  </a:lnTo>
                  <a:lnTo>
                    <a:pt x="95874" y="337549"/>
                  </a:lnTo>
                  <a:lnTo>
                    <a:pt x="93550" y="360499"/>
                  </a:lnTo>
                  <a:lnTo>
                    <a:pt x="89177" y="380033"/>
                  </a:lnTo>
                  <a:lnTo>
                    <a:pt x="83440" y="397288"/>
                  </a:lnTo>
                  <a:lnTo>
                    <a:pt x="76793" y="413025"/>
                  </a:lnTo>
                  <a:lnTo>
                    <a:pt x="72362" y="430572"/>
                  </a:lnTo>
                  <a:lnTo>
                    <a:pt x="69408" y="449326"/>
                  </a:lnTo>
                  <a:lnTo>
                    <a:pt x="67438" y="468884"/>
                  </a:lnTo>
                  <a:lnTo>
                    <a:pt x="64714" y="488978"/>
                  </a:lnTo>
                  <a:lnTo>
                    <a:pt x="57925" y="530120"/>
                  </a:lnTo>
                  <a:lnTo>
                    <a:pt x="55550" y="549557"/>
                  </a:lnTo>
                  <a:lnTo>
                    <a:pt x="53966" y="568160"/>
                  </a:lnTo>
                  <a:lnTo>
                    <a:pt x="52911" y="586207"/>
                  </a:lnTo>
                  <a:lnTo>
                    <a:pt x="49385" y="609527"/>
                  </a:lnTo>
                  <a:lnTo>
                    <a:pt x="44212" y="636361"/>
                  </a:lnTo>
                  <a:lnTo>
                    <a:pt x="37941" y="665541"/>
                  </a:lnTo>
                  <a:lnTo>
                    <a:pt x="30938" y="692050"/>
                  </a:lnTo>
                  <a:lnTo>
                    <a:pt x="23448" y="716777"/>
                  </a:lnTo>
                  <a:lnTo>
                    <a:pt x="15631" y="740318"/>
                  </a:lnTo>
                  <a:lnTo>
                    <a:pt x="10421" y="763068"/>
                  </a:lnTo>
                  <a:lnTo>
                    <a:pt x="6947" y="785289"/>
                  </a:lnTo>
                  <a:lnTo>
                    <a:pt x="4631" y="807160"/>
                  </a:lnTo>
                  <a:lnTo>
                    <a:pt x="3087" y="827384"/>
                  </a:lnTo>
                  <a:lnTo>
                    <a:pt x="2058" y="846511"/>
                  </a:lnTo>
                  <a:lnTo>
                    <a:pt x="0" y="901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79400" y="10401300"/>
            <a:ext cx="3136901" cy="914401"/>
            <a:chOff x="279400" y="10401300"/>
            <a:chExt cx="3136901" cy="914401"/>
          </a:xfrm>
        </p:grpSpPr>
        <p:sp>
          <p:nvSpPr>
            <p:cNvPr id="114" name="Freeform 113"/>
            <p:cNvSpPr/>
            <p:nvPr/>
          </p:nvSpPr>
          <p:spPr>
            <a:xfrm>
              <a:off x="279400" y="10493192"/>
              <a:ext cx="227319" cy="597518"/>
            </a:xfrm>
            <a:custGeom>
              <a:avLst/>
              <a:gdLst/>
              <a:ahLst/>
              <a:cxnLst/>
              <a:rect l="0" t="0" r="0" b="0"/>
              <a:pathLst>
                <a:path w="227319" h="597518">
                  <a:moveTo>
                    <a:pt x="0" y="98608"/>
                  </a:moveTo>
                  <a:lnTo>
                    <a:pt x="0" y="71639"/>
                  </a:lnTo>
                  <a:lnTo>
                    <a:pt x="4233" y="59463"/>
                  </a:lnTo>
                  <a:lnTo>
                    <a:pt x="11288" y="47111"/>
                  </a:lnTo>
                  <a:lnTo>
                    <a:pt x="20225" y="34643"/>
                  </a:lnTo>
                  <a:lnTo>
                    <a:pt x="31828" y="23509"/>
                  </a:lnTo>
                  <a:lnTo>
                    <a:pt x="45207" y="13264"/>
                  </a:lnTo>
                  <a:lnTo>
                    <a:pt x="59771" y="3612"/>
                  </a:lnTo>
                  <a:lnTo>
                    <a:pt x="73714" y="0"/>
                  </a:lnTo>
                  <a:lnTo>
                    <a:pt x="87243" y="413"/>
                  </a:lnTo>
                  <a:lnTo>
                    <a:pt x="100495" y="3512"/>
                  </a:lnTo>
                  <a:lnTo>
                    <a:pt x="112152" y="8399"/>
                  </a:lnTo>
                  <a:lnTo>
                    <a:pt x="122746" y="14479"/>
                  </a:lnTo>
                  <a:lnTo>
                    <a:pt x="132630" y="21356"/>
                  </a:lnTo>
                  <a:lnTo>
                    <a:pt x="139220" y="32995"/>
                  </a:lnTo>
                  <a:lnTo>
                    <a:pt x="143613" y="47811"/>
                  </a:lnTo>
                  <a:lnTo>
                    <a:pt x="146542" y="64743"/>
                  </a:lnTo>
                  <a:lnTo>
                    <a:pt x="148494" y="85909"/>
                  </a:lnTo>
                  <a:lnTo>
                    <a:pt x="149796" y="109897"/>
                  </a:lnTo>
                  <a:lnTo>
                    <a:pt x="150664" y="135767"/>
                  </a:lnTo>
                  <a:lnTo>
                    <a:pt x="148420" y="160070"/>
                  </a:lnTo>
                  <a:lnTo>
                    <a:pt x="144102" y="183326"/>
                  </a:lnTo>
                  <a:lnTo>
                    <a:pt x="138401" y="205887"/>
                  </a:lnTo>
                  <a:lnTo>
                    <a:pt x="131778" y="225160"/>
                  </a:lnTo>
                  <a:lnTo>
                    <a:pt x="124541" y="242242"/>
                  </a:lnTo>
                  <a:lnTo>
                    <a:pt x="116894" y="257864"/>
                  </a:lnTo>
                  <a:lnTo>
                    <a:pt x="107562" y="271101"/>
                  </a:lnTo>
                  <a:lnTo>
                    <a:pt x="97108" y="282747"/>
                  </a:lnTo>
                  <a:lnTo>
                    <a:pt x="85905" y="293334"/>
                  </a:lnTo>
                  <a:lnTo>
                    <a:pt x="81259" y="297570"/>
                  </a:lnTo>
                  <a:lnTo>
                    <a:pt x="80984" y="297571"/>
                  </a:lnTo>
                  <a:lnTo>
                    <a:pt x="83622" y="294750"/>
                  </a:lnTo>
                  <a:lnTo>
                    <a:pt x="89615" y="290047"/>
                  </a:lnTo>
                  <a:lnTo>
                    <a:pt x="97843" y="284089"/>
                  </a:lnTo>
                  <a:lnTo>
                    <a:pt x="107562" y="277295"/>
                  </a:lnTo>
                  <a:lnTo>
                    <a:pt x="119685" y="275588"/>
                  </a:lnTo>
                  <a:lnTo>
                    <a:pt x="133412" y="277273"/>
                  </a:lnTo>
                  <a:lnTo>
                    <a:pt x="148208" y="281217"/>
                  </a:lnTo>
                  <a:lnTo>
                    <a:pt x="159483" y="288080"/>
                  </a:lnTo>
                  <a:lnTo>
                    <a:pt x="168411" y="296890"/>
                  </a:lnTo>
                  <a:lnTo>
                    <a:pt x="175774" y="306996"/>
                  </a:lnTo>
                  <a:lnTo>
                    <a:pt x="183504" y="316555"/>
                  </a:lnTo>
                  <a:lnTo>
                    <a:pt x="191481" y="325750"/>
                  </a:lnTo>
                  <a:lnTo>
                    <a:pt x="199620" y="334702"/>
                  </a:lnTo>
                  <a:lnTo>
                    <a:pt x="207869" y="347726"/>
                  </a:lnTo>
                  <a:lnTo>
                    <a:pt x="216190" y="363464"/>
                  </a:lnTo>
                  <a:lnTo>
                    <a:pt x="224560" y="381012"/>
                  </a:lnTo>
                  <a:lnTo>
                    <a:pt x="227318" y="399766"/>
                  </a:lnTo>
                  <a:lnTo>
                    <a:pt x="226334" y="419324"/>
                  </a:lnTo>
                  <a:lnTo>
                    <a:pt x="222856" y="439418"/>
                  </a:lnTo>
                  <a:lnTo>
                    <a:pt x="220537" y="458459"/>
                  </a:lnTo>
                  <a:lnTo>
                    <a:pt x="218991" y="476798"/>
                  </a:lnTo>
                  <a:lnTo>
                    <a:pt x="217961" y="494668"/>
                  </a:lnTo>
                  <a:lnTo>
                    <a:pt x="213040" y="510814"/>
                  </a:lnTo>
                  <a:lnTo>
                    <a:pt x="205527" y="525812"/>
                  </a:lnTo>
                  <a:lnTo>
                    <a:pt x="196284" y="540043"/>
                  </a:lnTo>
                  <a:lnTo>
                    <a:pt x="187300" y="552353"/>
                  </a:lnTo>
                  <a:lnTo>
                    <a:pt x="178489" y="563382"/>
                  </a:lnTo>
                  <a:lnTo>
                    <a:pt x="169793" y="573558"/>
                  </a:lnTo>
                  <a:lnTo>
                    <a:pt x="158350" y="581752"/>
                  </a:lnTo>
                  <a:lnTo>
                    <a:pt x="145078" y="588626"/>
                  </a:lnTo>
                  <a:lnTo>
                    <a:pt x="130585" y="594620"/>
                  </a:lnTo>
                  <a:lnTo>
                    <a:pt x="116690" y="597205"/>
                  </a:lnTo>
                  <a:lnTo>
                    <a:pt x="103193" y="597517"/>
                  </a:lnTo>
                  <a:lnTo>
                    <a:pt x="89962" y="596314"/>
                  </a:lnTo>
                  <a:lnTo>
                    <a:pt x="76908" y="592689"/>
                  </a:lnTo>
                  <a:lnTo>
                    <a:pt x="63972" y="587451"/>
                  </a:lnTo>
                  <a:lnTo>
                    <a:pt x="51114" y="581136"/>
                  </a:lnTo>
                  <a:lnTo>
                    <a:pt x="39720" y="574105"/>
                  </a:lnTo>
                  <a:lnTo>
                    <a:pt x="29302" y="566594"/>
                  </a:lnTo>
                  <a:lnTo>
                    <a:pt x="0" y="543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47700" y="10782300"/>
              <a:ext cx="152401" cy="304801"/>
            </a:xfrm>
            <a:custGeom>
              <a:avLst/>
              <a:gdLst/>
              <a:ahLst/>
              <a:cxnLst/>
              <a:rect l="0" t="0" r="0" b="0"/>
              <a:pathLst>
                <a:path w="152401" h="304801">
                  <a:moveTo>
                    <a:pt x="0" y="0"/>
                  </a:moveTo>
                  <a:lnTo>
                    <a:pt x="46287" y="46287"/>
                  </a:lnTo>
                  <a:lnTo>
                    <a:pt x="54847" y="57669"/>
                  </a:lnTo>
                  <a:lnTo>
                    <a:pt x="63376" y="70901"/>
                  </a:lnTo>
                  <a:lnTo>
                    <a:pt x="71884" y="85368"/>
                  </a:lnTo>
                  <a:lnTo>
                    <a:pt x="78967" y="99245"/>
                  </a:lnTo>
                  <a:lnTo>
                    <a:pt x="85100" y="112730"/>
                  </a:lnTo>
                  <a:lnTo>
                    <a:pt x="90600" y="125953"/>
                  </a:lnTo>
                  <a:lnTo>
                    <a:pt x="97089" y="139002"/>
                  </a:lnTo>
                  <a:lnTo>
                    <a:pt x="104237" y="151934"/>
                  </a:lnTo>
                  <a:lnTo>
                    <a:pt x="111824" y="164789"/>
                  </a:lnTo>
                  <a:lnTo>
                    <a:pt x="116883" y="179004"/>
                  </a:lnTo>
                  <a:lnTo>
                    <a:pt x="120255" y="194124"/>
                  </a:lnTo>
                  <a:lnTo>
                    <a:pt x="122503" y="209849"/>
                  </a:lnTo>
                  <a:lnTo>
                    <a:pt x="126824" y="224566"/>
                  </a:lnTo>
                  <a:lnTo>
                    <a:pt x="132527" y="238611"/>
                  </a:lnTo>
                  <a:lnTo>
                    <a:pt x="1524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22300" y="10718800"/>
              <a:ext cx="215901" cy="406401"/>
            </a:xfrm>
            <a:custGeom>
              <a:avLst/>
              <a:gdLst/>
              <a:ahLst/>
              <a:cxnLst/>
              <a:rect l="0" t="0" r="0" b="0"/>
              <a:pathLst>
                <a:path w="215901" h="406401">
                  <a:moveTo>
                    <a:pt x="215900" y="0"/>
                  </a:moveTo>
                  <a:lnTo>
                    <a:pt x="202416" y="13484"/>
                  </a:lnTo>
                  <a:lnTo>
                    <a:pt x="197032" y="21689"/>
                  </a:lnTo>
                  <a:lnTo>
                    <a:pt x="192033" y="31393"/>
                  </a:lnTo>
                  <a:lnTo>
                    <a:pt x="187288" y="42095"/>
                  </a:lnTo>
                  <a:lnTo>
                    <a:pt x="181303" y="53463"/>
                  </a:lnTo>
                  <a:lnTo>
                    <a:pt x="174491" y="65275"/>
                  </a:lnTo>
                  <a:lnTo>
                    <a:pt x="167127" y="77383"/>
                  </a:lnTo>
                  <a:lnTo>
                    <a:pt x="159396" y="88278"/>
                  </a:lnTo>
                  <a:lnTo>
                    <a:pt x="151419" y="98362"/>
                  </a:lnTo>
                  <a:lnTo>
                    <a:pt x="143279" y="107908"/>
                  </a:lnTo>
                  <a:lnTo>
                    <a:pt x="136442" y="119916"/>
                  </a:lnTo>
                  <a:lnTo>
                    <a:pt x="130472" y="133567"/>
                  </a:lnTo>
                  <a:lnTo>
                    <a:pt x="125081" y="148311"/>
                  </a:lnTo>
                  <a:lnTo>
                    <a:pt x="118665" y="162374"/>
                  </a:lnTo>
                  <a:lnTo>
                    <a:pt x="111565" y="175983"/>
                  </a:lnTo>
                  <a:lnTo>
                    <a:pt x="104010" y="189288"/>
                  </a:lnTo>
                  <a:lnTo>
                    <a:pt x="96151" y="202392"/>
                  </a:lnTo>
                  <a:lnTo>
                    <a:pt x="79893" y="228241"/>
                  </a:lnTo>
                  <a:lnTo>
                    <a:pt x="71606" y="239649"/>
                  </a:lnTo>
                  <a:lnTo>
                    <a:pt x="63259" y="250077"/>
                  </a:lnTo>
                  <a:lnTo>
                    <a:pt x="54873" y="259851"/>
                  </a:lnTo>
                  <a:lnTo>
                    <a:pt x="47871" y="273423"/>
                  </a:lnTo>
                  <a:lnTo>
                    <a:pt x="41791" y="289526"/>
                  </a:lnTo>
                  <a:lnTo>
                    <a:pt x="36327" y="307317"/>
                  </a:lnTo>
                  <a:lnTo>
                    <a:pt x="29863" y="322000"/>
                  </a:lnTo>
                  <a:lnTo>
                    <a:pt x="22730" y="334612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39800" y="10910345"/>
              <a:ext cx="203201" cy="24356"/>
            </a:xfrm>
            <a:custGeom>
              <a:avLst/>
              <a:gdLst/>
              <a:ahLst/>
              <a:cxnLst/>
              <a:rect l="0" t="0" r="0" b="0"/>
              <a:pathLst>
                <a:path w="203201" h="24356">
                  <a:moveTo>
                    <a:pt x="0" y="24355"/>
                  </a:moveTo>
                  <a:lnTo>
                    <a:pt x="13483" y="10870"/>
                  </a:lnTo>
                  <a:lnTo>
                    <a:pt x="24511" y="6898"/>
                  </a:lnTo>
                  <a:lnTo>
                    <a:pt x="38918" y="4250"/>
                  </a:lnTo>
                  <a:lnTo>
                    <a:pt x="55579" y="2485"/>
                  </a:lnTo>
                  <a:lnTo>
                    <a:pt x="72330" y="1308"/>
                  </a:lnTo>
                  <a:lnTo>
                    <a:pt x="89142" y="523"/>
                  </a:lnTo>
                  <a:lnTo>
                    <a:pt x="105995" y="0"/>
                  </a:lnTo>
                  <a:lnTo>
                    <a:pt x="121463" y="2474"/>
                  </a:lnTo>
                  <a:lnTo>
                    <a:pt x="136008" y="6945"/>
                  </a:lnTo>
                  <a:lnTo>
                    <a:pt x="203200" y="243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277004" y="10541000"/>
              <a:ext cx="221597" cy="279401"/>
            </a:xfrm>
            <a:custGeom>
              <a:avLst/>
              <a:gdLst/>
              <a:ahLst/>
              <a:cxnLst/>
              <a:rect l="0" t="0" r="0" b="0"/>
              <a:pathLst>
                <a:path w="221597" h="279401">
                  <a:moveTo>
                    <a:pt x="31096" y="0"/>
                  </a:moveTo>
                  <a:lnTo>
                    <a:pt x="31096" y="77448"/>
                  </a:lnTo>
                  <a:lnTo>
                    <a:pt x="28273" y="93965"/>
                  </a:lnTo>
                  <a:lnTo>
                    <a:pt x="23570" y="109210"/>
                  </a:lnTo>
                  <a:lnTo>
                    <a:pt x="17612" y="123607"/>
                  </a:lnTo>
                  <a:lnTo>
                    <a:pt x="13640" y="138848"/>
                  </a:lnTo>
                  <a:lnTo>
                    <a:pt x="10992" y="154654"/>
                  </a:lnTo>
                  <a:lnTo>
                    <a:pt x="9226" y="170836"/>
                  </a:lnTo>
                  <a:lnTo>
                    <a:pt x="6638" y="185857"/>
                  </a:lnTo>
                  <a:lnTo>
                    <a:pt x="3502" y="200104"/>
                  </a:lnTo>
                  <a:lnTo>
                    <a:pt x="0" y="213836"/>
                  </a:lnTo>
                  <a:lnTo>
                    <a:pt x="1898" y="220168"/>
                  </a:lnTo>
                  <a:lnTo>
                    <a:pt x="7397" y="221567"/>
                  </a:lnTo>
                  <a:lnTo>
                    <a:pt x="15297" y="219678"/>
                  </a:lnTo>
                  <a:lnTo>
                    <a:pt x="26207" y="218419"/>
                  </a:lnTo>
                  <a:lnTo>
                    <a:pt x="39126" y="217578"/>
                  </a:lnTo>
                  <a:lnTo>
                    <a:pt x="53382" y="217019"/>
                  </a:lnTo>
                  <a:lnTo>
                    <a:pt x="107157" y="216231"/>
                  </a:lnTo>
                  <a:lnTo>
                    <a:pt x="124137" y="218943"/>
                  </a:lnTo>
                  <a:lnTo>
                    <a:pt x="139689" y="223573"/>
                  </a:lnTo>
                  <a:lnTo>
                    <a:pt x="154291" y="229482"/>
                  </a:lnTo>
                  <a:lnTo>
                    <a:pt x="166848" y="236243"/>
                  </a:lnTo>
                  <a:lnTo>
                    <a:pt x="178042" y="243573"/>
                  </a:lnTo>
                  <a:lnTo>
                    <a:pt x="221596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485900" y="10528300"/>
              <a:ext cx="12177" cy="596901"/>
            </a:xfrm>
            <a:custGeom>
              <a:avLst/>
              <a:gdLst/>
              <a:ahLst/>
              <a:cxnLst/>
              <a:rect l="0" t="0" r="0" b="0"/>
              <a:pathLst>
                <a:path w="12177" h="596901">
                  <a:moveTo>
                    <a:pt x="0" y="0"/>
                  </a:moveTo>
                  <a:lnTo>
                    <a:pt x="0" y="101867"/>
                  </a:lnTo>
                  <a:lnTo>
                    <a:pt x="1411" y="127178"/>
                  </a:lnTo>
                  <a:lnTo>
                    <a:pt x="3762" y="152518"/>
                  </a:lnTo>
                  <a:lnTo>
                    <a:pt x="6741" y="177879"/>
                  </a:lnTo>
                  <a:lnTo>
                    <a:pt x="8727" y="201841"/>
                  </a:lnTo>
                  <a:lnTo>
                    <a:pt x="10051" y="224872"/>
                  </a:lnTo>
                  <a:lnTo>
                    <a:pt x="11523" y="267865"/>
                  </a:lnTo>
                  <a:lnTo>
                    <a:pt x="12176" y="305788"/>
                  </a:lnTo>
                  <a:lnTo>
                    <a:pt x="10940" y="325214"/>
                  </a:lnTo>
                  <a:lnTo>
                    <a:pt x="8704" y="345220"/>
                  </a:lnTo>
                  <a:lnTo>
                    <a:pt x="5803" y="365614"/>
                  </a:lnTo>
                  <a:lnTo>
                    <a:pt x="3868" y="390497"/>
                  </a:lnTo>
                  <a:lnTo>
                    <a:pt x="2579" y="418376"/>
                  </a:lnTo>
                  <a:lnTo>
                    <a:pt x="764" y="496496"/>
                  </a:lnTo>
                  <a:lnTo>
                    <a:pt x="0" y="596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676400" y="107823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0" y="0"/>
                  </a:moveTo>
                  <a:lnTo>
                    <a:pt x="13484" y="13484"/>
                  </a:lnTo>
                  <a:lnTo>
                    <a:pt x="18867" y="24511"/>
                  </a:lnTo>
                  <a:lnTo>
                    <a:pt x="23866" y="38918"/>
                  </a:lnTo>
                  <a:lnTo>
                    <a:pt x="28611" y="55578"/>
                  </a:lnTo>
                  <a:lnTo>
                    <a:pt x="34596" y="69508"/>
                  </a:lnTo>
                  <a:lnTo>
                    <a:pt x="41408" y="81616"/>
                  </a:lnTo>
                  <a:lnTo>
                    <a:pt x="48772" y="92510"/>
                  </a:lnTo>
                  <a:lnTo>
                    <a:pt x="68243" y="123431"/>
                  </a:lnTo>
                  <a:lnTo>
                    <a:pt x="79362" y="141554"/>
                  </a:lnTo>
                  <a:lnTo>
                    <a:pt x="92419" y="157869"/>
                  </a:lnTo>
                  <a:lnTo>
                    <a:pt x="106768" y="172979"/>
                  </a:lnTo>
                  <a:lnTo>
                    <a:pt x="1524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803400" y="10756900"/>
              <a:ext cx="114301" cy="558801"/>
            </a:xfrm>
            <a:custGeom>
              <a:avLst/>
              <a:gdLst/>
              <a:ahLst/>
              <a:cxnLst/>
              <a:rect l="0" t="0" r="0" b="0"/>
              <a:pathLst>
                <a:path w="114301" h="558801">
                  <a:moveTo>
                    <a:pt x="114300" y="0"/>
                  </a:moveTo>
                  <a:lnTo>
                    <a:pt x="100815" y="13484"/>
                  </a:lnTo>
                  <a:lnTo>
                    <a:pt x="94021" y="21689"/>
                  </a:lnTo>
                  <a:lnTo>
                    <a:pt x="86670" y="31393"/>
                  </a:lnTo>
                  <a:lnTo>
                    <a:pt x="78946" y="42095"/>
                  </a:lnTo>
                  <a:lnTo>
                    <a:pt x="73797" y="54874"/>
                  </a:lnTo>
                  <a:lnTo>
                    <a:pt x="70365" y="69039"/>
                  </a:lnTo>
                  <a:lnTo>
                    <a:pt x="68076" y="84125"/>
                  </a:lnTo>
                  <a:lnTo>
                    <a:pt x="66551" y="101239"/>
                  </a:lnTo>
                  <a:lnTo>
                    <a:pt x="65534" y="119704"/>
                  </a:lnTo>
                  <a:lnTo>
                    <a:pt x="64856" y="139069"/>
                  </a:lnTo>
                  <a:lnTo>
                    <a:pt x="61581" y="159035"/>
                  </a:lnTo>
                  <a:lnTo>
                    <a:pt x="56576" y="179401"/>
                  </a:lnTo>
                  <a:lnTo>
                    <a:pt x="50417" y="200034"/>
                  </a:lnTo>
                  <a:lnTo>
                    <a:pt x="46311" y="220844"/>
                  </a:lnTo>
                  <a:lnTo>
                    <a:pt x="43574" y="241774"/>
                  </a:lnTo>
                  <a:lnTo>
                    <a:pt x="41749" y="262783"/>
                  </a:lnTo>
                  <a:lnTo>
                    <a:pt x="39122" y="281022"/>
                  </a:lnTo>
                  <a:lnTo>
                    <a:pt x="35959" y="297414"/>
                  </a:lnTo>
                  <a:lnTo>
                    <a:pt x="32439" y="312576"/>
                  </a:lnTo>
                  <a:lnTo>
                    <a:pt x="30092" y="329739"/>
                  </a:lnTo>
                  <a:lnTo>
                    <a:pt x="28528" y="348237"/>
                  </a:lnTo>
                  <a:lnTo>
                    <a:pt x="27485" y="367624"/>
                  </a:lnTo>
                  <a:lnTo>
                    <a:pt x="23968" y="386194"/>
                  </a:lnTo>
                  <a:lnTo>
                    <a:pt x="18801" y="404218"/>
                  </a:lnTo>
                  <a:lnTo>
                    <a:pt x="12534" y="421878"/>
                  </a:lnTo>
                  <a:lnTo>
                    <a:pt x="8356" y="443530"/>
                  </a:lnTo>
                  <a:lnTo>
                    <a:pt x="5570" y="467842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120900" y="10719845"/>
              <a:ext cx="215901" cy="24356"/>
            </a:xfrm>
            <a:custGeom>
              <a:avLst/>
              <a:gdLst/>
              <a:ahLst/>
              <a:cxnLst/>
              <a:rect l="0" t="0" r="0" b="0"/>
              <a:pathLst>
                <a:path w="215901" h="24356">
                  <a:moveTo>
                    <a:pt x="0" y="24355"/>
                  </a:moveTo>
                  <a:lnTo>
                    <a:pt x="13484" y="10870"/>
                  </a:lnTo>
                  <a:lnTo>
                    <a:pt x="23100" y="6898"/>
                  </a:lnTo>
                  <a:lnTo>
                    <a:pt x="35155" y="4250"/>
                  </a:lnTo>
                  <a:lnTo>
                    <a:pt x="48837" y="2485"/>
                  </a:lnTo>
                  <a:lnTo>
                    <a:pt x="65013" y="1308"/>
                  </a:lnTo>
                  <a:lnTo>
                    <a:pt x="82853" y="523"/>
                  </a:lnTo>
                  <a:lnTo>
                    <a:pt x="101802" y="0"/>
                  </a:lnTo>
                  <a:lnTo>
                    <a:pt x="118668" y="2474"/>
                  </a:lnTo>
                  <a:lnTo>
                    <a:pt x="134145" y="6945"/>
                  </a:lnTo>
                  <a:lnTo>
                    <a:pt x="215900" y="243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120900" y="108712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26967" y="0"/>
                  </a:lnTo>
                  <a:lnTo>
                    <a:pt x="41967" y="2822"/>
                  </a:lnTo>
                  <a:lnTo>
                    <a:pt x="59022" y="7525"/>
                  </a:lnTo>
                  <a:lnTo>
                    <a:pt x="77448" y="13484"/>
                  </a:lnTo>
                  <a:lnTo>
                    <a:pt x="96787" y="17456"/>
                  </a:lnTo>
                  <a:lnTo>
                    <a:pt x="116736" y="20104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616200" y="10566400"/>
              <a:ext cx="127001" cy="21870"/>
            </a:xfrm>
            <a:custGeom>
              <a:avLst/>
              <a:gdLst/>
              <a:ahLst/>
              <a:cxnLst/>
              <a:rect l="0" t="0" r="0" b="0"/>
              <a:pathLst>
                <a:path w="127001" h="21870">
                  <a:moveTo>
                    <a:pt x="0" y="0"/>
                  </a:moveTo>
                  <a:lnTo>
                    <a:pt x="13484" y="13484"/>
                  </a:lnTo>
                  <a:lnTo>
                    <a:pt x="24511" y="17456"/>
                  </a:lnTo>
                  <a:lnTo>
                    <a:pt x="38918" y="20104"/>
                  </a:lnTo>
                  <a:lnTo>
                    <a:pt x="55579" y="21869"/>
                  </a:lnTo>
                  <a:lnTo>
                    <a:pt x="70919" y="20224"/>
                  </a:lnTo>
                  <a:lnTo>
                    <a:pt x="85379" y="16305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768600" y="10566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009900" y="10439400"/>
              <a:ext cx="1" cy="520701"/>
            </a:xfrm>
            <a:custGeom>
              <a:avLst/>
              <a:gdLst/>
              <a:ahLst/>
              <a:cxnLst/>
              <a:rect l="0" t="0" r="0" b="0"/>
              <a:pathLst>
                <a:path w="1" h="520701">
                  <a:moveTo>
                    <a:pt x="0" y="0"/>
                  </a:move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40430" y="10477500"/>
              <a:ext cx="275871" cy="157892"/>
            </a:xfrm>
            <a:custGeom>
              <a:avLst/>
              <a:gdLst/>
              <a:ahLst/>
              <a:cxnLst/>
              <a:rect l="0" t="0" r="0" b="0"/>
              <a:pathLst>
                <a:path w="275871" h="157892">
                  <a:moveTo>
                    <a:pt x="21870" y="0"/>
                  </a:moveTo>
                  <a:lnTo>
                    <a:pt x="8386" y="13484"/>
                  </a:lnTo>
                  <a:lnTo>
                    <a:pt x="4414" y="24511"/>
                  </a:lnTo>
                  <a:lnTo>
                    <a:pt x="1766" y="38918"/>
                  </a:lnTo>
                  <a:lnTo>
                    <a:pt x="0" y="55578"/>
                  </a:lnTo>
                  <a:lnTo>
                    <a:pt x="1646" y="72330"/>
                  </a:lnTo>
                  <a:lnTo>
                    <a:pt x="5564" y="89142"/>
                  </a:lnTo>
                  <a:lnTo>
                    <a:pt x="25391" y="149938"/>
                  </a:lnTo>
                  <a:lnTo>
                    <a:pt x="31273" y="156403"/>
                  </a:lnTo>
                  <a:lnTo>
                    <a:pt x="38016" y="157891"/>
                  </a:lnTo>
                  <a:lnTo>
                    <a:pt x="45334" y="156061"/>
                  </a:lnTo>
                  <a:lnTo>
                    <a:pt x="57268" y="154840"/>
                  </a:lnTo>
                  <a:lnTo>
                    <a:pt x="72280" y="154027"/>
                  </a:lnTo>
                  <a:lnTo>
                    <a:pt x="107774" y="153123"/>
                  </a:lnTo>
                  <a:lnTo>
                    <a:pt x="27587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378200" y="10401300"/>
              <a:ext cx="12701" cy="660401"/>
            </a:xfrm>
            <a:custGeom>
              <a:avLst/>
              <a:gdLst/>
              <a:ahLst/>
              <a:cxnLst/>
              <a:rect l="0" t="0" r="0" b="0"/>
              <a:pathLst>
                <a:path w="12701" h="660401">
                  <a:moveTo>
                    <a:pt x="12700" y="0"/>
                  </a:moveTo>
                  <a:lnTo>
                    <a:pt x="5957" y="20225"/>
                  </a:lnTo>
                  <a:lnTo>
                    <a:pt x="3971" y="33239"/>
                  </a:lnTo>
                  <a:lnTo>
                    <a:pt x="2647" y="48970"/>
                  </a:lnTo>
                  <a:lnTo>
                    <a:pt x="1765" y="66513"/>
                  </a:lnTo>
                  <a:lnTo>
                    <a:pt x="784" y="123635"/>
                  </a:lnTo>
                  <a:lnTo>
                    <a:pt x="0" y="66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1498600" y="9474200"/>
            <a:ext cx="50801" cy="533401"/>
          </a:xfrm>
          <a:custGeom>
            <a:avLst/>
            <a:gdLst/>
            <a:ahLst/>
            <a:cxnLst/>
            <a:rect l="0" t="0" r="0" b="0"/>
            <a:pathLst>
              <a:path w="50801" h="533401">
                <a:moveTo>
                  <a:pt x="50800" y="0"/>
                </a:moveTo>
                <a:lnTo>
                  <a:pt x="50800" y="149267"/>
                </a:lnTo>
                <a:lnTo>
                  <a:pt x="47977" y="165834"/>
                </a:lnTo>
                <a:lnTo>
                  <a:pt x="43274" y="179700"/>
                </a:lnTo>
                <a:lnTo>
                  <a:pt x="37316" y="191766"/>
                </a:lnTo>
                <a:lnTo>
                  <a:pt x="33343" y="206866"/>
                </a:lnTo>
                <a:lnTo>
                  <a:pt x="30695" y="223989"/>
                </a:lnTo>
                <a:lnTo>
                  <a:pt x="28930" y="242459"/>
                </a:lnTo>
                <a:lnTo>
                  <a:pt x="27753" y="261828"/>
                </a:lnTo>
                <a:lnTo>
                  <a:pt x="26446" y="302164"/>
                </a:lnTo>
                <a:lnTo>
                  <a:pt x="25537" y="406610"/>
                </a:lnTo>
                <a:lnTo>
                  <a:pt x="25491" y="427706"/>
                </a:lnTo>
                <a:lnTo>
                  <a:pt x="22639" y="448826"/>
                </a:lnTo>
                <a:lnTo>
                  <a:pt x="17914" y="469962"/>
                </a:lnTo>
                <a:lnTo>
                  <a:pt x="0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/>
          <p:cNvGrpSpPr/>
          <p:nvPr/>
        </p:nvGrpSpPr>
        <p:grpSpPr>
          <a:xfrm>
            <a:off x="5376161" y="4292600"/>
            <a:ext cx="1900940" cy="749301"/>
            <a:chOff x="5376161" y="4292600"/>
            <a:chExt cx="1900940" cy="749301"/>
          </a:xfrm>
        </p:grpSpPr>
        <p:sp>
          <p:nvSpPr>
            <p:cNvPr id="131" name="Freeform 130"/>
            <p:cNvSpPr/>
            <p:nvPr/>
          </p:nvSpPr>
          <p:spPr>
            <a:xfrm>
              <a:off x="5376161" y="4508500"/>
              <a:ext cx="211840" cy="432759"/>
            </a:xfrm>
            <a:custGeom>
              <a:avLst/>
              <a:gdLst/>
              <a:ahLst/>
              <a:cxnLst/>
              <a:rect l="0" t="0" r="0" b="0"/>
              <a:pathLst>
                <a:path w="211840" h="432759">
                  <a:moveTo>
                    <a:pt x="59439" y="0"/>
                  </a:moveTo>
                  <a:lnTo>
                    <a:pt x="45954" y="33709"/>
                  </a:lnTo>
                  <a:lnTo>
                    <a:pt x="41983" y="49284"/>
                  </a:lnTo>
                  <a:lnTo>
                    <a:pt x="39335" y="65311"/>
                  </a:lnTo>
                  <a:lnTo>
                    <a:pt x="37569" y="81641"/>
                  </a:lnTo>
                  <a:lnTo>
                    <a:pt x="36392" y="99583"/>
                  </a:lnTo>
                  <a:lnTo>
                    <a:pt x="35608" y="118599"/>
                  </a:lnTo>
                  <a:lnTo>
                    <a:pt x="34736" y="162777"/>
                  </a:lnTo>
                  <a:lnTo>
                    <a:pt x="34349" y="220041"/>
                  </a:lnTo>
                  <a:lnTo>
                    <a:pt x="32834" y="245472"/>
                  </a:lnTo>
                  <a:lnTo>
                    <a:pt x="30413" y="268070"/>
                  </a:lnTo>
                  <a:lnTo>
                    <a:pt x="27388" y="288780"/>
                  </a:lnTo>
                  <a:lnTo>
                    <a:pt x="22550" y="311053"/>
                  </a:lnTo>
                  <a:lnTo>
                    <a:pt x="16501" y="334368"/>
                  </a:lnTo>
                  <a:lnTo>
                    <a:pt x="9647" y="358379"/>
                  </a:lnTo>
                  <a:lnTo>
                    <a:pt x="5077" y="380030"/>
                  </a:lnTo>
                  <a:lnTo>
                    <a:pt x="2031" y="400109"/>
                  </a:lnTo>
                  <a:lnTo>
                    <a:pt x="0" y="419139"/>
                  </a:lnTo>
                  <a:lnTo>
                    <a:pt x="5702" y="429004"/>
                  </a:lnTo>
                  <a:lnTo>
                    <a:pt x="16559" y="432758"/>
                  </a:lnTo>
                  <a:lnTo>
                    <a:pt x="47436" y="432225"/>
                  </a:lnTo>
                  <a:lnTo>
                    <a:pt x="84678" y="431989"/>
                  </a:lnTo>
                  <a:lnTo>
                    <a:pt x="100254" y="429104"/>
                  </a:lnTo>
                  <a:lnTo>
                    <a:pt x="113460" y="424358"/>
                  </a:lnTo>
                  <a:lnTo>
                    <a:pt x="125086" y="418372"/>
                  </a:lnTo>
                  <a:lnTo>
                    <a:pt x="139893" y="414381"/>
                  </a:lnTo>
                  <a:lnTo>
                    <a:pt x="156819" y="411720"/>
                  </a:lnTo>
                  <a:lnTo>
                    <a:pt x="211839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784088" y="4648329"/>
              <a:ext cx="299213" cy="224823"/>
            </a:xfrm>
            <a:custGeom>
              <a:avLst/>
              <a:gdLst/>
              <a:ahLst/>
              <a:cxnLst/>
              <a:rect l="0" t="0" r="0" b="0"/>
              <a:pathLst>
                <a:path w="299213" h="224823">
                  <a:moveTo>
                    <a:pt x="159512" y="37971"/>
                  </a:moveTo>
                  <a:lnTo>
                    <a:pt x="139286" y="11002"/>
                  </a:lnTo>
                  <a:lnTo>
                    <a:pt x="129094" y="5881"/>
                  </a:lnTo>
                  <a:lnTo>
                    <a:pt x="118066" y="5289"/>
                  </a:lnTo>
                  <a:lnTo>
                    <a:pt x="106481" y="7716"/>
                  </a:lnTo>
                  <a:lnTo>
                    <a:pt x="95936" y="12156"/>
                  </a:lnTo>
                  <a:lnTo>
                    <a:pt x="86083" y="17939"/>
                  </a:lnTo>
                  <a:lnTo>
                    <a:pt x="76693" y="24616"/>
                  </a:lnTo>
                  <a:lnTo>
                    <a:pt x="66199" y="36123"/>
                  </a:lnTo>
                  <a:lnTo>
                    <a:pt x="54970" y="50850"/>
                  </a:lnTo>
                  <a:lnTo>
                    <a:pt x="13272" y="111697"/>
                  </a:lnTo>
                  <a:lnTo>
                    <a:pt x="6985" y="128044"/>
                  </a:lnTo>
                  <a:lnTo>
                    <a:pt x="2794" y="145997"/>
                  </a:lnTo>
                  <a:lnTo>
                    <a:pt x="0" y="165022"/>
                  </a:lnTo>
                  <a:lnTo>
                    <a:pt x="959" y="183349"/>
                  </a:lnTo>
                  <a:lnTo>
                    <a:pt x="4421" y="201212"/>
                  </a:lnTo>
                  <a:lnTo>
                    <a:pt x="9551" y="218765"/>
                  </a:lnTo>
                  <a:lnTo>
                    <a:pt x="20027" y="224822"/>
                  </a:lnTo>
                  <a:lnTo>
                    <a:pt x="34066" y="223216"/>
                  </a:lnTo>
                  <a:lnTo>
                    <a:pt x="50481" y="216501"/>
                  </a:lnTo>
                  <a:lnTo>
                    <a:pt x="65658" y="204968"/>
                  </a:lnTo>
                  <a:lnTo>
                    <a:pt x="80009" y="190225"/>
                  </a:lnTo>
                  <a:lnTo>
                    <a:pt x="93810" y="173340"/>
                  </a:lnTo>
                  <a:lnTo>
                    <a:pt x="105833" y="152206"/>
                  </a:lnTo>
                  <a:lnTo>
                    <a:pt x="116670" y="128239"/>
                  </a:lnTo>
                  <a:lnTo>
                    <a:pt x="134827" y="80912"/>
                  </a:lnTo>
                  <a:lnTo>
                    <a:pt x="147600" y="45767"/>
                  </a:lnTo>
                  <a:lnTo>
                    <a:pt x="154392" y="30468"/>
                  </a:lnTo>
                  <a:lnTo>
                    <a:pt x="161743" y="16035"/>
                  </a:lnTo>
                  <a:lnTo>
                    <a:pt x="169466" y="2180"/>
                  </a:lnTo>
                  <a:lnTo>
                    <a:pt x="174614" y="0"/>
                  </a:lnTo>
                  <a:lnTo>
                    <a:pt x="178047" y="5601"/>
                  </a:lnTo>
                  <a:lnTo>
                    <a:pt x="180335" y="16391"/>
                  </a:lnTo>
                  <a:lnTo>
                    <a:pt x="184683" y="30640"/>
                  </a:lnTo>
                  <a:lnTo>
                    <a:pt x="190404" y="47194"/>
                  </a:lnTo>
                  <a:lnTo>
                    <a:pt x="197039" y="65286"/>
                  </a:lnTo>
                  <a:lnTo>
                    <a:pt x="204286" y="81581"/>
                  </a:lnTo>
                  <a:lnTo>
                    <a:pt x="211939" y="96678"/>
                  </a:lnTo>
                  <a:lnTo>
                    <a:pt x="219863" y="110975"/>
                  </a:lnTo>
                  <a:lnTo>
                    <a:pt x="229379" y="123329"/>
                  </a:lnTo>
                  <a:lnTo>
                    <a:pt x="239957" y="134387"/>
                  </a:lnTo>
                  <a:lnTo>
                    <a:pt x="251242" y="144582"/>
                  </a:lnTo>
                  <a:lnTo>
                    <a:pt x="271306" y="163435"/>
                  </a:lnTo>
                  <a:lnTo>
                    <a:pt x="299212" y="2030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248400" y="4559300"/>
              <a:ext cx="127001" cy="190501"/>
            </a:xfrm>
            <a:custGeom>
              <a:avLst/>
              <a:gdLst/>
              <a:ahLst/>
              <a:cxnLst/>
              <a:rect l="0" t="0" r="0" b="0"/>
              <a:pathLst>
                <a:path w="127001" h="190501">
                  <a:moveTo>
                    <a:pt x="0" y="0"/>
                  </a:moveTo>
                  <a:lnTo>
                    <a:pt x="13484" y="20225"/>
                  </a:lnTo>
                  <a:lnTo>
                    <a:pt x="31393" y="48970"/>
                  </a:lnTo>
                  <a:lnTo>
                    <a:pt x="52052" y="82442"/>
                  </a:lnTo>
                  <a:lnTo>
                    <a:pt x="70641" y="111430"/>
                  </a:lnTo>
                  <a:lnTo>
                    <a:pt x="79550" y="123675"/>
                  </a:lnTo>
                  <a:lnTo>
                    <a:pt x="88310" y="134661"/>
                  </a:lnTo>
                  <a:lnTo>
                    <a:pt x="1270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364566" y="4508500"/>
              <a:ext cx="74335" cy="533401"/>
            </a:xfrm>
            <a:custGeom>
              <a:avLst/>
              <a:gdLst/>
              <a:ahLst/>
              <a:cxnLst/>
              <a:rect l="0" t="0" r="0" b="0"/>
              <a:pathLst>
                <a:path w="74335" h="533401">
                  <a:moveTo>
                    <a:pt x="74334" y="0"/>
                  </a:moveTo>
                  <a:lnTo>
                    <a:pt x="67592" y="26968"/>
                  </a:lnTo>
                  <a:lnTo>
                    <a:pt x="62783" y="39145"/>
                  </a:lnTo>
                  <a:lnTo>
                    <a:pt x="56756" y="51496"/>
                  </a:lnTo>
                  <a:lnTo>
                    <a:pt x="49915" y="63964"/>
                  </a:lnTo>
                  <a:lnTo>
                    <a:pt x="45355" y="79331"/>
                  </a:lnTo>
                  <a:lnTo>
                    <a:pt x="42314" y="96632"/>
                  </a:lnTo>
                  <a:lnTo>
                    <a:pt x="40287" y="115221"/>
                  </a:lnTo>
                  <a:lnTo>
                    <a:pt x="36114" y="131847"/>
                  </a:lnTo>
                  <a:lnTo>
                    <a:pt x="30509" y="147165"/>
                  </a:lnTo>
                  <a:lnTo>
                    <a:pt x="23951" y="161610"/>
                  </a:lnTo>
                  <a:lnTo>
                    <a:pt x="19578" y="178295"/>
                  </a:lnTo>
                  <a:lnTo>
                    <a:pt x="16663" y="196474"/>
                  </a:lnTo>
                  <a:lnTo>
                    <a:pt x="14720" y="215650"/>
                  </a:lnTo>
                  <a:lnTo>
                    <a:pt x="13424" y="236899"/>
                  </a:lnTo>
                  <a:lnTo>
                    <a:pt x="11985" y="283088"/>
                  </a:lnTo>
                  <a:lnTo>
                    <a:pt x="10190" y="303025"/>
                  </a:lnTo>
                  <a:lnTo>
                    <a:pt x="7582" y="320550"/>
                  </a:lnTo>
                  <a:lnTo>
                    <a:pt x="4432" y="336467"/>
                  </a:lnTo>
                  <a:lnTo>
                    <a:pt x="2333" y="356955"/>
                  </a:lnTo>
                  <a:lnTo>
                    <a:pt x="933" y="380493"/>
                  </a:lnTo>
                  <a:lnTo>
                    <a:pt x="0" y="406062"/>
                  </a:lnTo>
                  <a:lnTo>
                    <a:pt x="789" y="430163"/>
                  </a:lnTo>
                  <a:lnTo>
                    <a:pt x="2726" y="453286"/>
                  </a:lnTo>
                  <a:lnTo>
                    <a:pt x="36234" y="53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591300" y="4292600"/>
              <a:ext cx="63501" cy="647701"/>
            </a:xfrm>
            <a:custGeom>
              <a:avLst/>
              <a:gdLst/>
              <a:ahLst/>
              <a:cxnLst/>
              <a:rect l="0" t="0" r="0" b="0"/>
              <a:pathLst>
                <a:path w="63501" h="647701">
                  <a:moveTo>
                    <a:pt x="63500" y="0"/>
                  </a:moveTo>
                  <a:lnTo>
                    <a:pt x="63500" y="137090"/>
                  </a:lnTo>
                  <a:lnTo>
                    <a:pt x="62089" y="160538"/>
                  </a:lnTo>
                  <a:lnTo>
                    <a:pt x="59737" y="186047"/>
                  </a:lnTo>
                  <a:lnTo>
                    <a:pt x="56758" y="212931"/>
                  </a:lnTo>
                  <a:lnTo>
                    <a:pt x="54771" y="239321"/>
                  </a:lnTo>
                  <a:lnTo>
                    <a:pt x="53447" y="265380"/>
                  </a:lnTo>
                  <a:lnTo>
                    <a:pt x="52565" y="291220"/>
                  </a:lnTo>
                  <a:lnTo>
                    <a:pt x="49154" y="315502"/>
                  </a:lnTo>
                  <a:lnTo>
                    <a:pt x="44058" y="338746"/>
                  </a:lnTo>
                  <a:lnTo>
                    <a:pt x="37838" y="361297"/>
                  </a:lnTo>
                  <a:lnTo>
                    <a:pt x="33692" y="383387"/>
                  </a:lnTo>
                  <a:lnTo>
                    <a:pt x="30928" y="405169"/>
                  </a:lnTo>
                  <a:lnTo>
                    <a:pt x="29085" y="426746"/>
                  </a:lnTo>
                  <a:lnTo>
                    <a:pt x="27857" y="449597"/>
                  </a:lnTo>
                  <a:lnTo>
                    <a:pt x="26492" y="497565"/>
                  </a:lnTo>
                  <a:lnTo>
                    <a:pt x="23305" y="520799"/>
                  </a:lnTo>
                  <a:lnTo>
                    <a:pt x="18359" y="543343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700060" y="4445000"/>
              <a:ext cx="196041" cy="431801"/>
            </a:xfrm>
            <a:custGeom>
              <a:avLst/>
              <a:gdLst/>
              <a:ahLst/>
              <a:cxnLst/>
              <a:rect l="0" t="0" r="0" b="0"/>
              <a:pathLst>
                <a:path w="196041" h="431801">
                  <a:moveTo>
                    <a:pt x="132540" y="0"/>
                  </a:moveTo>
                  <a:lnTo>
                    <a:pt x="146024" y="13484"/>
                  </a:lnTo>
                  <a:lnTo>
                    <a:pt x="144351" y="21689"/>
                  </a:lnTo>
                  <a:lnTo>
                    <a:pt x="137591" y="31392"/>
                  </a:lnTo>
                  <a:lnTo>
                    <a:pt x="127441" y="42095"/>
                  </a:lnTo>
                  <a:lnTo>
                    <a:pt x="117851" y="54874"/>
                  </a:lnTo>
                  <a:lnTo>
                    <a:pt x="108636" y="69038"/>
                  </a:lnTo>
                  <a:lnTo>
                    <a:pt x="99670" y="84125"/>
                  </a:lnTo>
                  <a:lnTo>
                    <a:pt x="89460" y="95594"/>
                  </a:lnTo>
                  <a:lnTo>
                    <a:pt x="78420" y="104652"/>
                  </a:lnTo>
                  <a:lnTo>
                    <a:pt x="66826" y="112101"/>
                  </a:lnTo>
                  <a:lnTo>
                    <a:pt x="56275" y="119889"/>
                  </a:lnTo>
                  <a:lnTo>
                    <a:pt x="46419" y="127904"/>
                  </a:lnTo>
                  <a:lnTo>
                    <a:pt x="37026" y="136069"/>
                  </a:lnTo>
                  <a:lnTo>
                    <a:pt x="26530" y="144335"/>
                  </a:lnTo>
                  <a:lnTo>
                    <a:pt x="15300" y="152668"/>
                  </a:lnTo>
                  <a:lnTo>
                    <a:pt x="3580" y="161045"/>
                  </a:lnTo>
                  <a:lnTo>
                    <a:pt x="0" y="168041"/>
                  </a:lnTo>
                  <a:lnTo>
                    <a:pt x="1847" y="174116"/>
                  </a:lnTo>
                  <a:lnTo>
                    <a:pt x="7311" y="179577"/>
                  </a:lnTo>
                  <a:lnTo>
                    <a:pt x="16598" y="186040"/>
                  </a:lnTo>
                  <a:lnTo>
                    <a:pt x="28434" y="193171"/>
                  </a:lnTo>
                  <a:lnTo>
                    <a:pt x="41969" y="200747"/>
                  </a:lnTo>
                  <a:lnTo>
                    <a:pt x="55226" y="210031"/>
                  </a:lnTo>
                  <a:lnTo>
                    <a:pt x="68298" y="220454"/>
                  </a:lnTo>
                  <a:lnTo>
                    <a:pt x="81245" y="231636"/>
                  </a:lnTo>
                  <a:lnTo>
                    <a:pt x="92699" y="244735"/>
                  </a:lnTo>
                  <a:lnTo>
                    <a:pt x="103157" y="259112"/>
                  </a:lnTo>
                  <a:lnTo>
                    <a:pt x="140220" y="316001"/>
                  </a:lnTo>
                  <a:lnTo>
                    <a:pt x="146126" y="330611"/>
                  </a:lnTo>
                  <a:lnTo>
                    <a:pt x="150064" y="345996"/>
                  </a:lnTo>
                  <a:lnTo>
                    <a:pt x="152689" y="361897"/>
                  </a:lnTo>
                  <a:lnTo>
                    <a:pt x="155850" y="376732"/>
                  </a:lnTo>
                  <a:lnTo>
                    <a:pt x="159369" y="390854"/>
                  </a:lnTo>
                  <a:lnTo>
                    <a:pt x="19604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003249" y="4502845"/>
              <a:ext cx="273852" cy="344586"/>
            </a:xfrm>
            <a:custGeom>
              <a:avLst/>
              <a:gdLst/>
              <a:ahLst/>
              <a:cxnLst/>
              <a:rect l="0" t="0" r="0" b="0"/>
              <a:pathLst>
                <a:path w="273852" h="344586">
                  <a:moveTo>
                    <a:pt x="19851" y="285055"/>
                  </a:moveTo>
                  <a:lnTo>
                    <a:pt x="123567" y="181338"/>
                  </a:lnTo>
                  <a:lnTo>
                    <a:pt x="134151" y="166522"/>
                  </a:lnTo>
                  <a:lnTo>
                    <a:pt x="144028" y="149588"/>
                  </a:lnTo>
                  <a:lnTo>
                    <a:pt x="153435" y="131244"/>
                  </a:lnTo>
                  <a:lnTo>
                    <a:pt x="159707" y="109136"/>
                  </a:lnTo>
                  <a:lnTo>
                    <a:pt x="163888" y="84520"/>
                  </a:lnTo>
                  <a:lnTo>
                    <a:pt x="166676" y="58232"/>
                  </a:lnTo>
                  <a:lnTo>
                    <a:pt x="165712" y="37884"/>
                  </a:lnTo>
                  <a:lnTo>
                    <a:pt x="162246" y="21496"/>
                  </a:lnTo>
                  <a:lnTo>
                    <a:pt x="157114" y="7749"/>
                  </a:lnTo>
                  <a:lnTo>
                    <a:pt x="149460" y="1406"/>
                  </a:lnTo>
                  <a:lnTo>
                    <a:pt x="140124" y="0"/>
                  </a:lnTo>
                  <a:lnTo>
                    <a:pt x="129666" y="1885"/>
                  </a:lnTo>
                  <a:lnTo>
                    <a:pt x="119872" y="5964"/>
                  </a:lnTo>
                  <a:lnTo>
                    <a:pt x="110521" y="11505"/>
                  </a:lnTo>
                  <a:lnTo>
                    <a:pt x="101464" y="18022"/>
                  </a:lnTo>
                  <a:lnTo>
                    <a:pt x="92604" y="26599"/>
                  </a:lnTo>
                  <a:lnTo>
                    <a:pt x="83874" y="36551"/>
                  </a:lnTo>
                  <a:lnTo>
                    <a:pt x="65239" y="60309"/>
                  </a:lnTo>
                  <a:lnTo>
                    <a:pt x="42845" y="89682"/>
                  </a:lnTo>
                  <a:lnTo>
                    <a:pt x="22545" y="117789"/>
                  </a:lnTo>
                  <a:lnTo>
                    <a:pt x="13180" y="131211"/>
                  </a:lnTo>
                  <a:lnTo>
                    <a:pt x="6937" y="150036"/>
                  </a:lnTo>
                  <a:lnTo>
                    <a:pt x="2775" y="172464"/>
                  </a:lnTo>
                  <a:lnTo>
                    <a:pt x="0" y="197295"/>
                  </a:lnTo>
                  <a:lnTo>
                    <a:pt x="973" y="220903"/>
                  </a:lnTo>
                  <a:lnTo>
                    <a:pt x="4443" y="243698"/>
                  </a:lnTo>
                  <a:lnTo>
                    <a:pt x="9578" y="265950"/>
                  </a:lnTo>
                  <a:lnTo>
                    <a:pt x="15825" y="283607"/>
                  </a:lnTo>
                  <a:lnTo>
                    <a:pt x="22812" y="298201"/>
                  </a:lnTo>
                  <a:lnTo>
                    <a:pt x="30291" y="310752"/>
                  </a:lnTo>
                  <a:lnTo>
                    <a:pt x="42333" y="320531"/>
                  </a:lnTo>
                  <a:lnTo>
                    <a:pt x="57416" y="328461"/>
                  </a:lnTo>
                  <a:lnTo>
                    <a:pt x="74528" y="335158"/>
                  </a:lnTo>
                  <a:lnTo>
                    <a:pt x="92991" y="339624"/>
                  </a:lnTo>
                  <a:lnTo>
                    <a:pt x="112356" y="342601"/>
                  </a:lnTo>
                  <a:lnTo>
                    <a:pt x="132320" y="344585"/>
                  </a:lnTo>
                  <a:lnTo>
                    <a:pt x="149863" y="344497"/>
                  </a:lnTo>
                  <a:lnTo>
                    <a:pt x="165793" y="343028"/>
                  </a:lnTo>
                  <a:lnTo>
                    <a:pt x="180645" y="340636"/>
                  </a:lnTo>
                  <a:lnTo>
                    <a:pt x="193369" y="336220"/>
                  </a:lnTo>
                  <a:lnTo>
                    <a:pt x="204674" y="330454"/>
                  </a:lnTo>
                  <a:lnTo>
                    <a:pt x="215033" y="323787"/>
                  </a:lnTo>
                  <a:lnTo>
                    <a:pt x="224761" y="316521"/>
                  </a:lnTo>
                  <a:lnTo>
                    <a:pt x="234068" y="308854"/>
                  </a:lnTo>
                  <a:lnTo>
                    <a:pt x="273851" y="285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058438" y="5376463"/>
            <a:ext cx="3399763" cy="944317"/>
            <a:chOff x="5058438" y="5376463"/>
            <a:chExt cx="3399763" cy="944317"/>
          </a:xfrm>
        </p:grpSpPr>
        <p:sp>
          <p:nvSpPr>
            <p:cNvPr id="139" name="Freeform 138"/>
            <p:cNvSpPr/>
            <p:nvPr/>
          </p:nvSpPr>
          <p:spPr>
            <a:xfrm>
              <a:off x="5058438" y="5410200"/>
              <a:ext cx="351763" cy="342901"/>
            </a:xfrm>
            <a:custGeom>
              <a:avLst/>
              <a:gdLst/>
              <a:ahLst/>
              <a:cxnLst/>
              <a:rect l="0" t="0" r="0" b="0"/>
              <a:pathLst>
                <a:path w="351763" h="342901">
                  <a:moveTo>
                    <a:pt x="72362" y="0"/>
                  </a:moveTo>
                  <a:lnTo>
                    <a:pt x="72362" y="26968"/>
                  </a:lnTo>
                  <a:lnTo>
                    <a:pt x="70950" y="43378"/>
                  </a:lnTo>
                  <a:lnTo>
                    <a:pt x="68599" y="62785"/>
                  </a:lnTo>
                  <a:lnTo>
                    <a:pt x="65619" y="84190"/>
                  </a:lnTo>
                  <a:lnTo>
                    <a:pt x="63633" y="104104"/>
                  </a:lnTo>
                  <a:lnTo>
                    <a:pt x="62309" y="123025"/>
                  </a:lnTo>
                  <a:lnTo>
                    <a:pt x="61427" y="141283"/>
                  </a:lnTo>
                  <a:lnTo>
                    <a:pt x="58016" y="157689"/>
                  </a:lnTo>
                  <a:lnTo>
                    <a:pt x="52920" y="172859"/>
                  </a:lnTo>
                  <a:lnTo>
                    <a:pt x="46701" y="187206"/>
                  </a:lnTo>
                  <a:lnTo>
                    <a:pt x="32264" y="218199"/>
                  </a:lnTo>
                  <a:lnTo>
                    <a:pt x="24463" y="234365"/>
                  </a:lnTo>
                  <a:lnTo>
                    <a:pt x="16440" y="249377"/>
                  </a:lnTo>
                  <a:lnTo>
                    <a:pt x="8270" y="263618"/>
                  </a:lnTo>
                  <a:lnTo>
                    <a:pt x="0" y="277345"/>
                  </a:lnTo>
                  <a:lnTo>
                    <a:pt x="2954" y="283674"/>
                  </a:lnTo>
                  <a:lnTo>
                    <a:pt x="13390" y="285072"/>
                  </a:lnTo>
                  <a:lnTo>
                    <a:pt x="28814" y="283181"/>
                  </a:lnTo>
                  <a:lnTo>
                    <a:pt x="46152" y="281920"/>
                  </a:lnTo>
                  <a:lnTo>
                    <a:pt x="64766" y="281080"/>
                  </a:lnTo>
                  <a:lnTo>
                    <a:pt x="84231" y="280520"/>
                  </a:lnTo>
                  <a:lnTo>
                    <a:pt x="101442" y="282969"/>
                  </a:lnTo>
                  <a:lnTo>
                    <a:pt x="117148" y="287423"/>
                  </a:lnTo>
                  <a:lnTo>
                    <a:pt x="131852" y="293215"/>
                  </a:lnTo>
                  <a:lnTo>
                    <a:pt x="148711" y="297077"/>
                  </a:lnTo>
                  <a:lnTo>
                    <a:pt x="167005" y="299651"/>
                  </a:lnTo>
                  <a:lnTo>
                    <a:pt x="186258" y="301367"/>
                  </a:lnTo>
                  <a:lnTo>
                    <a:pt x="201914" y="305334"/>
                  </a:lnTo>
                  <a:lnTo>
                    <a:pt x="215174" y="310800"/>
                  </a:lnTo>
                  <a:lnTo>
                    <a:pt x="226837" y="317267"/>
                  </a:lnTo>
                  <a:lnTo>
                    <a:pt x="241667" y="322989"/>
                  </a:lnTo>
                  <a:lnTo>
                    <a:pt x="258610" y="328214"/>
                  </a:lnTo>
                  <a:lnTo>
                    <a:pt x="351762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321300" y="5435600"/>
              <a:ext cx="50801" cy="647701"/>
            </a:xfrm>
            <a:custGeom>
              <a:avLst/>
              <a:gdLst/>
              <a:ahLst/>
              <a:cxnLst/>
              <a:rect l="0" t="0" r="0" b="0"/>
              <a:pathLst>
                <a:path w="50801" h="647701">
                  <a:moveTo>
                    <a:pt x="50800" y="0"/>
                  </a:moveTo>
                  <a:lnTo>
                    <a:pt x="50800" y="171137"/>
                  </a:lnTo>
                  <a:lnTo>
                    <a:pt x="47977" y="193113"/>
                  </a:lnTo>
                  <a:lnTo>
                    <a:pt x="43274" y="214820"/>
                  </a:lnTo>
                  <a:lnTo>
                    <a:pt x="37315" y="236346"/>
                  </a:lnTo>
                  <a:lnTo>
                    <a:pt x="33344" y="261986"/>
                  </a:lnTo>
                  <a:lnTo>
                    <a:pt x="30696" y="290368"/>
                  </a:lnTo>
                  <a:lnTo>
                    <a:pt x="28930" y="320579"/>
                  </a:lnTo>
                  <a:lnTo>
                    <a:pt x="26969" y="372961"/>
                  </a:lnTo>
                  <a:lnTo>
                    <a:pt x="25710" y="457336"/>
                  </a:lnTo>
                  <a:lnTo>
                    <a:pt x="22784" y="477046"/>
                  </a:lnTo>
                  <a:lnTo>
                    <a:pt x="18012" y="497242"/>
                  </a:lnTo>
                  <a:lnTo>
                    <a:pt x="12008" y="517761"/>
                  </a:lnTo>
                  <a:lnTo>
                    <a:pt x="8005" y="538496"/>
                  </a:lnTo>
                  <a:lnTo>
                    <a:pt x="5336" y="559375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499100" y="5715000"/>
              <a:ext cx="214850" cy="605780"/>
            </a:xfrm>
            <a:custGeom>
              <a:avLst/>
              <a:gdLst/>
              <a:ahLst/>
              <a:cxnLst/>
              <a:rect l="0" t="0" r="0" b="0"/>
              <a:pathLst>
                <a:path w="214850" h="605780">
                  <a:moveTo>
                    <a:pt x="25400" y="0"/>
                  </a:moveTo>
                  <a:lnTo>
                    <a:pt x="25400" y="171137"/>
                  </a:lnTo>
                  <a:lnTo>
                    <a:pt x="26811" y="193113"/>
                  </a:lnTo>
                  <a:lnTo>
                    <a:pt x="29162" y="214820"/>
                  </a:lnTo>
                  <a:lnTo>
                    <a:pt x="32142" y="236346"/>
                  </a:lnTo>
                  <a:lnTo>
                    <a:pt x="39772" y="247875"/>
                  </a:lnTo>
                  <a:lnTo>
                    <a:pt x="50503" y="252739"/>
                  </a:lnTo>
                  <a:lnTo>
                    <a:pt x="63302" y="253159"/>
                  </a:lnTo>
                  <a:lnTo>
                    <a:pt x="76068" y="249206"/>
                  </a:lnTo>
                  <a:lnTo>
                    <a:pt x="88812" y="242337"/>
                  </a:lnTo>
                  <a:lnTo>
                    <a:pt x="101541" y="233525"/>
                  </a:lnTo>
                  <a:lnTo>
                    <a:pt x="110027" y="222005"/>
                  </a:lnTo>
                  <a:lnTo>
                    <a:pt x="115684" y="208681"/>
                  </a:lnTo>
                  <a:lnTo>
                    <a:pt x="119456" y="194154"/>
                  </a:lnTo>
                  <a:lnTo>
                    <a:pt x="124793" y="177413"/>
                  </a:lnTo>
                  <a:lnTo>
                    <a:pt x="131173" y="159198"/>
                  </a:lnTo>
                  <a:lnTo>
                    <a:pt x="145788" y="118732"/>
                  </a:lnTo>
                  <a:lnTo>
                    <a:pt x="161690" y="72525"/>
                  </a:lnTo>
                  <a:lnTo>
                    <a:pt x="164238" y="53994"/>
                  </a:lnTo>
                  <a:lnTo>
                    <a:pt x="163114" y="38818"/>
                  </a:lnTo>
                  <a:lnTo>
                    <a:pt x="159542" y="25879"/>
                  </a:lnTo>
                  <a:lnTo>
                    <a:pt x="159984" y="20075"/>
                  </a:lnTo>
                  <a:lnTo>
                    <a:pt x="163100" y="19027"/>
                  </a:lnTo>
                  <a:lnTo>
                    <a:pt x="168000" y="21151"/>
                  </a:lnTo>
                  <a:lnTo>
                    <a:pt x="171267" y="33856"/>
                  </a:lnTo>
                  <a:lnTo>
                    <a:pt x="173444" y="53615"/>
                  </a:lnTo>
                  <a:lnTo>
                    <a:pt x="174896" y="78077"/>
                  </a:lnTo>
                  <a:lnTo>
                    <a:pt x="177275" y="101440"/>
                  </a:lnTo>
                  <a:lnTo>
                    <a:pt x="180272" y="124071"/>
                  </a:lnTo>
                  <a:lnTo>
                    <a:pt x="183681" y="146213"/>
                  </a:lnTo>
                  <a:lnTo>
                    <a:pt x="185954" y="168031"/>
                  </a:lnTo>
                  <a:lnTo>
                    <a:pt x="187469" y="189631"/>
                  </a:lnTo>
                  <a:lnTo>
                    <a:pt x="188479" y="211087"/>
                  </a:lnTo>
                  <a:lnTo>
                    <a:pt x="189602" y="253743"/>
                  </a:lnTo>
                  <a:lnTo>
                    <a:pt x="190322" y="331873"/>
                  </a:lnTo>
                  <a:lnTo>
                    <a:pt x="193204" y="351071"/>
                  </a:lnTo>
                  <a:lnTo>
                    <a:pt x="197947" y="370925"/>
                  </a:lnTo>
                  <a:lnTo>
                    <a:pt x="203931" y="391216"/>
                  </a:lnTo>
                  <a:lnTo>
                    <a:pt x="207921" y="413211"/>
                  </a:lnTo>
                  <a:lnTo>
                    <a:pt x="210580" y="436340"/>
                  </a:lnTo>
                  <a:lnTo>
                    <a:pt x="212353" y="460226"/>
                  </a:lnTo>
                  <a:lnTo>
                    <a:pt x="213535" y="481795"/>
                  </a:lnTo>
                  <a:lnTo>
                    <a:pt x="214849" y="520813"/>
                  </a:lnTo>
                  <a:lnTo>
                    <a:pt x="212377" y="537708"/>
                  </a:lnTo>
                  <a:lnTo>
                    <a:pt x="207907" y="553205"/>
                  </a:lnTo>
                  <a:lnTo>
                    <a:pt x="202104" y="567770"/>
                  </a:lnTo>
                  <a:lnTo>
                    <a:pt x="194003" y="580302"/>
                  </a:lnTo>
                  <a:lnTo>
                    <a:pt x="184368" y="591479"/>
                  </a:lnTo>
                  <a:lnTo>
                    <a:pt x="173712" y="601752"/>
                  </a:lnTo>
                  <a:lnTo>
                    <a:pt x="160963" y="605779"/>
                  </a:lnTo>
                  <a:lnTo>
                    <a:pt x="146820" y="605642"/>
                  </a:lnTo>
                  <a:lnTo>
                    <a:pt x="131746" y="602728"/>
                  </a:lnTo>
                  <a:lnTo>
                    <a:pt x="117464" y="599374"/>
                  </a:lnTo>
                  <a:lnTo>
                    <a:pt x="103709" y="595727"/>
                  </a:lnTo>
                  <a:lnTo>
                    <a:pt x="90306" y="591884"/>
                  </a:lnTo>
                  <a:lnTo>
                    <a:pt x="77137" y="586501"/>
                  </a:lnTo>
                  <a:lnTo>
                    <a:pt x="64125" y="580089"/>
                  </a:lnTo>
                  <a:lnTo>
                    <a:pt x="51217" y="572992"/>
                  </a:lnTo>
                  <a:lnTo>
                    <a:pt x="39789" y="565439"/>
                  </a:lnTo>
                  <a:lnTo>
                    <a:pt x="29348" y="557581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905500" y="5689600"/>
              <a:ext cx="254001" cy="50801"/>
            </a:xfrm>
            <a:custGeom>
              <a:avLst/>
              <a:gdLst/>
              <a:ahLst/>
              <a:cxnLst/>
              <a:rect l="0" t="0" r="0" b="0"/>
              <a:pathLst>
                <a:path w="254001" h="50801">
                  <a:moveTo>
                    <a:pt x="0" y="50800"/>
                  </a:moveTo>
                  <a:lnTo>
                    <a:pt x="20225" y="37315"/>
                  </a:lnTo>
                  <a:lnTo>
                    <a:pt x="31828" y="33344"/>
                  </a:lnTo>
                  <a:lnTo>
                    <a:pt x="45208" y="30696"/>
                  </a:lnTo>
                  <a:lnTo>
                    <a:pt x="59771" y="28930"/>
                  </a:lnTo>
                  <a:lnTo>
                    <a:pt x="79359" y="24931"/>
                  </a:lnTo>
                  <a:lnTo>
                    <a:pt x="102295" y="19443"/>
                  </a:lnTo>
                  <a:lnTo>
                    <a:pt x="127463" y="12962"/>
                  </a:lnTo>
                  <a:lnTo>
                    <a:pt x="151297" y="8641"/>
                  </a:lnTo>
                  <a:lnTo>
                    <a:pt x="174243" y="576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994400" y="58166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527800" y="5376463"/>
              <a:ext cx="230211" cy="555205"/>
            </a:xfrm>
            <a:custGeom>
              <a:avLst/>
              <a:gdLst/>
              <a:ahLst/>
              <a:cxnLst/>
              <a:rect l="0" t="0" r="0" b="0"/>
              <a:pathLst>
                <a:path w="230211" h="555205">
                  <a:moveTo>
                    <a:pt x="0" y="59137"/>
                  </a:moveTo>
                  <a:lnTo>
                    <a:pt x="26968" y="45652"/>
                  </a:lnTo>
                  <a:lnTo>
                    <a:pt x="41967" y="40269"/>
                  </a:lnTo>
                  <a:lnTo>
                    <a:pt x="59022" y="35270"/>
                  </a:lnTo>
                  <a:lnTo>
                    <a:pt x="77448" y="30525"/>
                  </a:lnTo>
                  <a:lnTo>
                    <a:pt x="96787" y="24540"/>
                  </a:lnTo>
                  <a:lnTo>
                    <a:pt x="116736" y="17728"/>
                  </a:lnTo>
                  <a:lnTo>
                    <a:pt x="137090" y="10364"/>
                  </a:lnTo>
                  <a:lnTo>
                    <a:pt x="157715" y="5455"/>
                  </a:lnTo>
                  <a:lnTo>
                    <a:pt x="178522" y="2182"/>
                  </a:lnTo>
                  <a:lnTo>
                    <a:pt x="199448" y="0"/>
                  </a:lnTo>
                  <a:lnTo>
                    <a:pt x="213398" y="5601"/>
                  </a:lnTo>
                  <a:lnTo>
                    <a:pt x="222699" y="16391"/>
                  </a:lnTo>
                  <a:lnTo>
                    <a:pt x="228899" y="30639"/>
                  </a:lnTo>
                  <a:lnTo>
                    <a:pt x="230210" y="44372"/>
                  </a:lnTo>
                  <a:lnTo>
                    <a:pt x="228262" y="57760"/>
                  </a:lnTo>
                  <a:lnTo>
                    <a:pt x="224142" y="70919"/>
                  </a:lnTo>
                  <a:lnTo>
                    <a:pt x="218572" y="82513"/>
                  </a:lnTo>
                  <a:lnTo>
                    <a:pt x="212037" y="93065"/>
                  </a:lnTo>
                  <a:lnTo>
                    <a:pt x="204858" y="102923"/>
                  </a:lnTo>
                  <a:lnTo>
                    <a:pt x="198660" y="113727"/>
                  </a:lnTo>
                  <a:lnTo>
                    <a:pt x="193118" y="125163"/>
                  </a:lnTo>
                  <a:lnTo>
                    <a:pt x="188012" y="137021"/>
                  </a:lnTo>
                  <a:lnTo>
                    <a:pt x="178963" y="150571"/>
                  </a:lnTo>
                  <a:lnTo>
                    <a:pt x="167286" y="165248"/>
                  </a:lnTo>
                  <a:lnTo>
                    <a:pt x="153858" y="180678"/>
                  </a:lnTo>
                  <a:lnTo>
                    <a:pt x="140672" y="195197"/>
                  </a:lnTo>
                  <a:lnTo>
                    <a:pt x="114731" y="222619"/>
                  </a:lnTo>
                  <a:lnTo>
                    <a:pt x="101887" y="234447"/>
                  </a:lnTo>
                  <a:lnTo>
                    <a:pt x="89092" y="245155"/>
                  </a:lnTo>
                  <a:lnTo>
                    <a:pt x="76327" y="255115"/>
                  </a:lnTo>
                  <a:lnTo>
                    <a:pt x="62174" y="261756"/>
                  </a:lnTo>
                  <a:lnTo>
                    <a:pt x="47094" y="266183"/>
                  </a:lnTo>
                  <a:lnTo>
                    <a:pt x="31395" y="269134"/>
                  </a:lnTo>
                  <a:lnTo>
                    <a:pt x="23752" y="268279"/>
                  </a:lnTo>
                  <a:lnTo>
                    <a:pt x="21479" y="264887"/>
                  </a:lnTo>
                  <a:lnTo>
                    <a:pt x="22786" y="259804"/>
                  </a:lnTo>
                  <a:lnTo>
                    <a:pt x="26479" y="253592"/>
                  </a:lnTo>
                  <a:lnTo>
                    <a:pt x="31764" y="246629"/>
                  </a:lnTo>
                  <a:lnTo>
                    <a:pt x="38109" y="239165"/>
                  </a:lnTo>
                  <a:lnTo>
                    <a:pt x="50806" y="237011"/>
                  </a:lnTo>
                  <a:lnTo>
                    <a:pt x="67737" y="238397"/>
                  </a:lnTo>
                  <a:lnTo>
                    <a:pt x="87491" y="242144"/>
                  </a:lnTo>
                  <a:lnTo>
                    <a:pt x="106305" y="250286"/>
                  </a:lnTo>
                  <a:lnTo>
                    <a:pt x="124492" y="261358"/>
                  </a:lnTo>
                  <a:lnTo>
                    <a:pt x="142261" y="274384"/>
                  </a:lnTo>
                  <a:lnTo>
                    <a:pt x="155519" y="290124"/>
                  </a:lnTo>
                  <a:lnTo>
                    <a:pt x="165768" y="307672"/>
                  </a:lnTo>
                  <a:lnTo>
                    <a:pt x="182330" y="345986"/>
                  </a:lnTo>
                  <a:lnTo>
                    <a:pt x="199098" y="386532"/>
                  </a:lnTo>
                  <a:lnTo>
                    <a:pt x="201876" y="407223"/>
                  </a:lnTo>
                  <a:lnTo>
                    <a:pt x="200907" y="428072"/>
                  </a:lnTo>
                  <a:lnTo>
                    <a:pt x="197438" y="449027"/>
                  </a:lnTo>
                  <a:lnTo>
                    <a:pt x="188069" y="467230"/>
                  </a:lnTo>
                  <a:lnTo>
                    <a:pt x="174769" y="483599"/>
                  </a:lnTo>
                  <a:lnTo>
                    <a:pt x="129864" y="526863"/>
                  </a:lnTo>
                  <a:lnTo>
                    <a:pt x="116209" y="540287"/>
                  </a:lnTo>
                  <a:lnTo>
                    <a:pt x="100051" y="549237"/>
                  </a:lnTo>
                  <a:lnTo>
                    <a:pt x="82222" y="555204"/>
                  </a:lnTo>
                  <a:lnTo>
                    <a:pt x="0" y="5544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921500" y="5651500"/>
              <a:ext cx="228601" cy="215901"/>
            </a:xfrm>
            <a:custGeom>
              <a:avLst/>
              <a:gdLst/>
              <a:ahLst/>
              <a:cxnLst/>
              <a:rect l="0" t="0" r="0" b="0"/>
              <a:pathLst>
                <a:path w="228601" h="215901">
                  <a:moveTo>
                    <a:pt x="0" y="0"/>
                  </a:moveTo>
                  <a:lnTo>
                    <a:pt x="20225" y="13484"/>
                  </a:lnTo>
                  <a:lnTo>
                    <a:pt x="30417" y="21689"/>
                  </a:lnTo>
                  <a:lnTo>
                    <a:pt x="41445" y="31392"/>
                  </a:lnTo>
                  <a:lnTo>
                    <a:pt x="53030" y="42095"/>
                  </a:lnTo>
                  <a:lnTo>
                    <a:pt x="63575" y="53463"/>
                  </a:lnTo>
                  <a:lnTo>
                    <a:pt x="73428" y="65275"/>
                  </a:lnTo>
                  <a:lnTo>
                    <a:pt x="82818" y="77383"/>
                  </a:lnTo>
                  <a:lnTo>
                    <a:pt x="93312" y="88277"/>
                  </a:lnTo>
                  <a:lnTo>
                    <a:pt x="104541" y="98362"/>
                  </a:lnTo>
                  <a:lnTo>
                    <a:pt x="116261" y="107908"/>
                  </a:lnTo>
                  <a:lnTo>
                    <a:pt x="126896" y="117094"/>
                  </a:lnTo>
                  <a:lnTo>
                    <a:pt x="136808" y="126040"/>
                  </a:lnTo>
                  <a:lnTo>
                    <a:pt x="146239" y="134827"/>
                  </a:lnTo>
                  <a:lnTo>
                    <a:pt x="158170" y="144918"/>
                  </a:lnTo>
                  <a:lnTo>
                    <a:pt x="171769" y="155878"/>
                  </a:lnTo>
                  <a:lnTo>
                    <a:pt x="2286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934200" y="5524500"/>
              <a:ext cx="266701" cy="292101"/>
            </a:xfrm>
            <a:custGeom>
              <a:avLst/>
              <a:gdLst/>
              <a:ahLst/>
              <a:cxnLst/>
              <a:rect l="0" t="0" r="0" b="0"/>
              <a:pathLst>
                <a:path w="266701" h="292101">
                  <a:moveTo>
                    <a:pt x="266700" y="0"/>
                  </a:moveTo>
                  <a:lnTo>
                    <a:pt x="239731" y="6742"/>
                  </a:lnTo>
                  <a:lnTo>
                    <a:pt x="230377" y="14372"/>
                  </a:lnTo>
                  <a:lnTo>
                    <a:pt x="222729" y="25103"/>
                  </a:lnTo>
                  <a:lnTo>
                    <a:pt x="216219" y="37902"/>
                  </a:lnTo>
                  <a:lnTo>
                    <a:pt x="209057" y="50668"/>
                  </a:lnTo>
                  <a:lnTo>
                    <a:pt x="201460" y="63412"/>
                  </a:lnTo>
                  <a:lnTo>
                    <a:pt x="193573" y="76141"/>
                  </a:lnTo>
                  <a:lnTo>
                    <a:pt x="182671" y="90272"/>
                  </a:lnTo>
                  <a:lnTo>
                    <a:pt x="169758" y="105336"/>
                  </a:lnTo>
                  <a:lnTo>
                    <a:pt x="155506" y="121024"/>
                  </a:lnTo>
                  <a:lnTo>
                    <a:pt x="141770" y="138538"/>
                  </a:lnTo>
                  <a:lnTo>
                    <a:pt x="128379" y="157270"/>
                  </a:lnTo>
                  <a:lnTo>
                    <a:pt x="115220" y="176813"/>
                  </a:lnTo>
                  <a:lnTo>
                    <a:pt x="102213" y="194075"/>
                  </a:lnTo>
                  <a:lnTo>
                    <a:pt x="89308" y="209817"/>
                  </a:lnTo>
                  <a:lnTo>
                    <a:pt x="76472" y="224544"/>
                  </a:lnTo>
                  <a:lnTo>
                    <a:pt x="54684" y="248434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493000" y="5461000"/>
              <a:ext cx="40034" cy="406401"/>
            </a:xfrm>
            <a:custGeom>
              <a:avLst/>
              <a:gdLst/>
              <a:ahLst/>
              <a:cxnLst/>
              <a:rect l="0" t="0" r="0" b="0"/>
              <a:pathLst>
                <a:path w="40034" h="406401">
                  <a:moveTo>
                    <a:pt x="25400" y="0"/>
                  </a:moveTo>
                  <a:lnTo>
                    <a:pt x="25400" y="40451"/>
                  </a:lnTo>
                  <a:lnTo>
                    <a:pt x="28222" y="58012"/>
                  </a:lnTo>
                  <a:lnTo>
                    <a:pt x="32925" y="75364"/>
                  </a:lnTo>
                  <a:lnTo>
                    <a:pt x="38884" y="92575"/>
                  </a:lnTo>
                  <a:lnTo>
                    <a:pt x="40033" y="113928"/>
                  </a:lnTo>
                  <a:lnTo>
                    <a:pt x="37978" y="138041"/>
                  </a:lnTo>
                  <a:lnTo>
                    <a:pt x="33785" y="163994"/>
                  </a:lnTo>
                  <a:lnTo>
                    <a:pt x="30990" y="189762"/>
                  </a:lnTo>
                  <a:lnTo>
                    <a:pt x="29126" y="215408"/>
                  </a:lnTo>
                  <a:lnTo>
                    <a:pt x="27884" y="240972"/>
                  </a:lnTo>
                  <a:lnTo>
                    <a:pt x="24234" y="265070"/>
                  </a:lnTo>
                  <a:lnTo>
                    <a:pt x="18978" y="288191"/>
                  </a:lnTo>
                  <a:lnTo>
                    <a:pt x="12651" y="310660"/>
                  </a:lnTo>
                  <a:lnTo>
                    <a:pt x="8435" y="331285"/>
                  </a:lnTo>
                  <a:lnTo>
                    <a:pt x="5622" y="350678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416800" y="5626100"/>
              <a:ext cx="355601" cy="25401"/>
            </a:xfrm>
            <a:custGeom>
              <a:avLst/>
              <a:gdLst/>
              <a:ahLst/>
              <a:cxnLst/>
              <a:rect l="0" t="0" r="0" b="0"/>
              <a:pathLst>
                <a:path w="355601" h="25401">
                  <a:moveTo>
                    <a:pt x="0" y="25400"/>
                  </a:moveTo>
                  <a:lnTo>
                    <a:pt x="33710" y="11915"/>
                  </a:lnTo>
                  <a:lnTo>
                    <a:pt x="52106" y="7944"/>
                  </a:lnTo>
                  <a:lnTo>
                    <a:pt x="72837" y="5296"/>
                  </a:lnTo>
                  <a:lnTo>
                    <a:pt x="95125" y="3530"/>
                  </a:lnTo>
                  <a:lnTo>
                    <a:pt x="115627" y="2353"/>
                  </a:lnTo>
                  <a:lnTo>
                    <a:pt x="153460" y="1046"/>
                  </a:lnTo>
                  <a:lnTo>
                    <a:pt x="260985" y="137"/>
                  </a:lnTo>
                  <a:lnTo>
                    <a:pt x="355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013700" y="5473700"/>
              <a:ext cx="38101" cy="431801"/>
            </a:xfrm>
            <a:custGeom>
              <a:avLst/>
              <a:gdLst/>
              <a:ahLst/>
              <a:cxnLst/>
              <a:rect l="0" t="0" r="0" b="0"/>
              <a:pathLst>
                <a:path w="38101" h="431801">
                  <a:moveTo>
                    <a:pt x="38100" y="0"/>
                  </a:moveTo>
                  <a:lnTo>
                    <a:pt x="31358" y="33709"/>
                  </a:lnTo>
                  <a:lnTo>
                    <a:pt x="29371" y="50695"/>
                  </a:lnTo>
                  <a:lnTo>
                    <a:pt x="28047" y="69074"/>
                  </a:lnTo>
                  <a:lnTo>
                    <a:pt x="27165" y="88383"/>
                  </a:lnTo>
                  <a:lnTo>
                    <a:pt x="26184" y="132414"/>
                  </a:lnTo>
                  <a:lnTo>
                    <a:pt x="25555" y="222927"/>
                  </a:lnTo>
                  <a:lnTo>
                    <a:pt x="22680" y="241751"/>
                  </a:lnTo>
                  <a:lnTo>
                    <a:pt x="17943" y="258534"/>
                  </a:lnTo>
                  <a:lnTo>
                    <a:pt x="11962" y="273956"/>
                  </a:lnTo>
                  <a:lnTo>
                    <a:pt x="7974" y="294115"/>
                  </a:lnTo>
                  <a:lnTo>
                    <a:pt x="5316" y="317432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176324" y="5499100"/>
              <a:ext cx="281877" cy="154924"/>
            </a:xfrm>
            <a:custGeom>
              <a:avLst/>
              <a:gdLst/>
              <a:ahLst/>
              <a:cxnLst/>
              <a:rect l="0" t="0" r="0" b="0"/>
              <a:pathLst>
                <a:path w="281877" h="154924">
                  <a:moveTo>
                    <a:pt x="27876" y="0"/>
                  </a:moveTo>
                  <a:lnTo>
                    <a:pt x="41360" y="13484"/>
                  </a:lnTo>
                  <a:lnTo>
                    <a:pt x="42509" y="21689"/>
                  </a:lnTo>
                  <a:lnTo>
                    <a:pt x="40454" y="31392"/>
                  </a:lnTo>
                  <a:lnTo>
                    <a:pt x="16876" y="90867"/>
                  </a:lnTo>
                  <a:lnTo>
                    <a:pt x="10665" y="108556"/>
                  </a:lnTo>
                  <a:lnTo>
                    <a:pt x="5113" y="125993"/>
                  </a:lnTo>
                  <a:lnTo>
                    <a:pt x="0" y="143262"/>
                  </a:lnTo>
                  <a:lnTo>
                    <a:pt x="825" y="151952"/>
                  </a:lnTo>
                  <a:lnTo>
                    <a:pt x="5609" y="154923"/>
                  </a:lnTo>
                  <a:lnTo>
                    <a:pt x="13031" y="154082"/>
                  </a:lnTo>
                  <a:lnTo>
                    <a:pt x="25035" y="153521"/>
                  </a:lnTo>
                  <a:lnTo>
                    <a:pt x="57188" y="152898"/>
                  </a:lnTo>
                  <a:lnTo>
                    <a:pt x="108214" y="152547"/>
                  </a:lnTo>
                  <a:lnTo>
                    <a:pt x="123767" y="149676"/>
                  </a:lnTo>
                  <a:lnTo>
                    <a:pt x="138370" y="144939"/>
                  </a:lnTo>
                  <a:lnTo>
                    <a:pt x="152338" y="138959"/>
                  </a:lnTo>
                  <a:lnTo>
                    <a:pt x="171529" y="134973"/>
                  </a:lnTo>
                  <a:lnTo>
                    <a:pt x="194200" y="132315"/>
                  </a:lnTo>
                  <a:lnTo>
                    <a:pt x="281876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394700" y="5397500"/>
              <a:ext cx="24355" cy="685801"/>
            </a:xfrm>
            <a:custGeom>
              <a:avLst/>
              <a:gdLst/>
              <a:ahLst/>
              <a:cxnLst/>
              <a:rect l="0" t="0" r="0" b="0"/>
              <a:pathLst>
                <a:path w="24355" h="685801">
                  <a:moveTo>
                    <a:pt x="0" y="0"/>
                  </a:moveTo>
                  <a:lnTo>
                    <a:pt x="0" y="182071"/>
                  </a:lnTo>
                  <a:lnTo>
                    <a:pt x="2822" y="204636"/>
                  </a:lnTo>
                  <a:lnTo>
                    <a:pt x="7525" y="226735"/>
                  </a:lnTo>
                  <a:lnTo>
                    <a:pt x="13484" y="248523"/>
                  </a:lnTo>
                  <a:lnTo>
                    <a:pt x="17456" y="270104"/>
                  </a:lnTo>
                  <a:lnTo>
                    <a:pt x="20104" y="291547"/>
                  </a:lnTo>
                  <a:lnTo>
                    <a:pt x="21869" y="312898"/>
                  </a:lnTo>
                  <a:lnTo>
                    <a:pt x="23046" y="334187"/>
                  </a:lnTo>
                  <a:lnTo>
                    <a:pt x="24354" y="376657"/>
                  </a:lnTo>
                  <a:lnTo>
                    <a:pt x="21880" y="400682"/>
                  </a:lnTo>
                  <a:lnTo>
                    <a:pt x="17409" y="426577"/>
                  </a:lnTo>
                  <a:lnTo>
                    <a:pt x="11606" y="453718"/>
                  </a:lnTo>
                  <a:lnTo>
                    <a:pt x="7737" y="478867"/>
                  </a:lnTo>
                  <a:lnTo>
                    <a:pt x="5158" y="502689"/>
                  </a:lnTo>
                  <a:lnTo>
                    <a:pt x="3439" y="525626"/>
                  </a:lnTo>
                  <a:lnTo>
                    <a:pt x="2292" y="547973"/>
                  </a:lnTo>
                  <a:lnTo>
                    <a:pt x="1018" y="591617"/>
                  </a:lnTo>
                  <a:lnTo>
                    <a:pt x="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096000" y="5816600"/>
            <a:ext cx="1181101" cy="3251201"/>
            <a:chOff x="6096000" y="5816600"/>
            <a:chExt cx="1181101" cy="3251201"/>
          </a:xfrm>
        </p:grpSpPr>
        <p:sp>
          <p:nvSpPr>
            <p:cNvPr id="153" name="Freeform 152"/>
            <p:cNvSpPr/>
            <p:nvPr/>
          </p:nvSpPr>
          <p:spPr>
            <a:xfrm>
              <a:off x="6096000" y="5816600"/>
              <a:ext cx="25401" cy="3251201"/>
            </a:xfrm>
            <a:custGeom>
              <a:avLst/>
              <a:gdLst/>
              <a:ahLst/>
              <a:cxnLst/>
              <a:rect l="0" t="0" r="0" b="0"/>
              <a:pathLst>
                <a:path w="25401" h="3251201">
                  <a:moveTo>
                    <a:pt x="0" y="0"/>
                  </a:moveTo>
                  <a:lnTo>
                    <a:pt x="0" y="77448"/>
                  </a:lnTo>
                  <a:lnTo>
                    <a:pt x="2822" y="101021"/>
                  </a:lnTo>
                  <a:lnTo>
                    <a:pt x="7526" y="128025"/>
                  </a:lnTo>
                  <a:lnTo>
                    <a:pt x="13484" y="157316"/>
                  </a:lnTo>
                  <a:lnTo>
                    <a:pt x="17455" y="189544"/>
                  </a:lnTo>
                  <a:lnTo>
                    <a:pt x="20104" y="223730"/>
                  </a:lnTo>
                  <a:lnTo>
                    <a:pt x="21869" y="259219"/>
                  </a:lnTo>
                  <a:lnTo>
                    <a:pt x="23831" y="336282"/>
                  </a:lnTo>
                  <a:lnTo>
                    <a:pt x="25400" y="1645591"/>
                  </a:lnTo>
                  <a:lnTo>
                    <a:pt x="22577" y="1693960"/>
                  </a:lnTo>
                  <a:lnTo>
                    <a:pt x="17873" y="1743140"/>
                  </a:lnTo>
                  <a:lnTo>
                    <a:pt x="11915" y="1792860"/>
                  </a:lnTo>
                  <a:lnTo>
                    <a:pt x="7944" y="1840117"/>
                  </a:lnTo>
                  <a:lnTo>
                    <a:pt x="5295" y="1885734"/>
                  </a:lnTo>
                  <a:lnTo>
                    <a:pt x="3530" y="1930256"/>
                  </a:lnTo>
                  <a:lnTo>
                    <a:pt x="1568" y="2024880"/>
                  </a:lnTo>
                  <a:lnTo>
                    <a:pt x="7" y="2620021"/>
                  </a:lnTo>
                  <a:lnTo>
                    <a:pt x="2827" y="2663903"/>
                  </a:lnTo>
                  <a:lnTo>
                    <a:pt x="7529" y="2708680"/>
                  </a:lnTo>
                  <a:lnTo>
                    <a:pt x="13486" y="2754053"/>
                  </a:lnTo>
                  <a:lnTo>
                    <a:pt x="17457" y="2795591"/>
                  </a:lnTo>
                  <a:lnTo>
                    <a:pt x="20104" y="2834571"/>
                  </a:lnTo>
                  <a:lnTo>
                    <a:pt x="20224" y="2906576"/>
                  </a:lnTo>
                  <a:lnTo>
                    <a:pt x="16304" y="2939606"/>
                  </a:lnTo>
                  <a:lnTo>
                    <a:pt x="10869" y="2971503"/>
                  </a:lnTo>
                  <a:lnTo>
                    <a:pt x="7246" y="3002646"/>
                  </a:lnTo>
                  <a:lnTo>
                    <a:pt x="4831" y="3033287"/>
                  </a:lnTo>
                  <a:lnTo>
                    <a:pt x="2147" y="3090850"/>
                  </a:lnTo>
                  <a:lnTo>
                    <a:pt x="954" y="3139951"/>
                  </a:lnTo>
                  <a:lnTo>
                    <a:pt x="0" y="3251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400800" y="63754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0"/>
                  </a:moveTo>
                  <a:lnTo>
                    <a:pt x="33709" y="0"/>
                  </a:lnTo>
                  <a:lnTo>
                    <a:pt x="50695" y="2822"/>
                  </a:lnTo>
                  <a:lnTo>
                    <a:pt x="69074" y="7526"/>
                  </a:lnTo>
                  <a:lnTo>
                    <a:pt x="127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718300" y="6125453"/>
              <a:ext cx="232756" cy="491248"/>
            </a:xfrm>
            <a:custGeom>
              <a:avLst/>
              <a:gdLst/>
              <a:ahLst/>
              <a:cxnLst/>
              <a:rect l="0" t="0" r="0" b="0"/>
              <a:pathLst>
                <a:path w="232756" h="491248">
                  <a:moveTo>
                    <a:pt x="0" y="34047"/>
                  </a:moveTo>
                  <a:lnTo>
                    <a:pt x="26968" y="27305"/>
                  </a:lnTo>
                  <a:lnTo>
                    <a:pt x="41967" y="22496"/>
                  </a:lnTo>
                  <a:lnTo>
                    <a:pt x="59022" y="16469"/>
                  </a:lnTo>
                  <a:lnTo>
                    <a:pt x="77448" y="9628"/>
                  </a:lnTo>
                  <a:lnTo>
                    <a:pt x="96787" y="5068"/>
                  </a:lnTo>
                  <a:lnTo>
                    <a:pt x="116736" y="2027"/>
                  </a:lnTo>
                  <a:lnTo>
                    <a:pt x="137090" y="0"/>
                  </a:lnTo>
                  <a:lnTo>
                    <a:pt x="153482" y="1471"/>
                  </a:lnTo>
                  <a:lnTo>
                    <a:pt x="167233" y="5274"/>
                  </a:lnTo>
                  <a:lnTo>
                    <a:pt x="179222" y="10631"/>
                  </a:lnTo>
                  <a:lnTo>
                    <a:pt x="187214" y="21259"/>
                  </a:lnTo>
                  <a:lnTo>
                    <a:pt x="192543" y="35399"/>
                  </a:lnTo>
                  <a:lnTo>
                    <a:pt x="196095" y="51881"/>
                  </a:lnTo>
                  <a:lnTo>
                    <a:pt x="195641" y="67103"/>
                  </a:lnTo>
                  <a:lnTo>
                    <a:pt x="192516" y="81484"/>
                  </a:lnTo>
                  <a:lnTo>
                    <a:pt x="187611" y="95305"/>
                  </a:lnTo>
                  <a:lnTo>
                    <a:pt x="181518" y="110163"/>
                  </a:lnTo>
                  <a:lnTo>
                    <a:pt x="174634" y="125713"/>
                  </a:lnTo>
                  <a:lnTo>
                    <a:pt x="167223" y="141724"/>
                  </a:lnTo>
                  <a:lnTo>
                    <a:pt x="158048" y="153809"/>
                  </a:lnTo>
                  <a:lnTo>
                    <a:pt x="147698" y="163277"/>
                  </a:lnTo>
                  <a:lnTo>
                    <a:pt x="136566" y="171001"/>
                  </a:lnTo>
                  <a:lnTo>
                    <a:pt x="126321" y="178971"/>
                  </a:lnTo>
                  <a:lnTo>
                    <a:pt x="116670" y="187107"/>
                  </a:lnTo>
                  <a:lnTo>
                    <a:pt x="107413" y="195354"/>
                  </a:lnTo>
                  <a:lnTo>
                    <a:pt x="89602" y="212042"/>
                  </a:lnTo>
                  <a:lnTo>
                    <a:pt x="80901" y="220444"/>
                  </a:lnTo>
                  <a:lnTo>
                    <a:pt x="77923" y="223223"/>
                  </a:lnTo>
                  <a:lnTo>
                    <a:pt x="82139" y="218784"/>
                  </a:lnTo>
                  <a:lnTo>
                    <a:pt x="90037" y="216471"/>
                  </a:lnTo>
                  <a:lnTo>
                    <a:pt x="100947" y="214930"/>
                  </a:lnTo>
                  <a:lnTo>
                    <a:pt x="113865" y="213902"/>
                  </a:lnTo>
                  <a:lnTo>
                    <a:pt x="129532" y="216039"/>
                  </a:lnTo>
                  <a:lnTo>
                    <a:pt x="147032" y="220286"/>
                  </a:lnTo>
                  <a:lnTo>
                    <a:pt x="165754" y="225940"/>
                  </a:lnTo>
                  <a:lnTo>
                    <a:pt x="182470" y="233942"/>
                  </a:lnTo>
                  <a:lnTo>
                    <a:pt x="197846" y="243510"/>
                  </a:lnTo>
                  <a:lnTo>
                    <a:pt x="212331" y="254123"/>
                  </a:lnTo>
                  <a:lnTo>
                    <a:pt x="221987" y="268253"/>
                  </a:lnTo>
                  <a:lnTo>
                    <a:pt x="228424" y="284728"/>
                  </a:lnTo>
                  <a:lnTo>
                    <a:pt x="232716" y="302768"/>
                  </a:lnTo>
                  <a:lnTo>
                    <a:pt x="232755" y="321849"/>
                  </a:lnTo>
                  <a:lnTo>
                    <a:pt x="229959" y="341626"/>
                  </a:lnTo>
                  <a:lnTo>
                    <a:pt x="225273" y="361866"/>
                  </a:lnTo>
                  <a:lnTo>
                    <a:pt x="217915" y="381004"/>
                  </a:lnTo>
                  <a:lnTo>
                    <a:pt x="208777" y="399407"/>
                  </a:lnTo>
                  <a:lnTo>
                    <a:pt x="198451" y="417320"/>
                  </a:lnTo>
                  <a:lnTo>
                    <a:pt x="184511" y="433496"/>
                  </a:lnTo>
                  <a:lnTo>
                    <a:pt x="168163" y="448513"/>
                  </a:lnTo>
                  <a:lnTo>
                    <a:pt x="150208" y="462758"/>
                  </a:lnTo>
                  <a:lnTo>
                    <a:pt x="132595" y="472254"/>
                  </a:lnTo>
                  <a:lnTo>
                    <a:pt x="115207" y="478584"/>
                  </a:lnTo>
                  <a:lnTo>
                    <a:pt x="50800" y="491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061200" y="6299200"/>
              <a:ext cx="203201" cy="292101"/>
            </a:xfrm>
            <a:custGeom>
              <a:avLst/>
              <a:gdLst/>
              <a:ahLst/>
              <a:cxnLst/>
              <a:rect l="0" t="0" r="0" b="0"/>
              <a:pathLst>
                <a:path w="203201" h="292101">
                  <a:moveTo>
                    <a:pt x="0" y="0"/>
                  </a:moveTo>
                  <a:lnTo>
                    <a:pt x="13484" y="20225"/>
                  </a:lnTo>
                  <a:lnTo>
                    <a:pt x="23100" y="30417"/>
                  </a:lnTo>
                  <a:lnTo>
                    <a:pt x="35155" y="41445"/>
                  </a:lnTo>
                  <a:lnTo>
                    <a:pt x="48837" y="53030"/>
                  </a:lnTo>
                  <a:lnTo>
                    <a:pt x="59369" y="66397"/>
                  </a:lnTo>
                  <a:lnTo>
                    <a:pt x="67801" y="80954"/>
                  </a:lnTo>
                  <a:lnTo>
                    <a:pt x="74834" y="96302"/>
                  </a:lnTo>
                  <a:lnTo>
                    <a:pt x="82345" y="110768"/>
                  </a:lnTo>
                  <a:lnTo>
                    <a:pt x="90174" y="124645"/>
                  </a:lnTo>
                  <a:lnTo>
                    <a:pt x="98216" y="138130"/>
                  </a:lnTo>
                  <a:lnTo>
                    <a:pt x="106399" y="149942"/>
                  </a:lnTo>
                  <a:lnTo>
                    <a:pt x="114677" y="160639"/>
                  </a:lnTo>
                  <a:lnTo>
                    <a:pt x="123018" y="170592"/>
                  </a:lnTo>
                  <a:lnTo>
                    <a:pt x="129989" y="181461"/>
                  </a:lnTo>
                  <a:lnTo>
                    <a:pt x="136049" y="192941"/>
                  </a:lnTo>
                  <a:lnTo>
                    <a:pt x="141499" y="204827"/>
                  </a:lnTo>
                  <a:lnTo>
                    <a:pt x="147955" y="215573"/>
                  </a:lnTo>
                  <a:lnTo>
                    <a:pt x="155081" y="225559"/>
                  </a:lnTo>
                  <a:lnTo>
                    <a:pt x="162653" y="235039"/>
                  </a:lnTo>
                  <a:lnTo>
                    <a:pt x="170525" y="244181"/>
                  </a:lnTo>
                  <a:lnTo>
                    <a:pt x="178594" y="253099"/>
                  </a:lnTo>
                  <a:lnTo>
                    <a:pt x="2032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048500" y="6273800"/>
              <a:ext cx="228601" cy="342901"/>
            </a:xfrm>
            <a:custGeom>
              <a:avLst/>
              <a:gdLst/>
              <a:ahLst/>
              <a:cxnLst/>
              <a:rect l="0" t="0" r="0" b="0"/>
              <a:pathLst>
                <a:path w="228601" h="342901">
                  <a:moveTo>
                    <a:pt x="228600" y="0"/>
                  </a:moveTo>
                  <a:lnTo>
                    <a:pt x="221858" y="20225"/>
                  </a:lnTo>
                  <a:lnTo>
                    <a:pt x="214228" y="29005"/>
                  </a:lnTo>
                  <a:lnTo>
                    <a:pt x="203496" y="37681"/>
                  </a:lnTo>
                  <a:lnTo>
                    <a:pt x="190697" y="46287"/>
                  </a:lnTo>
                  <a:lnTo>
                    <a:pt x="180754" y="56258"/>
                  </a:lnTo>
                  <a:lnTo>
                    <a:pt x="172713" y="67138"/>
                  </a:lnTo>
                  <a:lnTo>
                    <a:pt x="165942" y="78625"/>
                  </a:lnTo>
                  <a:lnTo>
                    <a:pt x="158605" y="91928"/>
                  </a:lnTo>
                  <a:lnTo>
                    <a:pt x="142928" y="121760"/>
                  </a:lnTo>
                  <a:lnTo>
                    <a:pt x="133385" y="136207"/>
                  </a:lnTo>
                  <a:lnTo>
                    <a:pt x="122790" y="150071"/>
                  </a:lnTo>
                  <a:lnTo>
                    <a:pt x="111493" y="163547"/>
                  </a:lnTo>
                  <a:lnTo>
                    <a:pt x="101140" y="176764"/>
                  </a:lnTo>
                  <a:lnTo>
                    <a:pt x="91415" y="189810"/>
                  </a:lnTo>
                  <a:lnTo>
                    <a:pt x="82110" y="202740"/>
                  </a:lnTo>
                  <a:lnTo>
                    <a:pt x="73084" y="217004"/>
                  </a:lnTo>
                  <a:lnTo>
                    <a:pt x="64245" y="232158"/>
                  </a:lnTo>
                  <a:lnTo>
                    <a:pt x="55530" y="247905"/>
                  </a:lnTo>
                  <a:lnTo>
                    <a:pt x="46897" y="261225"/>
                  </a:lnTo>
                  <a:lnTo>
                    <a:pt x="38320" y="272929"/>
                  </a:lnTo>
                  <a:lnTo>
                    <a:pt x="29781" y="283552"/>
                  </a:lnTo>
                  <a:lnTo>
                    <a:pt x="22676" y="294868"/>
                  </a:lnTo>
                  <a:lnTo>
                    <a:pt x="16528" y="306645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483100" y="6337300"/>
            <a:ext cx="5054601" cy="723901"/>
            <a:chOff x="4483100" y="6337300"/>
            <a:chExt cx="5054601" cy="723901"/>
          </a:xfrm>
        </p:grpSpPr>
        <p:sp>
          <p:nvSpPr>
            <p:cNvPr id="159" name="Freeform 158"/>
            <p:cNvSpPr/>
            <p:nvPr/>
          </p:nvSpPr>
          <p:spPr>
            <a:xfrm>
              <a:off x="4483100" y="64643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0"/>
                  </a:moveTo>
                  <a:lnTo>
                    <a:pt x="13484" y="13484"/>
                  </a:lnTo>
                  <a:lnTo>
                    <a:pt x="23100" y="17455"/>
                  </a:lnTo>
                  <a:lnTo>
                    <a:pt x="35155" y="20104"/>
                  </a:lnTo>
                  <a:lnTo>
                    <a:pt x="48837" y="21869"/>
                  </a:lnTo>
                  <a:lnTo>
                    <a:pt x="62191" y="24457"/>
                  </a:lnTo>
                  <a:lnTo>
                    <a:pt x="75327" y="27593"/>
                  </a:lnTo>
                  <a:lnTo>
                    <a:pt x="132856" y="42512"/>
                  </a:lnTo>
                  <a:lnTo>
                    <a:pt x="2159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978400" y="6337300"/>
              <a:ext cx="197519" cy="522728"/>
            </a:xfrm>
            <a:custGeom>
              <a:avLst/>
              <a:gdLst/>
              <a:ahLst/>
              <a:cxnLst/>
              <a:rect l="0" t="0" r="0" b="0"/>
              <a:pathLst>
                <a:path w="197519" h="522728">
                  <a:moveTo>
                    <a:pt x="0" y="0"/>
                  </a:moveTo>
                  <a:lnTo>
                    <a:pt x="77448" y="0"/>
                  </a:lnTo>
                  <a:lnTo>
                    <a:pt x="93965" y="2822"/>
                  </a:lnTo>
                  <a:lnTo>
                    <a:pt x="109210" y="7526"/>
                  </a:lnTo>
                  <a:lnTo>
                    <a:pt x="123607" y="13484"/>
                  </a:lnTo>
                  <a:lnTo>
                    <a:pt x="138849" y="18867"/>
                  </a:lnTo>
                  <a:lnTo>
                    <a:pt x="154654" y="23866"/>
                  </a:lnTo>
                  <a:lnTo>
                    <a:pt x="170836" y="28611"/>
                  </a:lnTo>
                  <a:lnTo>
                    <a:pt x="178802" y="37418"/>
                  </a:lnTo>
                  <a:lnTo>
                    <a:pt x="181290" y="48934"/>
                  </a:lnTo>
                  <a:lnTo>
                    <a:pt x="180126" y="62256"/>
                  </a:lnTo>
                  <a:lnTo>
                    <a:pt x="176529" y="79604"/>
                  </a:lnTo>
                  <a:lnTo>
                    <a:pt x="171308" y="99636"/>
                  </a:lnTo>
                  <a:lnTo>
                    <a:pt x="165005" y="121457"/>
                  </a:lnTo>
                  <a:lnTo>
                    <a:pt x="153747" y="144471"/>
                  </a:lnTo>
                  <a:lnTo>
                    <a:pt x="139187" y="168281"/>
                  </a:lnTo>
                  <a:lnTo>
                    <a:pt x="122425" y="192620"/>
                  </a:lnTo>
                  <a:lnTo>
                    <a:pt x="107016" y="213080"/>
                  </a:lnTo>
                  <a:lnTo>
                    <a:pt x="92511" y="230953"/>
                  </a:lnTo>
                  <a:lnTo>
                    <a:pt x="78607" y="247102"/>
                  </a:lnTo>
                  <a:lnTo>
                    <a:pt x="66516" y="260690"/>
                  </a:lnTo>
                  <a:lnTo>
                    <a:pt x="45555" y="283313"/>
                  </a:lnTo>
                  <a:lnTo>
                    <a:pt x="36014" y="287653"/>
                  </a:lnTo>
                  <a:lnTo>
                    <a:pt x="26831" y="287725"/>
                  </a:lnTo>
                  <a:lnTo>
                    <a:pt x="17887" y="284950"/>
                  </a:lnTo>
                  <a:lnTo>
                    <a:pt x="17569" y="280277"/>
                  </a:lnTo>
                  <a:lnTo>
                    <a:pt x="23001" y="274340"/>
                  </a:lnTo>
                  <a:lnTo>
                    <a:pt x="32267" y="267560"/>
                  </a:lnTo>
                  <a:lnTo>
                    <a:pt x="45500" y="263040"/>
                  </a:lnTo>
                  <a:lnTo>
                    <a:pt x="61378" y="260026"/>
                  </a:lnTo>
                  <a:lnTo>
                    <a:pt x="79018" y="258017"/>
                  </a:lnTo>
                  <a:lnTo>
                    <a:pt x="93601" y="259500"/>
                  </a:lnTo>
                  <a:lnTo>
                    <a:pt x="106145" y="263311"/>
                  </a:lnTo>
                  <a:lnTo>
                    <a:pt x="117330" y="268674"/>
                  </a:lnTo>
                  <a:lnTo>
                    <a:pt x="129020" y="275071"/>
                  </a:lnTo>
                  <a:lnTo>
                    <a:pt x="141046" y="282158"/>
                  </a:lnTo>
                  <a:lnTo>
                    <a:pt x="153297" y="289705"/>
                  </a:lnTo>
                  <a:lnTo>
                    <a:pt x="164287" y="301792"/>
                  </a:lnTo>
                  <a:lnTo>
                    <a:pt x="174436" y="316906"/>
                  </a:lnTo>
                  <a:lnTo>
                    <a:pt x="184024" y="334037"/>
                  </a:lnTo>
                  <a:lnTo>
                    <a:pt x="190416" y="352514"/>
                  </a:lnTo>
                  <a:lnTo>
                    <a:pt x="194677" y="371887"/>
                  </a:lnTo>
                  <a:lnTo>
                    <a:pt x="197518" y="391858"/>
                  </a:lnTo>
                  <a:lnTo>
                    <a:pt x="196589" y="409405"/>
                  </a:lnTo>
                  <a:lnTo>
                    <a:pt x="193149" y="425336"/>
                  </a:lnTo>
                  <a:lnTo>
                    <a:pt x="188032" y="440190"/>
                  </a:lnTo>
                  <a:lnTo>
                    <a:pt x="181799" y="452916"/>
                  </a:lnTo>
                  <a:lnTo>
                    <a:pt x="174821" y="464222"/>
                  </a:lnTo>
                  <a:lnTo>
                    <a:pt x="167347" y="474581"/>
                  </a:lnTo>
                  <a:lnTo>
                    <a:pt x="155309" y="485720"/>
                  </a:lnTo>
                  <a:lnTo>
                    <a:pt x="140228" y="497380"/>
                  </a:lnTo>
                  <a:lnTo>
                    <a:pt x="123119" y="509387"/>
                  </a:lnTo>
                  <a:lnTo>
                    <a:pt x="104657" y="517391"/>
                  </a:lnTo>
                  <a:lnTo>
                    <a:pt x="85293" y="522727"/>
                  </a:lnTo>
                  <a:lnTo>
                    <a:pt x="2540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308600" y="6527800"/>
              <a:ext cx="190501" cy="241301"/>
            </a:xfrm>
            <a:custGeom>
              <a:avLst/>
              <a:gdLst/>
              <a:ahLst/>
              <a:cxnLst/>
              <a:rect l="0" t="0" r="0" b="0"/>
              <a:pathLst>
                <a:path w="190501" h="241301">
                  <a:moveTo>
                    <a:pt x="0" y="0"/>
                  </a:moveTo>
                  <a:lnTo>
                    <a:pt x="20225" y="26968"/>
                  </a:lnTo>
                  <a:lnTo>
                    <a:pt x="31828" y="39144"/>
                  </a:lnTo>
                  <a:lnTo>
                    <a:pt x="45208" y="51496"/>
                  </a:lnTo>
                  <a:lnTo>
                    <a:pt x="59771" y="63964"/>
                  </a:lnTo>
                  <a:lnTo>
                    <a:pt x="70892" y="76509"/>
                  </a:lnTo>
                  <a:lnTo>
                    <a:pt x="79717" y="89106"/>
                  </a:lnTo>
                  <a:lnTo>
                    <a:pt x="87011" y="101737"/>
                  </a:lnTo>
                  <a:lnTo>
                    <a:pt x="94696" y="112980"/>
                  </a:lnTo>
                  <a:lnTo>
                    <a:pt x="102642" y="123298"/>
                  </a:lnTo>
                  <a:lnTo>
                    <a:pt x="110761" y="132998"/>
                  </a:lnTo>
                  <a:lnTo>
                    <a:pt x="118996" y="143699"/>
                  </a:lnTo>
                  <a:lnTo>
                    <a:pt x="127308" y="155066"/>
                  </a:lnTo>
                  <a:lnTo>
                    <a:pt x="135672" y="166877"/>
                  </a:lnTo>
                  <a:lnTo>
                    <a:pt x="142659" y="180395"/>
                  </a:lnTo>
                  <a:lnTo>
                    <a:pt x="148728" y="195053"/>
                  </a:lnTo>
                  <a:lnTo>
                    <a:pt x="1905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219700" y="6400800"/>
              <a:ext cx="279401" cy="368301"/>
            </a:xfrm>
            <a:custGeom>
              <a:avLst/>
              <a:gdLst/>
              <a:ahLst/>
              <a:cxnLst/>
              <a:rect l="0" t="0" r="0" b="0"/>
              <a:pathLst>
                <a:path w="279401" h="368301">
                  <a:moveTo>
                    <a:pt x="279400" y="0"/>
                  </a:moveTo>
                  <a:lnTo>
                    <a:pt x="259174" y="13484"/>
                  </a:lnTo>
                  <a:lnTo>
                    <a:pt x="247571" y="24511"/>
                  </a:lnTo>
                  <a:lnTo>
                    <a:pt x="234191" y="38918"/>
                  </a:lnTo>
                  <a:lnTo>
                    <a:pt x="219628" y="55579"/>
                  </a:lnTo>
                  <a:lnTo>
                    <a:pt x="208507" y="73741"/>
                  </a:lnTo>
                  <a:lnTo>
                    <a:pt x="199682" y="92905"/>
                  </a:lnTo>
                  <a:lnTo>
                    <a:pt x="192388" y="112736"/>
                  </a:lnTo>
                  <a:lnTo>
                    <a:pt x="184703" y="130191"/>
                  </a:lnTo>
                  <a:lnTo>
                    <a:pt x="176757" y="146060"/>
                  </a:lnTo>
                  <a:lnTo>
                    <a:pt x="160403" y="176393"/>
                  </a:lnTo>
                  <a:lnTo>
                    <a:pt x="143727" y="208689"/>
                  </a:lnTo>
                  <a:lnTo>
                    <a:pt x="133918" y="226615"/>
                  </a:lnTo>
                  <a:lnTo>
                    <a:pt x="111730" y="265347"/>
                  </a:lnTo>
                  <a:lnTo>
                    <a:pt x="98475" y="279909"/>
                  </a:lnTo>
                  <a:lnTo>
                    <a:pt x="83994" y="291028"/>
                  </a:lnTo>
                  <a:lnTo>
                    <a:pt x="68696" y="299852"/>
                  </a:lnTo>
                  <a:lnTo>
                    <a:pt x="40409" y="317182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508500" y="6858000"/>
              <a:ext cx="5029201" cy="203201"/>
            </a:xfrm>
            <a:custGeom>
              <a:avLst/>
              <a:gdLst/>
              <a:ahLst/>
              <a:cxnLst/>
              <a:rect l="0" t="0" r="0" b="0"/>
              <a:pathLst>
                <a:path w="5029201" h="203201">
                  <a:moveTo>
                    <a:pt x="0" y="203200"/>
                  </a:moveTo>
                  <a:lnTo>
                    <a:pt x="33709" y="196458"/>
                  </a:lnTo>
                  <a:lnTo>
                    <a:pt x="180937" y="190732"/>
                  </a:lnTo>
                  <a:lnTo>
                    <a:pt x="221527" y="187780"/>
                  </a:lnTo>
                  <a:lnTo>
                    <a:pt x="242229" y="183043"/>
                  </a:lnTo>
                  <a:lnTo>
                    <a:pt x="263086" y="177062"/>
                  </a:lnTo>
                  <a:lnTo>
                    <a:pt x="286868" y="173074"/>
                  </a:lnTo>
                  <a:lnTo>
                    <a:pt x="366123" y="167462"/>
                  </a:lnTo>
                  <a:lnTo>
                    <a:pt x="445265" y="162977"/>
                  </a:lnTo>
                  <a:lnTo>
                    <a:pt x="473232" y="158040"/>
                  </a:lnTo>
                  <a:lnTo>
                    <a:pt x="501755" y="151927"/>
                  </a:lnTo>
                  <a:lnTo>
                    <a:pt x="530647" y="147851"/>
                  </a:lnTo>
                  <a:lnTo>
                    <a:pt x="618505" y="142115"/>
                  </a:lnTo>
                  <a:lnTo>
                    <a:pt x="773033" y="140017"/>
                  </a:lnTo>
                  <a:lnTo>
                    <a:pt x="930085" y="135978"/>
                  </a:lnTo>
                  <a:lnTo>
                    <a:pt x="1025821" y="129660"/>
                  </a:lnTo>
                  <a:lnTo>
                    <a:pt x="1160148" y="127525"/>
                  </a:lnTo>
                  <a:lnTo>
                    <a:pt x="1316295" y="124281"/>
                  </a:lnTo>
                  <a:lnTo>
                    <a:pt x="1353075" y="119543"/>
                  </a:lnTo>
                  <a:lnTo>
                    <a:pt x="1388883" y="113562"/>
                  </a:lnTo>
                  <a:lnTo>
                    <a:pt x="1425455" y="109574"/>
                  </a:lnTo>
                  <a:lnTo>
                    <a:pt x="1499957" y="105143"/>
                  </a:lnTo>
                  <a:lnTo>
                    <a:pt x="1539016" y="101140"/>
                  </a:lnTo>
                  <a:lnTo>
                    <a:pt x="1579166" y="95649"/>
                  </a:lnTo>
                  <a:lnTo>
                    <a:pt x="1620044" y="89166"/>
                  </a:lnTo>
                  <a:lnTo>
                    <a:pt x="1658585" y="84844"/>
                  </a:lnTo>
                  <a:lnTo>
                    <a:pt x="1768174" y="78761"/>
                  </a:lnTo>
                  <a:lnTo>
                    <a:pt x="1914504" y="76705"/>
                  </a:lnTo>
                  <a:lnTo>
                    <a:pt x="2408701" y="76203"/>
                  </a:lnTo>
                  <a:lnTo>
                    <a:pt x="2494815" y="72438"/>
                  </a:lnTo>
                  <a:lnTo>
                    <a:pt x="2619275" y="66148"/>
                  </a:lnTo>
                  <a:lnTo>
                    <a:pt x="2775949" y="64023"/>
                  </a:lnTo>
                  <a:lnTo>
                    <a:pt x="3128254" y="63513"/>
                  </a:lnTo>
                  <a:lnTo>
                    <a:pt x="3165002" y="60686"/>
                  </a:lnTo>
                  <a:lnTo>
                    <a:pt x="3202201" y="55980"/>
                  </a:lnTo>
                  <a:lnTo>
                    <a:pt x="3239701" y="50020"/>
                  </a:lnTo>
                  <a:lnTo>
                    <a:pt x="3275989" y="46046"/>
                  </a:lnTo>
                  <a:lnTo>
                    <a:pt x="3382409" y="40454"/>
                  </a:lnTo>
                  <a:lnTo>
                    <a:pt x="3527668" y="38565"/>
                  </a:lnTo>
                  <a:lnTo>
                    <a:pt x="3665487" y="38192"/>
                  </a:lnTo>
                  <a:lnTo>
                    <a:pt x="3700958" y="35338"/>
                  </a:lnTo>
                  <a:lnTo>
                    <a:pt x="3737305" y="30615"/>
                  </a:lnTo>
                  <a:lnTo>
                    <a:pt x="3774237" y="24643"/>
                  </a:lnTo>
                  <a:lnTo>
                    <a:pt x="3810147" y="20662"/>
                  </a:lnTo>
                  <a:lnTo>
                    <a:pt x="3913211" y="15059"/>
                  </a:lnTo>
                  <a:lnTo>
                    <a:pt x="4044771" y="13165"/>
                  </a:lnTo>
                  <a:lnTo>
                    <a:pt x="4143440" y="9075"/>
                  </a:lnTo>
                  <a:lnTo>
                    <a:pt x="4200906" y="4033"/>
                  </a:lnTo>
                  <a:lnTo>
                    <a:pt x="4347822" y="530"/>
                  </a:lnTo>
                  <a:lnTo>
                    <a:pt x="4922311" y="0"/>
                  </a:lnTo>
                  <a:lnTo>
                    <a:pt x="4957705" y="3762"/>
                  </a:lnTo>
                  <a:lnTo>
                    <a:pt x="5005193" y="10052"/>
                  </a:lnTo>
                  <a:lnTo>
                    <a:pt x="5029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533900" y="7175500"/>
            <a:ext cx="2336801" cy="838201"/>
            <a:chOff x="4533900" y="7175500"/>
            <a:chExt cx="2336801" cy="838201"/>
          </a:xfrm>
        </p:grpSpPr>
        <p:sp>
          <p:nvSpPr>
            <p:cNvPr id="165" name="Freeform 164"/>
            <p:cNvSpPr/>
            <p:nvPr/>
          </p:nvSpPr>
          <p:spPr>
            <a:xfrm>
              <a:off x="4533900" y="74295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0"/>
                  </a:moveTo>
                  <a:lnTo>
                    <a:pt x="33709" y="0"/>
                  </a:lnTo>
                  <a:lnTo>
                    <a:pt x="47873" y="2822"/>
                  </a:lnTo>
                  <a:lnTo>
                    <a:pt x="61548" y="7525"/>
                  </a:lnTo>
                  <a:lnTo>
                    <a:pt x="74899" y="13484"/>
                  </a:lnTo>
                  <a:lnTo>
                    <a:pt x="89443" y="17456"/>
                  </a:lnTo>
                  <a:lnTo>
                    <a:pt x="104784" y="20104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724400" y="7227896"/>
              <a:ext cx="187295" cy="526696"/>
            </a:xfrm>
            <a:custGeom>
              <a:avLst/>
              <a:gdLst/>
              <a:ahLst/>
              <a:cxnLst/>
              <a:rect l="0" t="0" r="0" b="0"/>
              <a:pathLst>
                <a:path w="187295" h="526696">
                  <a:moveTo>
                    <a:pt x="38100" y="49204"/>
                  </a:moveTo>
                  <a:lnTo>
                    <a:pt x="51584" y="28978"/>
                  </a:lnTo>
                  <a:lnTo>
                    <a:pt x="61200" y="20198"/>
                  </a:lnTo>
                  <a:lnTo>
                    <a:pt x="73255" y="11522"/>
                  </a:lnTo>
                  <a:lnTo>
                    <a:pt x="86937" y="2916"/>
                  </a:lnTo>
                  <a:lnTo>
                    <a:pt x="100291" y="0"/>
                  </a:lnTo>
                  <a:lnTo>
                    <a:pt x="113427" y="879"/>
                  </a:lnTo>
                  <a:lnTo>
                    <a:pt x="126418" y="4288"/>
                  </a:lnTo>
                  <a:lnTo>
                    <a:pt x="135078" y="13615"/>
                  </a:lnTo>
                  <a:lnTo>
                    <a:pt x="140852" y="26889"/>
                  </a:lnTo>
                  <a:lnTo>
                    <a:pt x="144701" y="42794"/>
                  </a:lnTo>
                  <a:lnTo>
                    <a:pt x="144445" y="56219"/>
                  </a:lnTo>
                  <a:lnTo>
                    <a:pt x="141452" y="67992"/>
                  </a:lnTo>
                  <a:lnTo>
                    <a:pt x="136635" y="78662"/>
                  </a:lnTo>
                  <a:lnTo>
                    <a:pt x="132012" y="90010"/>
                  </a:lnTo>
                  <a:lnTo>
                    <a:pt x="127519" y="101807"/>
                  </a:lnTo>
                  <a:lnTo>
                    <a:pt x="123112" y="113906"/>
                  </a:lnTo>
                  <a:lnTo>
                    <a:pt x="117352" y="127617"/>
                  </a:lnTo>
                  <a:lnTo>
                    <a:pt x="110690" y="142401"/>
                  </a:lnTo>
                  <a:lnTo>
                    <a:pt x="103427" y="157902"/>
                  </a:lnTo>
                  <a:lnTo>
                    <a:pt x="92940" y="169647"/>
                  </a:lnTo>
                  <a:lnTo>
                    <a:pt x="80304" y="178888"/>
                  </a:lnTo>
                  <a:lnTo>
                    <a:pt x="66236" y="186459"/>
                  </a:lnTo>
                  <a:lnTo>
                    <a:pt x="62501" y="191508"/>
                  </a:lnTo>
                  <a:lnTo>
                    <a:pt x="65656" y="194873"/>
                  </a:lnTo>
                  <a:lnTo>
                    <a:pt x="73404" y="197117"/>
                  </a:lnTo>
                  <a:lnTo>
                    <a:pt x="81391" y="201435"/>
                  </a:lnTo>
                  <a:lnTo>
                    <a:pt x="89539" y="207135"/>
                  </a:lnTo>
                  <a:lnTo>
                    <a:pt x="97792" y="213758"/>
                  </a:lnTo>
                  <a:lnTo>
                    <a:pt x="104706" y="222406"/>
                  </a:lnTo>
                  <a:lnTo>
                    <a:pt x="110726" y="232405"/>
                  </a:lnTo>
                  <a:lnTo>
                    <a:pt x="116151" y="243305"/>
                  </a:lnTo>
                  <a:lnTo>
                    <a:pt x="122589" y="253393"/>
                  </a:lnTo>
                  <a:lnTo>
                    <a:pt x="129704" y="262942"/>
                  </a:lnTo>
                  <a:lnTo>
                    <a:pt x="137269" y="272129"/>
                  </a:lnTo>
                  <a:lnTo>
                    <a:pt x="145135" y="281076"/>
                  </a:lnTo>
                  <a:lnTo>
                    <a:pt x="153201" y="289862"/>
                  </a:lnTo>
                  <a:lnTo>
                    <a:pt x="161401" y="298543"/>
                  </a:lnTo>
                  <a:lnTo>
                    <a:pt x="168278" y="308563"/>
                  </a:lnTo>
                  <a:lnTo>
                    <a:pt x="174274" y="319477"/>
                  </a:lnTo>
                  <a:lnTo>
                    <a:pt x="179683" y="330986"/>
                  </a:lnTo>
                  <a:lnTo>
                    <a:pt x="183288" y="345714"/>
                  </a:lnTo>
                  <a:lnTo>
                    <a:pt x="185692" y="362588"/>
                  </a:lnTo>
                  <a:lnTo>
                    <a:pt x="187294" y="380893"/>
                  </a:lnTo>
                  <a:lnTo>
                    <a:pt x="186952" y="397330"/>
                  </a:lnTo>
                  <a:lnTo>
                    <a:pt x="185312" y="412521"/>
                  </a:lnTo>
                  <a:lnTo>
                    <a:pt x="182808" y="426882"/>
                  </a:lnTo>
                  <a:lnTo>
                    <a:pt x="178316" y="439278"/>
                  </a:lnTo>
                  <a:lnTo>
                    <a:pt x="172499" y="450364"/>
                  </a:lnTo>
                  <a:lnTo>
                    <a:pt x="165799" y="460578"/>
                  </a:lnTo>
                  <a:lnTo>
                    <a:pt x="158511" y="470208"/>
                  </a:lnTo>
                  <a:lnTo>
                    <a:pt x="150829" y="479451"/>
                  </a:lnTo>
                  <a:lnTo>
                    <a:pt x="142886" y="488436"/>
                  </a:lnTo>
                  <a:lnTo>
                    <a:pt x="133357" y="497247"/>
                  </a:lnTo>
                  <a:lnTo>
                    <a:pt x="122771" y="505943"/>
                  </a:lnTo>
                  <a:lnTo>
                    <a:pt x="111481" y="514563"/>
                  </a:lnTo>
                  <a:lnTo>
                    <a:pt x="98309" y="520310"/>
                  </a:lnTo>
                  <a:lnTo>
                    <a:pt x="83884" y="524141"/>
                  </a:lnTo>
                  <a:lnTo>
                    <a:pt x="68622" y="526695"/>
                  </a:lnTo>
                  <a:lnTo>
                    <a:pt x="54215" y="525576"/>
                  </a:lnTo>
                  <a:lnTo>
                    <a:pt x="40376" y="522007"/>
                  </a:lnTo>
                  <a:lnTo>
                    <a:pt x="0" y="506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978400" y="74930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0" y="0"/>
                  </a:moveTo>
                  <a:lnTo>
                    <a:pt x="35353" y="35352"/>
                  </a:lnTo>
                  <a:lnTo>
                    <a:pt x="41913" y="44735"/>
                  </a:lnTo>
                  <a:lnTo>
                    <a:pt x="47697" y="55223"/>
                  </a:lnTo>
                  <a:lnTo>
                    <a:pt x="52964" y="66448"/>
                  </a:lnTo>
                  <a:lnTo>
                    <a:pt x="59299" y="78165"/>
                  </a:lnTo>
                  <a:lnTo>
                    <a:pt x="66344" y="90210"/>
                  </a:lnTo>
                  <a:lnTo>
                    <a:pt x="73862" y="102473"/>
                  </a:lnTo>
                  <a:lnTo>
                    <a:pt x="81697" y="116293"/>
                  </a:lnTo>
                  <a:lnTo>
                    <a:pt x="97928" y="146701"/>
                  </a:lnTo>
                  <a:lnTo>
                    <a:pt x="106207" y="161300"/>
                  </a:lnTo>
                  <a:lnTo>
                    <a:pt x="114549" y="175266"/>
                  </a:lnTo>
                  <a:lnTo>
                    <a:pt x="1524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940300" y="7480300"/>
              <a:ext cx="215901" cy="203201"/>
            </a:xfrm>
            <a:custGeom>
              <a:avLst/>
              <a:gdLst/>
              <a:ahLst/>
              <a:cxnLst/>
              <a:rect l="0" t="0" r="0" b="0"/>
              <a:pathLst>
                <a:path w="215901" h="203201">
                  <a:moveTo>
                    <a:pt x="215900" y="0"/>
                  </a:moveTo>
                  <a:lnTo>
                    <a:pt x="169612" y="46287"/>
                  </a:lnTo>
                  <a:lnTo>
                    <a:pt x="158230" y="56258"/>
                  </a:lnTo>
                  <a:lnTo>
                    <a:pt x="144997" y="67138"/>
                  </a:lnTo>
                  <a:lnTo>
                    <a:pt x="130531" y="78625"/>
                  </a:lnTo>
                  <a:lnTo>
                    <a:pt x="119476" y="90516"/>
                  </a:lnTo>
                  <a:lnTo>
                    <a:pt x="110695" y="102678"/>
                  </a:lnTo>
                  <a:lnTo>
                    <a:pt x="103430" y="115018"/>
                  </a:lnTo>
                  <a:lnTo>
                    <a:pt x="95764" y="126068"/>
                  </a:lnTo>
                  <a:lnTo>
                    <a:pt x="87831" y="136256"/>
                  </a:lnTo>
                  <a:lnTo>
                    <a:pt x="79721" y="145870"/>
                  </a:lnTo>
                  <a:lnTo>
                    <a:pt x="71492" y="155102"/>
                  </a:lnTo>
                  <a:lnTo>
                    <a:pt x="54822" y="172886"/>
                  </a:lnTo>
                  <a:lnTo>
                    <a:pt x="45014" y="180168"/>
                  </a:lnTo>
                  <a:lnTo>
                    <a:pt x="34243" y="186435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321300" y="7366000"/>
              <a:ext cx="1" cy="342901"/>
            </a:xfrm>
            <a:custGeom>
              <a:avLst/>
              <a:gdLst/>
              <a:ahLst/>
              <a:cxnLst/>
              <a:rect l="0" t="0" r="0" b="0"/>
              <a:pathLst>
                <a:path w="1" h="342901">
                  <a:moveTo>
                    <a:pt x="0" y="0"/>
                  </a:move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257800" y="74549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13484" y="13484"/>
                  </a:lnTo>
                  <a:lnTo>
                    <a:pt x="24511" y="17456"/>
                  </a:lnTo>
                  <a:lnTo>
                    <a:pt x="38918" y="20104"/>
                  </a:lnTo>
                  <a:lnTo>
                    <a:pt x="55579" y="21869"/>
                  </a:lnTo>
                  <a:lnTo>
                    <a:pt x="72330" y="23046"/>
                  </a:lnTo>
                  <a:lnTo>
                    <a:pt x="89142" y="23831"/>
                  </a:lnTo>
                  <a:lnTo>
                    <a:pt x="105995" y="24354"/>
                  </a:lnTo>
                  <a:lnTo>
                    <a:pt x="121463" y="26113"/>
                  </a:lnTo>
                  <a:lnTo>
                    <a:pt x="136008" y="28698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50320" y="7264400"/>
              <a:ext cx="139281" cy="228601"/>
            </a:xfrm>
            <a:custGeom>
              <a:avLst/>
              <a:gdLst/>
              <a:ahLst/>
              <a:cxnLst/>
              <a:rect l="0" t="0" r="0" b="0"/>
              <a:pathLst>
                <a:path w="139281" h="228601">
                  <a:moveTo>
                    <a:pt x="37680" y="0"/>
                  </a:moveTo>
                  <a:lnTo>
                    <a:pt x="37680" y="33710"/>
                  </a:lnTo>
                  <a:lnTo>
                    <a:pt x="34857" y="50695"/>
                  </a:lnTo>
                  <a:lnTo>
                    <a:pt x="30154" y="69074"/>
                  </a:lnTo>
                  <a:lnTo>
                    <a:pt x="24195" y="88382"/>
                  </a:lnTo>
                  <a:lnTo>
                    <a:pt x="17401" y="105488"/>
                  </a:lnTo>
                  <a:lnTo>
                    <a:pt x="10049" y="121125"/>
                  </a:lnTo>
                  <a:lnTo>
                    <a:pt x="2326" y="135783"/>
                  </a:lnTo>
                  <a:lnTo>
                    <a:pt x="0" y="148378"/>
                  </a:lnTo>
                  <a:lnTo>
                    <a:pt x="1271" y="159596"/>
                  </a:lnTo>
                  <a:lnTo>
                    <a:pt x="4940" y="169898"/>
                  </a:lnTo>
                  <a:lnTo>
                    <a:pt x="11620" y="179587"/>
                  </a:lnTo>
                  <a:lnTo>
                    <a:pt x="20307" y="188869"/>
                  </a:lnTo>
                  <a:lnTo>
                    <a:pt x="30331" y="197879"/>
                  </a:lnTo>
                  <a:lnTo>
                    <a:pt x="42658" y="203886"/>
                  </a:lnTo>
                  <a:lnTo>
                    <a:pt x="56521" y="207891"/>
                  </a:lnTo>
                  <a:lnTo>
                    <a:pt x="71407" y="210560"/>
                  </a:lnTo>
                  <a:lnTo>
                    <a:pt x="85565" y="213751"/>
                  </a:lnTo>
                  <a:lnTo>
                    <a:pt x="99236" y="217289"/>
                  </a:lnTo>
                  <a:lnTo>
                    <a:pt x="13928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651500" y="7175500"/>
              <a:ext cx="63501" cy="495301"/>
            </a:xfrm>
            <a:custGeom>
              <a:avLst/>
              <a:gdLst/>
              <a:ahLst/>
              <a:cxnLst/>
              <a:rect l="0" t="0" r="0" b="0"/>
              <a:pathLst>
                <a:path w="63501" h="495301">
                  <a:moveTo>
                    <a:pt x="63500" y="0"/>
                  </a:moveTo>
                  <a:lnTo>
                    <a:pt x="63500" y="33710"/>
                  </a:lnTo>
                  <a:lnTo>
                    <a:pt x="60677" y="53517"/>
                  </a:lnTo>
                  <a:lnTo>
                    <a:pt x="55974" y="76600"/>
                  </a:lnTo>
                  <a:lnTo>
                    <a:pt x="50015" y="101867"/>
                  </a:lnTo>
                  <a:lnTo>
                    <a:pt x="46044" y="125766"/>
                  </a:lnTo>
                  <a:lnTo>
                    <a:pt x="43396" y="148756"/>
                  </a:lnTo>
                  <a:lnTo>
                    <a:pt x="41630" y="171136"/>
                  </a:lnTo>
                  <a:lnTo>
                    <a:pt x="40453" y="195936"/>
                  </a:lnTo>
                  <a:lnTo>
                    <a:pt x="39146" y="249831"/>
                  </a:lnTo>
                  <a:lnTo>
                    <a:pt x="37386" y="272387"/>
                  </a:lnTo>
                  <a:lnTo>
                    <a:pt x="34802" y="291658"/>
                  </a:lnTo>
                  <a:lnTo>
                    <a:pt x="31667" y="308738"/>
                  </a:lnTo>
                  <a:lnTo>
                    <a:pt x="29578" y="330003"/>
                  </a:lnTo>
                  <a:lnTo>
                    <a:pt x="28185" y="354058"/>
                  </a:lnTo>
                  <a:lnTo>
                    <a:pt x="27257" y="379972"/>
                  </a:lnTo>
                  <a:lnTo>
                    <a:pt x="23815" y="401481"/>
                  </a:lnTo>
                  <a:lnTo>
                    <a:pt x="18699" y="420054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778500" y="7416800"/>
              <a:ext cx="88901" cy="165101"/>
            </a:xfrm>
            <a:custGeom>
              <a:avLst/>
              <a:gdLst/>
              <a:ahLst/>
              <a:cxnLst/>
              <a:rect l="0" t="0" r="0" b="0"/>
              <a:pathLst>
                <a:path w="88901" h="165101">
                  <a:moveTo>
                    <a:pt x="0" y="0"/>
                  </a:moveTo>
                  <a:lnTo>
                    <a:pt x="13484" y="33710"/>
                  </a:lnTo>
                  <a:lnTo>
                    <a:pt x="23866" y="61548"/>
                  </a:lnTo>
                  <a:lnTo>
                    <a:pt x="28611" y="74899"/>
                  </a:lnTo>
                  <a:lnTo>
                    <a:pt x="34596" y="86621"/>
                  </a:lnTo>
                  <a:lnTo>
                    <a:pt x="41408" y="97259"/>
                  </a:lnTo>
                  <a:lnTo>
                    <a:pt x="48772" y="107172"/>
                  </a:lnTo>
                  <a:lnTo>
                    <a:pt x="64480" y="129477"/>
                  </a:lnTo>
                  <a:lnTo>
                    <a:pt x="889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803900" y="7366000"/>
              <a:ext cx="101601" cy="647701"/>
            </a:xfrm>
            <a:custGeom>
              <a:avLst/>
              <a:gdLst/>
              <a:ahLst/>
              <a:cxnLst/>
              <a:rect l="0" t="0" r="0" b="0"/>
              <a:pathLst>
                <a:path w="101601" h="647701">
                  <a:moveTo>
                    <a:pt x="101600" y="0"/>
                  </a:moveTo>
                  <a:lnTo>
                    <a:pt x="88115" y="33710"/>
                  </a:lnTo>
                  <a:lnTo>
                    <a:pt x="84144" y="49284"/>
                  </a:lnTo>
                  <a:lnTo>
                    <a:pt x="81495" y="65312"/>
                  </a:lnTo>
                  <a:lnTo>
                    <a:pt x="70504" y="158559"/>
                  </a:lnTo>
                  <a:lnTo>
                    <a:pt x="65347" y="188962"/>
                  </a:lnTo>
                  <a:lnTo>
                    <a:pt x="59086" y="220519"/>
                  </a:lnTo>
                  <a:lnTo>
                    <a:pt x="52091" y="252845"/>
                  </a:lnTo>
                  <a:lnTo>
                    <a:pt x="47427" y="280041"/>
                  </a:lnTo>
                  <a:lnTo>
                    <a:pt x="44318" y="303817"/>
                  </a:lnTo>
                  <a:lnTo>
                    <a:pt x="42245" y="325311"/>
                  </a:lnTo>
                  <a:lnTo>
                    <a:pt x="40863" y="349518"/>
                  </a:lnTo>
                  <a:lnTo>
                    <a:pt x="39328" y="402756"/>
                  </a:lnTo>
                  <a:lnTo>
                    <a:pt x="36096" y="427959"/>
                  </a:lnTo>
                  <a:lnTo>
                    <a:pt x="31120" y="451817"/>
                  </a:lnTo>
                  <a:lnTo>
                    <a:pt x="24980" y="474777"/>
                  </a:lnTo>
                  <a:lnTo>
                    <a:pt x="20886" y="497140"/>
                  </a:lnTo>
                  <a:lnTo>
                    <a:pt x="18157" y="519104"/>
                  </a:lnTo>
                  <a:lnTo>
                    <a:pt x="16338" y="540803"/>
                  </a:lnTo>
                  <a:lnTo>
                    <a:pt x="13714" y="559502"/>
                  </a:lnTo>
                  <a:lnTo>
                    <a:pt x="10554" y="576201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057900" y="7391400"/>
              <a:ext cx="215901" cy="14634"/>
            </a:xfrm>
            <a:custGeom>
              <a:avLst/>
              <a:gdLst/>
              <a:ahLst/>
              <a:cxnLst/>
              <a:rect l="0" t="0" r="0" b="0"/>
              <a:pathLst>
                <a:path w="215901" h="14634">
                  <a:moveTo>
                    <a:pt x="0" y="0"/>
                  </a:moveTo>
                  <a:lnTo>
                    <a:pt x="88383" y="0"/>
                  </a:lnTo>
                  <a:lnTo>
                    <a:pt x="108311" y="2822"/>
                  </a:lnTo>
                  <a:lnTo>
                    <a:pt x="128651" y="7525"/>
                  </a:lnTo>
                  <a:lnTo>
                    <a:pt x="149267" y="13484"/>
                  </a:lnTo>
                  <a:lnTo>
                    <a:pt x="165834" y="14633"/>
                  </a:lnTo>
                  <a:lnTo>
                    <a:pt x="179700" y="12578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057900" y="75184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527821" y="7213600"/>
              <a:ext cx="25380" cy="495301"/>
            </a:xfrm>
            <a:custGeom>
              <a:avLst/>
              <a:gdLst/>
              <a:ahLst/>
              <a:cxnLst/>
              <a:rect l="0" t="0" r="0" b="0"/>
              <a:pathLst>
                <a:path w="25380" h="495301">
                  <a:moveTo>
                    <a:pt x="25379" y="0"/>
                  </a:moveTo>
                  <a:lnTo>
                    <a:pt x="11894" y="13484"/>
                  </a:lnTo>
                  <a:lnTo>
                    <a:pt x="10745" y="20278"/>
                  </a:lnTo>
                  <a:lnTo>
                    <a:pt x="12800" y="27629"/>
                  </a:lnTo>
                  <a:lnTo>
                    <a:pt x="16993" y="35352"/>
                  </a:lnTo>
                  <a:lnTo>
                    <a:pt x="16966" y="44735"/>
                  </a:lnTo>
                  <a:lnTo>
                    <a:pt x="14126" y="55223"/>
                  </a:lnTo>
                  <a:lnTo>
                    <a:pt x="9410" y="66448"/>
                  </a:lnTo>
                  <a:lnTo>
                    <a:pt x="6266" y="86632"/>
                  </a:lnTo>
                  <a:lnTo>
                    <a:pt x="4170" y="112788"/>
                  </a:lnTo>
                  <a:lnTo>
                    <a:pt x="1842" y="170072"/>
                  </a:lnTo>
                  <a:lnTo>
                    <a:pt x="530" y="241989"/>
                  </a:lnTo>
                  <a:lnTo>
                    <a:pt x="0" y="414728"/>
                  </a:lnTo>
                  <a:lnTo>
                    <a:pt x="2815" y="433119"/>
                  </a:lnTo>
                  <a:lnTo>
                    <a:pt x="7514" y="449612"/>
                  </a:lnTo>
                  <a:lnTo>
                    <a:pt x="25379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668165" y="7264400"/>
              <a:ext cx="202536" cy="174898"/>
            </a:xfrm>
            <a:custGeom>
              <a:avLst/>
              <a:gdLst/>
              <a:ahLst/>
              <a:cxnLst/>
              <a:rect l="0" t="0" r="0" b="0"/>
              <a:pathLst>
                <a:path w="202536" h="174898">
                  <a:moveTo>
                    <a:pt x="37435" y="0"/>
                  </a:moveTo>
                  <a:lnTo>
                    <a:pt x="44176" y="20225"/>
                  </a:lnTo>
                  <a:lnTo>
                    <a:pt x="44751" y="33239"/>
                  </a:lnTo>
                  <a:lnTo>
                    <a:pt x="43723" y="48970"/>
                  </a:lnTo>
                  <a:lnTo>
                    <a:pt x="41627" y="66513"/>
                  </a:lnTo>
                  <a:lnTo>
                    <a:pt x="37407" y="81031"/>
                  </a:lnTo>
                  <a:lnTo>
                    <a:pt x="31772" y="93532"/>
                  </a:lnTo>
                  <a:lnTo>
                    <a:pt x="25193" y="104688"/>
                  </a:lnTo>
                  <a:lnTo>
                    <a:pt x="10357" y="128372"/>
                  </a:lnTo>
                  <a:lnTo>
                    <a:pt x="2449" y="140614"/>
                  </a:lnTo>
                  <a:lnTo>
                    <a:pt x="0" y="151599"/>
                  </a:lnTo>
                  <a:lnTo>
                    <a:pt x="1189" y="161743"/>
                  </a:lnTo>
                  <a:lnTo>
                    <a:pt x="4805" y="171329"/>
                  </a:lnTo>
                  <a:lnTo>
                    <a:pt x="11448" y="174897"/>
                  </a:lnTo>
                  <a:lnTo>
                    <a:pt x="20110" y="174453"/>
                  </a:lnTo>
                  <a:lnTo>
                    <a:pt x="30118" y="171335"/>
                  </a:lnTo>
                  <a:lnTo>
                    <a:pt x="42435" y="169257"/>
                  </a:lnTo>
                  <a:lnTo>
                    <a:pt x="56290" y="167871"/>
                  </a:lnTo>
                  <a:lnTo>
                    <a:pt x="71172" y="166947"/>
                  </a:lnTo>
                  <a:lnTo>
                    <a:pt x="106521" y="165921"/>
                  </a:lnTo>
                  <a:lnTo>
                    <a:pt x="125825" y="165647"/>
                  </a:lnTo>
                  <a:lnTo>
                    <a:pt x="142929" y="164053"/>
                  </a:lnTo>
                  <a:lnTo>
                    <a:pt x="158564" y="161580"/>
                  </a:lnTo>
                  <a:lnTo>
                    <a:pt x="202535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781800" y="7175500"/>
              <a:ext cx="25401" cy="647701"/>
            </a:xfrm>
            <a:custGeom>
              <a:avLst/>
              <a:gdLst/>
              <a:ahLst/>
              <a:cxnLst/>
              <a:rect l="0" t="0" r="0" b="0"/>
              <a:pathLst>
                <a:path w="25401" h="647701">
                  <a:moveTo>
                    <a:pt x="25400" y="0"/>
                  </a:moveTo>
                  <a:lnTo>
                    <a:pt x="25400" y="465433"/>
                  </a:lnTo>
                  <a:lnTo>
                    <a:pt x="22577" y="488088"/>
                  </a:lnTo>
                  <a:lnTo>
                    <a:pt x="17874" y="511659"/>
                  </a:lnTo>
                  <a:lnTo>
                    <a:pt x="11915" y="535839"/>
                  </a:lnTo>
                  <a:lnTo>
                    <a:pt x="7943" y="559015"/>
                  </a:lnTo>
                  <a:lnTo>
                    <a:pt x="5295" y="581521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 180"/>
          <p:cNvSpPr/>
          <p:nvPr/>
        </p:nvSpPr>
        <p:spPr>
          <a:xfrm>
            <a:off x="152726" y="10071100"/>
            <a:ext cx="228275" cy="1358901"/>
          </a:xfrm>
          <a:custGeom>
            <a:avLst/>
            <a:gdLst/>
            <a:ahLst/>
            <a:cxnLst/>
            <a:rect l="0" t="0" r="0" b="0"/>
            <a:pathLst>
              <a:path w="228275" h="1358901">
                <a:moveTo>
                  <a:pt x="228274" y="0"/>
                </a:moveTo>
                <a:lnTo>
                  <a:pt x="194564" y="13484"/>
                </a:lnTo>
                <a:lnTo>
                  <a:pt x="180400" y="24511"/>
                </a:lnTo>
                <a:lnTo>
                  <a:pt x="166725" y="38918"/>
                </a:lnTo>
                <a:lnTo>
                  <a:pt x="153374" y="55578"/>
                </a:lnTo>
                <a:lnTo>
                  <a:pt x="141652" y="70919"/>
                </a:lnTo>
                <a:lnTo>
                  <a:pt x="121101" y="99252"/>
                </a:lnTo>
                <a:lnTo>
                  <a:pt x="113081" y="114146"/>
                </a:lnTo>
                <a:lnTo>
                  <a:pt x="106323" y="129719"/>
                </a:lnTo>
                <a:lnTo>
                  <a:pt x="100406" y="145746"/>
                </a:lnTo>
                <a:lnTo>
                  <a:pt x="93640" y="160664"/>
                </a:lnTo>
                <a:lnTo>
                  <a:pt x="86307" y="174842"/>
                </a:lnTo>
                <a:lnTo>
                  <a:pt x="78596" y="188528"/>
                </a:lnTo>
                <a:lnTo>
                  <a:pt x="62502" y="218786"/>
                </a:lnTo>
                <a:lnTo>
                  <a:pt x="54259" y="234757"/>
                </a:lnTo>
                <a:lnTo>
                  <a:pt x="48764" y="252460"/>
                </a:lnTo>
                <a:lnTo>
                  <a:pt x="42658" y="290945"/>
                </a:lnTo>
                <a:lnTo>
                  <a:pt x="36181" y="324042"/>
                </a:lnTo>
                <a:lnTo>
                  <a:pt x="30010" y="355685"/>
                </a:lnTo>
                <a:lnTo>
                  <a:pt x="27268" y="393267"/>
                </a:lnTo>
                <a:lnTo>
                  <a:pt x="23714" y="413167"/>
                </a:lnTo>
                <a:lnTo>
                  <a:pt x="18523" y="433489"/>
                </a:lnTo>
                <a:lnTo>
                  <a:pt x="12240" y="454093"/>
                </a:lnTo>
                <a:lnTo>
                  <a:pt x="5258" y="492037"/>
                </a:lnTo>
                <a:lnTo>
                  <a:pt x="2156" y="529127"/>
                </a:lnTo>
                <a:lnTo>
                  <a:pt x="777" y="569130"/>
                </a:lnTo>
                <a:lnTo>
                  <a:pt x="0" y="631318"/>
                </a:lnTo>
                <a:lnTo>
                  <a:pt x="2714" y="653712"/>
                </a:lnTo>
                <a:lnTo>
                  <a:pt x="7345" y="677108"/>
                </a:lnTo>
                <a:lnTo>
                  <a:pt x="13254" y="701171"/>
                </a:lnTo>
                <a:lnTo>
                  <a:pt x="17194" y="725681"/>
                </a:lnTo>
                <a:lnTo>
                  <a:pt x="19821" y="750487"/>
                </a:lnTo>
                <a:lnTo>
                  <a:pt x="21572" y="775492"/>
                </a:lnTo>
                <a:lnTo>
                  <a:pt x="22739" y="800627"/>
                </a:lnTo>
                <a:lnTo>
                  <a:pt x="24036" y="851134"/>
                </a:lnTo>
                <a:lnTo>
                  <a:pt x="25793" y="875045"/>
                </a:lnTo>
                <a:lnTo>
                  <a:pt x="28375" y="898041"/>
                </a:lnTo>
                <a:lnTo>
                  <a:pt x="31508" y="920427"/>
                </a:lnTo>
                <a:lnTo>
                  <a:pt x="33597" y="942407"/>
                </a:lnTo>
                <a:lnTo>
                  <a:pt x="34989" y="964116"/>
                </a:lnTo>
                <a:lnTo>
                  <a:pt x="35917" y="985644"/>
                </a:lnTo>
                <a:lnTo>
                  <a:pt x="36948" y="1035904"/>
                </a:lnTo>
                <a:lnTo>
                  <a:pt x="37223" y="1063136"/>
                </a:lnTo>
                <a:lnTo>
                  <a:pt x="40229" y="1086935"/>
                </a:lnTo>
                <a:lnTo>
                  <a:pt x="45055" y="1108445"/>
                </a:lnTo>
                <a:lnTo>
                  <a:pt x="51094" y="1128430"/>
                </a:lnTo>
                <a:lnTo>
                  <a:pt x="57805" y="1169451"/>
                </a:lnTo>
                <a:lnTo>
                  <a:pt x="63610" y="1208378"/>
                </a:lnTo>
                <a:lnTo>
                  <a:pt x="69109" y="1224684"/>
                </a:lnTo>
                <a:lnTo>
                  <a:pt x="75597" y="1239790"/>
                </a:lnTo>
                <a:lnTo>
                  <a:pt x="81334" y="1254093"/>
                </a:lnTo>
                <a:lnTo>
                  <a:pt x="91471" y="1281274"/>
                </a:lnTo>
                <a:lnTo>
                  <a:pt x="97560" y="1293038"/>
                </a:lnTo>
                <a:lnTo>
                  <a:pt x="104443" y="1303703"/>
                </a:lnTo>
                <a:lnTo>
                  <a:pt x="111853" y="1313635"/>
                </a:lnTo>
                <a:lnTo>
                  <a:pt x="119615" y="1323078"/>
                </a:lnTo>
                <a:lnTo>
                  <a:pt x="127612" y="1332196"/>
                </a:lnTo>
                <a:lnTo>
                  <a:pt x="164774" y="1358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5" name="Group 184"/>
          <p:cNvGrpSpPr/>
          <p:nvPr/>
        </p:nvGrpSpPr>
        <p:grpSpPr>
          <a:xfrm>
            <a:off x="3454400" y="10312400"/>
            <a:ext cx="647701" cy="1117601"/>
            <a:chOff x="3454400" y="10312400"/>
            <a:chExt cx="647701" cy="1117601"/>
          </a:xfrm>
        </p:grpSpPr>
        <p:sp>
          <p:nvSpPr>
            <p:cNvPr id="182" name="Freeform 181"/>
            <p:cNvSpPr/>
            <p:nvPr/>
          </p:nvSpPr>
          <p:spPr>
            <a:xfrm>
              <a:off x="3454400" y="10312400"/>
              <a:ext cx="253389" cy="1117601"/>
            </a:xfrm>
            <a:custGeom>
              <a:avLst/>
              <a:gdLst/>
              <a:ahLst/>
              <a:cxnLst/>
              <a:rect l="0" t="0" r="0" b="0"/>
              <a:pathLst>
                <a:path w="253389" h="1117601">
                  <a:moveTo>
                    <a:pt x="0" y="0"/>
                  </a:moveTo>
                  <a:lnTo>
                    <a:pt x="35353" y="88382"/>
                  </a:lnTo>
                  <a:lnTo>
                    <a:pt x="47697" y="121125"/>
                  </a:lnTo>
                  <a:lnTo>
                    <a:pt x="52964" y="135783"/>
                  </a:lnTo>
                  <a:lnTo>
                    <a:pt x="59299" y="151200"/>
                  </a:lnTo>
                  <a:lnTo>
                    <a:pt x="66344" y="167122"/>
                  </a:lnTo>
                  <a:lnTo>
                    <a:pt x="73862" y="183381"/>
                  </a:lnTo>
                  <a:lnTo>
                    <a:pt x="83108" y="201276"/>
                  </a:lnTo>
                  <a:lnTo>
                    <a:pt x="93505" y="220262"/>
                  </a:lnTo>
                  <a:lnTo>
                    <a:pt x="104670" y="239974"/>
                  </a:lnTo>
                  <a:lnTo>
                    <a:pt x="114936" y="260171"/>
                  </a:lnTo>
                  <a:lnTo>
                    <a:pt x="124601" y="280692"/>
                  </a:lnTo>
                  <a:lnTo>
                    <a:pt x="133867" y="301428"/>
                  </a:lnTo>
                  <a:lnTo>
                    <a:pt x="142867" y="319485"/>
                  </a:lnTo>
                  <a:lnTo>
                    <a:pt x="151689" y="335757"/>
                  </a:lnTo>
                  <a:lnTo>
                    <a:pt x="160392" y="350838"/>
                  </a:lnTo>
                  <a:lnTo>
                    <a:pt x="177589" y="382646"/>
                  </a:lnTo>
                  <a:lnTo>
                    <a:pt x="186126" y="399031"/>
                  </a:lnTo>
                  <a:lnTo>
                    <a:pt x="193228" y="418420"/>
                  </a:lnTo>
                  <a:lnTo>
                    <a:pt x="199374" y="439814"/>
                  </a:lnTo>
                  <a:lnTo>
                    <a:pt x="204883" y="462542"/>
                  </a:lnTo>
                  <a:lnTo>
                    <a:pt x="208555" y="483339"/>
                  </a:lnTo>
                  <a:lnTo>
                    <a:pt x="211003" y="502849"/>
                  </a:lnTo>
                  <a:lnTo>
                    <a:pt x="212635" y="521499"/>
                  </a:lnTo>
                  <a:lnTo>
                    <a:pt x="216546" y="538166"/>
                  </a:lnTo>
                  <a:lnTo>
                    <a:pt x="221975" y="553511"/>
                  </a:lnTo>
                  <a:lnTo>
                    <a:pt x="228416" y="567973"/>
                  </a:lnTo>
                  <a:lnTo>
                    <a:pt x="235533" y="587493"/>
                  </a:lnTo>
                  <a:lnTo>
                    <a:pt x="243099" y="610384"/>
                  </a:lnTo>
                  <a:lnTo>
                    <a:pt x="250966" y="635523"/>
                  </a:lnTo>
                  <a:lnTo>
                    <a:pt x="253388" y="662159"/>
                  </a:lnTo>
                  <a:lnTo>
                    <a:pt x="252181" y="689795"/>
                  </a:lnTo>
                  <a:lnTo>
                    <a:pt x="248554" y="718097"/>
                  </a:lnTo>
                  <a:lnTo>
                    <a:pt x="246136" y="748253"/>
                  </a:lnTo>
                  <a:lnTo>
                    <a:pt x="244524" y="779646"/>
                  </a:lnTo>
                  <a:lnTo>
                    <a:pt x="243449" y="811864"/>
                  </a:lnTo>
                  <a:lnTo>
                    <a:pt x="239910" y="838987"/>
                  </a:lnTo>
                  <a:lnTo>
                    <a:pt x="234729" y="862714"/>
                  </a:lnTo>
                  <a:lnTo>
                    <a:pt x="222857" y="902716"/>
                  </a:lnTo>
                  <a:lnTo>
                    <a:pt x="212877" y="934607"/>
                  </a:lnTo>
                  <a:lnTo>
                    <a:pt x="206829" y="949038"/>
                  </a:lnTo>
                  <a:lnTo>
                    <a:pt x="199975" y="962892"/>
                  </a:lnTo>
                  <a:lnTo>
                    <a:pt x="192583" y="976361"/>
                  </a:lnTo>
                  <a:lnTo>
                    <a:pt x="168696" y="1022286"/>
                  </a:lnTo>
                  <a:lnTo>
                    <a:pt x="159030" y="1037124"/>
                  </a:lnTo>
                  <a:lnTo>
                    <a:pt x="148353" y="1051249"/>
                  </a:lnTo>
                  <a:lnTo>
                    <a:pt x="114300" y="1117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759200" y="10566400"/>
              <a:ext cx="152401" cy="63501"/>
            </a:xfrm>
            <a:custGeom>
              <a:avLst/>
              <a:gdLst/>
              <a:ahLst/>
              <a:cxnLst/>
              <a:rect l="0" t="0" r="0" b="0"/>
              <a:pathLst>
                <a:path w="152401" h="63501">
                  <a:moveTo>
                    <a:pt x="0" y="63500"/>
                  </a:moveTo>
                  <a:lnTo>
                    <a:pt x="20225" y="56758"/>
                  </a:lnTo>
                  <a:lnTo>
                    <a:pt x="29005" y="51949"/>
                  </a:lnTo>
                  <a:lnTo>
                    <a:pt x="37681" y="45922"/>
                  </a:lnTo>
                  <a:lnTo>
                    <a:pt x="46287" y="39081"/>
                  </a:lnTo>
                  <a:lnTo>
                    <a:pt x="59080" y="34521"/>
                  </a:lnTo>
                  <a:lnTo>
                    <a:pt x="74664" y="31480"/>
                  </a:lnTo>
                  <a:lnTo>
                    <a:pt x="92109" y="29454"/>
                  </a:lnTo>
                  <a:lnTo>
                    <a:pt x="106562" y="25280"/>
                  </a:lnTo>
                  <a:lnTo>
                    <a:pt x="119019" y="19675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102100" y="10312400"/>
              <a:ext cx="1" cy="431801"/>
            </a:xfrm>
            <a:custGeom>
              <a:avLst/>
              <a:gdLst/>
              <a:ahLst/>
              <a:cxnLst/>
              <a:rect l="0" t="0" r="0" b="0"/>
              <a:pathLst>
                <a:path w="1" h="431801">
                  <a:moveTo>
                    <a:pt x="0" y="0"/>
                  </a:move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Freeform 185"/>
          <p:cNvSpPr/>
          <p:nvPr/>
        </p:nvSpPr>
        <p:spPr>
          <a:xfrm>
            <a:off x="457723" y="11005626"/>
            <a:ext cx="9181578" cy="895072"/>
          </a:xfrm>
          <a:custGeom>
            <a:avLst/>
            <a:gdLst/>
            <a:ahLst/>
            <a:cxnLst/>
            <a:rect l="0" t="0" r="0" b="0"/>
            <a:pathLst>
              <a:path w="9181578" h="895072">
                <a:moveTo>
                  <a:pt x="12177" y="767274"/>
                </a:moveTo>
                <a:lnTo>
                  <a:pt x="5435" y="787499"/>
                </a:lnTo>
                <a:lnTo>
                  <a:pt x="2125" y="812482"/>
                </a:lnTo>
                <a:lnTo>
                  <a:pt x="1242" y="827046"/>
                </a:lnTo>
                <a:lnTo>
                  <a:pt x="261" y="862043"/>
                </a:lnTo>
                <a:lnTo>
                  <a:pt x="0" y="881253"/>
                </a:lnTo>
                <a:lnTo>
                  <a:pt x="4059" y="891237"/>
                </a:lnTo>
                <a:lnTo>
                  <a:pt x="10998" y="895071"/>
                </a:lnTo>
                <a:lnTo>
                  <a:pt x="19857" y="894805"/>
                </a:lnTo>
                <a:lnTo>
                  <a:pt x="28586" y="884750"/>
                </a:lnTo>
                <a:lnTo>
                  <a:pt x="37227" y="868170"/>
                </a:lnTo>
                <a:lnTo>
                  <a:pt x="45810" y="847238"/>
                </a:lnTo>
                <a:lnTo>
                  <a:pt x="59110" y="812691"/>
                </a:lnTo>
                <a:lnTo>
                  <a:pt x="71136" y="780404"/>
                </a:lnTo>
                <a:lnTo>
                  <a:pt x="85888" y="742535"/>
                </a:lnTo>
                <a:lnTo>
                  <a:pt x="95184" y="726792"/>
                </a:lnTo>
                <a:lnTo>
                  <a:pt x="116802" y="701774"/>
                </a:lnTo>
                <a:lnTo>
                  <a:pt x="136758" y="677484"/>
                </a:lnTo>
                <a:lnTo>
                  <a:pt x="155035" y="653990"/>
                </a:lnTo>
                <a:lnTo>
                  <a:pt x="172565" y="634141"/>
                </a:lnTo>
                <a:lnTo>
                  <a:pt x="185425" y="627718"/>
                </a:lnTo>
                <a:lnTo>
                  <a:pt x="218528" y="620582"/>
                </a:lnTo>
                <a:lnTo>
                  <a:pt x="234411" y="621502"/>
                </a:lnTo>
                <a:lnTo>
                  <a:pt x="263347" y="630049"/>
                </a:lnTo>
                <a:lnTo>
                  <a:pt x="286556" y="647019"/>
                </a:lnTo>
                <a:lnTo>
                  <a:pt x="324451" y="685665"/>
                </a:lnTo>
                <a:lnTo>
                  <a:pt x="338173" y="707014"/>
                </a:lnTo>
                <a:lnTo>
                  <a:pt x="343807" y="718633"/>
                </a:lnTo>
                <a:lnTo>
                  <a:pt x="365120" y="746596"/>
                </a:lnTo>
                <a:lnTo>
                  <a:pt x="378705" y="761955"/>
                </a:lnTo>
                <a:lnTo>
                  <a:pt x="389174" y="776428"/>
                </a:lnTo>
                <a:lnTo>
                  <a:pt x="404568" y="803798"/>
                </a:lnTo>
                <a:lnTo>
                  <a:pt x="419876" y="826310"/>
                </a:lnTo>
                <a:lnTo>
                  <a:pt x="427910" y="836265"/>
                </a:lnTo>
                <a:lnTo>
                  <a:pt x="448125" y="851089"/>
                </a:lnTo>
                <a:lnTo>
                  <a:pt x="459442" y="857017"/>
                </a:lnTo>
                <a:lnTo>
                  <a:pt x="487069" y="863604"/>
                </a:lnTo>
                <a:lnTo>
                  <a:pt x="516751" y="865120"/>
                </a:lnTo>
                <a:lnTo>
                  <a:pt x="544054" y="861090"/>
                </a:lnTo>
                <a:lnTo>
                  <a:pt x="574063" y="843307"/>
                </a:lnTo>
                <a:lnTo>
                  <a:pt x="604804" y="820821"/>
                </a:lnTo>
                <a:lnTo>
                  <a:pt x="648733" y="795996"/>
                </a:lnTo>
                <a:lnTo>
                  <a:pt x="685498" y="769690"/>
                </a:lnTo>
                <a:lnTo>
                  <a:pt x="717830" y="742949"/>
                </a:lnTo>
                <a:lnTo>
                  <a:pt x="747723" y="715540"/>
                </a:lnTo>
                <a:lnTo>
                  <a:pt x="779823" y="684544"/>
                </a:lnTo>
                <a:lnTo>
                  <a:pt x="797696" y="674020"/>
                </a:lnTo>
                <a:lnTo>
                  <a:pt x="836370" y="662328"/>
                </a:lnTo>
                <a:lnTo>
                  <a:pt x="884603" y="664657"/>
                </a:lnTo>
                <a:lnTo>
                  <a:pt x="933322" y="675099"/>
                </a:lnTo>
                <a:lnTo>
                  <a:pt x="1013020" y="706183"/>
                </a:lnTo>
                <a:lnTo>
                  <a:pt x="1059590" y="726908"/>
                </a:lnTo>
                <a:lnTo>
                  <a:pt x="1102395" y="750923"/>
                </a:lnTo>
                <a:lnTo>
                  <a:pt x="1132659" y="760007"/>
                </a:lnTo>
                <a:lnTo>
                  <a:pt x="1148632" y="762430"/>
                </a:lnTo>
                <a:lnTo>
                  <a:pt x="1163513" y="761222"/>
                </a:lnTo>
                <a:lnTo>
                  <a:pt x="1191337" y="752354"/>
                </a:lnTo>
                <a:lnTo>
                  <a:pt x="1217815" y="735242"/>
                </a:lnTo>
                <a:lnTo>
                  <a:pt x="1245105" y="712115"/>
                </a:lnTo>
                <a:lnTo>
                  <a:pt x="1276048" y="683022"/>
                </a:lnTo>
                <a:lnTo>
                  <a:pt x="1331945" y="628167"/>
                </a:lnTo>
                <a:lnTo>
                  <a:pt x="1349222" y="608213"/>
                </a:lnTo>
                <a:lnTo>
                  <a:pt x="1364974" y="587856"/>
                </a:lnTo>
                <a:lnTo>
                  <a:pt x="1379708" y="567228"/>
                </a:lnTo>
                <a:lnTo>
                  <a:pt x="1396586" y="546421"/>
                </a:lnTo>
                <a:lnTo>
                  <a:pt x="1414894" y="525494"/>
                </a:lnTo>
                <a:lnTo>
                  <a:pt x="1434155" y="504487"/>
                </a:lnTo>
                <a:lnTo>
                  <a:pt x="1454051" y="486250"/>
                </a:lnTo>
                <a:lnTo>
                  <a:pt x="1474371" y="469857"/>
                </a:lnTo>
                <a:lnTo>
                  <a:pt x="1494973" y="454696"/>
                </a:lnTo>
                <a:lnTo>
                  <a:pt x="1514352" y="438944"/>
                </a:lnTo>
                <a:lnTo>
                  <a:pt x="1532915" y="422798"/>
                </a:lnTo>
                <a:lnTo>
                  <a:pt x="1550936" y="406390"/>
                </a:lnTo>
                <a:lnTo>
                  <a:pt x="1589773" y="384396"/>
                </a:lnTo>
                <a:lnTo>
                  <a:pt x="1630553" y="371328"/>
                </a:lnTo>
                <a:lnTo>
                  <a:pt x="1672196" y="365520"/>
                </a:lnTo>
                <a:lnTo>
                  <a:pt x="1706696" y="366701"/>
                </a:lnTo>
                <a:lnTo>
                  <a:pt x="1738963" y="373342"/>
                </a:lnTo>
                <a:lnTo>
                  <a:pt x="1795385" y="394358"/>
                </a:lnTo>
                <a:lnTo>
                  <a:pt x="1831062" y="415266"/>
                </a:lnTo>
                <a:lnTo>
                  <a:pt x="1861970" y="442434"/>
                </a:lnTo>
                <a:lnTo>
                  <a:pt x="1876139" y="457580"/>
                </a:lnTo>
                <a:lnTo>
                  <a:pt x="1910697" y="481936"/>
                </a:lnTo>
                <a:lnTo>
                  <a:pt x="1948163" y="503579"/>
                </a:lnTo>
                <a:lnTo>
                  <a:pt x="1983630" y="527309"/>
                </a:lnTo>
                <a:lnTo>
                  <a:pt x="2028588" y="557727"/>
                </a:lnTo>
                <a:lnTo>
                  <a:pt x="2068721" y="577872"/>
                </a:lnTo>
                <a:lnTo>
                  <a:pt x="2102122" y="580555"/>
                </a:lnTo>
                <a:lnTo>
                  <a:pt x="2139075" y="575632"/>
                </a:lnTo>
                <a:lnTo>
                  <a:pt x="2193023" y="555583"/>
                </a:lnTo>
                <a:lnTo>
                  <a:pt x="2232627" y="534899"/>
                </a:lnTo>
                <a:lnTo>
                  <a:pt x="2273747" y="507833"/>
                </a:lnTo>
                <a:lnTo>
                  <a:pt x="2294590" y="492714"/>
                </a:lnTo>
                <a:lnTo>
                  <a:pt x="2315541" y="478400"/>
                </a:lnTo>
                <a:lnTo>
                  <a:pt x="2357635" y="451208"/>
                </a:lnTo>
                <a:lnTo>
                  <a:pt x="2375915" y="436618"/>
                </a:lnTo>
                <a:lnTo>
                  <a:pt x="2392336" y="421248"/>
                </a:lnTo>
                <a:lnTo>
                  <a:pt x="2407516" y="405357"/>
                </a:lnTo>
                <a:lnTo>
                  <a:pt x="2443198" y="383936"/>
                </a:lnTo>
                <a:lnTo>
                  <a:pt x="2482575" y="371124"/>
                </a:lnTo>
                <a:lnTo>
                  <a:pt x="2523594" y="365429"/>
                </a:lnTo>
                <a:lnTo>
                  <a:pt x="2579613" y="368965"/>
                </a:lnTo>
                <a:lnTo>
                  <a:pt x="2638701" y="385692"/>
                </a:lnTo>
                <a:lnTo>
                  <a:pt x="2704421" y="415217"/>
                </a:lnTo>
                <a:lnTo>
                  <a:pt x="2742137" y="426419"/>
                </a:lnTo>
                <a:lnTo>
                  <a:pt x="2778655" y="447390"/>
                </a:lnTo>
                <a:lnTo>
                  <a:pt x="2815112" y="472703"/>
                </a:lnTo>
                <a:lnTo>
                  <a:pt x="2854833" y="493361"/>
                </a:lnTo>
                <a:lnTo>
                  <a:pt x="2903378" y="514115"/>
                </a:lnTo>
                <a:lnTo>
                  <a:pt x="2938747" y="516941"/>
                </a:lnTo>
                <a:lnTo>
                  <a:pt x="2976575" y="512081"/>
                </a:lnTo>
                <a:lnTo>
                  <a:pt x="3012202" y="500514"/>
                </a:lnTo>
                <a:lnTo>
                  <a:pt x="3043088" y="478439"/>
                </a:lnTo>
                <a:lnTo>
                  <a:pt x="3110894" y="411535"/>
                </a:lnTo>
                <a:lnTo>
                  <a:pt x="3129266" y="391825"/>
                </a:lnTo>
                <a:lnTo>
                  <a:pt x="3147158" y="371630"/>
                </a:lnTo>
                <a:lnTo>
                  <a:pt x="3164731" y="351111"/>
                </a:lnTo>
                <a:lnTo>
                  <a:pt x="3183502" y="330377"/>
                </a:lnTo>
                <a:lnTo>
                  <a:pt x="3223173" y="288523"/>
                </a:lnTo>
                <a:lnTo>
                  <a:pt x="3285174" y="225293"/>
                </a:lnTo>
                <a:lnTo>
                  <a:pt x="3306130" y="206987"/>
                </a:lnTo>
                <a:lnTo>
                  <a:pt x="3327157" y="190549"/>
                </a:lnTo>
                <a:lnTo>
                  <a:pt x="3348230" y="175357"/>
                </a:lnTo>
                <a:lnTo>
                  <a:pt x="3390459" y="150951"/>
                </a:lnTo>
                <a:lnTo>
                  <a:pt x="3411598" y="140492"/>
                </a:lnTo>
                <a:lnTo>
                  <a:pt x="3429924" y="136341"/>
                </a:lnTo>
                <a:lnTo>
                  <a:pt x="3446375" y="136397"/>
                </a:lnTo>
                <a:lnTo>
                  <a:pt x="3516679" y="150021"/>
                </a:lnTo>
                <a:lnTo>
                  <a:pt x="3553285" y="169324"/>
                </a:lnTo>
                <a:lnTo>
                  <a:pt x="3586958" y="193896"/>
                </a:lnTo>
                <a:lnTo>
                  <a:pt x="3616035" y="214224"/>
                </a:lnTo>
                <a:lnTo>
                  <a:pt x="3629715" y="227830"/>
                </a:lnTo>
                <a:lnTo>
                  <a:pt x="3643069" y="243955"/>
                </a:lnTo>
                <a:lnTo>
                  <a:pt x="3656205" y="261761"/>
                </a:lnTo>
                <a:lnTo>
                  <a:pt x="3670607" y="275043"/>
                </a:lnTo>
                <a:lnTo>
                  <a:pt x="3701660" y="293564"/>
                </a:lnTo>
                <a:lnTo>
                  <a:pt x="3730513" y="317788"/>
                </a:lnTo>
                <a:lnTo>
                  <a:pt x="3744134" y="332150"/>
                </a:lnTo>
                <a:lnTo>
                  <a:pt x="3758859" y="341724"/>
                </a:lnTo>
                <a:lnTo>
                  <a:pt x="3790273" y="352362"/>
                </a:lnTo>
                <a:lnTo>
                  <a:pt x="3807963" y="348144"/>
                </a:lnTo>
                <a:lnTo>
                  <a:pt x="3846434" y="324642"/>
                </a:lnTo>
                <a:lnTo>
                  <a:pt x="3863748" y="308497"/>
                </a:lnTo>
                <a:lnTo>
                  <a:pt x="3879524" y="290679"/>
                </a:lnTo>
                <a:lnTo>
                  <a:pt x="3935261" y="218126"/>
                </a:lnTo>
                <a:lnTo>
                  <a:pt x="3946955" y="199386"/>
                </a:lnTo>
                <a:lnTo>
                  <a:pt x="3957573" y="179838"/>
                </a:lnTo>
                <a:lnTo>
                  <a:pt x="3967474" y="159750"/>
                </a:lnTo>
                <a:lnTo>
                  <a:pt x="3981131" y="139302"/>
                </a:lnTo>
                <a:lnTo>
                  <a:pt x="3997290" y="118615"/>
                </a:lnTo>
                <a:lnTo>
                  <a:pt x="4015119" y="97768"/>
                </a:lnTo>
                <a:lnTo>
                  <a:pt x="4032649" y="81047"/>
                </a:lnTo>
                <a:lnTo>
                  <a:pt x="4067179" y="54943"/>
                </a:lnTo>
                <a:lnTo>
                  <a:pt x="4090052" y="30171"/>
                </a:lnTo>
                <a:lnTo>
                  <a:pt x="4098127" y="17639"/>
                </a:lnTo>
                <a:lnTo>
                  <a:pt x="4109154" y="9283"/>
                </a:lnTo>
                <a:lnTo>
                  <a:pt x="4122150" y="3714"/>
                </a:lnTo>
                <a:lnTo>
                  <a:pt x="4136459" y="0"/>
                </a:lnTo>
                <a:lnTo>
                  <a:pt x="4174935" y="3400"/>
                </a:lnTo>
                <a:lnTo>
                  <a:pt x="4217436" y="15729"/>
                </a:lnTo>
                <a:lnTo>
                  <a:pt x="4255140" y="35321"/>
                </a:lnTo>
                <a:lnTo>
                  <a:pt x="4268863" y="46472"/>
                </a:lnTo>
                <a:lnTo>
                  <a:pt x="4287874" y="70151"/>
                </a:lnTo>
                <a:lnTo>
                  <a:pt x="4299153" y="83803"/>
                </a:lnTo>
                <a:lnTo>
                  <a:pt x="4312316" y="98548"/>
                </a:lnTo>
                <a:lnTo>
                  <a:pt x="4326736" y="114023"/>
                </a:lnTo>
                <a:lnTo>
                  <a:pt x="4340583" y="131396"/>
                </a:lnTo>
                <a:lnTo>
                  <a:pt x="4354048" y="150033"/>
                </a:lnTo>
                <a:lnTo>
                  <a:pt x="4367257" y="169513"/>
                </a:lnTo>
                <a:lnTo>
                  <a:pt x="4383119" y="189555"/>
                </a:lnTo>
                <a:lnTo>
                  <a:pt x="4400749" y="209973"/>
                </a:lnTo>
                <a:lnTo>
                  <a:pt x="4419558" y="230640"/>
                </a:lnTo>
                <a:lnTo>
                  <a:pt x="4455509" y="272418"/>
                </a:lnTo>
                <a:lnTo>
                  <a:pt x="4472998" y="293437"/>
                </a:lnTo>
                <a:lnTo>
                  <a:pt x="4491713" y="317327"/>
                </a:lnTo>
                <a:lnTo>
                  <a:pt x="4531322" y="370212"/>
                </a:lnTo>
                <a:lnTo>
                  <a:pt x="4551763" y="395321"/>
                </a:lnTo>
                <a:lnTo>
                  <a:pt x="4572445" y="419116"/>
                </a:lnTo>
                <a:lnTo>
                  <a:pt x="4593289" y="442035"/>
                </a:lnTo>
                <a:lnTo>
                  <a:pt x="4614241" y="461548"/>
                </a:lnTo>
                <a:lnTo>
                  <a:pt x="4635263" y="478790"/>
                </a:lnTo>
                <a:lnTo>
                  <a:pt x="4656334" y="494518"/>
                </a:lnTo>
                <a:lnTo>
                  <a:pt x="4677437" y="512059"/>
                </a:lnTo>
                <a:lnTo>
                  <a:pt x="4698562" y="530808"/>
                </a:lnTo>
                <a:lnTo>
                  <a:pt x="4740848" y="570455"/>
                </a:lnTo>
                <a:lnTo>
                  <a:pt x="4846648" y="674423"/>
                </a:lnTo>
                <a:lnTo>
                  <a:pt x="4867813" y="694084"/>
                </a:lnTo>
                <a:lnTo>
                  <a:pt x="4888979" y="712837"/>
                </a:lnTo>
                <a:lnTo>
                  <a:pt x="4910145" y="730983"/>
                </a:lnTo>
                <a:lnTo>
                  <a:pt x="4931311" y="747313"/>
                </a:lnTo>
                <a:lnTo>
                  <a:pt x="4952477" y="762433"/>
                </a:lnTo>
                <a:lnTo>
                  <a:pt x="4993399" y="789111"/>
                </a:lnTo>
                <a:lnTo>
                  <a:pt x="5030401" y="810375"/>
                </a:lnTo>
                <a:lnTo>
                  <a:pt x="5049582" y="814352"/>
                </a:lnTo>
                <a:lnTo>
                  <a:pt x="5089709" y="811246"/>
                </a:lnTo>
                <a:lnTo>
                  <a:pt x="5138482" y="800371"/>
                </a:lnTo>
                <a:lnTo>
                  <a:pt x="5154091" y="789339"/>
                </a:lnTo>
                <a:lnTo>
                  <a:pt x="5170142" y="773517"/>
                </a:lnTo>
                <a:lnTo>
                  <a:pt x="5186487" y="754503"/>
                </a:lnTo>
                <a:lnTo>
                  <a:pt x="5201617" y="734771"/>
                </a:lnTo>
                <a:lnTo>
                  <a:pt x="5215937" y="714560"/>
                </a:lnTo>
                <a:lnTo>
                  <a:pt x="5229717" y="694031"/>
                </a:lnTo>
                <a:lnTo>
                  <a:pt x="5241726" y="669057"/>
                </a:lnTo>
                <a:lnTo>
                  <a:pt x="5252554" y="641118"/>
                </a:lnTo>
                <a:lnTo>
                  <a:pt x="5262594" y="611203"/>
                </a:lnTo>
                <a:lnTo>
                  <a:pt x="5273522" y="581383"/>
                </a:lnTo>
                <a:lnTo>
                  <a:pt x="5333944" y="426148"/>
                </a:lnTo>
                <a:lnTo>
                  <a:pt x="5347899" y="394512"/>
                </a:lnTo>
                <a:lnTo>
                  <a:pt x="5362847" y="363543"/>
                </a:lnTo>
                <a:lnTo>
                  <a:pt x="5378457" y="333020"/>
                </a:lnTo>
                <a:lnTo>
                  <a:pt x="5393097" y="305616"/>
                </a:lnTo>
                <a:lnTo>
                  <a:pt x="5420652" y="256352"/>
                </a:lnTo>
                <a:lnTo>
                  <a:pt x="5433927" y="234748"/>
                </a:lnTo>
                <a:lnTo>
                  <a:pt x="5447010" y="214701"/>
                </a:lnTo>
                <a:lnTo>
                  <a:pt x="5459966" y="195692"/>
                </a:lnTo>
                <a:lnTo>
                  <a:pt x="5474247" y="181608"/>
                </a:lnTo>
                <a:lnTo>
                  <a:pt x="5505167" y="162196"/>
                </a:lnTo>
                <a:lnTo>
                  <a:pt x="5519903" y="157867"/>
                </a:lnTo>
                <a:lnTo>
                  <a:pt x="5547566" y="156819"/>
                </a:lnTo>
                <a:lnTo>
                  <a:pt x="5600424" y="170904"/>
                </a:lnTo>
                <a:lnTo>
                  <a:pt x="5640268" y="192717"/>
                </a:lnTo>
                <a:lnTo>
                  <a:pt x="5660771" y="206436"/>
                </a:lnTo>
                <a:lnTo>
                  <a:pt x="5680084" y="224049"/>
                </a:lnTo>
                <a:lnTo>
                  <a:pt x="5698603" y="244257"/>
                </a:lnTo>
                <a:lnTo>
                  <a:pt x="5716595" y="266196"/>
                </a:lnTo>
                <a:lnTo>
                  <a:pt x="5735644" y="287877"/>
                </a:lnTo>
                <a:lnTo>
                  <a:pt x="5755400" y="309387"/>
                </a:lnTo>
                <a:lnTo>
                  <a:pt x="5775625" y="330782"/>
                </a:lnTo>
                <a:lnTo>
                  <a:pt x="5796165" y="354924"/>
                </a:lnTo>
                <a:lnTo>
                  <a:pt x="5816913" y="380896"/>
                </a:lnTo>
                <a:lnTo>
                  <a:pt x="5858782" y="436094"/>
                </a:lnTo>
                <a:lnTo>
                  <a:pt x="5964292" y="581435"/>
                </a:lnTo>
                <a:lnTo>
                  <a:pt x="5985443" y="605281"/>
                </a:lnTo>
                <a:lnTo>
                  <a:pt x="6006599" y="625412"/>
                </a:lnTo>
                <a:lnTo>
                  <a:pt x="6027758" y="643066"/>
                </a:lnTo>
                <a:lnTo>
                  <a:pt x="6048920" y="659068"/>
                </a:lnTo>
                <a:lnTo>
                  <a:pt x="6070083" y="673971"/>
                </a:lnTo>
                <a:lnTo>
                  <a:pt x="6091247" y="688138"/>
                </a:lnTo>
                <a:lnTo>
                  <a:pt x="6112413" y="696172"/>
                </a:lnTo>
                <a:lnTo>
                  <a:pt x="6154744" y="701336"/>
                </a:lnTo>
                <a:lnTo>
                  <a:pt x="6174500" y="696504"/>
                </a:lnTo>
                <a:lnTo>
                  <a:pt x="6211502" y="676083"/>
                </a:lnTo>
                <a:lnTo>
                  <a:pt x="6227860" y="661324"/>
                </a:lnTo>
                <a:lnTo>
                  <a:pt x="6242999" y="644430"/>
                </a:lnTo>
                <a:lnTo>
                  <a:pt x="6257325" y="626111"/>
                </a:lnTo>
                <a:lnTo>
                  <a:pt x="6271108" y="605431"/>
                </a:lnTo>
                <a:lnTo>
                  <a:pt x="6284532" y="583179"/>
                </a:lnTo>
                <a:lnTo>
                  <a:pt x="6297713" y="559877"/>
                </a:lnTo>
                <a:lnTo>
                  <a:pt x="6309323" y="534464"/>
                </a:lnTo>
                <a:lnTo>
                  <a:pt x="6319885" y="507646"/>
                </a:lnTo>
                <a:lnTo>
                  <a:pt x="6329749" y="479888"/>
                </a:lnTo>
                <a:lnTo>
                  <a:pt x="6341969" y="448684"/>
                </a:lnTo>
                <a:lnTo>
                  <a:pt x="6370599" y="380144"/>
                </a:lnTo>
                <a:lnTo>
                  <a:pt x="6398376" y="318639"/>
                </a:lnTo>
                <a:lnTo>
                  <a:pt x="6411709" y="290384"/>
                </a:lnTo>
                <a:lnTo>
                  <a:pt x="6423421" y="263080"/>
                </a:lnTo>
                <a:lnTo>
                  <a:pt x="6434050" y="236411"/>
                </a:lnTo>
                <a:lnTo>
                  <a:pt x="6443959" y="210166"/>
                </a:lnTo>
                <a:lnTo>
                  <a:pt x="6457620" y="185612"/>
                </a:lnTo>
                <a:lnTo>
                  <a:pt x="6473784" y="162189"/>
                </a:lnTo>
                <a:lnTo>
                  <a:pt x="6491614" y="139517"/>
                </a:lnTo>
                <a:lnTo>
                  <a:pt x="6507735" y="122991"/>
                </a:lnTo>
                <a:lnTo>
                  <a:pt x="6536936" y="100867"/>
                </a:lnTo>
                <a:lnTo>
                  <a:pt x="6550649" y="95814"/>
                </a:lnTo>
                <a:lnTo>
                  <a:pt x="6564025" y="93856"/>
                </a:lnTo>
                <a:lnTo>
                  <a:pt x="6577176" y="93962"/>
                </a:lnTo>
                <a:lnTo>
                  <a:pt x="6606839" y="101606"/>
                </a:lnTo>
                <a:lnTo>
                  <a:pt x="6622651" y="107594"/>
                </a:lnTo>
                <a:lnTo>
                  <a:pt x="6659036" y="133064"/>
                </a:lnTo>
                <a:lnTo>
                  <a:pt x="6678616" y="149734"/>
                </a:lnTo>
                <a:lnTo>
                  <a:pt x="6695903" y="166492"/>
                </a:lnTo>
                <a:lnTo>
                  <a:pt x="6711661" y="183308"/>
                </a:lnTo>
                <a:lnTo>
                  <a:pt x="6726399" y="200163"/>
                </a:lnTo>
                <a:lnTo>
                  <a:pt x="6741870" y="219867"/>
                </a:lnTo>
                <a:lnTo>
                  <a:pt x="6757827" y="241468"/>
                </a:lnTo>
                <a:lnTo>
                  <a:pt x="6774110" y="264337"/>
                </a:lnTo>
                <a:lnTo>
                  <a:pt x="6789199" y="286638"/>
                </a:lnTo>
                <a:lnTo>
                  <a:pt x="6817253" y="330232"/>
                </a:lnTo>
                <a:lnTo>
                  <a:pt x="6833483" y="351735"/>
                </a:lnTo>
                <a:lnTo>
                  <a:pt x="6851359" y="373125"/>
                </a:lnTo>
                <a:lnTo>
                  <a:pt x="6870332" y="394441"/>
                </a:lnTo>
                <a:lnTo>
                  <a:pt x="6906463" y="433178"/>
                </a:lnTo>
                <a:lnTo>
                  <a:pt x="6924001" y="451410"/>
                </a:lnTo>
                <a:lnTo>
                  <a:pt x="6954776" y="479193"/>
                </a:lnTo>
                <a:lnTo>
                  <a:pt x="6968910" y="490553"/>
                </a:lnTo>
                <a:lnTo>
                  <a:pt x="6985387" y="498126"/>
                </a:lnTo>
                <a:lnTo>
                  <a:pt x="7022511" y="506542"/>
                </a:lnTo>
                <a:lnTo>
                  <a:pt x="7038055" y="505963"/>
                </a:lnTo>
                <a:lnTo>
                  <a:pt x="7051240" y="502756"/>
                </a:lnTo>
                <a:lnTo>
                  <a:pt x="7062852" y="497795"/>
                </a:lnTo>
                <a:lnTo>
                  <a:pt x="7087043" y="477231"/>
                </a:lnTo>
                <a:lnTo>
                  <a:pt x="7099421" y="463845"/>
                </a:lnTo>
                <a:lnTo>
                  <a:pt x="7110495" y="446454"/>
                </a:lnTo>
                <a:lnTo>
                  <a:pt x="7120700" y="426394"/>
                </a:lnTo>
                <a:lnTo>
                  <a:pt x="7130325" y="404554"/>
                </a:lnTo>
                <a:lnTo>
                  <a:pt x="7138153" y="382938"/>
                </a:lnTo>
                <a:lnTo>
                  <a:pt x="7144784" y="361472"/>
                </a:lnTo>
                <a:lnTo>
                  <a:pt x="7150614" y="340106"/>
                </a:lnTo>
                <a:lnTo>
                  <a:pt x="7160146" y="315984"/>
                </a:lnTo>
                <a:lnTo>
                  <a:pt x="7172146" y="290025"/>
                </a:lnTo>
                <a:lnTo>
                  <a:pt x="7185789" y="262841"/>
                </a:lnTo>
                <a:lnTo>
                  <a:pt x="7196296" y="237663"/>
                </a:lnTo>
                <a:lnTo>
                  <a:pt x="7204712" y="213822"/>
                </a:lnTo>
                <a:lnTo>
                  <a:pt x="7211733" y="190873"/>
                </a:lnTo>
                <a:lnTo>
                  <a:pt x="7219237" y="169929"/>
                </a:lnTo>
                <a:lnTo>
                  <a:pt x="7227061" y="150321"/>
                </a:lnTo>
                <a:lnTo>
                  <a:pt x="7235099" y="131605"/>
                </a:lnTo>
                <a:lnTo>
                  <a:pt x="7247514" y="117717"/>
                </a:lnTo>
                <a:lnTo>
                  <a:pt x="7262846" y="107047"/>
                </a:lnTo>
                <a:lnTo>
                  <a:pt x="7280123" y="98523"/>
                </a:lnTo>
                <a:lnTo>
                  <a:pt x="7297285" y="97073"/>
                </a:lnTo>
                <a:lnTo>
                  <a:pt x="7314371" y="100340"/>
                </a:lnTo>
                <a:lnTo>
                  <a:pt x="7331406" y="106751"/>
                </a:lnTo>
                <a:lnTo>
                  <a:pt x="7346996" y="118081"/>
                </a:lnTo>
                <a:lnTo>
                  <a:pt x="7361622" y="132690"/>
                </a:lnTo>
                <a:lnTo>
                  <a:pt x="7375608" y="149484"/>
                </a:lnTo>
                <a:lnTo>
                  <a:pt x="7389163" y="167736"/>
                </a:lnTo>
                <a:lnTo>
                  <a:pt x="7402435" y="186959"/>
                </a:lnTo>
                <a:lnTo>
                  <a:pt x="7415515" y="206831"/>
                </a:lnTo>
                <a:lnTo>
                  <a:pt x="7427058" y="229956"/>
                </a:lnTo>
                <a:lnTo>
                  <a:pt x="7437575" y="255251"/>
                </a:lnTo>
                <a:lnTo>
                  <a:pt x="7447409" y="281991"/>
                </a:lnTo>
                <a:lnTo>
                  <a:pt x="7461020" y="311108"/>
                </a:lnTo>
                <a:lnTo>
                  <a:pt x="7477150" y="341808"/>
                </a:lnTo>
                <a:lnTo>
                  <a:pt x="7494959" y="373563"/>
                </a:lnTo>
                <a:lnTo>
                  <a:pt x="7512476" y="403200"/>
                </a:lnTo>
                <a:lnTo>
                  <a:pt x="7591414" y="530816"/>
                </a:lnTo>
                <a:lnTo>
                  <a:pt x="7605001" y="550368"/>
                </a:lnTo>
                <a:lnTo>
                  <a:pt x="7618294" y="567637"/>
                </a:lnTo>
                <a:lnTo>
                  <a:pt x="7631388" y="583382"/>
                </a:lnTo>
                <a:lnTo>
                  <a:pt x="7645762" y="593879"/>
                </a:lnTo>
                <a:lnTo>
                  <a:pt x="7676785" y="605543"/>
                </a:lnTo>
                <a:lnTo>
                  <a:pt x="7691549" y="601598"/>
                </a:lnTo>
                <a:lnTo>
                  <a:pt x="7705625" y="591911"/>
                </a:lnTo>
                <a:lnTo>
                  <a:pt x="7719242" y="578399"/>
                </a:lnTo>
                <a:lnTo>
                  <a:pt x="7731143" y="559513"/>
                </a:lnTo>
                <a:lnTo>
                  <a:pt x="7741898" y="537044"/>
                </a:lnTo>
                <a:lnTo>
                  <a:pt x="7751891" y="512188"/>
                </a:lnTo>
                <a:lnTo>
                  <a:pt x="7758553" y="488560"/>
                </a:lnTo>
                <a:lnTo>
                  <a:pt x="7762993" y="465754"/>
                </a:lnTo>
                <a:lnTo>
                  <a:pt x="7776864" y="364971"/>
                </a:lnTo>
                <a:lnTo>
                  <a:pt x="7782256" y="339616"/>
                </a:lnTo>
                <a:lnTo>
                  <a:pt x="7788675" y="315658"/>
                </a:lnTo>
                <a:lnTo>
                  <a:pt x="7795775" y="292630"/>
                </a:lnTo>
                <a:lnTo>
                  <a:pt x="7803331" y="273044"/>
                </a:lnTo>
                <a:lnTo>
                  <a:pt x="7811190" y="255754"/>
                </a:lnTo>
                <a:lnTo>
                  <a:pt x="7819253" y="239994"/>
                </a:lnTo>
                <a:lnTo>
                  <a:pt x="7835736" y="214957"/>
                </a:lnTo>
                <a:lnTo>
                  <a:pt x="7844083" y="204329"/>
                </a:lnTo>
                <a:lnTo>
                  <a:pt x="7856703" y="204299"/>
                </a:lnTo>
                <a:lnTo>
                  <a:pt x="7872172" y="211335"/>
                </a:lnTo>
                <a:lnTo>
                  <a:pt x="7889541" y="223081"/>
                </a:lnTo>
                <a:lnTo>
                  <a:pt x="7905352" y="237968"/>
                </a:lnTo>
                <a:lnTo>
                  <a:pt x="7920127" y="254947"/>
                </a:lnTo>
                <a:lnTo>
                  <a:pt x="7934210" y="273322"/>
                </a:lnTo>
                <a:lnTo>
                  <a:pt x="7947832" y="295450"/>
                </a:lnTo>
                <a:lnTo>
                  <a:pt x="7961147" y="320081"/>
                </a:lnTo>
                <a:lnTo>
                  <a:pt x="7974257" y="346378"/>
                </a:lnTo>
                <a:lnTo>
                  <a:pt x="7985819" y="373788"/>
                </a:lnTo>
                <a:lnTo>
                  <a:pt x="7996350" y="401938"/>
                </a:lnTo>
                <a:lnTo>
                  <a:pt x="8006192" y="430583"/>
                </a:lnTo>
                <a:lnTo>
                  <a:pt x="8016986" y="456736"/>
                </a:lnTo>
                <a:lnTo>
                  <a:pt x="8028417" y="481226"/>
                </a:lnTo>
                <a:lnTo>
                  <a:pt x="8040270" y="504608"/>
                </a:lnTo>
                <a:lnTo>
                  <a:pt x="8050994" y="527252"/>
                </a:lnTo>
                <a:lnTo>
                  <a:pt x="8070437" y="571227"/>
                </a:lnTo>
                <a:lnTo>
                  <a:pt x="8082394" y="588598"/>
                </a:lnTo>
                <a:lnTo>
                  <a:pt x="8110733" y="615425"/>
                </a:lnTo>
                <a:lnTo>
                  <a:pt x="8124781" y="620886"/>
                </a:lnTo>
                <a:lnTo>
                  <a:pt x="8138379" y="621703"/>
                </a:lnTo>
                <a:lnTo>
                  <a:pt x="8151678" y="619427"/>
                </a:lnTo>
                <a:lnTo>
                  <a:pt x="8163367" y="613676"/>
                </a:lnTo>
                <a:lnTo>
                  <a:pt x="8183879" y="595996"/>
                </a:lnTo>
                <a:lnTo>
                  <a:pt x="8190479" y="582533"/>
                </a:lnTo>
                <a:lnTo>
                  <a:pt x="8194878" y="566501"/>
                </a:lnTo>
                <a:lnTo>
                  <a:pt x="8197811" y="548759"/>
                </a:lnTo>
                <a:lnTo>
                  <a:pt x="8199766" y="527053"/>
                </a:lnTo>
                <a:lnTo>
                  <a:pt x="8201069" y="502704"/>
                </a:lnTo>
                <a:lnTo>
                  <a:pt x="8202518" y="446487"/>
                </a:lnTo>
                <a:lnTo>
                  <a:pt x="8203162" y="379169"/>
                </a:lnTo>
                <a:lnTo>
                  <a:pt x="8204745" y="349081"/>
                </a:lnTo>
                <a:lnTo>
                  <a:pt x="8207210" y="321967"/>
                </a:lnTo>
                <a:lnTo>
                  <a:pt x="8210266" y="296836"/>
                </a:lnTo>
                <a:lnTo>
                  <a:pt x="8212302" y="273026"/>
                </a:lnTo>
                <a:lnTo>
                  <a:pt x="8213660" y="250098"/>
                </a:lnTo>
                <a:lnTo>
                  <a:pt x="8214566" y="227756"/>
                </a:lnTo>
                <a:lnTo>
                  <a:pt x="8217992" y="208629"/>
                </a:lnTo>
                <a:lnTo>
                  <a:pt x="8223098" y="191644"/>
                </a:lnTo>
                <a:lnTo>
                  <a:pt x="8229324" y="176087"/>
                </a:lnTo>
                <a:lnTo>
                  <a:pt x="8243768" y="151276"/>
                </a:lnTo>
                <a:lnTo>
                  <a:pt x="8251570" y="140709"/>
                </a:lnTo>
                <a:lnTo>
                  <a:pt x="8263828" y="137897"/>
                </a:lnTo>
                <a:lnTo>
                  <a:pt x="8279055" y="140256"/>
                </a:lnTo>
                <a:lnTo>
                  <a:pt x="8326670" y="160039"/>
                </a:lnTo>
                <a:lnTo>
                  <a:pt x="8355707" y="178480"/>
                </a:lnTo>
                <a:lnTo>
                  <a:pt x="8387427" y="205492"/>
                </a:lnTo>
                <a:lnTo>
                  <a:pt x="8402377" y="222008"/>
                </a:lnTo>
                <a:lnTo>
                  <a:pt x="8416577" y="240074"/>
                </a:lnTo>
                <a:lnTo>
                  <a:pt x="8430277" y="259174"/>
                </a:lnTo>
                <a:lnTo>
                  <a:pt x="8456787" y="284159"/>
                </a:lnTo>
                <a:lnTo>
                  <a:pt x="8491750" y="309922"/>
                </a:lnTo>
                <a:lnTo>
                  <a:pt x="8523747" y="335429"/>
                </a:lnTo>
                <a:lnTo>
                  <a:pt x="8535590" y="343910"/>
                </a:lnTo>
                <a:lnTo>
                  <a:pt x="8546308" y="346743"/>
                </a:lnTo>
                <a:lnTo>
                  <a:pt x="8556275" y="345808"/>
                </a:lnTo>
                <a:lnTo>
                  <a:pt x="8576287" y="337245"/>
                </a:lnTo>
                <a:lnTo>
                  <a:pt x="8599293" y="324031"/>
                </a:lnTo>
                <a:lnTo>
                  <a:pt x="8619865" y="304988"/>
                </a:lnTo>
                <a:lnTo>
                  <a:pt x="8641238" y="282413"/>
                </a:lnTo>
                <a:lnTo>
                  <a:pt x="8669552" y="258269"/>
                </a:lnTo>
                <a:lnTo>
                  <a:pt x="8683594" y="241671"/>
                </a:lnTo>
                <a:lnTo>
                  <a:pt x="8697187" y="222138"/>
                </a:lnTo>
                <a:lnTo>
                  <a:pt x="8710484" y="200650"/>
                </a:lnTo>
                <a:lnTo>
                  <a:pt x="8726404" y="184914"/>
                </a:lnTo>
                <a:lnTo>
                  <a:pt x="8762907" y="163665"/>
                </a:lnTo>
                <a:lnTo>
                  <a:pt x="8782519" y="161668"/>
                </a:lnTo>
                <a:lnTo>
                  <a:pt x="8802649" y="164570"/>
                </a:lnTo>
                <a:lnTo>
                  <a:pt x="8823125" y="170738"/>
                </a:lnTo>
                <a:lnTo>
                  <a:pt x="8839597" y="181905"/>
                </a:lnTo>
                <a:lnTo>
                  <a:pt x="8853401" y="196406"/>
                </a:lnTo>
                <a:lnTo>
                  <a:pt x="8865427" y="213128"/>
                </a:lnTo>
                <a:lnTo>
                  <a:pt x="8877676" y="231333"/>
                </a:lnTo>
                <a:lnTo>
                  <a:pt x="8902576" y="270374"/>
                </a:lnTo>
                <a:lnTo>
                  <a:pt x="8940395" y="332020"/>
                </a:lnTo>
                <a:lnTo>
                  <a:pt x="8951644" y="351516"/>
                </a:lnTo>
                <a:lnTo>
                  <a:pt x="8971670" y="388229"/>
                </a:lnTo>
                <a:lnTo>
                  <a:pt x="8983783" y="404511"/>
                </a:lnTo>
                <a:lnTo>
                  <a:pt x="8997503" y="419599"/>
                </a:lnTo>
                <a:lnTo>
                  <a:pt x="9012294" y="433890"/>
                </a:lnTo>
                <a:lnTo>
                  <a:pt x="9026388" y="440596"/>
                </a:lnTo>
                <a:lnTo>
                  <a:pt x="9040018" y="442244"/>
                </a:lnTo>
                <a:lnTo>
                  <a:pt x="9053337" y="440521"/>
                </a:lnTo>
                <a:lnTo>
                  <a:pt x="9062217" y="432316"/>
                </a:lnTo>
                <a:lnTo>
                  <a:pt x="9068137" y="419791"/>
                </a:lnTo>
                <a:lnTo>
                  <a:pt x="9072083" y="404385"/>
                </a:lnTo>
                <a:lnTo>
                  <a:pt x="9077537" y="389881"/>
                </a:lnTo>
                <a:lnTo>
                  <a:pt x="9091122" y="362477"/>
                </a:lnTo>
                <a:lnTo>
                  <a:pt x="9100106" y="360532"/>
                </a:lnTo>
                <a:lnTo>
                  <a:pt x="9110330" y="366290"/>
                </a:lnTo>
                <a:lnTo>
                  <a:pt x="9121379" y="377184"/>
                </a:lnTo>
                <a:lnTo>
                  <a:pt x="9131567" y="397147"/>
                </a:lnTo>
                <a:lnTo>
                  <a:pt x="9141181" y="423156"/>
                </a:lnTo>
                <a:lnTo>
                  <a:pt x="9150413" y="453195"/>
                </a:lnTo>
                <a:lnTo>
                  <a:pt x="9157979" y="481688"/>
                </a:lnTo>
                <a:lnTo>
                  <a:pt x="9164433" y="509150"/>
                </a:lnTo>
                <a:lnTo>
                  <a:pt x="9181577" y="6148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Group 199"/>
          <p:cNvGrpSpPr/>
          <p:nvPr/>
        </p:nvGrpSpPr>
        <p:grpSpPr>
          <a:xfrm>
            <a:off x="658119" y="11912600"/>
            <a:ext cx="3037582" cy="927101"/>
            <a:chOff x="658119" y="11912600"/>
            <a:chExt cx="3037582" cy="927101"/>
          </a:xfrm>
        </p:grpSpPr>
        <p:sp>
          <p:nvSpPr>
            <p:cNvPr id="187" name="Freeform 186"/>
            <p:cNvSpPr/>
            <p:nvPr/>
          </p:nvSpPr>
          <p:spPr>
            <a:xfrm>
              <a:off x="658119" y="12280900"/>
              <a:ext cx="207367" cy="503622"/>
            </a:xfrm>
            <a:custGeom>
              <a:avLst/>
              <a:gdLst/>
              <a:ahLst/>
              <a:cxnLst/>
              <a:rect l="0" t="0" r="0" b="0"/>
              <a:pathLst>
                <a:path w="207367" h="503622">
                  <a:moveTo>
                    <a:pt x="180081" y="0"/>
                  </a:moveTo>
                  <a:lnTo>
                    <a:pt x="159855" y="13483"/>
                  </a:lnTo>
                  <a:lnTo>
                    <a:pt x="146841" y="20277"/>
                  </a:lnTo>
                  <a:lnTo>
                    <a:pt x="131110" y="27629"/>
                  </a:lnTo>
                  <a:lnTo>
                    <a:pt x="113567" y="35352"/>
                  </a:lnTo>
                  <a:lnTo>
                    <a:pt x="99049" y="44735"/>
                  </a:lnTo>
                  <a:lnTo>
                    <a:pt x="86548" y="55223"/>
                  </a:lnTo>
                  <a:lnTo>
                    <a:pt x="75392" y="66448"/>
                  </a:lnTo>
                  <a:lnTo>
                    <a:pt x="62311" y="76755"/>
                  </a:lnTo>
                  <a:lnTo>
                    <a:pt x="47945" y="86447"/>
                  </a:lnTo>
                  <a:lnTo>
                    <a:pt x="32724" y="95731"/>
                  </a:lnTo>
                  <a:lnTo>
                    <a:pt x="21165" y="106153"/>
                  </a:lnTo>
                  <a:lnTo>
                    <a:pt x="12048" y="117335"/>
                  </a:lnTo>
                  <a:lnTo>
                    <a:pt x="4559" y="129023"/>
                  </a:lnTo>
                  <a:lnTo>
                    <a:pt x="977" y="143871"/>
                  </a:lnTo>
                  <a:lnTo>
                    <a:pt x="0" y="160825"/>
                  </a:lnTo>
                  <a:lnTo>
                    <a:pt x="760" y="179183"/>
                  </a:lnTo>
                  <a:lnTo>
                    <a:pt x="6912" y="194244"/>
                  </a:lnTo>
                  <a:lnTo>
                    <a:pt x="16657" y="207108"/>
                  </a:lnTo>
                  <a:lnTo>
                    <a:pt x="28798" y="218505"/>
                  </a:lnTo>
                  <a:lnTo>
                    <a:pt x="41126" y="227514"/>
                  </a:lnTo>
                  <a:lnTo>
                    <a:pt x="53577" y="234932"/>
                  </a:lnTo>
                  <a:lnTo>
                    <a:pt x="66112" y="241288"/>
                  </a:lnTo>
                  <a:lnTo>
                    <a:pt x="77290" y="251169"/>
                  </a:lnTo>
                  <a:lnTo>
                    <a:pt x="87565" y="263402"/>
                  </a:lnTo>
                  <a:lnTo>
                    <a:pt x="97237" y="277201"/>
                  </a:lnTo>
                  <a:lnTo>
                    <a:pt x="106507" y="289223"/>
                  </a:lnTo>
                  <a:lnTo>
                    <a:pt x="115509" y="300059"/>
                  </a:lnTo>
                  <a:lnTo>
                    <a:pt x="124333" y="310106"/>
                  </a:lnTo>
                  <a:lnTo>
                    <a:pt x="134449" y="321037"/>
                  </a:lnTo>
                  <a:lnTo>
                    <a:pt x="156978" y="344471"/>
                  </a:lnTo>
                  <a:lnTo>
                    <a:pt x="161856" y="362292"/>
                  </a:lnTo>
                  <a:lnTo>
                    <a:pt x="162287" y="384050"/>
                  </a:lnTo>
                  <a:lnTo>
                    <a:pt x="159751" y="408433"/>
                  </a:lnTo>
                  <a:lnTo>
                    <a:pt x="156650" y="428922"/>
                  </a:lnTo>
                  <a:lnTo>
                    <a:pt x="153171" y="446815"/>
                  </a:lnTo>
                  <a:lnTo>
                    <a:pt x="149441" y="462976"/>
                  </a:lnTo>
                  <a:lnTo>
                    <a:pt x="144132" y="476573"/>
                  </a:lnTo>
                  <a:lnTo>
                    <a:pt x="137770" y="488459"/>
                  </a:lnTo>
                  <a:lnTo>
                    <a:pt x="130707" y="499205"/>
                  </a:lnTo>
                  <a:lnTo>
                    <a:pt x="121765" y="503548"/>
                  </a:lnTo>
                  <a:lnTo>
                    <a:pt x="111570" y="503621"/>
                  </a:lnTo>
                  <a:lnTo>
                    <a:pt x="100540" y="500847"/>
                  </a:lnTo>
                  <a:lnTo>
                    <a:pt x="90365" y="496176"/>
                  </a:lnTo>
                  <a:lnTo>
                    <a:pt x="80759" y="490239"/>
                  </a:lnTo>
                  <a:lnTo>
                    <a:pt x="71533" y="483459"/>
                  </a:lnTo>
                  <a:lnTo>
                    <a:pt x="68204" y="474706"/>
                  </a:lnTo>
                  <a:lnTo>
                    <a:pt x="68807" y="464637"/>
                  </a:lnTo>
                  <a:lnTo>
                    <a:pt x="72032" y="453691"/>
                  </a:lnTo>
                  <a:lnTo>
                    <a:pt x="75592" y="439339"/>
                  </a:lnTo>
                  <a:lnTo>
                    <a:pt x="83312" y="404576"/>
                  </a:lnTo>
                  <a:lnTo>
                    <a:pt x="88757" y="385428"/>
                  </a:lnTo>
                  <a:lnTo>
                    <a:pt x="95209" y="365608"/>
                  </a:lnTo>
                  <a:lnTo>
                    <a:pt x="102333" y="345339"/>
                  </a:lnTo>
                  <a:lnTo>
                    <a:pt x="109904" y="329003"/>
                  </a:lnTo>
                  <a:lnTo>
                    <a:pt x="117774" y="315290"/>
                  </a:lnTo>
                  <a:lnTo>
                    <a:pt x="125843" y="303327"/>
                  </a:lnTo>
                  <a:lnTo>
                    <a:pt x="132633" y="291117"/>
                  </a:lnTo>
                  <a:lnTo>
                    <a:pt x="138571" y="278745"/>
                  </a:lnTo>
                  <a:lnTo>
                    <a:pt x="143941" y="266263"/>
                  </a:lnTo>
                  <a:lnTo>
                    <a:pt x="157433" y="237343"/>
                  </a:lnTo>
                  <a:lnTo>
                    <a:pt x="164982" y="221729"/>
                  </a:lnTo>
                  <a:lnTo>
                    <a:pt x="172837" y="207085"/>
                  </a:lnTo>
                  <a:lnTo>
                    <a:pt x="180896" y="193090"/>
                  </a:lnTo>
                  <a:lnTo>
                    <a:pt x="189091" y="179527"/>
                  </a:lnTo>
                  <a:lnTo>
                    <a:pt x="195965" y="166251"/>
                  </a:lnTo>
                  <a:lnTo>
                    <a:pt x="201959" y="153167"/>
                  </a:lnTo>
                  <a:lnTo>
                    <a:pt x="207366" y="140211"/>
                  </a:lnTo>
                  <a:lnTo>
                    <a:pt x="206738" y="128752"/>
                  </a:lnTo>
                  <a:lnTo>
                    <a:pt x="202085" y="118290"/>
                  </a:lnTo>
                  <a:lnTo>
                    <a:pt x="194750" y="108494"/>
                  </a:lnTo>
                  <a:lnTo>
                    <a:pt x="187038" y="99140"/>
                  </a:lnTo>
                  <a:lnTo>
                    <a:pt x="179075" y="90082"/>
                  </a:lnTo>
                  <a:lnTo>
                    <a:pt x="170943" y="81221"/>
                  </a:lnTo>
                  <a:lnTo>
                    <a:pt x="161289" y="73903"/>
                  </a:lnTo>
                  <a:lnTo>
                    <a:pt x="150620" y="67613"/>
                  </a:lnTo>
                  <a:lnTo>
                    <a:pt x="78481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028700" y="124333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0" y="0"/>
                  </a:moveTo>
                  <a:lnTo>
                    <a:pt x="13483" y="20225"/>
                  </a:lnTo>
                  <a:lnTo>
                    <a:pt x="20278" y="29005"/>
                  </a:lnTo>
                  <a:lnTo>
                    <a:pt x="27629" y="37682"/>
                  </a:lnTo>
                  <a:lnTo>
                    <a:pt x="35353" y="46288"/>
                  </a:lnTo>
                  <a:lnTo>
                    <a:pt x="55223" y="67139"/>
                  </a:lnTo>
                  <a:lnTo>
                    <a:pt x="95731" y="108277"/>
                  </a:lnTo>
                  <a:lnTo>
                    <a:pt x="103332" y="120162"/>
                  </a:lnTo>
                  <a:lnTo>
                    <a:pt x="109810" y="133730"/>
                  </a:lnTo>
                  <a:lnTo>
                    <a:pt x="115540" y="148420"/>
                  </a:lnTo>
                  <a:lnTo>
                    <a:pt x="125004" y="162446"/>
                  </a:lnTo>
                  <a:lnTo>
                    <a:pt x="136958" y="176030"/>
                  </a:lnTo>
                  <a:lnTo>
                    <a:pt x="150572" y="189320"/>
                  </a:lnTo>
                  <a:lnTo>
                    <a:pt x="161059" y="202413"/>
                  </a:lnTo>
                  <a:lnTo>
                    <a:pt x="169461" y="215376"/>
                  </a:lnTo>
                  <a:lnTo>
                    <a:pt x="1905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1079500" y="12395200"/>
              <a:ext cx="190501" cy="342901"/>
            </a:xfrm>
            <a:custGeom>
              <a:avLst/>
              <a:gdLst/>
              <a:ahLst/>
              <a:cxnLst/>
              <a:rect l="0" t="0" r="0" b="0"/>
              <a:pathLst>
                <a:path w="190501" h="342901">
                  <a:moveTo>
                    <a:pt x="190500" y="0"/>
                  </a:moveTo>
                  <a:lnTo>
                    <a:pt x="163532" y="20225"/>
                  </a:lnTo>
                  <a:lnTo>
                    <a:pt x="154176" y="30417"/>
                  </a:lnTo>
                  <a:lnTo>
                    <a:pt x="146529" y="41444"/>
                  </a:lnTo>
                  <a:lnTo>
                    <a:pt x="140019" y="53029"/>
                  </a:lnTo>
                  <a:lnTo>
                    <a:pt x="132857" y="63575"/>
                  </a:lnTo>
                  <a:lnTo>
                    <a:pt x="125260" y="73427"/>
                  </a:lnTo>
                  <a:lnTo>
                    <a:pt x="117373" y="82818"/>
                  </a:lnTo>
                  <a:lnTo>
                    <a:pt x="109293" y="96134"/>
                  </a:lnTo>
                  <a:lnTo>
                    <a:pt x="101084" y="112067"/>
                  </a:lnTo>
                  <a:lnTo>
                    <a:pt x="92789" y="129744"/>
                  </a:lnTo>
                  <a:lnTo>
                    <a:pt x="85848" y="147174"/>
                  </a:lnTo>
                  <a:lnTo>
                    <a:pt x="79810" y="164438"/>
                  </a:lnTo>
                  <a:lnTo>
                    <a:pt x="74373" y="181592"/>
                  </a:lnTo>
                  <a:lnTo>
                    <a:pt x="65104" y="200083"/>
                  </a:lnTo>
                  <a:lnTo>
                    <a:pt x="53280" y="219466"/>
                  </a:lnTo>
                  <a:lnTo>
                    <a:pt x="39753" y="239444"/>
                  </a:lnTo>
                  <a:lnTo>
                    <a:pt x="29324" y="256995"/>
                  </a:lnTo>
                  <a:lnTo>
                    <a:pt x="20961" y="272929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1422400" y="124968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25400"/>
                  </a:moveTo>
                  <a:lnTo>
                    <a:pt x="20225" y="11916"/>
                  </a:lnTo>
                  <a:lnTo>
                    <a:pt x="33239" y="7944"/>
                  </a:lnTo>
                  <a:lnTo>
                    <a:pt x="48970" y="5295"/>
                  </a:lnTo>
                  <a:lnTo>
                    <a:pt x="66513" y="3530"/>
                  </a:lnTo>
                  <a:lnTo>
                    <a:pt x="85264" y="2353"/>
                  </a:lnTo>
                  <a:lnTo>
                    <a:pt x="124913" y="1046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857256" y="12192000"/>
              <a:ext cx="200145" cy="241301"/>
            </a:xfrm>
            <a:custGeom>
              <a:avLst/>
              <a:gdLst/>
              <a:ahLst/>
              <a:cxnLst/>
              <a:rect l="0" t="0" r="0" b="0"/>
              <a:pathLst>
                <a:path w="200145" h="241301">
                  <a:moveTo>
                    <a:pt x="60444" y="0"/>
                  </a:moveTo>
                  <a:lnTo>
                    <a:pt x="60444" y="26968"/>
                  </a:lnTo>
                  <a:lnTo>
                    <a:pt x="57621" y="39145"/>
                  </a:lnTo>
                  <a:lnTo>
                    <a:pt x="52918" y="51497"/>
                  </a:lnTo>
                  <a:lnTo>
                    <a:pt x="46959" y="63965"/>
                  </a:lnTo>
                  <a:lnTo>
                    <a:pt x="42988" y="77920"/>
                  </a:lnTo>
                  <a:lnTo>
                    <a:pt x="40339" y="92870"/>
                  </a:lnTo>
                  <a:lnTo>
                    <a:pt x="38574" y="108480"/>
                  </a:lnTo>
                  <a:lnTo>
                    <a:pt x="34575" y="125941"/>
                  </a:lnTo>
                  <a:lnTo>
                    <a:pt x="29087" y="144639"/>
                  </a:lnTo>
                  <a:lnTo>
                    <a:pt x="22606" y="164158"/>
                  </a:lnTo>
                  <a:lnTo>
                    <a:pt x="15463" y="181405"/>
                  </a:lnTo>
                  <a:lnTo>
                    <a:pt x="7878" y="197138"/>
                  </a:lnTo>
                  <a:lnTo>
                    <a:pt x="0" y="211858"/>
                  </a:lnTo>
                  <a:lnTo>
                    <a:pt x="393" y="221672"/>
                  </a:lnTo>
                  <a:lnTo>
                    <a:pt x="6298" y="228215"/>
                  </a:lnTo>
                  <a:lnTo>
                    <a:pt x="15880" y="232577"/>
                  </a:lnTo>
                  <a:lnTo>
                    <a:pt x="29324" y="235484"/>
                  </a:lnTo>
                  <a:lnTo>
                    <a:pt x="45341" y="237423"/>
                  </a:lnTo>
                  <a:lnTo>
                    <a:pt x="63075" y="238715"/>
                  </a:lnTo>
                  <a:lnTo>
                    <a:pt x="81954" y="239576"/>
                  </a:lnTo>
                  <a:lnTo>
                    <a:pt x="101595" y="240152"/>
                  </a:lnTo>
                  <a:lnTo>
                    <a:pt x="200144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082800" y="12153900"/>
              <a:ext cx="38101" cy="495301"/>
            </a:xfrm>
            <a:custGeom>
              <a:avLst/>
              <a:gdLst/>
              <a:ahLst/>
              <a:cxnLst/>
              <a:rect l="0" t="0" r="0" b="0"/>
              <a:pathLst>
                <a:path w="38101" h="495301">
                  <a:moveTo>
                    <a:pt x="38100" y="0"/>
                  </a:moveTo>
                  <a:lnTo>
                    <a:pt x="38100" y="47194"/>
                  </a:lnTo>
                  <a:lnTo>
                    <a:pt x="36688" y="70973"/>
                  </a:lnTo>
                  <a:lnTo>
                    <a:pt x="34337" y="96704"/>
                  </a:lnTo>
                  <a:lnTo>
                    <a:pt x="31357" y="123736"/>
                  </a:lnTo>
                  <a:lnTo>
                    <a:pt x="29372" y="150224"/>
                  </a:lnTo>
                  <a:lnTo>
                    <a:pt x="28048" y="176350"/>
                  </a:lnTo>
                  <a:lnTo>
                    <a:pt x="27165" y="202233"/>
                  </a:lnTo>
                  <a:lnTo>
                    <a:pt x="23754" y="226544"/>
                  </a:lnTo>
                  <a:lnTo>
                    <a:pt x="18658" y="249808"/>
                  </a:lnTo>
                  <a:lnTo>
                    <a:pt x="12439" y="272371"/>
                  </a:lnTo>
                  <a:lnTo>
                    <a:pt x="8292" y="293058"/>
                  </a:lnTo>
                  <a:lnTo>
                    <a:pt x="5528" y="312494"/>
                  </a:lnTo>
                  <a:lnTo>
                    <a:pt x="3685" y="331096"/>
                  </a:lnTo>
                  <a:lnTo>
                    <a:pt x="2457" y="350553"/>
                  </a:lnTo>
                  <a:lnTo>
                    <a:pt x="1092" y="390986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260600" y="124079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0" y="0"/>
                  </a:moveTo>
                  <a:lnTo>
                    <a:pt x="6742" y="26968"/>
                  </a:lnTo>
                  <a:lnTo>
                    <a:pt x="14372" y="39145"/>
                  </a:lnTo>
                  <a:lnTo>
                    <a:pt x="25103" y="51497"/>
                  </a:lnTo>
                  <a:lnTo>
                    <a:pt x="37902" y="63965"/>
                  </a:lnTo>
                  <a:lnTo>
                    <a:pt x="47846" y="76510"/>
                  </a:lnTo>
                  <a:lnTo>
                    <a:pt x="55886" y="89106"/>
                  </a:lnTo>
                  <a:lnTo>
                    <a:pt x="62657" y="101737"/>
                  </a:lnTo>
                  <a:lnTo>
                    <a:pt x="69993" y="112980"/>
                  </a:lnTo>
                  <a:lnTo>
                    <a:pt x="77707" y="123298"/>
                  </a:lnTo>
                  <a:lnTo>
                    <a:pt x="85671" y="132998"/>
                  </a:lnTo>
                  <a:lnTo>
                    <a:pt x="93803" y="142288"/>
                  </a:lnTo>
                  <a:lnTo>
                    <a:pt x="102046" y="151303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400300" y="12407900"/>
              <a:ext cx="76201" cy="431801"/>
            </a:xfrm>
            <a:custGeom>
              <a:avLst/>
              <a:gdLst/>
              <a:ahLst/>
              <a:cxnLst/>
              <a:rect l="0" t="0" r="0" b="0"/>
              <a:pathLst>
                <a:path w="76201" h="431801">
                  <a:moveTo>
                    <a:pt x="76200" y="0"/>
                  </a:moveTo>
                  <a:lnTo>
                    <a:pt x="62715" y="26968"/>
                  </a:lnTo>
                  <a:lnTo>
                    <a:pt x="55921" y="41967"/>
                  </a:lnTo>
                  <a:lnTo>
                    <a:pt x="40846" y="77448"/>
                  </a:lnTo>
                  <a:lnTo>
                    <a:pt x="32875" y="101020"/>
                  </a:lnTo>
                  <a:lnTo>
                    <a:pt x="24739" y="128025"/>
                  </a:lnTo>
                  <a:lnTo>
                    <a:pt x="16492" y="157316"/>
                  </a:lnTo>
                  <a:lnTo>
                    <a:pt x="10995" y="182488"/>
                  </a:lnTo>
                  <a:lnTo>
                    <a:pt x="7330" y="204914"/>
                  </a:lnTo>
                  <a:lnTo>
                    <a:pt x="4886" y="225509"/>
                  </a:lnTo>
                  <a:lnTo>
                    <a:pt x="3257" y="247706"/>
                  </a:lnTo>
                  <a:lnTo>
                    <a:pt x="2171" y="270970"/>
                  </a:lnTo>
                  <a:lnTo>
                    <a:pt x="965" y="317986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679700" y="123444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13484" y="11916"/>
                  </a:lnTo>
                  <a:lnTo>
                    <a:pt x="24511" y="7944"/>
                  </a:lnTo>
                  <a:lnTo>
                    <a:pt x="38918" y="5295"/>
                  </a:lnTo>
                  <a:lnTo>
                    <a:pt x="55579" y="3530"/>
                  </a:lnTo>
                  <a:lnTo>
                    <a:pt x="72330" y="2353"/>
                  </a:lnTo>
                  <a:lnTo>
                    <a:pt x="89142" y="1569"/>
                  </a:lnTo>
                  <a:lnTo>
                    <a:pt x="124285" y="697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705100" y="124587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38100"/>
                  </a:moveTo>
                  <a:lnTo>
                    <a:pt x="13484" y="24616"/>
                  </a:lnTo>
                  <a:lnTo>
                    <a:pt x="24511" y="20644"/>
                  </a:lnTo>
                  <a:lnTo>
                    <a:pt x="38918" y="17995"/>
                  </a:lnTo>
                  <a:lnTo>
                    <a:pt x="55579" y="16230"/>
                  </a:lnTo>
                  <a:lnTo>
                    <a:pt x="70919" y="13642"/>
                  </a:lnTo>
                  <a:lnTo>
                    <a:pt x="85379" y="10506"/>
                  </a:lnTo>
                  <a:lnTo>
                    <a:pt x="99253" y="7004"/>
                  </a:lnTo>
                  <a:lnTo>
                    <a:pt x="114146" y="4669"/>
                  </a:lnTo>
                  <a:lnTo>
                    <a:pt x="129719" y="3112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200400" y="121920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20225" y="13483"/>
                  </a:lnTo>
                  <a:lnTo>
                    <a:pt x="31828" y="17455"/>
                  </a:lnTo>
                  <a:lnTo>
                    <a:pt x="45207" y="20104"/>
                  </a:lnTo>
                  <a:lnTo>
                    <a:pt x="59771" y="21869"/>
                  </a:lnTo>
                  <a:lnTo>
                    <a:pt x="76536" y="23046"/>
                  </a:lnTo>
                  <a:lnTo>
                    <a:pt x="94769" y="23830"/>
                  </a:lnTo>
                  <a:lnTo>
                    <a:pt x="152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467362" y="12001500"/>
              <a:ext cx="202939" cy="177801"/>
            </a:xfrm>
            <a:custGeom>
              <a:avLst/>
              <a:gdLst/>
              <a:ahLst/>
              <a:cxnLst/>
              <a:rect l="0" t="0" r="0" b="0"/>
              <a:pathLst>
                <a:path w="202939" h="177801">
                  <a:moveTo>
                    <a:pt x="37838" y="0"/>
                  </a:moveTo>
                  <a:lnTo>
                    <a:pt x="37838" y="26968"/>
                  </a:lnTo>
                  <a:lnTo>
                    <a:pt x="35015" y="39145"/>
                  </a:lnTo>
                  <a:lnTo>
                    <a:pt x="30312" y="51497"/>
                  </a:lnTo>
                  <a:lnTo>
                    <a:pt x="24353" y="63965"/>
                  </a:lnTo>
                  <a:lnTo>
                    <a:pt x="20382" y="79332"/>
                  </a:lnTo>
                  <a:lnTo>
                    <a:pt x="17734" y="96632"/>
                  </a:lnTo>
                  <a:lnTo>
                    <a:pt x="15968" y="115221"/>
                  </a:lnTo>
                  <a:lnTo>
                    <a:pt x="11969" y="130436"/>
                  </a:lnTo>
                  <a:lnTo>
                    <a:pt x="6481" y="143402"/>
                  </a:lnTo>
                  <a:lnTo>
                    <a:pt x="0" y="154868"/>
                  </a:lnTo>
                  <a:lnTo>
                    <a:pt x="1323" y="162512"/>
                  </a:lnTo>
                  <a:lnTo>
                    <a:pt x="7850" y="167608"/>
                  </a:lnTo>
                  <a:lnTo>
                    <a:pt x="17846" y="171005"/>
                  </a:lnTo>
                  <a:lnTo>
                    <a:pt x="31565" y="173270"/>
                  </a:lnTo>
                  <a:lnTo>
                    <a:pt x="47767" y="174780"/>
                  </a:lnTo>
                  <a:lnTo>
                    <a:pt x="65624" y="175786"/>
                  </a:lnTo>
                  <a:lnTo>
                    <a:pt x="104280" y="176905"/>
                  </a:lnTo>
                  <a:lnTo>
                    <a:pt x="202938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643014" y="11912600"/>
              <a:ext cx="52687" cy="584201"/>
            </a:xfrm>
            <a:custGeom>
              <a:avLst/>
              <a:gdLst/>
              <a:ahLst/>
              <a:cxnLst/>
              <a:rect l="0" t="0" r="0" b="0"/>
              <a:pathLst>
                <a:path w="52687" h="584201">
                  <a:moveTo>
                    <a:pt x="52686" y="0"/>
                  </a:moveTo>
                  <a:lnTo>
                    <a:pt x="39201" y="13483"/>
                  </a:lnTo>
                  <a:lnTo>
                    <a:pt x="33818" y="21689"/>
                  </a:lnTo>
                  <a:lnTo>
                    <a:pt x="28819" y="31393"/>
                  </a:lnTo>
                  <a:lnTo>
                    <a:pt x="24074" y="42095"/>
                  </a:lnTo>
                  <a:lnTo>
                    <a:pt x="20911" y="54874"/>
                  </a:lnTo>
                  <a:lnTo>
                    <a:pt x="18803" y="69038"/>
                  </a:lnTo>
                  <a:lnTo>
                    <a:pt x="17397" y="84125"/>
                  </a:lnTo>
                  <a:lnTo>
                    <a:pt x="16460" y="101239"/>
                  </a:lnTo>
                  <a:lnTo>
                    <a:pt x="15418" y="139069"/>
                  </a:lnTo>
                  <a:lnTo>
                    <a:pt x="14832" y="200034"/>
                  </a:lnTo>
                  <a:lnTo>
                    <a:pt x="11928" y="225078"/>
                  </a:lnTo>
                  <a:lnTo>
                    <a:pt x="7169" y="253062"/>
                  </a:lnTo>
                  <a:lnTo>
                    <a:pt x="1175" y="283008"/>
                  </a:lnTo>
                  <a:lnTo>
                    <a:pt x="0" y="308616"/>
                  </a:lnTo>
                  <a:lnTo>
                    <a:pt x="2040" y="331334"/>
                  </a:lnTo>
                  <a:lnTo>
                    <a:pt x="6222" y="352122"/>
                  </a:lnTo>
                  <a:lnTo>
                    <a:pt x="9009" y="373037"/>
                  </a:lnTo>
                  <a:lnTo>
                    <a:pt x="10868" y="394036"/>
                  </a:lnTo>
                  <a:lnTo>
                    <a:pt x="12107" y="415090"/>
                  </a:lnTo>
                  <a:lnTo>
                    <a:pt x="14344" y="439004"/>
                  </a:lnTo>
                  <a:lnTo>
                    <a:pt x="17247" y="464825"/>
                  </a:lnTo>
                  <a:lnTo>
                    <a:pt x="27286" y="584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381000" y="12623800"/>
            <a:ext cx="3187701" cy="946778"/>
            <a:chOff x="381000" y="12623800"/>
            <a:chExt cx="3187701" cy="946778"/>
          </a:xfrm>
        </p:grpSpPr>
        <p:sp>
          <p:nvSpPr>
            <p:cNvPr id="201" name="Freeform 200"/>
            <p:cNvSpPr/>
            <p:nvPr/>
          </p:nvSpPr>
          <p:spPr>
            <a:xfrm>
              <a:off x="457200" y="13093700"/>
              <a:ext cx="38101" cy="25401"/>
            </a:xfrm>
            <a:custGeom>
              <a:avLst/>
              <a:gdLst/>
              <a:ahLst/>
              <a:cxnLst/>
              <a:rect l="0" t="0" r="0" b="0"/>
              <a:pathLst>
                <a:path w="38101" h="25401">
                  <a:moveTo>
                    <a:pt x="0" y="0"/>
                  </a:move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11200" y="12965057"/>
              <a:ext cx="206917" cy="396832"/>
            </a:xfrm>
            <a:custGeom>
              <a:avLst/>
              <a:gdLst/>
              <a:ahLst/>
              <a:cxnLst/>
              <a:rect l="0" t="0" r="0" b="0"/>
              <a:pathLst>
                <a:path w="206917" h="396832">
                  <a:moveTo>
                    <a:pt x="0" y="65143"/>
                  </a:moveTo>
                  <a:lnTo>
                    <a:pt x="13483" y="44916"/>
                  </a:lnTo>
                  <a:lnTo>
                    <a:pt x="21689" y="36137"/>
                  </a:lnTo>
                  <a:lnTo>
                    <a:pt x="31392" y="27460"/>
                  </a:lnTo>
                  <a:lnTo>
                    <a:pt x="42095" y="18854"/>
                  </a:lnTo>
                  <a:lnTo>
                    <a:pt x="53463" y="11706"/>
                  </a:lnTo>
                  <a:lnTo>
                    <a:pt x="65275" y="5528"/>
                  </a:lnTo>
                  <a:lnTo>
                    <a:pt x="77383" y="0"/>
                  </a:lnTo>
                  <a:lnTo>
                    <a:pt x="88278" y="547"/>
                  </a:lnTo>
                  <a:lnTo>
                    <a:pt x="98363" y="5145"/>
                  </a:lnTo>
                  <a:lnTo>
                    <a:pt x="107908" y="12444"/>
                  </a:lnTo>
                  <a:lnTo>
                    <a:pt x="114272" y="27188"/>
                  </a:lnTo>
                  <a:lnTo>
                    <a:pt x="118514" y="46896"/>
                  </a:lnTo>
                  <a:lnTo>
                    <a:pt x="121343" y="69911"/>
                  </a:lnTo>
                  <a:lnTo>
                    <a:pt x="120406" y="92311"/>
                  </a:lnTo>
                  <a:lnTo>
                    <a:pt x="116959" y="114299"/>
                  </a:lnTo>
                  <a:lnTo>
                    <a:pt x="111839" y="136013"/>
                  </a:lnTo>
                  <a:lnTo>
                    <a:pt x="107015" y="154723"/>
                  </a:lnTo>
                  <a:lnTo>
                    <a:pt x="102388" y="171429"/>
                  </a:lnTo>
                  <a:lnTo>
                    <a:pt x="97892" y="186800"/>
                  </a:lnTo>
                  <a:lnTo>
                    <a:pt x="92072" y="199869"/>
                  </a:lnTo>
                  <a:lnTo>
                    <a:pt x="85370" y="211405"/>
                  </a:lnTo>
                  <a:lnTo>
                    <a:pt x="78080" y="221917"/>
                  </a:lnTo>
                  <a:lnTo>
                    <a:pt x="70398" y="226103"/>
                  </a:lnTo>
                  <a:lnTo>
                    <a:pt x="62454" y="226072"/>
                  </a:lnTo>
                  <a:lnTo>
                    <a:pt x="54336" y="223229"/>
                  </a:lnTo>
                  <a:lnTo>
                    <a:pt x="54568" y="219922"/>
                  </a:lnTo>
                  <a:lnTo>
                    <a:pt x="60367" y="216307"/>
                  </a:lnTo>
                  <a:lnTo>
                    <a:pt x="69878" y="212485"/>
                  </a:lnTo>
                  <a:lnTo>
                    <a:pt x="80452" y="207115"/>
                  </a:lnTo>
                  <a:lnTo>
                    <a:pt x="91734" y="200714"/>
                  </a:lnTo>
                  <a:lnTo>
                    <a:pt x="103490" y="193623"/>
                  </a:lnTo>
                  <a:lnTo>
                    <a:pt x="115560" y="191719"/>
                  </a:lnTo>
                  <a:lnTo>
                    <a:pt x="127839" y="193271"/>
                  </a:lnTo>
                  <a:lnTo>
                    <a:pt x="140260" y="197128"/>
                  </a:lnTo>
                  <a:lnTo>
                    <a:pt x="154184" y="203932"/>
                  </a:lnTo>
                  <a:lnTo>
                    <a:pt x="169111" y="212702"/>
                  </a:lnTo>
                  <a:lnTo>
                    <a:pt x="184707" y="222782"/>
                  </a:lnTo>
                  <a:lnTo>
                    <a:pt x="195105" y="236558"/>
                  </a:lnTo>
                  <a:lnTo>
                    <a:pt x="202036" y="252796"/>
                  </a:lnTo>
                  <a:lnTo>
                    <a:pt x="206657" y="270679"/>
                  </a:lnTo>
                  <a:lnTo>
                    <a:pt x="206916" y="285422"/>
                  </a:lnTo>
                  <a:lnTo>
                    <a:pt x="204266" y="298074"/>
                  </a:lnTo>
                  <a:lnTo>
                    <a:pt x="179735" y="358883"/>
                  </a:lnTo>
                  <a:lnTo>
                    <a:pt x="167801" y="372446"/>
                  </a:lnTo>
                  <a:lnTo>
                    <a:pt x="152789" y="382901"/>
                  </a:lnTo>
                  <a:lnTo>
                    <a:pt x="135726" y="391282"/>
                  </a:lnTo>
                  <a:lnTo>
                    <a:pt x="120117" y="395457"/>
                  </a:lnTo>
                  <a:lnTo>
                    <a:pt x="105478" y="396831"/>
                  </a:lnTo>
                  <a:lnTo>
                    <a:pt x="91485" y="396335"/>
                  </a:lnTo>
                  <a:lnTo>
                    <a:pt x="79334" y="393181"/>
                  </a:lnTo>
                  <a:lnTo>
                    <a:pt x="68412" y="388258"/>
                  </a:lnTo>
                  <a:lnTo>
                    <a:pt x="38100" y="369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003300" y="13081000"/>
              <a:ext cx="203201" cy="254001"/>
            </a:xfrm>
            <a:custGeom>
              <a:avLst/>
              <a:gdLst/>
              <a:ahLst/>
              <a:cxnLst/>
              <a:rect l="0" t="0" r="0" b="0"/>
              <a:pathLst>
                <a:path w="203201" h="254001">
                  <a:moveTo>
                    <a:pt x="0" y="0"/>
                  </a:moveTo>
                  <a:lnTo>
                    <a:pt x="26967" y="20226"/>
                  </a:lnTo>
                  <a:lnTo>
                    <a:pt x="37734" y="31829"/>
                  </a:lnTo>
                  <a:lnTo>
                    <a:pt x="47733" y="45208"/>
                  </a:lnTo>
                  <a:lnTo>
                    <a:pt x="57222" y="59771"/>
                  </a:lnTo>
                  <a:lnTo>
                    <a:pt x="64959" y="73714"/>
                  </a:lnTo>
                  <a:lnTo>
                    <a:pt x="71528" y="87244"/>
                  </a:lnTo>
                  <a:lnTo>
                    <a:pt x="77319" y="100496"/>
                  </a:lnTo>
                  <a:lnTo>
                    <a:pt x="84001" y="112152"/>
                  </a:lnTo>
                  <a:lnTo>
                    <a:pt x="91278" y="122745"/>
                  </a:lnTo>
                  <a:lnTo>
                    <a:pt x="98952" y="132630"/>
                  </a:lnTo>
                  <a:lnTo>
                    <a:pt x="106890" y="143453"/>
                  </a:lnTo>
                  <a:lnTo>
                    <a:pt x="123236" y="166768"/>
                  </a:lnTo>
                  <a:lnTo>
                    <a:pt x="132957" y="178911"/>
                  </a:lnTo>
                  <a:lnTo>
                    <a:pt x="143671" y="191241"/>
                  </a:lnTo>
                  <a:lnTo>
                    <a:pt x="165454" y="214817"/>
                  </a:lnTo>
                  <a:lnTo>
                    <a:pt x="2032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003300" y="13030200"/>
              <a:ext cx="215901" cy="266701"/>
            </a:xfrm>
            <a:custGeom>
              <a:avLst/>
              <a:gdLst/>
              <a:ahLst/>
              <a:cxnLst/>
              <a:rect l="0" t="0" r="0" b="0"/>
              <a:pathLst>
                <a:path w="215901" h="266701">
                  <a:moveTo>
                    <a:pt x="215900" y="0"/>
                  </a:moveTo>
                  <a:lnTo>
                    <a:pt x="182190" y="13482"/>
                  </a:lnTo>
                  <a:lnTo>
                    <a:pt x="168026" y="24511"/>
                  </a:lnTo>
                  <a:lnTo>
                    <a:pt x="154351" y="38918"/>
                  </a:lnTo>
                  <a:lnTo>
                    <a:pt x="141000" y="55579"/>
                  </a:lnTo>
                  <a:lnTo>
                    <a:pt x="129278" y="69508"/>
                  </a:lnTo>
                  <a:lnTo>
                    <a:pt x="118641" y="81616"/>
                  </a:lnTo>
                  <a:lnTo>
                    <a:pt x="108727" y="92510"/>
                  </a:lnTo>
                  <a:lnTo>
                    <a:pt x="100707" y="104007"/>
                  </a:lnTo>
                  <a:lnTo>
                    <a:pt x="93949" y="115906"/>
                  </a:lnTo>
                  <a:lnTo>
                    <a:pt x="88032" y="128069"/>
                  </a:lnTo>
                  <a:lnTo>
                    <a:pt x="81266" y="139002"/>
                  </a:lnTo>
                  <a:lnTo>
                    <a:pt x="73933" y="149113"/>
                  </a:lnTo>
                  <a:lnTo>
                    <a:pt x="66222" y="158675"/>
                  </a:lnTo>
                  <a:lnTo>
                    <a:pt x="58259" y="169284"/>
                  </a:lnTo>
                  <a:lnTo>
                    <a:pt x="41885" y="192358"/>
                  </a:lnTo>
                  <a:lnTo>
                    <a:pt x="33568" y="205851"/>
                  </a:lnTo>
                  <a:lnTo>
                    <a:pt x="25200" y="220488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81000" y="131699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509366" y="13055600"/>
              <a:ext cx="40035" cy="241301"/>
            </a:xfrm>
            <a:custGeom>
              <a:avLst/>
              <a:gdLst/>
              <a:ahLst/>
              <a:cxnLst/>
              <a:rect l="0" t="0" r="0" b="0"/>
              <a:pathLst>
                <a:path w="40035" h="241301">
                  <a:moveTo>
                    <a:pt x="14634" y="0"/>
                  </a:moveTo>
                  <a:lnTo>
                    <a:pt x="1150" y="13482"/>
                  </a:lnTo>
                  <a:lnTo>
                    <a:pt x="0" y="21688"/>
                  </a:lnTo>
                  <a:lnTo>
                    <a:pt x="2055" y="31393"/>
                  </a:lnTo>
                  <a:lnTo>
                    <a:pt x="6248" y="42095"/>
                  </a:lnTo>
                  <a:lnTo>
                    <a:pt x="9043" y="54874"/>
                  </a:lnTo>
                  <a:lnTo>
                    <a:pt x="10907" y="69037"/>
                  </a:lnTo>
                  <a:lnTo>
                    <a:pt x="12149" y="84125"/>
                  </a:lnTo>
                  <a:lnTo>
                    <a:pt x="15799" y="98417"/>
                  </a:lnTo>
                  <a:lnTo>
                    <a:pt x="21055" y="112177"/>
                  </a:lnTo>
                  <a:lnTo>
                    <a:pt x="27381" y="125584"/>
                  </a:lnTo>
                  <a:lnTo>
                    <a:pt x="31599" y="141578"/>
                  </a:lnTo>
                  <a:lnTo>
                    <a:pt x="34410" y="159297"/>
                  </a:lnTo>
                  <a:lnTo>
                    <a:pt x="40034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397000" y="131191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88383" y="0"/>
                  </a:lnTo>
                  <a:lnTo>
                    <a:pt x="104077" y="2821"/>
                  </a:lnTo>
                  <a:lnTo>
                    <a:pt x="117362" y="7525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815549" y="12954000"/>
              <a:ext cx="241852" cy="173943"/>
            </a:xfrm>
            <a:custGeom>
              <a:avLst/>
              <a:gdLst/>
              <a:ahLst/>
              <a:cxnLst/>
              <a:rect l="0" t="0" r="0" b="0"/>
              <a:pathLst>
                <a:path w="241852" h="173943">
                  <a:moveTo>
                    <a:pt x="51351" y="0"/>
                  </a:moveTo>
                  <a:lnTo>
                    <a:pt x="37866" y="33709"/>
                  </a:lnTo>
                  <a:lnTo>
                    <a:pt x="33895" y="50695"/>
                  </a:lnTo>
                  <a:lnTo>
                    <a:pt x="31246" y="69074"/>
                  </a:lnTo>
                  <a:lnTo>
                    <a:pt x="29481" y="88382"/>
                  </a:lnTo>
                  <a:lnTo>
                    <a:pt x="26893" y="105488"/>
                  </a:lnTo>
                  <a:lnTo>
                    <a:pt x="23757" y="121125"/>
                  </a:lnTo>
                  <a:lnTo>
                    <a:pt x="20255" y="135783"/>
                  </a:lnTo>
                  <a:lnTo>
                    <a:pt x="15098" y="148378"/>
                  </a:lnTo>
                  <a:lnTo>
                    <a:pt x="8838" y="159596"/>
                  </a:lnTo>
                  <a:lnTo>
                    <a:pt x="1842" y="169898"/>
                  </a:lnTo>
                  <a:lnTo>
                    <a:pt x="0" y="173942"/>
                  </a:lnTo>
                  <a:lnTo>
                    <a:pt x="1595" y="173817"/>
                  </a:lnTo>
                  <a:lnTo>
                    <a:pt x="5480" y="170912"/>
                  </a:lnTo>
                  <a:lnTo>
                    <a:pt x="15126" y="164740"/>
                  </a:lnTo>
                  <a:lnTo>
                    <a:pt x="44658" y="146595"/>
                  </a:lnTo>
                  <a:lnTo>
                    <a:pt x="62411" y="140064"/>
                  </a:lnTo>
                  <a:lnTo>
                    <a:pt x="81302" y="135709"/>
                  </a:lnTo>
                  <a:lnTo>
                    <a:pt x="100952" y="132805"/>
                  </a:lnTo>
                  <a:lnTo>
                    <a:pt x="121107" y="130871"/>
                  </a:lnTo>
                  <a:lnTo>
                    <a:pt x="141599" y="129581"/>
                  </a:lnTo>
                  <a:lnTo>
                    <a:pt x="241851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019300" y="12839700"/>
              <a:ext cx="25401" cy="368301"/>
            </a:xfrm>
            <a:custGeom>
              <a:avLst/>
              <a:gdLst/>
              <a:ahLst/>
              <a:cxnLst/>
              <a:rect l="0" t="0" r="0" b="0"/>
              <a:pathLst>
                <a:path w="25401" h="368301">
                  <a:moveTo>
                    <a:pt x="25400" y="0"/>
                  </a:moveTo>
                  <a:lnTo>
                    <a:pt x="25400" y="26968"/>
                  </a:lnTo>
                  <a:lnTo>
                    <a:pt x="22577" y="39145"/>
                  </a:lnTo>
                  <a:lnTo>
                    <a:pt x="17874" y="51497"/>
                  </a:lnTo>
                  <a:lnTo>
                    <a:pt x="11915" y="63965"/>
                  </a:lnTo>
                  <a:lnTo>
                    <a:pt x="7944" y="79332"/>
                  </a:lnTo>
                  <a:lnTo>
                    <a:pt x="5295" y="96632"/>
                  </a:lnTo>
                  <a:lnTo>
                    <a:pt x="3530" y="115221"/>
                  </a:lnTo>
                  <a:lnTo>
                    <a:pt x="2353" y="134670"/>
                  </a:lnTo>
                  <a:lnTo>
                    <a:pt x="1046" y="175094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171700" y="12966700"/>
              <a:ext cx="300844" cy="603878"/>
            </a:xfrm>
            <a:custGeom>
              <a:avLst/>
              <a:gdLst/>
              <a:ahLst/>
              <a:cxnLst/>
              <a:rect l="0" t="0" r="0" b="0"/>
              <a:pathLst>
                <a:path w="300844" h="603878">
                  <a:moveTo>
                    <a:pt x="0" y="0"/>
                  </a:moveTo>
                  <a:lnTo>
                    <a:pt x="13484" y="26968"/>
                  </a:lnTo>
                  <a:lnTo>
                    <a:pt x="17455" y="41967"/>
                  </a:lnTo>
                  <a:lnTo>
                    <a:pt x="20104" y="59022"/>
                  </a:lnTo>
                  <a:lnTo>
                    <a:pt x="21869" y="77447"/>
                  </a:lnTo>
                  <a:lnTo>
                    <a:pt x="24457" y="93966"/>
                  </a:lnTo>
                  <a:lnTo>
                    <a:pt x="27593" y="109210"/>
                  </a:lnTo>
                  <a:lnTo>
                    <a:pt x="31095" y="123607"/>
                  </a:lnTo>
                  <a:lnTo>
                    <a:pt x="36252" y="136027"/>
                  </a:lnTo>
                  <a:lnTo>
                    <a:pt x="42512" y="147129"/>
                  </a:lnTo>
                  <a:lnTo>
                    <a:pt x="72838" y="191966"/>
                  </a:lnTo>
                  <a:lnTo>
                    <a:pt x="82425" y="198533"/>
                  </a:lnTo>
                  <a:lnTo>
                    <a:pt x="93050" y="201500"/>
                  </a:lnTo>
                  <a:lnTo>
                    <a:pt x="104367" y="202066"/>
                  </a:lnTo>
                  <a:lnTo>
                    <a:pt x="114733" y="199621"/>
                  </a:lnTo>
                  <a:lnTo>
                    <a:pt x="124466" y="195169"/>
                  </a:lnTo>
                  <a:lnTo>
                    <a:pt x="133777" y="189380"/>
                  </a:lnTo>
                  <a:lnTo>
                    <a:pt x="141396" y="179875"/>
                  </a:lnTo>
                  <a:lnTo>
                    <a:pt x="147886" y="167895"/>
                  </a:lnTo>
                  <a:lnTo>
                    <a:pt x="175183" y="101369"/>
                  </a:lnTo>
                  <a:lnTo>
                    <a:pt x="177466" y="91568"/>
                  </a:lnTo>
                  <a:lnTo>
                    <a:pt x="176166" y="87856"/>
                  </a:lnTo>
                  <a:lnTo>
                    <a:pt x="172477" y="88203"/>
                  </a:lnTo>
                  <a:lnTo>
                    <a:pt x="172840" y="95491"/>
                  </a:lnTo>
                  <a:lnTo>
                    <a:pt x="175904" y="107405"/>
                  </a:lnTo>
                  <a:lnTo>
                    <a:pt x="180769" y="122403"/>
                  </a:lnTo>
                  <a:lnTo>
                    <a:pt x="186835" y="135224"/>
                  </a:lnTo>
                  <a:lnTo>
                    <a:pt x="193701" y="146594"/>
                  </a:lnTo>
                  <a:lnTo>
                    <a:pt x="201101" y="156996"/>
                  </a:lnTo>
                  <a:lnTo>
                    <a:pt x="207445" y="173807"/>
                  </a:lnTo>
                  <a:lnTo>
                    <a:pt x="213085" y="194895"/>
                  </a:lnTo>
                  <a:lnTo>
                    <a:pt x="218257" y="218830"/>
                  </a:lnTo>
                  <a:lnTo>
                    <a:pt x="224526" y="239019"/>
                  </a:lnTo>
                  <a:lnTo>
                    <a:pt x="231529" y="256713"/>
                  </a:lnTo>
                  <a:lnTo>
                    <a:pt x="239019" y="272741"/>
                  </a:lnTo>
                  <a:lnTo>
                    <a:pt x="246835" y="286250"/>
                  </a:lnTo>
                  <a:lnTo>
                    <a:pt x="254867" y="298077"/>
                  </a:lnTo>
                  <a:lnTo>
                    <a:pt x="263045" y="308785"/>
                  </a:lnTo>
                  <a:lnTo>
                    <a:pt x="268496" y="324389"/>
                  </a:lnTo>
                  <a:lnTo>
                    <a:pt x="272131" y="343259"/>
                  </a:lnTo>
                  <a:lnTo>
                    <a:pt x="274554" y="364306"/>
                  </a:lnTo>
                  <a:lnTo>
                    <a:pt x="278991" y="383982"/>
                  </a:lnTo>
                  <a:lnTo>
                    <a:pt x="284772" y="402744"/>
                  </a:lnTo>
                  <a:lnTo>
                    <a:pt x="291448" y="420896"/>
                  </a:lnTo>
                  <a:lnTo>
                    <a:pt x="295898" y="440052"/>
                  </a:lnTo>
                  <a:lnTo>
                    <a:pt x="298865" y="459880"/>
                  </a:lnTo>
                  <a:lnTo>
                    <a:pt x="300843" y="480153"/>
                  </a:lnTo>
                  <a:lnTo>
                    <a:pt x="299340" y="496490"/>
                  </a:lnTo>
                  <a:lnTo>
                    <a:pt x="295515" y="510204"/>
                  </a:lnTo>
                  <a:lnTo>
                    <a:pt x="290143" y="522169"/>
                  </a:lnTo>
                  <a:lnTo>
                    <a:pt x="283740" y="534379"/>
                  </a:lnTo>
                  <a:lnTo>
                    <a:pt x="276649" y="546752"/>
                  </a:lnTo>
                  <a:lnTo>
                    <a:pt x="269099" y="559235"/>
                  </a:lnTo>
                  <a:lnTo>
                    <a:pt x="261244" y="570379"/>
                  </a:lnTo>
                  <a:lnTo>
                    <a:pt x="253184" y="580631"/>
                  </a:lnTo>
                  <a:lnTo>
                    <a:pt x="244989" y="590288"/>
                  </a:lnTo>
                  <a:lnTo>
                    <a:pt x="232471" y="596724"/>
                  </a:lnTo>
                  <a:lnTo>
                    <a:pt x="217069" y="601016"/>
                  </a:lnTo>
                  <a:lnTo>
                    <a:pt x="199746" y="603877"/>
                  </a:lnTo>
                  <a:lnTo>
                    <a:pt x="183964" y="602963"/>
                  </a:lnTo>
                  <a:lnTo>
                    <a:pt x="169209" y="599530"/>
                  </a:lnTo>
                  <a:lnTo>
                    <a:pt x="155139" y="594421"/>
                  </a:lnTo>
                  <a:lnTo>
                    <a:pt x="142937" y="588192"/>
                  </a:lnTo>
                  <a:lnTo>
                    <a:pt x="131980" y="581217"/>
                  </a:lnTo>
                  <a:lnTo>
                    <a:pt x="101600" y="546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667000" y="12890500"/>
              <a:ext cx="165101" cy="63501"/>
            </a:xfrm>
            <a:custGeom>
              <a:avLst/>
              <a:gdLst/>
              <a:ahLst/>
              <a:cxnLst/>
              <a:rect l="0" t="0" r="0" b="0"/>
              <a:pathLst>
                <a:path w="165101" h="63501">
                  <a:moveTo>
                    <a:pt x="0" y="63500"/>
                  </a:moveTo>
                  <a:lnTo>
                    <a:pt x="53029" y="28147"/>
                  </a:lnTo>
                  <a:lnTo>
                    <a:pt x="66397" y="22997"/>
                  </a:lnTo>
                  <a:lnTo>
                    <a:pt x="80953" y="19565"/>
                  </a:lnTo>
                  <a:lnTo>
                    <a:pt x="96302" y="17277"/>
                  </a:lnTo>
                  <a:lnTo>
                    <a:pt x="110768" y="14340"/>
                  </a:lnTo>
                  <a:lnTo>
                    <a:pt x="124645" y="1097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679700" y="12890500"/>
              <a:ext cx="177801" cy="63501"/>
            </a:xfrm>
            <a:custGeom>
              <a:avLst/>
              <a:gdLst/>
              <a:ahLst/>
              <a:cxnLst/>
              <a:rect l="0" t="0" r="0" b="0"/>
              <a:pathLst>
                <a:path w="177801" h="63501">
                  <a:moveTo>
                    <a:pt x="0" y="63500"/>
                  </a:moveTo>
                  <a:lnTo>
                    <a:pt x="13484" y="36531"/>
                  </a:lnTo>
                  <a:lnTo>
                    <a:pt x="21689" y="27176"/>
                  </a:lnTo>
                  <a:lnTo>
                    <a:pt x="31392" y="19529"/>
                  </a:lnTo>
                  <a:lnTo>
                    <a:pt x="42095" y="13019"/>
                  </a:lnTo>
                  <a:lnTo>
                    <a:pt x="54874" y="8680"/>
                  </a:lnTo>
                  <a:lnTo>
                    <a:pt x="69038" y="5786"/>
                  </a:lnTo>
                  <a:lnTo>
                    <a:pt x="84125" y="3857"/>
                  </a:lnTo>
                  <a:lnTo>
                    <a:pt x="101239" y="2571"/>
                  </a:lnTo>
                  <a:lnTo>
                    <a:pt x="119703" y="1714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175000" y="12623800"/>
              <a:ext cx="1" cy="431801"/>
            </a:xfrm>
            <a:custGeom>
              <a:avLst/>
              <a:gdLst/>
              <a:ahLst/>
              <a:cxnLst/>
              <a:rect l="0" t="0" r="0" b="0"/>
              <a:pathLst>
                <a:path w="1" h="431801">
                  <a:moveTo>
                    <a:pt x="0" y="0"/>
                  </a:move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40623" y="12687300"/>
              <a:ext cx="228078" cy="219453"/>
            </a:xfrm>
            <a:custGeom>
              <a:avLst/>
              <a:gdLst/>
              <a:ahLst/>
              <a:cxnLst/>
              <a:rect l="0" t="0" r="0" b="0"/>
              <a:pathLst>
                <a:path w="228078" h="219453">
                  <a:moveTo>
                    <a:pt x="50277" y="0"/>
                  </a:moveTo>
                  <a:lnTo>
                    <a:pt x="43534" y="26968"/>
                  </a:lnTo>
                  <a:lnTo>
                    <a:pt x="41548" y="43378"/>
                  </a:lnTo>
                  <a:lnTo>
                    <a:pt x="40224" y="62786"/>
                  </a:lnTo>
                  <a:lnTo>
                    <a:pt x="39342" y="84190"/>
                  </a:lnTo>
                  <a:lnTo>
                    <a:pt x="35931" y="106926"/>
                  </a:lnTo>
                  <a:lnTo>
                    <a:pt x="30835" y="130550"/>
                  </a:lnTo>
                  <a:lnTo>
                    <a:pt x="24616" y="154767"/>
                  </a:lnTo>
                  <a:lnTo>
                    <a:pt x="17647" y="175145"/>
                  </a:lnTo>
                  <a:lnTo>
                    <a:pt x="10179" y="192964"/>
                  </a:lnTo>
                  <a:lnTo>
                    <a:pt x="2378" y="209075"/>
                  </a:lnTo>
                  <a:lnTo>
                    <a:pt x="0" y="216995"/>
                  </a:lnTo>
                  <a:lnTo>
                    <a:pt x="1236" y="219452"/>
                  </a:lnTo>
                  <a:lnTo>
                    <a:pt x="30241" y="209859"/>
                  </a:lnTo>
                  <a:lnTo>
                    <a:pt x="42564" y="207640"/>
                  </a:lnTo>
                  <a:lnTo>
                    <a:pt x="56424" y="206160"/>
                  </a:lnTo>
                  <a:lnTo>
                    <a:pt x="71308" y="205173"/>
                  </a:lnTo>
                  <a:lnTo>
                    <a:pt x="88287" y="204515"/>
                  </a:lnTo>
                  <a:lnTo>
                    <a:pt x="145892" y="203589"/>
                  </a:lnTo>
                  <a:lnTo>
                    <a:pt x="228077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505200" y="12649200"/>
              <a:ext cx="12701" cy="495301"/>
            </a:xfrm>
            <a:custGeom>
              <a:avLst/>
              <a:gdLst/>
              <a:ahLst/>
              <a:cxnLst/>
              <a:rect l="0" t="0" r="0" b="0"/>
              <a:pathLst>
                <a:path w="12701" h="495301">
                  <a:moveTo>
                    <a:pt x="12700" y="0"/>
                  </a:moveTo>
                  <a:lnTo>
                    <a:pt x="12700" y="33709"/>
                  </a:lnTo>
                  <a:lnTo>
                    <a:pt x="11288" y="47873"/>
                  </a:lnTo>
                  <a:lnTo>
                    <a:pt x="8937" y="61548"/>
                  </a:lnTo>
                  <a:lnTo>
                    <a:pt x="5957" y="74899"/>
                  </a:lnTo>
                  <a:lnTo>
                    <a:pt x="3971" y="89444"/>
                  </a:lnTo>
                  <a:lnTo>
                    <a:pt x="2647" y="104784"/>
                  </a:lnTo>
                  <a:lnTo>
                    <a:pt x="1765" y="120656"/>
                  </a:lnTo>
                  <a:lnTo>
                    <a:pt x="784" y="157105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2705100" y="130175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5"/>
                  </a:lnTo>
                  <a:lnTo>
                    <a:pt x="94768" y="11915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215900" y="12865100"/>
            <a:ext cx="127001" cy="228601"/>
            <a:chOff x="215900" y="12865100"/>
            <a:chExt cx="127001" cy="228601"/>
          </a:xfrm>
        </p:grpSpPr>
        <p:sp>
          <p:nvSpPr>
            <p:cNvPr id="218" name="Freeform 217"/>
            <p:cNvSpPr/>
            <p:nvPr/>
          </p:nvSpPr>
          <p:spPr>
            <a:xfrm>
              <a:off x="280446" y="12865100"/>
              <a:ext cx="24355" cy="228601"/>
            </a:xfrm>
            <a:custGeom>
              <a:avLst/>
              <a:gdLst/>
              <a:ahLst/>
              <a:cxnLst/>
              <a:rect l="0" t="0" r="0" b="0"/>
              <a:pathLst>
                <a:path w="24355" h="228601">
                  <a:moveTo>
                    <a:pt x="24354" y="0"/>
                  </a:moveTo>
                  <a:lnTo>
                    <a:pt x="10870" y="20225"/>
                  </a:lnTo>
                  <a:lnTo>
                    <a:pt x="6898" y="33239"/>
                  </a:lnTo>
                  <a:lnTo>
                    <a:pt x="4250" y="48971"/>
                  </a:lnTo>
                  <a:lnTo>
                    <a:pt x="2484" y="66514"/>
                  </a:lnTo>
                  <a:lnTo>
                    <a:pt x="1307" y="83853"/>
                  </a:lnTo>
                  <a:lnTo>
                    <a:pt x="523" y="101058"/>
                  </a:lnTo>
                  <a:lnTo>
                    <a:pt x="0" y="118172"/>
                  </a:lnTo>
                  <a:lnTo>
                    <a:pt x="2473" y="136637"/>
                  </a:lnTo>
                  <a:lnTo>
                    <a:pt x="24354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15900" y="12954000"/>
              <a:ext cx="127001" cy="3764"/>
            </a:xfrm>
            <a:custGeom>
              <a:avLst/>
              <a:gdLst/>
              <a:ahLst/>
              <a:cxnLst/>
              <a:rect l="0" t="0" r="0" b="0"/>
              <a:pathLst>
                <a:path w="127001" h="3764">
                  <a:moveTo>
                    <a:pt x="0" y="0"/>
                  </a:moveTo>
                  <a:lnTo>
                    <a:pt x="33709" y="0"/>
                  </a:lnTo>
                  <a:lnTo>
                    <a:pt x="47873" y="1410"/>
                  </a:lnTo>
                  <a:lnTo>
                    <a:pt x="61548" y="3763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1" name="Freeform 220"/>
          <p:cNvSpPr/>
          <p:nvPr/>
        </p:nvSpPr>
        <p:spPr>
          <a:xfrm>
            <a:off x="127000" y="13450538"/>
            <a:ext cx="4102101" cy="100052"/>
          </a:xfrm>
          <a:custGeom>
            <a:avLst/>
            <a:gdLst/>
            <a:ahLst/>
            <a:cxnLst/>
            <a:rect l="0" t="0" r="0" b="0"/>
            <a:pathLst>
              <a:path w="4102101" h="100052">
                <a:moveTo>
                  <a:pt x="0" y="36862"/>
                </a:moveTo>
                <a:lnTo>
                  <a:pt x="13483" y="23379"/>
                </a:lnTo>
                <a:lnTo>
                  <a:pt x="24511" y="19405"/>
                </a:lnTo>
                <a:lnTo>
                  <a:pt x="38918" y="16757"/>
                </a:lnTo>
                <a:lnTo>
                  <a:pt x="73741" y="13815"/>
                </a:lnTo>
                <a:lnTo>
                  <a:pt x="174357" y="11772"/>
                </a:lnTo>
                <a:lnTo>
                  <a:pt x="198083" y="14491"/>
                </a:lnTo>
                <a:lnTo>
                  <a:pt x="223777" y="19125"/>
                </a:lnTo>
                <a:lnTo>
                  <a:pt x="250785" y="25037"/>
                </a:lnTo>
                <a:lnTo>
                  <a:pt x="278667" y="28978"/>
                </a:lnTo>
                <a:lnTo>
                  <a:pt x="307134" y="31606"/>
                </a:lnTo>
                <a:lnTo>
                  <a:pt x="335989" y="33358"/>
                </a:lnTo>
                <a:lnTo>
                  <a:pt x="359459" y="37348"/>
                </a:lnTo>
                <a:lnTo>
                  <a:pt x="379339" y="42830"/>
                </a:lnTo>
                <a:lnTo>
                  <a:pt x="396826" y="49307"/>
                </a:lnTo>
                <a:lnTo>
                  <a:pt x="415539" y="53625"/>
                </a:lnTo>
                <a:lnTo>
                  <a:pt x="435071" y="56504"/>
                </a:lnTo>
                <a:lnTo>
                  <a:pt x="455147" y="58423"/>
                </a:lnTo>
                <a:lnTo>
                  <a:pt x="475587" y="61114"/>
                </a:lnTo>
                <a:lnTo>
                  <a:pt x="496269" y="64319"/>
                </a:lnTo>
                <a:lnTo>
                  <a:pt x="517112" y="67866"/>
                </a:lnTo>
                <a:lnTo>
                  <a:pt x="536652" y="70232"/>
                </a:lnTo>
                <a:lnTo>
                  <a:pt x="573416" y="72859"/>
                </a:lnTo>
                <a:lnTo>
                  <a:pt x="701548" y="74777"/>
                </a:lnTo>
                <a:lnTo>
                  <a:pt x="898632" y="74957"/>
                </a:lnTo>
                <a:lnTo>
                  <a:pt x="925055" y="77780"/>
                </a:lnTo>
                <a:lnTo>
                  <a:pt x="951136" y="82485"/>
                </a:lnTo>
                <a:lnTo>
                  <a:pt x="976991" y="88444"/>
                </a:lnTo>
                <a:lnTo>
                  <a:pt x="999871" y="92416"/>
                </a:lnTo>
                <a:lnTo>
                  <a:pt x="1020770" y="95064"/>
                </a:lnTo>
                <a:lnTo>
                  <a:pt x="1064686" y="98007"/>
                </a:lnTo>
                <a:lnTo>
                  <a:pt x="1190507" y="100051"/>
                </a:lnTo>
                <a:lnTo>
                  <a:pt x="1283147" y="97478"/>
                </a:lnTo>
                <a:lnTo>
                  <a:pt x="1305575" y="92795"/>
                </a:lnTo>
                <a:lnTo>
                  <a:pt x="1327583" y="86851"/>
                </a:lnTo>
                <a:lnTo>
                  <a:pt x="1347900" y="82887"/>
                </a:lnTo>
                <a:lnTo>
                  <a:pt x="1367089" y="80245"/>
                </a:lnTo>
                <a:lnTo>
                  <a:pt x="1409106" y="77310"/>
                </a:lnTo>
                <a:lnTo>
                  <a:pt x="1533607" y="75272"/>
                </a:lnTo>
                <a:lnTo>
                  <a:pt x="2345322" y="74962"/>
                </a:lnTo>
                <a:lnTo>
                  <a:pt x="2363648" y="73551"/>
                </a:lnTo>
                <a:lnTo>
                  <a:pt x="2380098" y="71197"/>
                </a:lnTo>
                <a:lnTo>
                  <a:pt x="2395299" y="68219"/>
                </a:lnTo>
                <a:lnTo>
                  <a:pt x="2412488" y="66233"/>
                </a:lnTo>
                <a:lnTo>
                  <a:pt x="2468979" y="63438"/>
                </a:lnTo>
                <a:lnTo>
                  <a:pt x="2563242" y="62417"/>
                </a:lnTo>
                <a:lnTo>
                  <a:pt x="2586539" y="59542"/>
                </a:lnTo>
                <a:lnTo>
                  <a:pt x="2611948" y="54805"/>
                </a:lnTo>
                <a:lnTo>
                  <a:pt x="2638765" y="48824"/>
                </a:lnTo>
                <a:lnTo>
                  <a:pt x="2663699" y="44836"/>
                </a:lnTo>
                <a:lnTo>
                  <a:pt x="2687377" y="42177"/>
                </a:lnTo>
                <a:lnTo>
                  <a:pt x="2732501" y="39224"/>
                </a:lnTo>
                <a:lnTo>
                  <a:pt x="2860498" y="37173"/>
                </a:lnTo>
                <a:lnTo>
                  <a:pt x="3272564" y="36862"/>
                </a:lnTo>
                <a:lnTo>
                  <a:pt x="3290842" y="34040"/>
                </a:lnTo>
                <a:lnTo>
                  <a:pt x="3307261" y="29336"/>
                </a:lnTo>
                <a:lnTo>
                  <a:pt x="3322441" y="23379"/>
                </a:lnTo>
                <a:lnTo>
                  <a:pt x="3339616" y="19405"/>
                </a:lnTo>
                <a:lnTo>
                  <a:pt x="3358122" y="16757"/>
                </a:lnTo>
                <a:lnTo>
                  <a:pt x="3400320" y="13815"/>
                </a:lnTo>
                <a:lnTo>
                  <a:pt x="3476790" y="10748"/>
                </a:lnTo>
                <a:lnTo>
                  <a:pt x="3500371" y="8164"/>
                </a:lnTo>
                <a:lnTo>
                  <a:pt x="3523147" y="5029"/>
                </a:lnTo>
                <a:lnTo>
                  <a:pt x="3545387" y="2941"/>
                </a:lnTo>
                <a:lnTo>
                  <a:pt x="3614630" y="0"/>
                </a:lnTo>
                <a:lnTo>
                  <a:pt x="3721967" y="2769"/>
                </a:lnTo>
                <a:lnTo>
                  <a:pt x="3742844" y="5667"/>
                </a:lnTo>
                <a:lnTo>
                  <a:pt x="3766641" y="7598"/>
                </a:lnTo>
                <a:lnTo>
                  <a:pt x="3872043" y="10699"/>
                </a:lnTo>
                <a:lnTo>
                  <a:pt x="3897928" y="10953"/>
                </a:lnTo>
                <a:lnTo>
                  <a:pt x="3920830" y="13945"/>
                </a:lnTo>
                <a:lnTo>
                  <a:pt x="3941742" y="18760"/>
                </a:lnTo>
                <a:lnTo>
                  <a:pt x="3961328" y="24794"/>
                </a:lnTo>
                <a:lnTo>
                  <a:pt x="3981441" y="31639"/>
                </a:lnTo>
                <a:lnTo>
                  <a:pt x="4102100" y="749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7" name="Group 226"/>
          <p:cNvGrpSpPr/>
          <p:nvPr/>
        </p:nvGrpSpPr>
        <p:grpSpPr>
          <a:xfrm>
            <a:off x="536032" y="13674552"/>
            <a:ext cx="1305469" cy="511349"/>
            <a:chOff x="536032" y="13674552"/>
            <a:chExt cx="1305469" cy="511349"/>
          </a:xfrm>
        </p:grpSpPr>
        <p:sp>
          <p:nvSpPr>
            <p:cNvPr id="222" name="Freeform 221"/>
            <p:cNvSpPr/>
            <p:nvPr/>
          </p:nvSpPr>
          <p:spPr>
            <a:xfrm>
              <a:off x="536032" y="13674552"/>
              <a:ext cx="200569" cy="447849"/>
            </a:xfrm>
            <a:custGeom>
              <a:avLst/>
              <a:gdLst/>
              <a:ahLst/>
              <a:cxnLst/>
              <a:rect l="0" t="0" r="0" b="0"/>
              <a:pathLst>
                <a:path w="200569" h="447849">
                  <a:moveTo>
                    <a:pt x="200568" y="79548"/>
                  </a:moveTo>
                  <a:lnTo>
                    <a:pt x="173600" y="72805"/>
                  </a:lnTo>
                  <a:lnTo>
                    <a:pt x="158600" y="70819"/>
                  </a:lnTo>
                  <a:lnTo>
                    <a:pt x="141545" y="69495"/>
                  </a:lnTo>
                  <a:lnTo>
                    <a:pt x="123119" y="68612"/>
                  </a:lnTo>
                  <a:lnTo>
                    <a:pt x="108013" y="65201"/>
                  </a:lnTo>
                  <a:lnTo>
                    <a:pt x="95120" y="60107"/>
                  </a:lnTo>
                  <a:lnTo>
                    <a:pt x="83702" y="53887"/>
                  </a:lnTo>
                  <a:lnTo>
                    <a:pt x="71858" y="46918"/>
                  </a:lnTo>
                  <a:lnTo>
                    <a:pt x="47408" y="31650"/>
                  </a:lnTo>
                  <a:lnTo>
                    <a:pt x="36372" y="22216"/>
                  </a:lnTo>
                  <a:lnTo>
                    <a:pt x="26193" y="11693"/>
                  </a:lnTo>
                  <a:lnTo>
                    <a:pt x="16584" y="444"/>
                  </a:lnTo>
                  <a:lnTo>
                    <a:pt x="10179" y="0"/>
                  </a:lnTo>
                  <a:lnTo>
                    <a:pt x="5908" y="6761"/>
                  </a:lnTo>
                  <a:lnTo>
                    <a:pt x="3061" y="18323"/>
                  </a:lnTo>
                  <a:lnTo>
                    <a:pt x="3986" y="30265"/>
                  </a:lnTo>
                  <a:lnTo>
                    <a:pt x="7424" y="42458"/>
                  </a:lnTo>
                  <a:lnTo>
                    <a:pt x="12539" y="54822"/>
                  </a:lnTo>
                  <a:lnTo>
                    <a:pt x="13126" y="68708"/>
                  </a:lnTo>
                  <a:lnTo>
                    <a:pt x="10695" y="83609"/>
                  </a:lnTo>
                  <a:lnTo>
                    <a:pt x="6253" y="99190"/>
                  </a:lnTo>
                  <a:lnTo>
                    <a:pt x="3291" y="116631"/>
                  </a:lnTo>
                  <a:lnTo>
                    <a:pt x="1316" y="135315"/>
                  </a:lnTo>
                  <a:lnTo>
                    <a:pt x="0" y="154825"/>
                  </a:lnTo>
                  <a:lnTo>
                    <a:pt x="4767" y="167832"/>
                  </a:lnTo>
                  <a:lnTo>
                    <a:pt x="13589" y="176504"/>
                  </a:lnTo>
                  <a:lnTo>
                    <a:pt x="25115" y="182285"/>
                  </a:lnTo>
                  <a:lnTo>
                    <a:pt x="37033" y="183318"/>
                  </a:lnTo>
                  <a:lnTo>
                    <a:pt x="49211" y="181183"/>
                  </a:lnTo>
                  <a:lnTo>
                    <a:pt x="61563" y="176938"/>
                  </a:lnTo>
                  <a:lnTo>
                    <a:pt x="72620" y="176931"/>
                  </a:lnTo>
                  <a:lnTo>
                    <a:pt x="82814" y="179748"/>
                  </a:lnTo>
                  <a:lnTo>
                    <a:pt x="92432" y="184448"/>
                  </a:lnTo>
                  <a:lnTo>
                    <a:pt x="103077" y="191814"/>
                  </a:lnTo>
                  <a:lnTo>
                    <a:pt x="114407" y="200959"/>
                  </a:lnTo>
                  <a:lnTo>
                    <a:pt x="126194" y="211288"/>
                  </a:lnTo>
                  <a:lnTo>
                    <a:pt x="146816" y="230292"/>
                  </a:lnTo>
                  <a:lnTo>
                    <a:pt x="156267" y="239310"/>
                  </a:lnTo>
                  <a:lnTo>
                    <a:pt x="162567" y="252377"/>
                  </a:lnTo>
                  <a:lnTo>
                    <a:pt x="166767" y="268145"/>
                  </a:lnTo>
                  <a:lnTo>
                    <a:pt x="169567" y="285713"/>
                  </a:lnTo>
                  <a:lnTo>
                    <a:pt x="171434" y="304480"/>
                  </a:lnTo>
                  <a:lnTo>
                    <a:pt x="172679" y="324047"/>
                  </a:lnTo>
                  <a:lnTo>
                    <a:pt x="173508" y="344147"/>
                  </a:lnTo>
                  <a:lnTo>
                    <a:pt x="168417" y="360369"/>
                  </a:lnTo>
                  <a:lnTo>
                    <a:pt x="159378" y="374007"/>
                  </a:lnTo>
                  <a:lnTo>
                    <a:pt x="147708" y="385921"/>
                  </a:lnTo>
                  <a:lnTo>
                    <a:pt x="138517" y="398095"/>
                  </a:lnTo>
                  <a:lnTo>
                    <a:pt x="130978" y="410447"/>
                  </a:lnTo>
                  <a:lnTo>
                    <a:pt x="124541" y="422913"/>
                  </a:lnTo>
                  <a:lnTo>
                    <a:pt x="114606" y="431225"/>
                  </a:lnTo>
                  <a:lnTo>
                    <a:pt x="102337" y="436766"/>
                  </a:lnTo>
                  <a:lnTo>
                    <a:pt x="48168" y="447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901700" y="138811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0" y="0"/>
                  </a:moveTo>
                  <a:lnTo>
                    <a:pt x="13483" y="13482"/>
                  </a:lnTo>
                  <a:lnTo>
                    <a:pt x="18867" y="23100"/>
                  </a:lnTo>
                  <a:lnTo>
                    <a:pt x="23866" y="35154"/>
                  </a:lnTo>
                  <a:lnTo>
                    <a:pt x="28611" y="48837"/>
                  </a:lnTo>
                  <a:lnTo>
                    <a:pt x="34596" y="62191"/>
                  </a:lnTo>
                  <a:lnTo>
                    <a:pt x="41408" y="75327"/>
                  </a:lnTo>
                  <a:lnTo>
                    <a:pt x="48772" y="88318"/>
                  </a:lnTo>
                  <a:lnTo>
                    <a:pt x="56503" y="99801"/>
                  </a:lnTo>
                  <a:lnTo>
                    <a:pt x="64480" y="110278"/>
                  </a:lnTo>
                  <a:lnTo>
                    <a:pt x="72620" y="120085"/>
                  </a:lnTo>
                  <a:lnTo>
                    <a:pt x="82280" y="130857"/>
                  </a:lnTo>
                  <a:lnTo>
                    <a:pt x="104302" y="154114"/>
                  </a:lnTo>
                  <a:lnTo>
                    <a:pt x="114690" y="166242"/>
                  </a:lnTo>
                  <a:lnTo>
                    <a:pt x="124438" y="178562"/>
                  </a:lnTo>
                  <a:lnTo>
                    <a:pt x="133758" y="191008"/>
                  </a:lnTo>
                  <a:lnTo>
                    <a:pt x="142794" y="204950"/>
                  </a:lnTo>
                  <a:lnTo>
                    <a:pt x="151640" y="219888"/>
                  </a:lnTo>
                  <a:lnTo>
                    <a:pt x="1778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927100" y="13868400"/>
              <a:ext cx="215901" cy="317501"/>
            </a:xfrm>
            <a:custGeom>
              <a:avLst/>
              <a:gdLst/>
              <a:ahLst/>
              <a:cxnLst/>
              <a:rect l="0" t="0" r="0" b="0"/>
              <a:pathLst>
                <a:path w="215901" h="317501">
                  <a:moveTo>
                    <a:pt x="215900" y="0"/>
                  </a:moveTo>
                  <a:lnTo>
                    <a:pt x="188932" y="20226"/>
                  </a:lnTo>
                  <a:lnTo>
                    <a:pt x="179576" y="33239"/>
                  </a:lnTo>
                  <a:lnTo>
                    <a:pt x="171929" y="48970"/>
                  </a:lnTo>
                  <a:lnTo>
                    <a:pt x="165419" y="66513"/>
                  </a:lnTo>
                  <a:lnTo>
                    <a:pt x="158257" y="81032"/>
                  </a:lnTo>
                  <a:lnTo>
                    <a:pt x="150660" y="93532"/>
                  </a:lnTo>
                  <a:lnTo>
                    <a:pt x="134693" y="116358"/>
                  </a:lnTo>
                  <a:lnTo>
                    <a:pt x="118189" y="140614"/>
                  </a:lnTo>
                  <a:lnTo>
                    <a:pt x="108426" y="151598"/>
                  </a:lnTo>
                  <a:lnTo>
                    <a:pt x="97684" y="161743"/>
                  </a:lnTo>
                  <a:lnTo>
                    <a:pt x="86289" y="171329"/>
                  </a:lnTo>
                  <a:lnTo>
                    <a:pt x="75870" y="181953"/>
                  </a:lnTo>
                  <a:lnTo>
                    <a:pt x="66102" y="193268"/>
                  </a:lnTo>
                  <a:lnTo>
                    <a:pt x="56768" y="205046"/>
                  </a:lnTo>
                  <a:lnTo>
                    <a:pt x="47723" y="215718"/>
                  </a:lnTo>
                  <a:lnTo>
                    <a:pt x="38871" y="225657"/>
                  </a:lnTo>
                  <a:lnTo>
                    <a:pt x="30147" y="235105"/>
                  </a:lnTo>
                  <a:lnTo>
                    <a:pt x="22920" y="245636"/>
                  </a:lnTo>
                  <a:lnTo>
                    <a:pt x="16691" y="256891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562100" y="13906500"/>
              <a:ext cx="215901" cy="63501"/>
            </a:xfrm>
            <a:custGeom>
              <a:avLst/>
              <a:gdLst/>
              <a:ahLst/>
              <a:cxnLst/>
              <a:rect l="0" t="0" r="0" b="0"/>
              <a:pathLst>
                <a:path w="215901" h="63501">
                  <a:moveTo>
                    <a:pt x="0" y="0"/>
                  </a:moveTo>
                  <a:lnTo>
                    <a:pt x="13483" y="13482"/>
                  </a:lnTo>
                  <a:lnTo>
                    <a:pt x="23100" y="17456"/>
                  </a:lnTo>
                  <a:lnTo>
                    <a:pt x="35155" y="20104"/>
                  </a:lnTo>
                  <a:lnTo>
                    <a:pt x="48837" y="21869"/>
                  </a:lnTo>
                  <a:lnTo>
                    <a:pt x="65013" y="25868"/>
                  </a:lnTo>
                  <a:lnTo>
                    <a:pt x="82853" y="31357"/>
                  </a:lnTo>
                  <a:lnTo>
                    <a:pt x="101802" y="37838"/>
                  </a:lnTo>
                  <a:lnTo>
                    <a:pt x="121490" y="42158"/>
                  </a:lnTo>
                  <a:lnTo>
                    <a:pt x="141671" y="45039"/>
                  </a:lnTo>
                  <a:lnTo>
                    <a:pt x="2159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638300" y="140843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0" y="63500"/>
                  </a:moveTo>
                  <a:lnTo>
                    <a:pt x="53029" y="28147"/>
                  </a:lnTo>
                  <a:lnTo>
                    <a:pt x="66397" y="21586"/>
                  </a:lnTo>
                  <a:lnTo>
                    <a:pt x="80953" y="15802"/>
                  </a:lnTo>
                  <a:lnTo>
                    <a:pt x="96302" y="10534"/>
                  </a:lnTo>
                  <a:lnTo>
                    <a:pt x="113590" y="7022"/>
                  </a:lnTo>
                  <a:lnTo>
                    <a:pt x="132171" y="4681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460500" y="12192000"/>
            <a:ext cx="1028701" cy="1181101"/>
            <a:chOff x="1460500" y="12192000"/>
            <a:chExt cx="1028701" cy="1181101"/>
          </a:xfrm>
        </p:grpSpPr>
        <p:sp>
          <p:nvSpPr>
            <p:cNvPr id="228" name="Freeform 227"/>
            <p:cNvSpPr/>
            <p:nvPr/>
          </p:nvSpPr>
          <p:spPr>
            <a:xfrm>
              <a:off x="1460500" y="12192000"/>
              <a:ext cx="800101" cy="1117601"/>
            </a:xfrm>
            <a:custGeom>
              <a:avLst/>
              <a:gdLst/>
              <a:ahLst/>
              <a:cxnLst/>
              <a:rect l="0" t="0" r="0" b="0"/>
              <a:pathLst>
                <a:path w="800101" h="1117601">
                  <a:moveTo>
                    <a:pt x="800100" y="0"/>
                  </a:moveTo>
                  <a:lnTo>
                    <a:pt x="779821" y="21689"/>
                  </a:lnTo>
                  <a:lnTo>
                    <a:pt x="764746" y="42095"/>
                  </a:lnTo>
                  <a:lnTo>
                    <a:pt x="720166" y="104351"/>
                  </a:lnTo>
                  <a:lnTo>
                    <a:pt x="701655" y="127423"/>
                  </a:lnTo>
                  <a:lnTo>
                    <a:pt x="682259" y="149860"/>
                  </a:lnTo>
                  <a:lnTo>
                    <a:pt x="662272" y="171873"/>
                  </a:lnTo>
                  <a:lnTo>
                    <a:pt x="644715" y="196426"/>
                  </a:lnTo>
                  <a:lnTo>
                    <a:pt x="628776" y="222673"/>
                  </a:lnTo>
                  <a:lnTo>
                    <a:pt x="613917" y="250049"/>
                  </a:lnTo>
                  <a:lnTo>
                    <a:pt x="596956" y="276766"/>
                  </a:lnTo>
                  <a:lnTo>
                    <a:pt x="578593" y="303044"/>
                  </a:lnTo>
                  <a:lnTo>
                    <a:pt x="559295" y="329029"/>
                  </a:lnTo>
                  <a:lnTo>
                    <a:pt x="536552" y="356230"/>
                  </a:lnTo>
                  <a:lnTo>
                    <a:pt x="511512" y="384242"/>
                  </a:lnTo>
                  <a:lnTo>
                    <a:pt x="484941" y="412794"/>
                  </a:lnTo>
                  <a:lnTo>
                    <a:pt x="460172" y="443118"/>
                  </a:lnTo>
                  <a:lnTo>
                    <a:pt x="436603" y="474623"/>
                  </a:lnTo>
                  <a:lnTo>
                    <a:pt x="348082" y="599557"/>
                  </a:lnTo>
                  <a:lnTo>
                    <a:pt x="328010" y="629716"/>
                  </a:lnTo>
                  <a:lnTo>
                    <a:pt x="308984" y="659700"/>
                  </a:lnTo>
                  <a:lnTo>
                    <a:pt x="290656" y="689566"/>
                  </a:lnTo>
                  <a:lnTo>
                    <a:pt x="271382" y="716533"/>
                  </a:lnTo>
                  <a:lnTo>
                    <a:pt x="251476" y="741566"/>
                  </a:lnTo>
                  <a:lnTo>
                    <a:pt x="231151" y="765310"/>
                  </a:lnTo>
                  <a:lnTo>
                    <a:pt x="216189" y="785373"/>
                  </a:lnTo>
                  <a:lnTo>
                    <a:pt x="195802" y="818954"/>
                  </a:lnTo>
                  <a:lnTo>
                    <a:pt x="184157" y="835248"/>
                  </a:lnTo>
                  <a:lnTo>
                    <a:pt x="170749" y="851754"/>
                  </a:lnTo>
                  <a:lnTo>
                    <a:pt x="156166" y="868402"/>
                  </a:lnTo>
                  <a:lnTo>
                    <a:pt x="132436" y="898190"/>
                  </a:lnTo>
                  <a:lnTo>
                    <a:pt x="113894" y="926951"/>
                  </a:lnTo>
                  <a:lnTo>
                    <a:pt x="100949" y="958549"/>
                  </a:lnTo>
                  <a:lnTo>
                    <a:pt x="91288" y="976287"/>
                  </a:lnTo>
                  <a:lnTo>
                    <a:pt x="79203" y="995170"/>
                  </a:lnTo>
                  <a:lnTo>
                    <a:pt x="65502" y="1014812"/>
                  </a:lnTo>
                  <a:lnTo>
                    <a:pt x="46515" y="1047928"/>
                  </a:lnTo>
                  <a:lnTo>
                    <a:pt x="31962" y="1075345"/>
                  </a:lnTo>
                  <a:lnTo>
                    <a:pt x="24130" y="1086608"/>
                  </a:lnTo>
                  <a:lnTo>
                    <a:pt x="0" y="1117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1612900" y="12280900"/>
              <a:ext cx="876301" cy="1092201"/>
            </a:xfrm>
            <a:custGeom>
              <a:avLst/>
              <a:gdLst/>
              <a:ahLst/>
              <a:cxnLst/>
              <a:rect l="0" t="0" r="0" b="0"/>
              <a:pathLst>
                <a:path w="876301" h="1092201">
                  <a:moveTo>
                    <a:pt x="0" y="0"/>
                  </a:moveTo>
                  <a:lnTo>
                    <a:pt x="46287" y="46288"/>
                  </a:lnTo>
                  <a:lnTo>
                    <a:pt x="67139" y="59614"/>
                  </a:lnTo>
                  <a:lnTo>
                    <a:pt x="78626" y="65142"/>
                  </a:lnTo>
                  <a:lnTo>
                    <a:pt x="89106" y="74472"/>
                  </a:lnTo>
                  <a:lnTo>
                    <a:pt x="108276" y="99891"/>
                  </a:lnTo>
                  <a:lnTo>
                    <a:pt x="129967" y="126240"/>
                  </a:lnTo>
                  <a:lnTo>
                    <a:pt x="155130" y="153473"/>
                  </a:lnTo>
                  <a:lnTo>
                    <a:pt x="213512" y="213185"/>
                  </a:lnTo>
                  <a:lnTo>
                    <a:pt x="227008" y="226790"/>
                  </a:lnTo>
                  <a:lnTo>
                    <a:pt x="241649" y="240093"/>
                  </a:lnTo>
                  <a:lnTo>
                    <a:pt x="257055" y="253195"/>
                  </a:lnTo>
                  <a:lnTo>
                    <a:pt x="272970" y="266163"/>
                  </a:lnTo>
                  <a:lnTo>
                    <a:pt x="287813" y="280453"/>
                  </a:lnTo>
                  <a:lnTo>
                    <a:pt x="301942" y="295625"/>
                  </a:lnTo>
                  <a:lnTo>
                    <a:pt x="315594" y="311383"/>
                  </a:lnTo>
                  <a:lnTo>
                    <a:pt x="331752" y="328944"/>
                  </a:lnTo>
                  <a:lnTo>
                    <a:pt x="385379" y="384547"/>
                  </a:lnTo>
                  <a:lnTo>
                    <a:pt x="415401" y="415032"/>
                  </a:lnTo>
                  <a:lnTo>
                    <a:pt x="430745" y="429087"/>
                  </a:lnTo>
                  <a:lnTo>
                    <a:pt x="446619" y="442692"/>
                  </a:lnTo>
                  <a:lnTo>
                    <a:pt x="462846" y="455994"/>
                  </a:lnTo>
                  <a:lnTo>
                    <a:pt x="477897" y="473330"/>
                  </a:lnTo>
                  <a:lnTo>
                    <a:pt x="492164" y="493352"/>
                  </a:lnTo>
                  <a:lnTo>
                    <a:pt x="505910" y="515168"/>
                  </a:lnTo>
                  <a:lnTo>
                    <a:pt x="520717" y="533945"/>
                  </a:lnTo>
                  <a:lnTo>
                    <a:pt x="536234" y="550697"/>
                  </a:lnTo>
                  <a:lnTo>
                    <a:pt x="594951" y="607999"/>
                  </a:lnTo>
                  <a:lnTo>
                    <a:pt x="621433" y="638052"/>
                  </a:lnTo>
                  <a:lnTo>
                    <a:pt x="679670" y="710078"/>
                  </a:lnTo>
                  <a:lnTo>
                    <a:pt x="700950" y="743156"/>
                  </a:lnTo>
                  <a:lnTo>
                    <a:pt x="716522" y="770559"/>
                  </a:lnTo>
                  <a:lnTo>
                    <a:pt x="732850" y="792143"/>
                  </a:lnTo>
                  <a:lnTo>
                    <a:pt x="749515" y="822433"/>
                  </a:lnTo>
                  <a:lnTo>
                    <a:pt x="757910" y="840389"/>
                  </a:lnTo>
                  <a:lnTo>
                    <a:pt x="767740" y="859415"/>
                  </a:lnTo>
                  <a:lnTo>
                    <a:pt x="778526" y="879154"/>
                  </a:lnTo>
                  <a:lnTo>
                    <a:pt x="789951" y="899369"/>
                  </a:lnTo>
                  <a:lnTo>
                    <a:pt x="810170" y="929357"/>
                  </a:lnTo>
                  <a:lnTo>
                    <a:pt x="828564" y="956326"/>
                  </a:lnTo>
                  <a:lnTo>
                    <a:pt x="837420" y="973394"/>
                  </a:lnTo>
                  <a:lnTo>
                    <a:pt x="846147" y="991829"/>
                  </a:lnTo>
                  <a:lnTo>
                    <a:pt x="859606" y="1023602"/>
                  </a:lnTo>
                  <a:lnTo>
                    <a:pt x="876300" y="1092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2362200" y="13681498"/>
            <a:ext cx="453210" cy="415503"/>
            <a:chOff x="2362200" y="13681498"/>
            <a:chExt cx="453210" cy="415503"/>
          </a:xfrm>
        </p:grpSpPr>
        <p:sp>
          <p:nvSpPr>
            <p:cNvPr id="231" name="Freeform 230"/>
            <p:cNvSpPr/>
            <p:nvPr/>
          </p:nvSpPr>
          <p:spPr>
            <a:xfrm>
              <a:off x="2362200" y="136906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25400" y="0"/>
                  </a:moveTo>
                  <a:lnTo>
                    <a:pt x="25400" y="277335"/>
                  </a:lnTo>
                  <a:lnTo>
                    <a:pt x="22577" y="302012"/>
                  </a:lnTo>
                  <a:lnTo>
                    <a:pt x="17874" y="325519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578409" y="13681498"/>
              <a:ext cx="237001" cy="408725"/>
            </a:xfrm>
            <a:custGeom>
              <a:avLst/>
              <a:gdLst/>
              <a:ahLst/>
              <a:cxnLst/>
              <a:rect l="0" t="0" r="0" b="0"/>
              <a:pathLst>
                <a:path w="237001" h="408725">
                  <a:moveTo>
                    <a:pt x="25091" y="59902"/>
                  </a:moveTo>
                  <a:lnTo>
                    <a:pt x="11606" y="93611"/>
                  </a:lnTo>
                  <a:lnTo>
                    <a:pt x="7635" y="110596"/>
                  </a:lnTo>
                  <a:lnTo>
                    <a:pt x="4986" y="128976"/>
                  </a:lnTo>
                  <a:lnTo>
                    <a:pt x="3221" y="148284"/>
                  </a:lnTo>
                  <a:lnTo>
                    <a:pt x="2044" y="171034"/>
                  </a:lnTo>
                  <a:lnTo>
                    <a:pt x="737" y="222653"/>
                  </a:lnTo>
                  <a:lnTo>
                    <a:pt x="0" y="293763"/>
                  </a:lnTo>
                  <a:lnTo>
                    <a:pt x="2719" y="313176"/>
                  </a:lnTo>
                  <a:lnTo>
                    <a:pt x="7354" y="330352"/>
                  </a:lnTo>
                  <a:lnTo>
                    <a:pt x="18619" y="360723"/>
                  </a:lnTo>
                  <a:lnTo>
                    <a:pt x="28329" y="388334"/>
                  </a:lnTo>
                  <a:lnTo>
                    <a:pt x="37127" y="397389"/>
                  </a:lnTo>
                  <a:lnTo>
                    <a:pt x="48637" y="403428"/>
                  </a:lnTo>
                  <a:lnTo>
                    <a:pt x="61955" y="407452"/>
                  </a:lnTo>
                  <a:lnTo>
                    <a:pt x="75067" y="408724"/>
                  </a:lnTo>
                  <a:lnTo>
                    <a:pt x="88041" y="408161"/>
                  </a:lnTo>
                  <a:lnTo>
                    <a:pt x="100924" y="406375"/>
                  </a:lnTo>
                  <a:lnTo>
                    <a:pt x="113747" y="402361"/>
                  </a:lnTo>
                  <a:lnTo>
                    <a:pt x="126528" y="396864"/>
                  </a:lnTo>
                  <a:lnTo>
                    <a:pt x="139282" y="390376"/>
                  </a:lnTo>
                  <a:lnTo>
                    <a:pt x="150607" y="381818"/>
                  </a:lnTo>
                  <a:lnTo>
                    <a:pt x="160979" y="371879"/>
                  </a:lnTo>
                  <a:lnTo>
                    <a:pt x="170716" y="361020"/>
                  </a:lnTo>
                  <a:lnTo>
                    <a:pt x="189061" y="341429"/>
                  </a:lnTo>
                  <a:lnTo>
                    <a:pt x="197904" y="332252"/>
                  </a:lnTo>
                  <a:lnTo>
                    <a:pt x="203800" y="319079"/>
                  </a:lnTo>
                  <a:lnTo>
                    <a:pt x="207730" y="303242"/>
                  </a:lnTo>
                  <a:lnTo>
                    <a:pt x="210350" y="285629"/>
                  </a:lnTo>
                  <a:lnTo>
                    <a:pt x="214919" y="268242"/>
                  </a:lnTo>
                  <a:lnTo>
                    <a:pt x="220787" y="251006"/>
                  </a:lnTo>
                  <a:lnTo>
                    <a:pt x="227522" y="233871"/>
                  </a:lnTo>
                  <a:lnTo>
                    <a:pt x="232011" y="215393"/>
                  </a:lnTo>
                  <a:lnTo>
                    <a:pt x="235004" y="196017"/>
                  </a:lnTo>
                  <a:lnTo>
                    <a:pt x="237000" y="176045"/>
                  </a:lnTo>
                  <a:lnTo>
                    <a:pt x="235508" y="155675"/>
                  </a:lnTo>
                  <a:lnTo>
                    <a:pt x="231691" y="135040"/>
                  </a:lnTo>
                  <a:lnTo>
                    <a:pt x="226324" y="114227"/>
                  </a:lnTo>
                  <a:lnTo>
                    <a:pt x="219924" y="96118"/>
                  </a:lnTo>
                  <a:lnTo>
                    <a:pt x="212835" y="79813"/>
                  </a:lnTo>
                  <a:lnTo>
                    <a:pt x="205287" y="64709"/>
                  </a:lnTo>
                  <a:lnTo>
                    <a:pt x="197432" y="51818"/>
                  </a:lnTo>
                  <a:lnTo>
                    <a:pt x="189374" y="40400"/>
                  </a:lnTo>
                  <a:lnTo>
                    <a:pt x="181179" y="29968"/>
                  </a:lnTo>
                  <a:lnTo>
                    <a:pt x="171483" y="21602"/>
                  </a:lnTo>
                  <a:lnTo>
                    <a:pt x="160786" y="14613"/>
                  </a:lnTo>
                  <a:lnTo>
                    <a:pt x="149421" y="8542"/>
                  </a:lnTo>
                  <a:lnTo>
                    <a:pt x="134788" y="4496"/>
                  </a:lnTo>
                  <a:lnTo>
                    <a:pt x="117978" y="1798"/>
                  </a:lnTo>
                  <a:lnTo>
                    <a:pt x="99715" y="0"/>
                  </a:lnTo>
                  <a:lnTo>
                    <a:pt x="84718" y="3034"/>
                  </a:lnTo>
                  <a:lnTo>
                    <a:pt x="71898" y="9289"/>
                  </a:lnTo>
                  <a:lnTo>
                    <a:pt x="37791" y="34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533900" y="12192000"/>
            <a:ext cx="1333501" cy="381001"/>
            <a:chOff x="4533900" y="12192000"/>
            <a:chExt cx="1333501" cy="381001"/>
          </a:xfrm>
        </p:grpSpPr>
        <p:sp>
          <p:nvSpPr>
            <p:cNvPr id="234" name="Freeform 233"/>
            <p:cNvSpPr/>
            <p:nvPr/>
          </p:nvSpPr>
          <p:spPr>
            <a:xfrm>
              <a:off x="4597400" y="12192000"/>
              <a:ext cx="381001" cy="25401"/>
            </a:xfrm>
            <a:custGeom>
              <a:avLst/>
              <a:gdLst/>
              <a:ahLst/>
              <a:cxnLst/>
              <a:rect l="0" t="0" r="0" b="0"/>
              <a:pathLst>
                <a:path w="381001" h="25401">
                  <a:moveTo>
                    <a:pt x="0" y="0"/>
                  </a:moveTo>
                  <a:lnTo>
                    <a:pt x="171137" y="0"/>
                  </a:lnTo>
                  <a:lnTo>
                    <a:pt x="190291" y="2822"/>
                  </a:lnTo>
                  <a:lnTo>
                    <a:pt x="207294" y="7525"/>
                  </a:lnTo>
                  <a:lnTo>
                    <a:pt x="222862" y="13483"/>
                  </a:lnTo>
                  <a:lnTo>
                    <a:pt x="240297" y="17455"/>
                  </a:lnTo>
                  <a:lnTo>
                    <a:pt x="258976" y="20104"/>
                  </a:lnTo>
                  <a:lnTo>
                    <a:pt x="278484" y="21869"/>
                  </a:lnTo>
                  <a:lnTo>
                    <a:pt x="297133" y="23046"/>
                  </a:lnTo>
                  <a:lnTo>
                    <a:pt x="315211" y="23830"/>
                  </a:lnTo>
                  <a:lnTo>
                    <a:pt x="381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533900" y="12420600"/>
              <a:ext cx="342901" cy="25401"/>
            </a:xfrm>
            <a:custGeom>
              <a:avLst/>
              <a:gdLst/>
              <a:ahLst/>
              <a:cxnLst/>
              <a:rect l="0" t="0" r="0" b="0"/>
              <a:pathLst>
                <a:path w="342901" h="25401">
                  <a:moveTo>
                    <a:pt x="0" y="25400"/>
                  </a:moveTo>
                  <a:lnTo>
                    <a:pt x="162751" y="25400"/>
                  </a:lnTo>
                  <a:lnTo>
                    <a:pt x="184701" y="22577"/>
                  </a:lnTo>
                  <a:lnTo>
                    <a:pt x="203567" y="17874"/>
                  </a:lnTo>
                  <a:lnTo>
                    <a:pt x="220378" y="11916"/>
                  </a:lnTo>
                  <a:lnTo>
                    <a:pt x="237230" y="7944"/>
                  </a:lnTo>
                  <a:lnTo>
                    <a:pt x="254108" y="5295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435600" y="121920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0"/>
                  </a:moveTo>
                  <a:lnTo>
                    <a:pt x="20225" y="13483"/>
                  </a:lnTo>
                  <a:lnTo>
                    <a:pt x="31828" y="17455"/>
                  </a:lnTo>
                  <a:lnTo>
                    <a:pt x="45208" y="20104"/>
                  </a:lnTo>
                  <a:lnTo>
                    <a:pt x="59771" y="21869"/>
                  </a:lnTo>
                  <a:lnTo>
                    <a:pt x="76536" y="23046"/>
                  </a:lnTo>
                  <a:lnTo>
                    <a:pt x="94769" y="23830"/>
                  </a:lnTo>
                  <a:lnTo>
                    <a:pt x="136664" y="24702"/>
                  </a:lnTo>
                  <a:lnTo>
                    <a:pt x="317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524500" y="12560300"/>
              <a:ext cx="342901" cy="12701"/>
            </a:xfrm>
            <a:custGeom>
              <a:avLst/>
              <a:gdLst/>
              <a:ahLst/>
              <a:cxnLst/>
              <a:rect l="0" t="0" r="0" b="0"/>
              <a:pathLst>
                <a:path w="342901" h="12701">
                  <a:moveTo>
                    <a:pt x="0" y="12700"/>
                  </a:moveTo>
                  <a:lnTo>
                    <a:pt x="33709" y="12700"/>
                  </a:lnTo>
                  <a:lnTo>
                    <a:pt x="47873" y="11289"/>
                  </a:lnTo>
                  <a:lnTo>
                    <a:pt x="61548" y="8936"/>
                  </a:lnTo>
                  <a:lnTo>
                    <a:pt x="74899" y="5957"/>
                  </a:lnTo>
                  <a:lnTo>
                    <a:pt x="90854" y="3971"/>
                  </a:lnTo>
                  <a:lnTo>
                    <a:pt x="108547" y="2647"/>
                  </a:lnTo>
                  <a:lnTo>
                    <a:pt x="127398" y="1765"/>
                  </a:lnTo>
                  <a:lnTo>
                    <a:pt x="163395" y="784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6832600" y="11798300"/>
            <a:ext cx="3263901" cy="2197101"/>
            <a:chOff x="6832600" y="11798300"/>
            <a:chExt cx="3263901" cy="2197101"/>
          </a:xfrm>
        </p:grpSpPr>
        <p:sp>
          <p:nvSpPr>
            <p:cNvPr id="239" name="Freeform 238"/>
            <p:cNvSpPr/>
            <p:nvPr/>
          </p:nvSpPr>
          <p:spPr>
            <a:xfrm>
              <a:off x="7518400" y="121412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0" y="0"/>
                  </a:moveTo>
                  <a:lnTo>
                    <a:pt x="0" y="158960"/>
                  </a:lnTo>
                  <a:lnTo>
                    <a:pt x="2822" y="177940"/>
                  </a:lnTo>
                  <a:lnTo>
                    <a:pt x="7525" y="194826"/>
                  </a:lnTo>
                  <a:lnTo>
                    <a:pt x="13484" y="210318"/>
                  </a:lnTo>
                  <a:lnTo>
                    <a:pt x="17456" y="227700"/>
                  </a:lnTo>
                  <a:lnTo>
                    <a:pt x="20104" y="246344"/>
                  </a:lnTo>
                  <a:lnTo>
                    <a:pt x="21869" y="265830"/>
                  </a:lnTo>
                  <a:lnTo>
                    <a:pt x="23046" y="284464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327900" y="12294646"/>
              <a:ext cx="317501" cy="24355"/>
            </a:xfrm>
            <a:custGeom>
              <a:avLst/>
              <a:gdLst/>
              <a:ahLst/>
              <a:cxnLst/>
              <a:rect l="0" t="0" r="0" b="0"/>
              <a:pathLst>
                <a:path w="317501" h="24355">
                  <a:moveTo>
                    <a:pt x="0" y="24354"/>
                  </a:moveTo>
                  <a:lnTo>
                    <a:pt x="47194" y="10870"/>
                  </a:lnTo>
                  <a:lnTo>
                    <a:pt x="69562" y="6898"/>
                  </a:lnTo>
                  <a:lnTo>
                    <a:pt x="92941" y="4249"/>
                  </a:lnTo>
                  <a:lnTo>
                    <a:pt x="116994" y="2484"/>
                  </a:lnTo>
                  <a:lnTo>
                    <a:pt x="140085" y="1307"/>
                  </a:lnTo>
                  <a:lnTo>
                    <a:pt x="184556" y="0"/>
                  </a:lnTo>
                  <a:lnTo>
                    <a:pt x="204882" y="2473"/>
                  </a:lnTo>
                  <a:lnTo>
                    <a:pt x="224077" y="6944"/>
                  </a:lnTo>
                  <a:lnTo>
                    <a:pt x="317500" y="24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896100" y="127254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0" y="0"/>
                  </a:moveTo>
                  <a:lnTo>
                    <a:pt x="0" y="81641"/>
                  </a:lnTo>
                  <a:lnTo>
                    <a:pt x="2822" y="96760"/>
                  </a:lnTo>
                  <a:lnTo>
                    <a:pt x="7525" y="111073"/>
                  </a:lnTo>
                  <a:lnTo>
                    <a:pt x="13484" y="124848"/>
                  </a:lnTo>
                  <a:lnTo>
                    <a:pt x="17456" y="143910"/>
                  </a:lnTo>
                  <a:lnTo>
                    <a:pt x="20104" y="166496"/>
                  </a:lnTo>
                  <a:lnTo>
                    <a:pt x="21869" y="191430"/>
                  </a:lnTo>
                  <a:lnTo>
                    <a:pt x="24457" y="212287"/>
                  </a:lnTo>
                  <a:lnTo>
                    <a:pt x="27593" y="230424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832600" y="12792430"/>
              <a:ext cx="304801" cy="21871"/>
            </a:xfrm>
            <a:custGeom>
              <a:avLst/>
              <a:gdLst/>
              <a:ahLst/>
              <a:cxnLst/>
              <a:rect l="0" t="0" r="0" b="0"/>
              <a:pathLst>
                <a:path w="304801" h="21871">
                  <a:moveTo>
                    <a:pt x="0" y="21870"/>
                  </a:moveTo>
                  <a:lnTo>
                    <a:pt x="88382" y="21870"/>
                  </a:lnTo>
                  <a:lnTo>
                    <a:pt x="105488" y="19047"/>
                  </a:lnTo>
                  <a:lnTo>
                    <a:pt x="121125" y="14344"/>
                  </a:lnTo>
                  <a:lnTo>
                    <a:pt x="135783" y="8386"/>
                  </a:lnTo>
                  <a:lnTo>
                    <a:pt x="151200" y="4414"/>
                  </a:lnTo>
                  <a:lnTo>
                    <a:pt x="167122" y="1765"/>
                  </a:lnTo>
                  <a:lnTo>
                    <a:pt x="183381" y="0"/>
                  </a:lnTo>
                  <a:lnTo>
                    <a:pt x="198454" y="1645"/>
                  </a:lnTo>
                  <a:lnTo>
                    <a:pt x="212735" y="5564"/>
                  </a:lnTo>
                  <a:lnTo>
                    <a:pt x="226490" y="11000"/>
                  </a:lnTo>
                  <a:lnTo>
                    <a:pt x="241304" y="14623"/>
                  </a:lnTo>
                  <a:lnTo>
                    <a:pt x="256825" y="17038"/>
                  </a:lnTo>
                  <a:lnTo>
                    <a:pt x="304800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7899400" y="12560300"/>
              <a:ext cx="25401" cy="292101"/>
            </a:xfrm>
            <a:custGeom>
              <a:avLst/>
              <a:gdLst/>
              <a:ahLst/>
              <a:cxnLst/>
              <a:rect l="0" t="0" r="0" b="0"/>
              <a:pathLst>
                <a:path w="25401" h="292101">
                  <a:moveTo>
                    <a:pt x="0" y="0"/>
                  </a:moveTo>
                  <a:lnTo>
                    <a:pt x="0" y="213235"/>
                  </a:lnTo>
                  <a:lnTo>
                    <a:pt x="2822" y="231056"/>
                  </a:lnTo>
                  <a:lnTo>
                    <a:pt x="7525" y="247170"/>
                  </a:lnTo>
                  <a:lnTo>
                    <a:pt x="254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7683500" y="12700000"/>
              <a:ext cx="330201" cy="50801"/>
            </a:xfrm>
            <a:custGeom>
              <a:avLst/>
              <a:gdLst/>
              <a:ahLst/>
              <a:cxnLst/>
              <a:rect l="0" t="0" r="0" b="0"/>
              <a:pathLst>
                <a:path w="330201" h="50801">
                  <a:moveTo>
                    <a:pt x="0" y="50800"/>
                  </a:moveTo>
                  <a:lnTo>
                    <a:pt x="26968" y="37316"/>
                  </a:lnTo>
                  <a:lnTo>
                    <a:pt x="46201" y="30522"/>
                  </a:lnTo>
                  <a:lnTo>
                    <a:pt x="70311" y="23170"/>
                  </a:lnTo>
                  <a:lnTo>
                    <a:pt x="97674" y="15447"/>
                  </a:lnTo>
                  <a:lnTo>
                    <a:pt x="121560" y="10297"/>
                  </a:lnTo>
                  <a:lnTo>
                    <a:pt x="143129" y="6865"/>
                  </a:lnTo>
                  <a:lnTo>
                    <a:pt x="163152" y="4577"/>
                  </a:lnTo>
                  <a:lnTo>
                    <a:pt x="183557" y="3050"/>
                  </a:lnTo>
                  <a:lnTo>
                    <a:pt x="204216" y="2033"/>
                  </a:lnTo>
                  <a:lnTo>
                    <a:pt x="245984" y="903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547100" y="12293600"/>
              <a:ext cx="50801" cy="342901"/>
            </a:xfrm>
            <a:custGeom>
              <a:avLst/>
              <a:gdLst/>
              <a:ahLst/>
              <a:cxnLst/>
              <a:rect l="0" t="0" r="0" b="0"/>
              <a:pathLst>
                <a:path w="50801" h="342901">
                  <a:moveTo>
                    <a:pt x="0" y="0"/>
                  </a:moveTo>
                  <a:lnTo>
                    <a:pt x="13484" y="13483"/>
                  </a:lnTo>
                  <a:lnTo>
                    <a:pt x="20278" y="27333"/>
                  </a:lnTo>
                  <a:lnTo>
                    <a:pt x="27629" y="46443"/>
                  </a:lnTo>
                  <a:lnTo>
                    <a:pt x="35352" y="69062"/>
                  </a:lnTo>
                  <a:lnTo>
                    <a:pt x="40502" y="94019"/>
                  </a:lnTo>
                  <a:lnTo>
                    <a:pt x="43934" y="120535"/>
                  </a:lnTo>
                  <a:lnTo>
                    <a:pt x="46222" y="148090"/>
                  </a:lnTo>
                  <a:lnTo>
                    <a:pt x="47749" y="174927"/>
                  </a:lnTo>
                  <a:lnTo>
                    <a:pt x="49444" y="227323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420100" y="12344400"/>
              <a:ext cx="368301" cy="12701"/>
            </a:xfrm>
            <a:custGeom>
              <a:avLst/>
              <a:gdLst/>
              <a:ahLst/>
              <a:cxnLst/>
              <a:rect l="0" t="0" r="0" b="0"/>
              <a:pathLst>
                <a:path w="368301" h="12701">
                  <a:moveTo>
                    <a:pt x="0" y="12700"/>
                  </a:moveTo>
                  <a:lnTo>
                    <a:pt x="171136" y="12700"/>
                  </a:lnTo>
                  <a:lnTo>
                    <a:pt x="190291" y="11289"/>
                  </a:lnTo>
                  <a:lnTo>
                    <a:pt x="207294" y="8936"/>
                  </a:lnTo>
                  <a:lnTo>
                    <a:pt x="222863" y="5957"/>
                  </a:lnTo>
                  <a:lnTo>
                    <a:pt x="238886" y="3971"/>
                  </a:lnTo>
                  <a:lnTo>
                    <a:pt x="255213" y="2647"/>
                  </a:lnTo>
                  <a:lnTo>
                    <a:pt x="271742" y="1765"/>
                  </a:lnTo>
                  <a:lnTo>
                    <a:pt x="308922" y="784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9131300" y="11798300"/>
              <a:ext cx="63501" cy="279401"/>
            </a:xfrm>
            <a:custGeom>
              <a:avLst/>
              <a:gdLst/>
              <a:ahLst/>
              <a:cxnLst/>
              <a:rect l="0" t="0" r="0" b="0"/>
              <a:pathLst>
                <a:path w="63501" h="279401">
                  <a:moveTo>
                    <a:pt x="0" y="0"/>
                  </a:moveTo>
                  <a:lnTo>
                    <a:pt x="13484" y="13483"/>
                  </a:lnTo>
                  <a:lnTo>
                    <a:pt x="18867" y="24511"/>
                  </a:lnTo>
                  <a:lnTo>
                    <a:pt x="23866" y="38918"/>
                  </a:lnTo>
                  <a:lnTo>
                    <a:pt x="28611" y="55578"/>
                  </a:lnTo>
                  <a:lnTo>
                    <a:pt x="31774" y="72330"/>
                  </a:lnTo>
                  <a:lnTo>
                    <a:pt x="33882" y="89142"/>
                  </a:lnTo>
                  <a:lnTo>
                    <a:pt x="35288" y="105995"/>
                  </a:lnTo>
                  <a:lnTo>
                    <a:pt x="36225" y="125696"/>
                  </a:lnTo>
                  <a:lnTo>
                    <a:pt x="37266" y="170164"/>
                  </a:lnTo>
                  <a:lnTo>
                    <a:pt x="40366" y="188231"/>
                  </a:lnTo>
                  <a:lnTo>
                    <a:pt x="45255" y="203099"/>
                  </a:lnTo>
                  <a:lnTo>
                    <a:pt x="635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9017000" y="11938000"/>
              <a:ext cx="304801" cy="12701"/>
            </a:xfrm>
            <a:custGeom>
              <a:avLst/>
              <a:gdLst/>
              <a:ahLst/>
              <a:cxnLst/>
              <a:rect l="0" t="0" r="0" b="0"/>
              <a:pathLst>
                <a:path w="304801" h="12701">
                  <a:moveTo>
                    <a:pt x="0" y="0"/>
                  </a:moveTo>
                  <a:lnTo>
                    <a:pt x="26968" y="6742"/>
                  </a:lnTo>
                  <a:lnTo>
                    <a:pt x="44789" y="8728"/>
                  </a:lnTo>
                  <a:lnTo>
                    <a:pt x="66548" y="10052"/>
                  </a:lnTo>
                  <a:lnTo>
                    <a:pt x="114244" y="11523"/>
                  </a:lnTo>
                  <a:lnTo>
                    <a:pt x="213641" y="12467"/>
                  </a:lnTo>
                  <a:lnTo>
                    <a:pt x="304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156700" y="12560300"/>
              <a:ext cx="12701" cy="406401"/>
            </a:xfrm>
            <a:custGeom>
              <a:avLst/>
              <a:gdLst/>
              <a:ahLst/>
              <a:cxnLst/>
              <a:rect l="0" t="0" r="0" b="0"/>
              <a:pathLst>
                <a:path w="12701" h="406401">
                  <a:moveTo>
                    <a:pt x="0" y="0"/>
                  </a:moveTo>
                  <a:lnTo>
                    <a:pt x="0" y="33709"/>
                  </a:lnTo>
                  <a:lnTo>
                    <a:pt x="1410" y="52106"/>
                  </a:lnTo>
                  <a:lnTo>
                    <a:pt x="3762" y="72837"/>
                  </a:lnTo>
                  <a:lnTo>
                    <a:pt x="6741" y="95125"/>
                  </a:lnTo>
                  <a:lnTo>
                    <a:pt x="8728" y="117038"/>
                  </a:lnTo>
                  <a:lnTo>
                    <a:pt x="10052" y="138703"/>
                  </a:lnTo>
                  <a:lnTo>
                    <a:pt x="10934" y="160202"/>
                  </a:lnTo>
                  <a:lnTo>
                    <a:pt x="11915" y="206667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9017000" y="12700000"/>
              <a:ext cx="393701" cy="25401"/>
            </a:xfrm>
            <a:custGeom>
              <a:avLst/>
              <a:gdLst/>
              <a:ahLst/>
              <a:cxnLst/>
              <a:rect l="0" t="0" r="0" b="0"/>
              <a:pathLst>
                <a:path w="393701" h="25401">
                  <a:moveTo>
                    <a:pt x="0" y="25400"/>
                  </a:moveTo>
                  <a:lnTo>
                    <a:pt x="26968" y="25400"/>
                  </a:lnTo>
                  <a:lnTo>
                    <a:pt x="44789" y="22577"/>
                  </a:lnTo>
                  <a:lnTo>
                    <a:pt x="66548" y="17874"/>
                  </a:lnTo>
                  <a:lnTo>
                    <a:pt x="90932" y="11916"/>
                  </a:lnTo>
                  <a:lnTo>
                    <a:pt x="118477" y="7944"/>
                  </a:lnTo>
                  <a:lnTo>
                    <a:pt x="148129" y="5295"/>
                  </a:lnTo>
                  <a:lnTo>
                    <a:pt x="179185" y="3530"/>
                  </a:lnTo>
                  <a:lnTo>
                    <a:pt x="232509" y="1569"/>
                  </a:lnTo>
                  <a:lnTo>
                    <a:pt x="302195" y="464"/>
                  </a:lnTo>
                  <a:lnTo>
                    <a:pt x="393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8572500" y="13030200"/>
              <a:ext cx="63501" cy="292101"/>
            </a:xfrm>
            <a:custGeom>
              <a:avLst/>
              <a:gdLst/>
              <a:ahLst/>
              <a:cxnLst/>
              <a:rect l="0" t="0" r="0" b="0"/>
              <a:pathLst>
                <a:path w="63501" h="292101">
                  <a:moveTo>
                    <a:pt x="0" y="0"/>
                  </a:moveTo>
                  <a:lnTo>
                    <a:pt x="0" y="33709"/>
                  </a:lnTo>
                  <a:lnTo>
                    <a:pt x="2822" y="47873"/>
                  </a:lnTo>
                  <a:lnTo>
                    <a:pt x="7525" y="61548"/>
                  </a:lnTo>
                  <a:lnTo>
                    <a:pt x="13484" y="74899"/>
                  </a:lnTo>
                  <a:lnTo>
                    <a:pt x="17456" y="89444"/>
                  </a:lnTo>
                  <a:lnTo>
                    <a:pt x="20104" y="104784"/>
                  </a:lnTo>
                  <a:lnTo>
                    <a:pt x="21869" y="120656"/>
                  </a:lnTo>
                  <a:lnTo>
                    <a:pt x="23046" y="139704"/>
                  </a:lnTo>
                  <a:lnTo>
                    <a:pt x="24354" y="183446"/>
                  </a:lnTo>
                  <a:lnTo>
                    <a:pt x="26113" y="204142"/>
                  </a:lnTo>
                  <a:lnTo>
                    <a:pt x="28698" y="223583"/>
                  </a:lnTo>
                  <a:lnTo>
                    <a:pt x="635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483600" y="13119100"/>
              <a:ext cx="317501" cy="38101"/>
            </a:xfrm>
            <a:custGeom>
              <a:avLst/>
              <a:gdLst/>
              <a:ahLst/>
              <a:cxnLst/>
              <a:rect l="0" t="0" r="0" b="0"/>
              <a:pathLst>
                <a:path w="317501" h="38101">
                  <a:moveTo>
                    <a:pt x="0" y="38100"/>
                  </a:moveTo>
                  <a:lnTo>
                    <a:pt x="47194" y="24617"/>
                  </a:lnTo>
                  <a:lnTo>
                    <a:pt x="70973" y="20643"/>
                  </a:lnTo>
                  <a:lnTo>
                    <a:pt x="96704" y="17995"/>
                  </a:lnTo>
                  <a:lnTo>
                    <a:pt x="123736" y="16230"/>
                  </a:lnTo>
                  <a:lnTo>
                    <a:pt x="148813" y="13642"/>
                  </a:lnTo>
                  <a:lnTo>
                    <a:pt x="172586" y="10506"/>
                  </a:lnTo>
                  <a:lnTo>
                    <a:pt x="195491" y="7004"/>
                  </a:lnTo>
                  <a:lnTo>
                    <a:pt x="219226" y="4669"/>
                  </a:lnTo>
                  <a:lnTo>
                    <a:pt x="243517" y="3112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7962900" y="131318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0" y="0"/>
                  </a:moveTo>
                  <a:lnTo>
                    <a:pt x="0" y="141284"/>
                  </a:lnTo>
                  <a:lnTo>
                    <a:pt x="2822" y="157689"/>
                  </a:lnTo>
                  <a:lnTo>
                    <a:pt x="7525" y="172859"/>
                  </a:lnTo>
                  <a:lnTo>
                    <a:pt x="13484" y="187207"/>
                  </a:lnTo>
                  <a:lnTo>
                    <a:pt x="14633" y="202415"/>
                  </a:lnTo>
                  <a:lnTo>
                    <a:pt x="12578" y="218199"/>
                  </a:lnTo>
                  <a:lnTo>
                    <a:pt x="8385" y="234365"/>
                  </a:lnTo>
                  <a:lnTo>
                    <a:pt x="8412" y="249377"/>
                  </a:lnTo>
                  <a:lnTo>
                    <a:pt x="11252" y="263618"/>
                  </a:lnTo>
                  <a:lnTo>
                    <a:pt x="254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7823200" y="13220700"/>
              <a:ext cx="279401" cy="88901"/>
            </a:xfrm>
            <a:custGeom>
              <a:avLst/>
              <a:gdLst/>
              <a:ahLst/>
              <a:cxnLst/>
              <a:rect l="0" t="0" r="0" b="0"/>
              <a:pathLst>
                <a:path w="279401" h="88901">
                  <a:moveTo>
                    <a:pt x="0" y="88900"/>
                  </a:moveTo>
                  <a:lnTo>
                    <a:pt x="20225" y="61931"/>
                  </a:lnTo>
                  <a:lnTo>
                    <a:pt x="36061" y="53987"/>
                  </a:lnTo>
                  <a:lnTo>
                    <a:pt x="56496" y="48691"/>
                  </a:lnTo>
                  <a:lnTo>
                    <a:pt x="79998" y="45161"/>
                  </a:lnTo>
                  <a:lnTo>
                    <a:pt x="124924" y="37475"/>
                  </a:lnTo>
                  <a:lnTo>
                    <a:pt x="146783" y="33450"/>
                  </a:lnTo>
                  <a:lnTo>
                    <a:pt x="168410" y="27944"/>
                  </a:lnTo>
                  <a:lnTo>
                    <a:pt x="189885" y="21451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340600" y="131953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0" y="0"/>
                  </a:moveTo>
                  <a:lnTo>
                    <a:pt x="0" y="220916"/>
                  </a:lnTo>
                  <a:lnTo>
                    <a:pt x="2822" y="246054"/>
                  </a:lnTo>
                  <a:lnTo>
                    <a:pt x="7525" y="268458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239000" y="13322300"/>
              <a:ext cx="304801" cy="76201"/>
            </a:xfrm>
            <a:custGeom>
              <a:avLst/>
              <a:gdLst/>
              <a:ahLst/>
              <a:cxnLst/>
              <a:rect l="0" t="0" r="0" b="0"/>
              <a:pathLst>
                <a:path w="304801" h="76201">
                  <a:moveTo>
                    <a:pt x="0" y="0"/>
                  </a:moveTo>
                  <a:lnTo>
                    <a:pt x="13484" y="13482"/>
                  </a:lnTo>
                  <a:lnTo>
                    <a:pt x="25922" y="17456"/>
                  </a:lnTo>
                  <a:lnTo>
                    <a:pt x="42681" y="20104"/>
                  </a:lnTo>
                  <a:lnTo>
                    <a:pt x="62321" y="21869"/>
                  </a:lnTo>
                  <a:lnTo>
                    <a:pt x="81058" y="23046"/>
                  </a:lnTo>
                  <a:lnTo>
                    <a:pt x="116930" y="24353"/>
                  </a:lnTo>
                  <a:lnTo>
                    <a:pt x="135808" y="27523"/>
                  </a:lnTo>
                  <a:lnTo>
                    <a:pt x="155450" y="32461"/>
                  </a:lnTo>
                  <a:lnTo>
                    <a:pt x="3048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8178800" y="13627100"/>
              <a:ext cx="50801" cy="368301"/>
            </a:xfrm>
            <a:custGeom>
              <a:avLst/>
              <a:gdLst/>
              <a:ahLst/>
              <a:cxnLst/>
              <a:rect l="0" t="0" r="0" b="0"/>
              <a:pathLst>
                <a:path w="50801" h="368301">
                  <a:moveTo>
                    <a:pt x="0" y="0"/>
                  </a:moveTo>
                  <a:lnTo>
                    <a:pt x="0" y="77447"/>
                  </a:lnTo>
                  <a:lnTo>
                    <a:pt x="2822" y="96787"/>
                  </a:lnTo>
                  <a:lnTo>
                    <a:pt x="7525" y="116737"/>
                  </a:lnTo>
                  <a:lnTo>
                    <a:pt x="13484" y="137090"/>
                  </a:lnTo>
                  <a:lnTo>
                    <a:pt x="17456" y="157715"/>
                  </a:lnTo>
                  <a:lnTo>
                    <a:pt x="20104" y="178522"/>
                  </a:lnTo>
                  <a:lnTo>
                    <a:pt x="21869" y="199448"/>
                  </a:lnTo>
                  <a:lnTo>
                    <a:pt x="23046" y="220454"/>
                  </a:lnTo>
                  <a:lnTo>
                    <a:pt x="24354" y="262608"/>
                  </a:lnTo>
                  <a:lnTo>
                    <a:pt x="27524" y="280905"/>
                  </a:lnTo>
                  <a:lnTo>
                    <a:pt x="32460" y="297338"/>
                  </a:lnTo>
                  <a:lnTo>
                    <a:pt x="508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8039100" y="13843000"/>
              <a:ext cx="355601" cy="1"/>
            </a:xfrm>
            <a:custGeom>
              <a:avLst/>
              <a:gdLst/>
              <a:ahLst/>
              <a:cxnLst/>
              <a:rect l="0" t="0" r="0" b="0"/>
              <a:pathLst>
                <a:path w="355601" h="1">
                  <a:moveTo>
                    <a:pt x="0" y="0"/>
                  </a:moveTo>
                  <a:lnTo>
                    <a:pt x="355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8763000" y="135382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0" y="0"/>
                  </a:moveTo>
                  <a:lnTo>
                    <a:pt x="0" y="26968"/>
                  </a:lnTo>
                  <a:lnTo>
                    <a:pt x="2822" y="44789"/>
                  </a:lnTo>
                  <a:lnTo>
                    <a:pt x="7525" y="66547"/>
                  </a:lnTo>
                  <a:lnTo>
                    <a:pt x="13484" y="90932"/>
                  </a:lnTo>
                  <a:lnTo>
                    <a:pt x="17456" y="118476"/>
                  </a:lnTo>
                  <a:lnTo>
                    <a:pt x="20104" y="148128"/>
                  </a:lnTo>
                  <a:lnTo>
                    <a:pt x="21869" y="179185"/>
                  </a:lnTo>
                  <a:lnTo>
                    <a:pt x="24457" y="204123"/>
                  </a:lnTo>
                  <a:lnTo>
                    <a:pt x="27593" y="224983"/>
                  </a:lnTo>
                  <a:lnTo>
                    <a:pt x="31095" y="243121"/>
                  </a:lnTo>
                  <a:lnTo>
                    <a:pt x="33430" y="260858"/>
                  </a:lnTo>
                  <a:lnTo>
                    <a:pt x="34987" y="278327"/>
                  </a:lnTo>
                  <a:lnTo>
                    <a:pt x="381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8661400" y="13677900"/>
              <a:ext cx="317501" cy="12701"/>
            </a:xfrm>
            <a:custGeom>
              <a:avLst/>
              <a:gdLst/>
              <a:ahLst/>
              <a:cxnLst/>
              <a:rect l="0" t="0" r="0" b="0"/>
              <a:pathLst>
                <a:path w="317501" h="12701">
                  <a:moveTo>
                    <a:pt x="0" y="12700"/>
                  </a:moveTo>
                  <a:lnTo>
                    <a:pt x="33710" y="12700"/>
                  </a:lnTo>
                  <a:lnTo>
                    <a:pt x="47873" y="11289"/>
                  </a:lnTo>
                  <a:lnTo>
                    <a:pt x="61548" y="8935"/>
                  </a:lnTo>
                  <a:lnTo>
                    <a:pt x="74899" y="5957"/>
                  </a:lnTo>
                  <a:lnTo>
                    <a:pt x="96499" y="3971"/>
                  </a:lnTo>
                  <a:lnTo>
                    <a:pt x="123599" y="2647"/>
                  </a:lnTo>
                  <a:lnTo>
                    <a:pt x="186166" y="1176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9347200" y="13284200"/>
              <a:ext cx="76201" cy="406401"/>
            </a:xfrm>
            <a:custGeom>
              <a:avLst/>
              <a:gdLst/>
              <a:ahLst/>
              <a:cxnLst/>
              <a:rect l="0" t="0" r="0" b="0"/>
              <a:pathLst>
                <a:path w="76201" h="406401">
                  <a:moveTo>
                    <a:pt x="0" y="0"/>
                  </a:moveTo>
                  <a:lnTo>
                    <a:pt x="6741" y="33709"/>
                  </a:lnTo>
                  <a:lnTo>
                    <a:pt x="8728" y="49283"/>
                  </a:lnTo>
                  <a:lnTo>
                    <a:pt x="10052" y="65312"/>
                  </a:lnTo>
                  <a:lnTo>
                    <a:pt x="10934" y="81641"/>
                  </a:lnTo>
                  <a:lnTo>
                    <a:pt x="14345" y="96761"/>
                  </a:lnTo>
                  <a:lnTo>
                    <a:pt x="19441" y="111073"/>
                  </a:lnTo>
                  <a:lnTo>
                    <a:pt x="25661" y="124849"/>
                  </a:lnTo>
                  <a:lnTo>
                    <a:pt x="32629" y="145321"/>
                  </a:lnTo>
                  <a:lnTo>
                    <a:pt x="40097" y="170259"/>
                  </a:lnTo>
                  <a:lnTo>
                    <a:pt x="47898" y="198172"/>
                  </a:lnTo>
                  <a:lnTo>
                    <a:pt x="53099" y="223837"/>
                  </a:lnTo>
                  <a:lnTo>
                    <a:pt x="56565" y="248003"/>
                  </a:lnTo>
                  <a:lnTo>
                    <a:pt x="58877" y="271167"/>
                  </a:lnTo>
                  <a:lnTo>
                    <a:pt x="60418" y="292256"/>
                  </a:lnTo>
                  <a:lnTo>
                    <a:pt x="61445" y="311960"/>
                  </a:lnTo>
                  <a:lnTo>
                    <a:pt x="62130" y="330739"/>
                  </a:lnTo>
                  <a:lnTo>
                    <a:pt x="63997" y="347493"/>
                  </a:lnTo>
                  <a:lnTo>
                    <a:pt x="66654" y="362895"/>
                  </a:lnTo>
                  <a:lnTo>
                    <a:pt x="7620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9194800" y="13474700"/>
              <a:ext cx="342901" cy="25401"/>
            </a:xfrm>
            <a:custGeom>
              <a:avLst/>
              <a:gdLst/>
              <a:ahLst/>
              <a:cxnLst/>
              <a:rect l="0" t="0" r="0" b="0"/>
              <a:pathLst>
                <a:path w="342901" h="25401">
                  <a:moveTo>
                    <a:pt x="0" y="25400"/>
                  </a:moveTo>
                  <a:lnTo>
                    <a:pt x="20225" y="11917"/>
                  </a:lnTo>
                  <a:lnTo>
                    <a:pt x="31828" y="7943"/>
                  </a:lnTo>
                  <a:lnTo>
                    <a:pt x="45208" y="5295"/>
                  </a:lnTo>
                  <a:lnTo>
                    <a:pt x="59772" y="3530"/>
                  </a:lnTo>
                  <a:lnTo>
                    <a:pt x="80770" y="2353"/>
                  </a:lnTo>
                  <a:lnTo>
                    <a:pt x="134204" y="1046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9880600" y="12661900"/>
              <a:ext cx="1" cy="381001"/>
            </a:xfrm>
            <a:custGeom>
              <a:avLst/>
              <a:gdLst/>
              <a:ahLst/>
              <a:cxnLst/>
              <a:rect l="0" t="0" r="0" b="0"/>
              <a:pathLst>
                <a:path w="1" h="381001">
                  <a:moveTo>
                    <a:pt x="0" y="0"/>
                  </a:move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9779000" y="12799666"/>
              <a:ext cx="317501" cy="14635"/>
            </a:xfrm>
            <a:custGeom>
              <a:avLst/>
              <a:gdLst/>
              <a:ahLst/>
              <a:cxnLst/>
              <a:rect l="0" t="0" r="0" b="0"/>
              <a:pathLst>
                <a:path w="317501" h="14635">
                  <a:moveTo>
                    <a:pt x="0" y="14634"/>
                  </a:moveTo>
                  <a:lnTo>
                    <a:pt x="20225" y="1150"/>
                  </a:lnTo>
                  <a:lnTo>
                    <a:pt x="30417" y="0"/>
                  </a:lnTo>
                  <a:lnTo>
                    <a:pt x="41445" y="2056"/>
                  </a:lnTo>
                  <a:lnTo>
                    <a:pt x="53030" y="6249"/>
                  </a:lnTo>
                  <a:lnTo>
                    <a:pt x="66397" y="9044"/>
                  </a:lnTo>
                  <a:lnTo>
                    <a:pt x="80953" y="10907"/>
                  </a:lnTo>
                  <a:lnTo>
                    <a:pt x="96302" y="12149"/>
                  </a:lnTo>
                  <a:lnTo>
                    <a:pt x="115001" y="12978"/>
                  </a:lnTo>
                  <a:lnTo>
                    <a:pt x="158356" y="13898"/>
                  </a:lnTo>
                  <a:lnTo>
                    <a:pt x="317500" y="14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7416800" y="13970000"/>
            <a:ext cx="317501" cy="330201"/>
            <a:chOff x="7416800" y="13970000"/>
            <a:chExt cx="317501" cy="330201"/>
          </a:xfrm>
        </p:grpSpPr>
        <p:sp>
          <p:nvSpPr>
            <p:cNvPr id="266" name="Freeform 265"/>
            <p:cNvSpPr/>
            <p:nvPr/>
          </p:nvSpPr>
          <p:spPr>
            <a:xfrm>
              <a:off x="7454900" y="13970000"/>
              <a:ext cx="38101" cy="330201"/>
            </a:xfrm>
            <a:custGeom>
              <a:avLst/>
              <a:gdLst/>
              <a:ahLst/>
              <a:cxnLst/>
              <a:rect l="0" t="0" r="0" b="0"/>
              <a:pathLst>
                <a:path w="38101" h="330201">
                  <a:moveTo>
                    <a:pt x="0" y="0"/>
                  </a:moveTo>
                  <a:lnTo>
                    <a:pt x="0" y="26968"/>
                  </a:lnTo>
                  <a:lnTo>
                    <a:pt x="2822" y="41967"/>
                  </a:lnTo>
                  <a:lnTo>
                    <a:pt x="7525" y="59022"/>
                  </a:lnTo>
                  <a:lnTo>
                    <a:pt x="13484" y="77447"/>
                  </a:lnTo>
                  <a:lnTo>
                    <a:pt x="17456" y="101021"/>
                  </a:lnTo>
                  <a:lnTo>
                    <a:pt x="20104" y="128024"/>
                  </a:lnTo>
                  <a:lnTo>
                    <a:pt x="21869" y="157317"/>
                  </a:lnTo>
                  <a:lnTo>
                    <a:pt x="24457" y="182489"/>
                  </a:lnTo>
                  <a:lnTo>
                    <a:pt x="27593" y="204914"/>
                  </a:lnTo>
                  <a:lnTo>
                    <a:pt x="31095" y="225510"/>
                  </a:lnTo>
                  <a:lnTo>
                    <a:pt x="33430" y="246295"/>
                  </a:lnTo>
                  <a:lnTo>
                    <a:pt x="34987" y="267208"/>
                  </a:lnTo>
                  <a:lnTo>
                    <a:pt x="381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416800" y="140335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0"/>
                  </a:moveTo>
                  <a:lnTo>
                    <a:pt x="20225" y="13482"/>
                  </a:lnTo>
                  <a:lnTo>
                    <a:pt x="36061" y="17456"/>
                  </a:lnTo>
                  <a:lnTo>
                    <a:pt x="56496" y="20104"/>
                  </a:lnTo>
                  <a:lnTo>
                    <a:pt x="79998" y="21869"/>
                  </a:lnTo>
                  <a:lnTo>
                    <a:pt x="104131" y="23046"/>
                  </a:lnTo>
                  <a:lnTo>
                    <a:pt x="153525" y="24353"/>
                  </a:lnTo>
                  <a:lnTo>
                    <a:pt x="317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Freeform 268"/>
          <p:cNvSpPr/>
          <p:nvPr/>
        </p:nvSpPr>
        <p:spPr>
          <a:xfrm>
            <a:off x="5263751" y="11912603"/>
            <a:ext cx="2591648" cy="622190"/>
          </a:xfrm>
          <a:custGeom>
            <a:avLst/>
            <a:gdLst/>
            <a:ahLst/>
            <a:cxnLst/>
            <a:rect l="0" t="0" r="0" b="0"/>
            <a:pathLst>
              <a:path w="2591648" h="622190">
                <a:moveTo>
                  <a:pt x="362349" y="63497"/>
                </a:moveTo>
                <a:lnTo>
                  <a:pt x="342123" y="50013"/>
                </a:lnTo>
                <a:lnTo>
                  <a:pt x="317140" y="43392"/>
                </a:lnTo>
                <a:lnTo>
                  <a:pt x="302577" y="41627"/>
                </a:lnTo>
                <a:lnTo>
                  <a:pt x="267579" y="47191"/>
                </a:lnTo>
                <a:lnTo>
                  <a:pt x="228507" y="56250"/>
                </a:lnTo>
                <a:lnTo>
                  <a:pt x="169665" y="64172"/>
                </a:lnTo>
                <a:lnTo>
                  <a:pt x="106663" y="86940"/>
                </a:lnTo>
                <a:lnTo>
                  <a:pt x="90291" y="91825"/>
                </a:lnTo>
                <a:lnTo>
                  <a:pt x="75144" y="100727"/>
                </a:lnTo>
                <a:lnTo>
                  <a:pt x="60812" y="112305"/>
                </a:lnTo>
                <a:lnTo>
                  <a:pt x="47024" y="125669"/>
                </a:lnTo>
                <a:lnTo>
                  <a:pt x="35010" y="138811"/>
                </a:lnTo>
                <a:lnTo>
                  <a:pt x="24178" y="151807"/>
                </a:lnTo>
                <a:lnTo>
                  <a:pt x="14135" y="164704"/>
                </a:lnTo>
                <a:lnTo>
                  <a:pt x="7440" y="180357"/>
                </a:lnTo>
                <a:lnTo>
                  <a:pt x="2976" y="197848"/>
                </a:lnTo>
                <a:lnTo>
                  <a:pt x="0" y="216565"/>
                </a:lnTo>
                <a:lnTo>
                  <a:pt x="838" y="231864"/>
                </a:lnTo>
                <a:lnTo>
                  <a:pt x="4220" y="244886"/>
                </a:lnTo>
                <a:lnTo>
                  <a:pt x="9296" y="256389"/>
                </a:lnTo>
                <a:lnTo>
                  <a:pt x="15502" y="268292"/>
                </a:lnTo>
                <a:lnTo>
                  <a:pt x="22462" y="280460"/>
                </a:lnTo>
                <a:lnTo>
                  <a:pt x="29924" y="292806"/>
                </a:lnTo>
                <a:lnTo>
                  <a:pt x="39133" y="303859"/>
                </a:lnTo>
                <a:lnTo>
                  <a:pt x="49504" y="314049"/>
                </a:lnTo>
                <a:lnTo>
                  <a:pt x="70907" y="332897"/>
                </a:lnTo>
                <a:lnTo>
                  <a:pt x="89826" y="350682"/>
                </a:lnTo>
                <a:lnTo>
                  <a:pt x="111405" y="364232"/>
                </a:lnTo>
                <a:lnTo>
                  <a:pt x="133696" y="376367"/>
                </a:lnTo>
                <a:lnTo>
                  <a:pt x="153010" y="391170"/>
                </a:lnTo>
                <a:lnTo>
                  <a:pt x="174765" y="407155"/>
                </a:lnTo>
                <a:lnTo>
                  <a:pt x="199956" y="422255"/>
                </a:lnTo>
                <a:lnTo>
                  <a:pt x="247283" y="440101"/>
                </a:lnTo>
                <a:lnTo>
                  <a:pt x="285338" y="454773"/>
                </a:lnTo>
                <a:lnTo>
                  <a:pt x="318244" y="470701"/>
                </a:lnTo>
                <a:lnTo>
                  <a:pt x="332945" y="478900"/>
                </a:lnTo>
                <a:lnTo>
                  <a:pt x="364332" y="488009"/>
                </a:lnTo>
                <a:lnTo>
                  <a:pt x="437216" y="493857"/>
                </a:lnTo>
                <a:lnTo>
                  <a:pt x="502099" y="503740"/>
                </a:lnTo>
                <a:lnTo>
                  <a:pt x="555372" y="509558"/>
                </a:lnTo>
                <a:lnTo>
                  <a:pt x="580311" y="520920"/>
                </a:lnTo>
                <a:lnTo>
                  <a:pt x="595146" y="522256"/>
                </a:lnTo>
                <a:lnTo>
                  <a:pt x="652556" y="513476"/>
                </a:lnTo>
                <a:lnTo>
                  <a:pt x="703467" y="510432"/>
                </a:lnTo>
                <a:lnTo>
                  <a:pt x="780921" y="522203"/>
                </a:lnTo>
                <a:lnTo>
                  <a:pt x="844008" y="530080"/>
                </a:lnTo>
                <a:lnTo>
                  <a:pt x="911933" y="532414"/>
                </a:lnTo>
                <a:lnTo>
                  <a:pt x="1310598" y="533396"/>
                </a:lnTo>
                <a:lnTo>
                  <a:pt x="1345415" y="540922"/>
                </a:lnTo>
                <a:lnTo>
                  <a:pt x="1376411" y="550852"/>
                </a:lnTo>
                <a:lnTo>
                  <a:pt x="1446065" y="557227"/>
                </a:lnTo>
                <a:lnTo>
                  <a:pt x="1506598" y="558332"/>
                </a:lnTo>
                <a:lnTo>
                  <a:pt x="1869326" y="558796"/>
                </a:lnTo>
                <a:lnTo>
                  <a:pt x="1904182" y="566322"/>
                </a:lnTo>
                <a:lnTo>
                  <a:pt x="1935197" y="576252"/>
                </a:lnTo>
                <a:lnTo>
                  <a:pt x="2011140" y="589892"/>
                </a:lnTo>
                <a:lnTo>
                  <a:pt x="2064278" y="608305"/>
                </a:lnTo>
                <a:lnTo>
                  <a:pt x="2117966" y="618150"/>
                </a:lnTo>
                <a:lnTo>
                  <a:pt x="2196814" y="621478"/>
                </a:lnTo>
                <a:lnTo>
                  <a:pt x="2301404" y="622189"/>
                </a:lnTo>
                <a:lnTo>
                  <a:pt x="2336106" y="614723"/>
                </a:lnTo>
                <a:lnTo>
                  <a:pt x="2379444" y="598415"/>
                </a:lnTo>
                <a:lnTo>
                  <a:pt x="2430384" y="580884"/>
                </a:lnTo>
                <a:lnTo>
                  <a:pt x="2452239" y="573521"/>
                </a:lnTo>
                <a:lnTo>
                  <a:pt x="2471042" y="562968"/>
                </a:lnTo>
                <a:lnTo>
                  <a:pt x="2487811" y="550288"/>
                </a:lnTo>
                <a:lnTo>
                  <a:pt x="2517732" y="522560"/>
                </a:lnTo>
                <a:lnTo>
                  <a:pt x="2567671" y="474028"/>
                </a:lnTo>
                <a:lnTo>
                  <a:pt x="2577630" y="464184"/>
                </a:lnTo>
                <a:lnTo>
                  <a:pt x="2584269" y="450566"/>
                </a:lnTo>
                <a:lnTo>
                  <a:pt x="2588696" y="434431"/>
                </a:lnTo>
                <a:lnTo>
                  <a:pt x="2591647" y="416620"/>
                </a:lnTo>
                <a:lnTo>
                  <a:pt x="2590792" y="400512"/>
                </a:lnTo>
                <a:lnTo>
                  <a:pt x="2587400" y="385540"/>
                </a:lnTo>
                <a:lnTo>
                  <a:pt x="2582316" y="371326"/>
                </a:lnTo>
                <a:lnTo>
                  <a:pt x="2574693" y="357616"/>
                </a:lnTo>
                <a:lnTo>
                  <a:pt x="2565379" y="344243"/>
                </a:lnTo>
                <a:lnTo>
                  <a:pt x="2554936" y="331094"/>
                </a:lnTo>
                <a:lnTo>
                  <a:pt x="2545151" y="319506"/>
                </a:lnTo>
                <a:lnTo>
                  <a:pt x="2535806" y="308958"/>
                </a:lnTo>
                <a:lnTo>
                  <a:pt x="2526753" y="299105"/>
                </a:lnTo>
                <a:lnTo>
                  <a:pt x="2513663" y="292535"/>
                </a:lnTo>
                <a:lnTo>
                  <a:pt x="2449484" y="274466"/>
                </a:lnTo>
                <a:lnTo>
                  <a:pt x="2418853" y="260272"/>
                </a:lnTo>
                <a:lnTo>
                  <a:pt x="2381721" y="244556"/>
                </a:lnTo>
                <a:lnTo>
                  <a:pt x="2345462" y="235689"/>
                </a:lnTo>
                <a:lnTo>
                  <a:pt x="2282935" y="223255"/>
                </a:lnTo>
                <a:lnTo>
                  <a:pt x="2133395" y="181189"/>
                </a:lnTo>
                <a:lnTo>
                  <a:pt x="2053151" y="163123"/>
                </a:lnTo>
                <a:lnTo>
                  <a:pt x="1989237" y="155575"/>
                </a:lnTo>
                <a:lnTo>
                  <a:pt x="1956065" y="146284"/>
                </a:lnTo>
                <a:lnTo>
                  <a:pt x="1941293" y="139855"/>
                </a:lnTo>
                <a:lnTo>
                  <a:pt x="1906065" y="132711"/>
                </a:lnTo>
                <a:lnTo>
                  <a:pt x="1868300" y="126714"/>
                </a:lnTo>
                <a:lnTo>
                  <a:pt x="1812483" y="108882"/>
                </a:lnTo>
                <a:lnTo>
                  <a:pt x="1744988" y="95445"/>
                </a:lnTo>
                <a:lnTo>
                  <a:pt x="1681089" y="90837"/>
                </a:lnTo>
                <a:lnTo>
                  <a:pt x="1643663" y="89759"/>
                </a:lnTo>
                <a:lnTo>
                  <a:pt x="1611977" y="81754"/>
                </a:lnTo>
                <a:lnTo>
                  <a:pt x="1582372" y="71611"/>
                </a:lnTo>
                <a:lnTo>
                  <a:pt x="1513612" y="65100"/>
                </a:lnTo>
                <a:lnTo>
                  <a:pt x="1493924" y="64565"/>
                </a:lnTo>
                <a:lnTo>
                  <a:pt x="1460760" y="56445"/>
                </a:lnTo>
                <a:lnTo>
                  <a:pt x="1426265" y="44840"/>
                </a:lnTo>
                <a:lnTo>
                  <a:pt x="1354132" y="31785"/>
                </a:lnTo>
                <a:lnTo>
                  <a:pt x="1283998" y="27289"/>
                </a:lnTo>
                <a:lnTo>
                  <a:pt x="1230111" y="26238"/>
                </a:lnTo>
                <a:lnTo>
                  <a:pt x="1045303" y="25470"/>
                </a:lnTo>
                <a:lnTo>
                  <a:pt x="981502" y="17902"/>
                </a:lnTo>
                <a:lnTo>
                  <a:pt x="921161" y="7955"/>
                </a:lnTo>
                <a:lnTo>
                  <a:pt x="852635" y="2354"/>
                </a:lnTo>
                <a:lnTo>
                  <a:pt x="782785" y="696"/>
                </a:lnTo>
                <a:lnTo>
                  <a:pt x="460476" y="0"/>
                </a:lnTo>
                <a:lnTo>
                  <a:pt x="441878" y="2820"/>
                </a:lnTo>
                <a:lnTo>
                  <a:pt x="384225" y="20101"/>
                </a:lnTo>
                <a:lnTo>
                  <a:pt x="295301" y="26110"/>
                </a:lnTo>
                <a:lnTo>
                  <a:pt x="264816" y="31828"/>
                </a:lnTo>
                <a:lnTo>
                  <a:pt x="240919" y="42837"/>
                </a:lnTo>
                <a:lnTo>
                  <a:pt x="209949" y="634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6043266" y="12014200"/>
            <a:ext cx="40035" cy="304801"/>
          </a:xfrm>
          <a:custGeom>
            <a:avLst/>
            <a:gdLst/>
            <a:ahLst/>
            <a:cxnLst/>
            <a:rect l="0" t="0" r="0" b="0"/>
            <a:pathLst>
              <a:path w="40035" h="304801">
                <a:moveTo>
                  <a:pt x="14634" y="0"/>
                </a:moveTo>
                <a:lnTo>
                  <a:pt x="1149" y="13483"/>
                </a:lnTo>
                <a:lnTo>
                  <a:pt x="0" y="20277"/>
                </a:lnTo>
                <a:lnTo>
                  <a:pt x="2056" y="27629"/>
                </a:lnTo>
                <a:lnTo>
                  <a:pt x="6248" y="35352"/>
                </a:lnTo>
                <a:lnTo>
                  <a:pt x="9043" y="47557"/>
                </a:lnTo>
                <a:lnTo>
                  <a:pt x="10907" y="62748"/>
                </a:lnTo>
                <a:lnTo>
                  <a:pt x="12149" y="79932"/>
                </a:lnTo>
                <a:lnTo>
                  <a:pt x="12977" y="98443"/>
                </a:lnTo>
                <a:lnTo>
                  <a:pt x="13897" y="137826"/>
                </a:lnTo>
                <a:lnTo>
                  <a:pt x="16965" y="153973"/>
                </a:lnTo>
                <a:lnTo>
                  <a:pt x="21832" y="167559"/>
                </a:lnTo>
                <a:lnTo>
                  <a:pt x="27899" y="179440"/>
                </a:lnTo>
                <a:lnTo>
                  <a:pt x="31944" y="194415"/>
                </a:lnTo>
                <a:lnTo>
                  <a:pt x="34640" y="211454"/>
                </a:lnTo>
                <a:lnTo>
                  <a:pt x="400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7708900" y="12128500"/>
            <a:ext cx="37680" cy="292101"/>
          </a:xfrm>
          <a:custGeom>
            <a:avLst/>
            <a:gdLst/>
            <a:ahLst/>
            <a:cxnLst/>
            <a:rect l="0" t="0" r="0" b="0"/>
            <a:pathLst>
              <a:path w="37680" h="292101">
                <a:moveTo>
                  <a:pt x="0" y="0"/>
                </a:moveTo>
                <a:lnTo>
                  <a:pt x="0" y="33709"/>
                </a:lnTo>
                <a:lnTo>
                  <a:pt x="2822" y="46462"/>
                </a:lnTo>
                <a:lnTo>
                  <a:pt x="7525" y="57785"/>
                </a:lnTo>
                <a:lnTo>
                  <a:pt x="13484" y="68157"/>
                </a:lnTo>
                <a:lnTo>
                  <a:pt x="20278" y="82126"/>
                </a:lnTo>
                <a:lnTo>
                  <a:pt x="27629" y="98495"/>
                </a:lnTo>
                <a:lnTo>
                  <a:pt x="35352" y="116463"/>
                </a:lnTo>
                <a:lnTo>
                  <a:pt x="37679" y="132675"/>
                </a:lnTo>
                <a:lnTo>
                  <a:pt x="36408" y="147717"/>
                </a:lnTo>
                <a:lnTo>
                  <a:pt x="32739" y="161978"/>
                </a:lnTo>
                <a:lnTo>
                  <a:pt x="30292" y="178541"/>
                </a:lnTo>
                <a:lnTo>
                  <a:pt x="28661" y="196639"/>
                </a:lnTo>
                <a:lnTo>
                  <a:pt x="25400" y="292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Group 273"/>
          <p:cNvGrpSpPr/>
          <p:nvPr/>
        </p:nvGrpSpPr>
        <p:grpSpPr>
          <a:xfrm>
            <a:off x="4371663" y="12014601"/>
            <a:ext cx="811919" cy="597543"/>
            <a:chOff x="4371663" y="12014601"/>
            <a:chExt cx="811919" cy="597543"/>
          </a:xfrm>
        </p:grpSpPr>
        <p:sp>
          <p:nvSpPr>
            <p:cNvPr id="272" name="Freeform 271"/>
            <p:cNvSpPr/>
            <p:nvPr/>
          </p:nvSpPr>
          <p:spPr>
            <a:xfrm>
              <a:off x="4488172" y="12014601"/>
              <a:ext cx="638121" cy="329454"/>
            </a:xfrm>
            <a:custGeom>
              <a:avLst/>
              <a:gdLst/>
              <a:ahLst/>
              <a:cxnLst/>
              <a:rect l="0" t="0" r="0" b="0"/>
              <a:pathLst>
                <a:path w="638121" h="329454">
                  <a:moveTo>
                    <a:pt x="490228" y="50399"/>
                  </a:moveTo>
                  <a:lnTo>
                    <a:pt x="456518" y="50399"/>
                  </a:lnTo>
                  <a:lnTo>
                    <a:pt x="442354" y="47576"/>
                  </a:lnTo>
                  <a:lnTo>
                    <a:pt x="428679" y="42873"/>
                  </a:lnTo>
                  <a:lnTo>
                    <a:pt x="415328" y="36915"/>
                  </a:lnTo>
                  <a:lnTo>
                    <a:pt x="402195" y="30121"/>
                  </a:lnTo>
                  <a:lnTo>
                    <a:pt x="389206" y="22769"/>
                  </a:lnTo>
                  <a:lnTo>
                    <a:pt x="376313" y="15046"/>
                  </a:lnTo>
                  <a:lnTo>
                    <a:pt x="362073" y="9896"/>
                  </a:lnTo>
                  <a:lnTo>
                    <a:pt x="346936" y="6464"/>
                  </a:lnTo>
                  <a:lnTo>
                    <a:pt x="331200" y="4176"/>
                  </a:lnTo>
                  <a:lnTo>
                    <a:pt x="313653" y="2649"/>
                  </a:lnTo>
                  <a:lnTo>
                    <a:pt x="294900" y="1632"/>
                  </a:lnTo>
                  <a:lnTo>
                    <a:pt x="255249" y="502"/>
                  </a:lnTo>
                  <a:lnTo>
                    <a:pt x="214107" y="0"/>
                  </a:lnTo>
                  <a:lnTo>
                    <a:pt x="196081" y="2688"/>
                  </a:lnTo>
                  <a:lnTo>
                    <a:pt x="179829" y="7303"/>
                  </a:lnTo>
                  <a:lnTo>
                    <a:pt x="164762" y="13202"/>
                  </a:lnTo>
                  <a:lnTo>
                    <a:pt x="151895" y="19956"/>
                  </a:lnTo>
                  <a:lnTo>
                    <a:pt x="140495" y="27282"/>
                  </a:lnTo>
                  <a:lnTo>
                    <a:pt x="130072" y="34988"/>
                  </a:lnTo>
                  <a:lnTo>
                    <a:pt x="118891" y="41535"/>
                  </a:lnTo>
                  <a:lnTo>
                    <a:pt x="107203" y="47312"/>
                  </a:lnTo>
                  <a:lnTo>
                    <a:pt x="95178" y="52574"/>
                  </a:lnTo>
                  <a:lnTo>
                    <a:pt x="84339" y="58904"/>
                  </a:lnTo>
                  <a:lnTo>
                    <a:pt x="74291" y="65947"/>
                  </a:lnTo>
                  <a:lnTo>
                    <a:pt x="64770" y="73464"/>
                  </a:lnTo>
                  <a:lnTo>
                    <a:pt x="55600" y="81298"/>
                  </a:lnTo>
                  <a:lnTo>
                    <a:pt x="46665" y="89342"/>
                  </a:lnTo>
                  <a:lnTo>
                    <a:pt x="37886" y="97527"/>
                  </a:lnTo>
                  <a:lnTo>
                    <a:pt x="29211" y="107218"/>
                  </a:lnTo>
                  <a:lnTo>
                    <a:pt x="20605" y="117911"/>
                  </a:lnTo>
                  <a:lnTo>
                    <a:pt x="12046" y="129274"/>
                  </a:lnTo>
                  <a:lnTo>
                    <a:pt x="6340" y="142493"/>
                  </a:lnTo>
                  <a:lnTo>
                    <a:pt x="2536" y="156950"/>
                  </a:lnTo>
                  <a:lnTo>
                    <a:pt x="0" y="172233"/>
                  </a:lnTo>
                  <a:lnTo>
                    <a:pt x="1131" y="186655"/>
                  </a:lnTo>
                  <a:lnTo>
                    <a:pt x="4708" y="200503"/>
                  </a:lnTo>
                  <a:lnTo>
                    <a:pt x="9914" y="213968"/>
                  </a:lnTo>
                  <a:lnTo>
                    <a:pt x="19030" y="225767"/>
                  </a:lnTo>
                  <a:lnTo>
                    <a:pt x="30751" y="236455"/>
                  </a:lnTo>
                  <a:lnTo>
                    <a:pt x="44210" y="246404"/>
                  </a:lnTo>
                  <a:lnTo>
                    <a:pt x="57416" y="254447"/>
                  </a:lnTo>
                  <a:lnTo>
                    <a:pt x="70453" y="261219"/>
                  </a:lnTo>
                  <a:lnTo>
                    <a:pt x="83378" y="267146"/>
                  </a:lnTo>
                  <a:lnTo>
                    <a:pt x="94817" y="273919"/>
                  </a:lnTo>
                  <a:lnTo>
                    <a:pt x="105265" y="281257"/>
                  </a:lnTo>
                  <a:lnTo>
                    <a:pt x="115052" y="288971"/>
                  </a:lnTo>
                  <a:lnTo>
                    <a:pt x="128633" y="294113"/>
                  </a:lnTo>
                  <a:lnTo>
                    <a:pt x="144742" y="297542"/>
                  </a:lnTo>
                  <a:lnTo>
                    <a:pt x="162537" y="299827"/>
                  </a:lnTo>
                  <a:lnTo>
                    <a:pt x="178634" y="304173"/>
                  </a:lnTo>
                  <a:lnTo>
                    <a:pt x="193599" y="309893"/>
                  </a:lnTo>
                  <a:lnTo>
                    <a:pt x="207808" y="316528"/>
                  </a:lnTo>
                  <a:lnTo>
                    <a:pt x="224337" y="320952"/>
                  </a:lnTo>
                  <a:lnTo>
                    <a:pt x="242412" y="323900"/>
                  </a:lnTo>
                  <a:lnTo>
                    <a:pt x="261517" y="325866"/>
                  </a:lnTo>
                  <a:lnTo>
                    <a:pt x="281309" y="327177"/>
                  </a:lnTo>
                  <a:lnTo>
                    <a:pt x="301560" y="328051"/>
                  </a:lnTo>
                  <a:lnTo>
                    <a:pt x="341464" y="329022"/>
                  </a:lnTo>
                  <a:lnTo>
                    <a:pt x="378014" y="329453"/>
                  </a:lnTo>
                  <a:lnTo>
                    <a:pt x="397074" y="326746"/>
                  </a:lnTo>
                  <a:lnTo>
                    <a:pt x="416836" y="322118"/>
                  </a:lnTo>
                  <a:lnTo>
                    <a:pt x="437067" y="316212"/>
                  </a:lnTo>
                  <a:lnTo>
                    <a:pt x="457609" y="309452"/>
                  </a:lnTo>
                  <a:lnTo>
                    <a:pt x="499249" y="294415"/>
                  </a:lnTo>
                  <a:lnTo>
                    <a:pt x="517408" y="285043"/>
                  </a:lnTo>
                  <a:lnTo>
                    <a:pt x="533748" y="274562"/>
                  </a:lnTo>
                  <a:lnTo>
                    <a:pt x="548875" y="263341"/>
                  </a:lnTo>
                  <a:lnTo>
                    <a:pt x="564604" y="253037"/>
                  </a:lnTo>
                  <a:lnTo>
                    <a:pt x="580734" y="243347"/>
                  </a:lnTo>
                  <a:lnTo>
                    <a:pt x="597131" y="234064"/>
                  </a:lnTo>
                  <a:lnTo>
                    <a:pt x="609474" y="223642"/>
                  </a:lnTo>
                  <a:lnTo>
                    <a:pt x="619114" y="212461"/>
                  </a:lnTo>
                  <a:lnTo>
                    <a:pt x="626952" y="200774"/>
                  </a:lnTo>
                  <a:lnTo>
                    <a:pt x="632177" y="187337"/>
                  </a:lnTo>
                  <a:lnTo>
                    <a:pt x="635660" y="172735"/>
                  </a:lnTo>
                  <a:lnTo>
                    <a:pt x="637983" y="157356"/>
                  </a:lnTo>
                  <a:lnTo>
                    <a:pt x="638120" y="142870"/>
                  </a:lnTo>
                  <a:lnTo>
                    <a:pt x="636800" y="128980"/>
                  </a:lnTo>
                  <a:lnTo>
                    <a:pt x="634509" y="115486"/>
                  </a:lnTo>
                  <a:lnTo>
                    <a:pt x="630160" y="103668"/>
                  </a:lnTo>
                  <a:lnTo>
                    <a:pt x="624438" y="92967"/>
                  </a:lnTo>
                  <a:lnTo>
                    <a:pt x="617801" y="83011"/>
                  </a:lnTo>
                  <a:lnTo>
                    <a:pt x="607732" y="74962"/>
                  </a:lnTo>
                  <a:lnTo>
                    <a:pt x="595375" y="68187"/>
                  </a:lnTo>
                  <a:lnTo>
                    <a:pt x="581492" y="62257"/>
                  </a:lnTo>
                  <a:lnTo>
                    <a:pt x="568004" y="55482"/>
                  </a:lnTo>
                  <a:lnTo>
                    <a:pt x="554779" y="48143"/>
                  </a:lnTo>
                  <a:lnTo>
                    <a:pt x="541728" y="40428"/>
                  </a:lnTo>
                  <a:lnTo>
                    <a:pt x="515939" y="24330"/>
                  </a:lnTo>
                  <a:lnTo>
                    <a:pt x="503135" y="16087"/>
                  </a:lnTo>
                  <a:lnTo>
                    <a:pt x="488955" y="10590"/>
                  </a:lnTo>
                  <a:lnTo>
                    <a:pt x="473857" y="6927"/>
                  </a:lnTo>
                  <a:lnTo>
                    <a:pt x="458147" y="4484"/>
                  </a:lnTo>
                  <a:lnTo>
                    <a:pt x="440618" y="2856"/>
                  </a:lnTo>
                  <a:lnTo>
                    <a:pt x="421877" y="1770"/>
                  </a:lnTo>
                  <a:lnTo>
                    <a:pt x="402327" y="1046"/>
                  </a:lnTo>
                  <a:lnTo>
                    <a:pt x="382238" y="3386"/>
                  </a:lnTo>
                  <a:lnTo>
                    <a:pt x="361790" y="7768"/>
                  </a:lnTo>
                  <a:lnTo>
                    <a:pt x="341102" y="13511"/>
                  </a:lnTo>
                  <a:lnTo>
                    <a:pt x="323078" y="20162"/>
                  </a:lnTo>
                  <a:lnTo>
                    <a:pt x="306827" y="27419"/>
                  </a:lnTo>
                  <a:lnTo>
                    <a:pt x="236228" y="50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4371663" y="12256546"/>
              <a:ext cx="811919" cy="355598"/>
            </a:xfrm>
            <a:custGeom>
              <a:avLst/>
              <a:gdLst/>
              <a:ahLst/>
              <a:cxnLst/>
              <a:rect l="0" t="0" r="0" b="0"/>
              <a:pathLst>
                <a:path w="811919" h="355598">
                  <a:moveTo>
                    <a:pt x="594037" y="24354"/>
                  </a:moveTo>
                  <a:lnTo>
                    <a:pt x="567068" y="10870"/>
                  </a:lnTo>
                  <a:lnTo>
                    <a:pt x="552069" y="6898"/>
                  </a:lnTo>
                  <a:lnTo>
                    <a:pt x="535014" y="4249"/>
                  </a:lnTo>
                  <a:lnTo>
                    <a:pt x="516588" y="2484"/>
                  </a:lnTo>
                  <a:lnTo>
                    <a:pt x="497249" y="1307"/>
                  </a:lnTo>
                  <a:lnTo>
                    <a:pt x="456946" y="0"/>
                  </a:lnTo>
                  <a:lnTo>
                    <a:pt x="433498" y="2473"/>
                  </a:lnTo>
                  <a:lnTo>
                    <a:pt x="407989" y="6944"/>
                  </a:lnTo>
                  <a:lnTo>
                    <a:pt x="309558" y="27657"/>
                  </a:lnTo>
                  <a:lnTo>
                    <a:pt x="285851" y="33612"/>
                  </a:lnTo>
                  <a:lnTo>
                    <a:pt x="261579" y="40404"/>
                  </a:lnTo>
                  <a:lnTo>
                    <a:pt x="212033" y="55476"/>
                  </a:lnTo>
                  <a:lnTo>
                    <a:pt x="106130" y="89774"/>
                  </a:lnTo>
                  <a:lnTo>
                    <a:pt x="92377" y="96189"/>
                  </a:lnTo>
                  <a:lnTo>
                    <a:pt x="80386" y="103289"/>
                  </a:lnTo>
                  <a:lnTo>
                    <a:pt x="46262" y="126764"/>
                  </a:lnTo>
                  <a:lnTo>
                    <a:pt x="34120" y="134961"/>
                  </a:lnTo>
                  <a:lnTo>
                    <a:pt x="23204" y="144658"/>
                  </a:lnTo>
                  <a:lnTo>
                    <a:pt x="13103" y="155356"/>
                  </a:lnTo>
                  <a:lnTo>
                    <a:pt x="3548" y="166722"/>
                  </a:lnTo>
                  <a:lnTo>
                    <a:pt x="0" y="177122"/>
                  </a:lnTo>
                  <a:lnTo>
                    <a:pt x="456" y="186877"/>
                  </a:lnTo>
                  <a:lnTo>
                    <a:pt x="3583" y="196202"/>
                  </a:lnTo>
                  <a:lnTo>
                    <a:pt x="8490" y="206652"/>
                  </a:lnTo>
                  <a:lnTo>
                    <a:pt x="14583" y="217853"/>
                  </a:lnTo>
                  <a:lnTo>
                    <a:pt x="21468" y="229553"/>
                  </a:lnTo>
                  <a:lnTo>
                    <a:pt x="30291" y="240176"/>
                  </a:lnTo>
                  <a:lnTo>
                    <a:pt x="40406" y="250079"/>
                  </a:lnTo>
                  <a:lnTo>
                    <a:pt x="51383" y="259503"/>
                  </a:lnTo>
                  <a:lnTo>
                    <a:pt x="61523" y="268609"/>
                  </a:lnTo>
                  <a:lnTo>
                    <a:pt x="80316" y="286252"/>
                  </a:lnTo>
                  <a:lnTo>
                    <a:pt x="90689" y="293498"/>
                  </a:lnTo>
                  <a:lnTo>
                    <a:pt x="101839" y="299738"/>
                  </a:lnTo>
                  <a:lnTo>
                    <a:pt x="156891" y="326635"/>
                  </a:lnTo>
                  <a:lnTo>
                    <a:pt x="174195" y="331708"/>
                  </a:lnTo>
                  <a:lnTo>
                    <a:pt x="192787" y="335090"/>
                  </a:lnTo>
                  <a:lnTo>
                    <a:pt x="212237" y="337344"/>
                  </a:lnTo>
                  <a:lnTo>
                    <a:pt x="229437" y="341670"/>
                  </a:lnTo>
                  <a:lnTo>
                    <a:pt x="245136" y="347376"/>
                  </a:lnTo>
                  <a:lnTo>
                    <a:pt x="259836" y="354002"/>
                  </a:lnTo>
                  <a:lnTo>
                    <a:pt x="276692" y="355597"/>
                  </a:lnTo>
                  <a:lnTo>
                    <a:pt x="294985" y="353838"/>
                  </a:lnTo>
                  <a:lnTo>
                    <a:pt x="314235" y="349844"/>
                  </a:lnTo>
                  <a:lnTo>
                    <a:pt x="336947" y="347180"/>
                  </a:lnTo>
                  <a:lnTo>
                    <a:pt x="361965" y="345404"/>
                  </a:lnTo>
                  <a:lnTo>
                    <a:pt x="388523" y="344221"/>
                  </a:lnTo>
                  <a:lnTo>
                    <a:pt x="413283" y="340609"/>
                  </a:lnTo>
                  <a:lnTo>
                    <a:pt x="436845" y="335379"/>
                  </a:lnTo>
                  <a:lnTo>
                    <a:pt x="459609" y="329071"/>
                  </a:lnTo>
                  <a:lnTo>
                    <a:pt x="481840" y="323454"/>
                  </a:lnTo>
                  <a:lnTo>
                    <a:pt x="525357" y="313451"/>
                  </a:lnTo>
                  <a:lnTo>
                    <a:pt x="542606" y="307396"/>
                  </a:lnTo>
                  <a:lnTo>
                    <a:pt x="556927" y="300537"/>
                  </a:lnTo>
                  <a:lnTo>
                    <a:pt x="569297" y="293143"/>
                  </a:lnTo>
                  <a:lnTo>
                    <a:pt x="584599" y="285391"/>
                  </a:lnTo>
                  <a:lnTo>
                    <a:pt x="601856" y="277400"/>
                  </a:lnTo>
                  <a:lnTo>
                    <a:pt x="620416" y="269251"/>
                  </a:lnTo>
                  <a:lnTo>
                    <a:pt x="639845" y="259585"/>
                  </a:lnTo>
                  <a:lnTo>
                    <a:pt x="659853" y="248907"/>
                  </a:lnTo>
                  <a:lnTo>
                    <a:pt x="680248" y="237556"/>
                  </a:lnTo>
                  <a:lnTo>
                    <a:pt x="698077" y="227167"/>
                  </a:lnTo>
                  <a:lnTo>
                    <a:pt x="729177" y="208097"/>
                  </a:lnTo>
                  <a:lnTo>
                    <a:pt x="744808" y="199060"/>
                  </a:lnTo>
                  <a:lnTo>
                    <a:pt x="777227" y="181493"/>
                  </a:lnTo>
                  <a:lnTo>
                    <a:pt x="789542" y="171447"/>
                  </a:lnTo>
                  <a:lnTo>
                    <a:pt x="799162" y="160516"/>
                  </a:lnTo>
                  <a:lnTo>
                    <a:pt x="806987" y="148996"/>
                  </a:lnTo>
                  <a:lnTo>
                    <a:pt x="810792" y="137082"/>
                  </a:lnTo>
                  <a:lnTo>
                    <a:pt x="811918" y="124905"/>
                  </a:lnTo>
                  <a:lnTo>
                    <a:pt x="811258" y="112554"/>
                  </a:lnTo>
                  <a:lnTo>
                    <a:pt x="807995" y="101498"/>
                  </a:lnTo>
                  <a:lnTo>
                    <a:pt x="802998" y="91305"/>
                  </a:lnTo>
                  <a:lnTo>
                    <a:pt x="796844" y="81688"/>
                  </a:lnTo>
                  <a:lnTo>
                    <a:pt x="789919" y="72454"/>
                  </a:lnTo>
                  <a:lnTo>
                    <a:pt x="782480" y="63476"/>
                  </a:lnTo>
                  <a:lnTo>
                    <a:pt x="774699" y="54669"/>
                  </a:lnTo>
                  <a:lnTo>
                    <a:pt x="765278" y="47385"/>
                  </a:lnTo>
                  <a:lnTo>
                    <a:pt x="754764" y="41120"/>
                  </a:lnTo>
                  <a:lnTo>
                    <a:pt x="743522" y="35531"/>
                  </a:lnTo>
                  <a:lnTo>
                    <a:pt x="733204" y="28983"/>
                  </a:lnTo>
                  <a:lnTo>
                    <a:pt x="723504" y="21796"/>
                  </a:lnTo>
                  <a:lnTo>
                    <a:pt x="714215" y="14182"/>
                  </a:lnTo>
                  <a:lnTo>
                    <a:pt x="700966" y="9106"/>
                  </a:lnTo>
                  <a:lnTo>
                    <a:pt x="685079" y="5721"/>
                  </a:lnTo>
                  <a:lnTo>
                    <a:pt x="667431" y="3465"/>
                  </a:lnTo>
                  <a:lnTo>
                    <a:pt x="645788" y="1961"/>
                  </a:lnTo>
                  <a:lnTo>
                    <a:pt x="621482" y="959"/>
                  </a:lnTo>
                  <a:lnTo>
                    <a:pt x="595400" y="290"/>
                  </a:lnTo>
                  <a:lnTo>
                    <a:pt x="573779" y="2667"/>
                  </a:lnTo>
                  <a:lnTo>
                    <a:pt x="555132" y="7073"/>
                  </a:lnTo>
                  <a:lnTo>
                    <a:pt x="494786" y="27682"/>
                  </a:lnTo>
                  <a:lnTo>
                    <a:pt x="479892" y="33628"/>
                  </a:lnTo>
                  <a:lnTo>
                    <a:pt x="464318" y="40415"/>
                  </a:lnTo>
                  <a:lnTo>
                    <a:pt x="416237" y="62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4533900" y="11785600"/>
            <a:ext cx="3602319" cy="1772982"/>
            <a:chOff x="4533900" y="11785600"/>
            <a:chExt cx="3602319" cy="1772982"/>
          </a:xfrm>
        </p:grpSpPr>
        <p:sp>
          <p:nvSpPr>
            <p:cNvPr id="275" name="Freeform 274"/>
            <p:cNvSpPr/>
            <p:nvPr/>
          </p:nvSpPr>
          <p:spPr>
            <a:xfrm>
              <a:off x="6621275" y="12535245"/>
              <a:ext cx="692040" cy="489604"/>
            </a:xfrm>
            <a:custGeom>
              <a:avLst/>
              <a:gdLst/>
              <a:ahLst/>
              <a:cxnLst/>
              <a:rect l="0" t="0" r="0" b="0"/>
              <a:pathLst>
                <a:path w="692040" h="489604">
                  <a:moveTo>
                    <a:pt x="363725" y="101255"/>
                  </a:moveTo>
                  <a:lnTo>
                    <a:pt x="286276" y="101255"/>
                  </a:lnTo>
                  <a:lnTo>
                    <a:pt x="266937" y="104077"/>
                  </a:lnTo>
                  <a:lnTo>
                    <a:pt x="246988" y="108780"/>
                  </a:lnTo>
                  <a:lnTo>
                    <a:pt x="226634" y="114738"/>
                  </a:lnTo>
                  <a:lnTo>
                    <a:pt x="208831" y="121532"/>
                  </a:lnTo>
                  <a:lnTo>
                    <a:pt x="192729" y="128884"/>
                  </a:lnTo>
                  <a:lnTo>
                    <a:pt x="177761" y="136607"/>
                  </a:lnTo>
                  <a:lnTo>
                    <a:pt x="162138" y="143167"/>
                  </a:lnTo>
                  <a:lnTo>
                    <a:pt x="146078" y="148952"/>
                  </a:lnTo>
                  <a:lnTo>
                    <a:pt x="129726" y="154219"/>
                  </a:lnTo>
                  <a:lnTo>
                    <a:pt x="114592" y="160554"/>
                  </a:lnTo>
                  <a:lnTo>
                    <a:pt x="100270" y="167599"/>
                  </a:lnTo>
                  <a:lnTo>
                    <a:pt x="86488" y="175117"/>
                  </a:lnTo>
                  <a:lnTo>
                    <a:pt x="74478" y="182952"/>
                  </a:lnTo>
                  <a:lnTo>
                    <a:pt x="63649" y="190998"/>
                  </a:lnTo>
                  <a:lnTo>
                    <a:pt x="53608" y="199183"/>
                  </a:lnTo>
                  <a:lnTo>
                    <a:pt x="45502" y="208874"/>
                  </a:lnTo>
                  <a:lnTo>
                    <a:pt x="38687" y="219567"/>
                  </a:lnTo>
                  <a:lnTo>
                    <a:pt x="32733" y="230930"/>
                  </a:lnTo>
                  <a:lnTo>
                    <a:pt x="25941" y="241327"/>
                  </a:lnTo>
                  <a:lnTo>
                    <a:pt x="18591" y="251080"/>
                  </a:lnTo>
                  <a:lnTo>
                    <a:pt x="10869" y="260405"/>
                  </a:lnTo>
                  <a:lnTo>
                    <a:pt x="5721" y="273677"/>
                  </a:lnTo>
                  <a:lnTo>
                    <a:pt x="2288" y="289581"/>
                  </a:lnTo>
                  <a:lnTo>
                    <a:pt x="0" y="307239"/>
                  </a:lnTo>
                  <a:lnTo>
                    <a:pt x="1297" y="326066"/>
                  </a:lnTo>
                  <a:lnTo>
                    <a:pt x="4984" y="345673"/>
                  </a:lnTo>
                  <a:lnTo>
                    <a:pt x="10264" y="365800"/>
                  </a:lnTo>
                  <a:lnTo>
                    <a:pt x="18018" y="383451"/>
                  </a:lnTo>
                  <a:lnTo>
                    <a:pt x="27419" y="399453"/>
                  </a:lnTo>
                  <a:lnTo>
                    <a:pt x="37921" y="414353"/>
                  </a:lnTo>
                  <a:lnTo>
                    <a:pt x="47745" y="427109"/>
                  </a:lnTo>
                  <a:lnTo>
                    <a:pt x="57116" y="438435"/>
                  </a:lnTo>
                  <a:lnTo>
                    <a:pt x="66185" y="448808"/>
                  </a:lnTo>
                  <a:lnTo>
                    <a:pt x="79288" y="458546"/>
                  </a:lnTo>
                  <a:lnTo>
                    <a:pt x="95077" y="467859"/>
                  </a:lnTo>
                  <a:lnTo>
                    <a:pt x="112660" y="476890"/>
                  </a:lnTo>
                  <a:lnTo>
                    <a:pt x="134259" y="482912"/>
                  </a:lnTo>
                  <a:lnTo>
                    <a:pt x="158537" y="486926"/>
                  </a:lnTo>
                  <a:lnTo>
                    <a:pt x="184599" y="489603"/>
                  </a:lnTo>
                  <a:lnTo>
                    <a:pt x="206208" y="488564"/>
                  </a:lnTo>
                  <a:lnTo>
                    <a:pt x="224846" y="485050"/>
                  </a:lnTo>
                  <a:lnTo>
                    <a:pt x="262490" y="473619"/>
                  </a:lnTo>
                  <a:lnTo>
                    <a:pt x="312146" y="459131"/>
                  </a:lnTo>
                  <a:lnTo>
                    <a:pt x="336394" y="452728"/>
                  </a:lnTo>
                  <a:lnTo>
                    <a:pt x="382151" y="441851"/>
                  </a:lnTo>
                  <a:lnTo>
                    <a:pt x="401409" y="435563"/>
                  </a:lnTo>
                  <a:lnTo>
                    <a:pt x="418481" y="428549"/>
                  </a:lnTo>
                  <a:lnTo>
                    <a:pt x="434095" y="421051"/>
                  </a:lnTo>
                  <a:lnTo>
                    <a:pt x="451561" y="413230"/>
                  </a:lnTo>
                  <a:lnTo>
                    <a:pt x="489781" y="397014"/>
                  </a:lnTo>
                  <a:lnTo>
                    <a:pt x="509851" y="387327"/>
                  </a:lnTo>
                  <a:lnTo>
                    <a:pt x="530286" y="376636"/>
                  </a:lnTo>
                  <a:lnTo>
                    <a:pt x="550966" y="365276"/>
                  </a:lnTo>
                  <a:lnTo>
                    <a:pt x="567574" y="354879"/>
                  </a:lnTo>
                  <a:lnTo>
                    <a:pt x="581469" y="345127"/>
                  </a:lnTo>
                  <a:lnTo>
                    <a:pt x="593554" y="335803"/>
                  </a:lnTo>
                  <a:lnTo>
                    <a:pt x="605845" y="325353"/>
                  </a:lnTo>
                  <a:lnTo>
                    <a:pt x="618271" y="314155"/>
                  </a:lnTo>
                  <a:lnTo>
                    <a:pt x="630789" y="302455"/>
                  </a:lnTo>
                  <a:lnTo>
                    <a:pt x="641956" y="289010"/>
                  </a:lnTo>
                  <a:lnTo>
                    <a:pt x="652224" y="274402"/>
                  </a:lnTo>
                  <a:lnTo>
                    <a:pt x="680158" y="230639"/>
                  </a:lnTo>
                  <a:lnTo>
                    <a:pt x="688980" y="217144"/>
                  </a:lnTo>
                  <a:lnTo>
                    <a:pt x="692039" y="201092"/>
                  </a:lnTo>
                  <a:lnTo>
                    <a:pt x="691256" y="183335"/>
                  </a:lnTo>
                  <a:lnTo>
                    <a:pt x="687912" y="164441"/>
                  </a:lnTo>
                  <a:lnTo>
                    <a:pt x="682861" y="147612"/>
                  </a:lnTo>
                  <a:lnTo>
                    <a:pt x="676671" y="132160"/>
                  </a:lnTo>
                  <a:lnTo>
                    <a:pt x="669722" y="117625"/>
                  </a:lnTo>
                  <a:lnTo>
                    <a:pt x="663678" y="102290"/>
                  </a:lnTo>
                  <a:lnTo>
                    <a:pt x="658238" y="86423"/>
                  </a:lnTo>
                  <a:lnTo>
                    <a:pt x="653201" y="70200"/>
                  </a:lnTo>
                  <a:lnTo>
                    <a:pt x="644197" y="57973"/>
                  </a:lnTo>
                  <a:lnTo>
                    <a:pt x="632551" y="48412"/>
                  </a:lnTo>
                  <a:lnTo>
                    <a:pt x="619142" y="40626"/>
                  </a:lnTo>
                  <a:lnTo>
                    <a:pt x="601736" y="35436"/>
                  </a:lnTo>
                  <a:lnTo>
                    <a:pt x="581665" y="31975"/>
                  </a:lnTo>
                  <a:lnTo>
                    <a:pt x="559819" y="29668"/>
                  </a:lnTo>
                  <a:lnTo>
                    <a:pt x="542431" y="25308"/>
                  </a:lnTo>
                  <a:lnTo>
                    <a:pt x="528018" y="19580"/>
                  </a:lnTo>
                  <a:lnTo>
                    <a:pt x="515587" y="12938"/>
                  </a:lnTo>
                  <a:lnTo>
                    <a:pt x="501655" y="8510"/>
                  </a:lnTo>
                  <a:lnTo>
                    <a:pt x="486722" y="5558"/>
                  </a:lnTo>
                  <a:lnTo>
                    <a:pt x="471123" y="3590"/>
                  </a:lnTo>
                  <a:lnTo>
                    <a:pt x="453668" y="2278"/>
                  </a:lnTo>
                  <a:lnTo>
                    <a:pt x="434976" y="1403"/>
                  </a:lnTo>
                  <a:lnTo>
                    <a:pt x="395392" y="432"/>
                  </a:lnTo>
                  <a:lnTo>
                    <a:pt x="354280" y="0"/>
                  </a:lnTo>
                  <a:lnTo>
                    <a:pt x="336262" y="2707"/>
                  </a:lnTo>
                  <a:lnTo>
                    <a:pt x="320016" y="7335"/>
                  </a:lnTo>
                  <a:lnTo>
                    <a:pt x="304952" y="13241"/>
                  </a:lnTo>
                  <a:lnTo>
                    <a:pt x="287854" y="17179"/>
                  </a:lnTo>
                  <a:lnTo>
                    <a:pt x="269400" y="19804"/>
                  </a:lnTo>
                  <a:lnTo>
                    <a:pt x="185925" y="25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390172" y="12384633"/>
              <a:ext cx="654763" cy="454619"/>
            </a:xfrm>
            <a:custGeom>
              <a:avLst/>
              <a:gdLst/>
              <a:ahLst/>
              <a:cxnLst/>
              <a:rect l="0" t="0" r="0" b="0"/>
              <a:pathLst>
                <a:path w="654763" h="454619">
                  <a:moveTo>
                    <a:pt x="324828" y="23267"/>
                  </a:moveTo>
                  <a:lnTo>
                    <a:pt x="291118" y="30009"/>
                  </a:lnTo>
                  <a:lnTo>
                    <a:pt x="275543" y="31995"/>
                  </a:lnTo>
                  <a:lnTo>
                    <a:pt x="259516" y="33319"/>
                  </a:lnTo>
                  <a:lnTo>
                    <a:pt x="243186" y="34201"/>
                  </a:lnTo>
                  <a:lnTo>
                    <a:pt x="225244" y="40434"/>
                  </a:lnTo>
                  <a:lnTo>
                    <a:pt x="206228" y="50233"/>
                  </a:lnTo>
                  <a:lnTo>
                    <a:pt x="186494" y="62411"/>
                  </a:lnTo>
                  <a:lnTo>
                    <a:pt x="171928" y="74763"/>
                  </a:lnTo>
                  <a:lnTo>
                    <a:pt x="160805" y="87231"/>
                  </a:lnTo>
                  <a:lnTo>
                    <a:pt x="151980" y="99776"/>
                  </a:lnTo>
                  <a:lnTo>
                    <a:pt x="140451" y="110962"/>
                  </a:lnTo>
                  <a:lnTo>
                    <a:pt x="127121" y="121241"/>
                  </a:lnTo>
                  <a:lnTo>
                    <a:pt x="112590" y="130916"/>
                  </a:lnTo>
                  <a:lnTo>
                    <a:pt x="98669" y="141600"/>
                  </a:lnTo>
                  <a:lnTo>
                    <a:pt x="85155" y="152955"/>
                  </a:lnTo>
                  <a:lnTo>
                    <a:pt x="71913" y="164759"/>
                  </a:lnTo>
                  <a:lnTo>
                    <a:pt x="60262" y="178273"/>
                  </a:lnTo>
                  <a:lnTo>
                    <a:pt x="49673" y="192927"/>
                  </a:lnTo>
                  <a:lnTo>
                    <a:pt x="39791" y="208340"/>
                  </a:lnTo>
                  <a:lnTo>
                    <a:pt x="28970" y="222849"/>
                  </a:lnTo>
                  <a:lnTo>
                    <a:pt x="17523" y="236755"/>
                  </a:lnTo>
                  <a:lnTo>
                    <a:pt x="5657" y="250259"/>
                  </a:lnTo>
                  <a:lnTo>
                    <a:pt x="570" y="266317"/>
                  </a:lnTo>
                  <a:lnTo>
                    <a:pt x="0" y="284078"/>
                  </a:lnTo>
                  <a:lnTo>
                    <a:pt x="2443" y="302974"/>
                  </a:lnTo>
                  <a:lnTo>
                    <a:pt x="5482" y="319805"/>
                  </a:lnTo>
                  <a:lnTo>
                    <a:pt x="8920" y="335258"/>
                  </a:lnTo>
                  <a:lnTo>
                    <a:pt x="12622" y="349795"/>
                  </a:lnTo>
                  <a:lnTo>
                    <a:pt x="17913" y="362307"/>
                  </a:lnTo>
                  <a:lnTo>
                    <a:pt x="24262" y="373471"/>
                  </a:lnTo>
                  <a:lnTo>
                    <a:pt x="31317" y="383737"/>
                  </a:lnTo>
                  <a:lnTo>
                    <a:pt x="38843" y="393402"/>
                  </a:lnTo>
                  <a:lnTo>
                    <a:pt x="46682" y="402668"/>
                  </a:lnTo>
                  <a:lnTo>
                    <a:pt x="54731" y="411668"/>
                  </a:lnTo>
                  <a:lnTo>
                    <a:pt x="67152" y="420490"/>
                  </a:lnTo>
                  <a:lnTo>
                    <a:pt x="82488" y="429192"/>
                  </a:lnTo>
                  <a:lnTo>
                    <a:pt x="99768" y="437817"/>
                  </a:lnTo>
                  <a:lnTo>
                    <a:pt x="118343" y="443567"/>
                  </a:lnTo>
                  <a:lnTo>
                    <a:pt x="137783" y="447400"/>
                  </a:lnTo>
                  <a:lnTo>
                    <a:pt x="157797" y="449956"/>
                  </a:lnTo>
                  <a:lnTo>
                    <a:pt x="181019" y="451660"/>
                  </a:lnTo>
                  <a:lnTo>
                    <a:pt x="206377" y="452795"/>
                  </a:lnTo>
                  <a:lnTo>
                    <a:pt x="259483" y="454057"/>
                  </a:lnTo>
                  <a:lnTo>
                    <a:pt x="311308" y="454618"/>
                  </a:lnTo>
                  <a:lnTo>
                    <a:pt x="334159" y="451946"/>
                  </a:lnTo>
                  <a:lnTo>
                    <a:pt x="355037" y="447341"/>
                  </a:lnTo>
                  <a:lnTo>
                    <a:pt x="374601" y="441450"/>
                  </a:lnTo>
                  <a:lnTo>
                    <a:pt x="391876" y="434700"/>
                  </a:lnTo>
                  <a:lnTo>
                    <a:pt x="407627" y="427377"/>
                  </a:lnTo>
                  <a:lnTo>
                    <a:pt x="422360" y="419674"/>
                  </a:lnTo>
                  <a:lnTo>
                    <a:pt x="436416" y="411716"/>
                  </a:lnTo>
                  <a:lnTo>
                    <a:pt x="450020" y="403588"/>
                  </a:lnTo>
                  <a:lnTo>
                    <a:pt x="515754" y="363524"/>
                  </a:lnTo>
                  <a:lnTo>
                    <a:pt x="531134" y="351705"/>
                  </a:lnTo>
                  <a:lnTo>
                    <a:pt x="544210" y="339592"/>
                  </a:lnTo>
                  <a:lnTo>
                    <a:pt x="566264" y="316256"/>
                  </a:lnTo>
                  <a:lnTo>
                    <a:pt x="612155" y="269474"/>
                  </a:lnTo>
                  <a:lnTo>
                    <a:pt x="619390" y="259371"/>
                  </a:lnTo>
                  <a:lnTo>
                    <a:pt x="625625" y="248403"/>
                  </a:lnTo>
                  <a:lnTo>
                    <a:pt x="631193" y="236858"/>
                  </a:lnTo>
                  <a:lnTo>
                    <a:pt x="637726" y="222106"/>
                  </a:lnTo>
                  <a:lnTo>
                    <a:pt x="652512" y="186898"/>
                  </a:lnTo>
                  <a:lnTo>
                    <a:pt x="654762" y="167632"/>
                  </a:lnTo>
                  <a:lnTo>
                    <a:pt x="653439" y="147733"/>
                  </a:lnTo>
                  <a:lnTo>
                    <a:pt x="637780" y="65099"/>
                  </a:lnTo>
                  <a:lnTo>
                    <a:pt x="626596" y="48332"/>
                  </a:lnTo>
                  <a:lnTo>
                    <a:pt x="610673" y="34333"/>
                  </a:lnTo>
                  <a:lnTo>
                    <a:pt x="591591" y="22178"/>
                  </a:lnTo>
                  <a:lnTo>
                    <a:pt x="571814" y="14074"/>
                  </a:lnTo>
                  <a:lnTo>
                    <a:pt x="551575" y="8672"/>
                  </a:lnTo>
                  <a:lnTo>
                    <a:pt x="531026" y="5070"/>
                  </a:lnTo>
                  <a:lnTo>
                    <a:pt x="506037" y="2669"/>
                  </a:lnTo>
                  <a:lnTo>
                    <a:pt x="478089" y="1068"/>
                  </a:lnTo>
                  <a:lnTo>
                    <a:pt x="448169" y="0"/>
                  </a:lnTo>
                  <a:lnTo>
                    <a:pt x="425400" y="2111"/>
                  </a:lnTo>
                  <a:lnTo>
                    <a:pt x="407398" y="6341"/>
                  </a:lnTo>
                  <a:lnTo>
                    <a:pt x="392574" y="11983"/>
                  </a:lnTo>
                  <a:lnTo>
                    <a:pt x="375636" y="17155"/>
                  </a:lnTo>
                  <a:lnTo>
                    <a:pt x="357289" y="22015"/>
                  </a:lnTo>
                  <a:lnTo>
                    <a:pt x="299428" y="359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061200" y="13095372"/>
              <a:ext cx="540847" cy="463210"/>
            </a:xfrm>
            <a:custGeom>
              <a:avLst/>
              <a:gdLst/>
              <a:ahLst/>
              <a:cxnLst/>
              <a:rect l="0" t="0" r="0" b="0"/>
              <a:pathLst>
                <a:path w="540847" h="463210">
                  <a:moveTo>
                    <a:pt x="431800" y="36428"/>
                  </a:moveTo>
                  <a:lnTo>
                    <a:pt x="411574" y="29685"/>
                  </a:lnTo>
                  <a:lnTo>
                    <a:pt x="398560" y="29110"/>
                  </a:lnTo>
                  <a:lnTo>
                    <a:pt x="382829" y="30138"/>
                  </a:lnTo>
                  <a:lnTo>
                    <a:pt x="365286" y="32234"/>
                  </a:lnTo>
                  <a:lnTo>
                    <a:pt x="346535" y="36454"/>
                  </a:lnTo>
                  <a:lnTo>
                    <a:pt x="326978" y="42089"/>
                  </a:lnTo>
                  <a:lnTo>
                    <a:pt x="306885" y="48669"/>
                  </a:lnTo>
                  <a:lnTo>
                    <a:pt x="286435" y="55877"/>
                  </a:lnTo>
                  <a:lnTo>
                    <a:pt x="244897" y="71413"/>
                  </a:lnTo>
                  <a:lnTo>
                    <a:pt x="225353" y="80918"/>
                  </a:lnTo>
                  <a:lnTo>
                    <a:pt x="206680" y="91488"/>
                  </a:lnTo>
                  <a:lnTo>
                    <a:pt x="188586" y="102768"/>
                  </a:lnTo>
                  <a:lnTo>
                    <a:pt x="175113" y="114520"/>
                  </a:lnTo>
                  <a:lnTo>
                    <a:pt x="164720" y="126589"/>
                  </a:lnTo>
                  <a:lnTo>
                    <a:pt x="156380" y="138869"/>
                  </a:lnTo>
                  <a:lnTo>
                    <a:pt x="147997" y="149878"/>
                  </a:lnTo>
                  <a:lnTo>
                    <a:pt x="139587" y="160039"/>
                  </a:lnTo>
                  <a:lnTo>
                    <a:pt x="131158" y="169635"/>
                  </a:lnTo>
                  <a:lnTo>
                    <a:pt x="122716" y="178854"/>
                  </a:lnTo>
                  <a:lnTo>
                    <a:pt x="105811" y="196624"/>
                  </a:lnTo>
                  <a:lnTo>
                    <a:pt x="98762" y="206726"/>
                  </a:lnTo>
                  <a:lnTo>
                    <a:pt x="92653" y="217694"/>
                  </a:lnTo>
                  <a:lnTo>
                    <a:pt x="87169" y="229237"/>
                  </a:lnTo>
                  <a:lnTo>
                    <a:pt x="83512" y="242579"/>
                  </a:lnTo>
                  <a:lnTo>
                    <a:pt x="81074" y="257118"/>
                  </a:lnTo>
                  <a:lnTo>
                    <a:pt x="79450" y="272455"/>
                  </a:lnTo>
                  <a:lnTo>
                    <a:pt x="78366" y="291145"/>
                  </a:lnTo>
                  <a:lnTo>
                    <a:pt x="77162" y="334491"/>
                  </a:lnTo>
                  <a:lnTo>
                    <a:pt x="81074" y="355081"/>
                  </a:lnTo>
                  <a:lnTo>
                    <a:pt x="87917" y="374452"/>
                  </a:lnTo>
                  <a:lnTo>
                    <a:pt x="96711" y="393010"/>
                  </a:lnTo>
                  <a:lnTo>
                    <a:pt x="106807" y="406794"/>
                  </a:lnTo>
                  <a:lnTo>
                    <a:pt x="117771" y="417395"/>
                  </a:lnTo>
                  <a:lnTo>
                    <a:pt x="129314" y="425872"/>
                  </a:lnTo>
                  <a:lnTo>
                    <a:pt x="139831" y="434346"/>
                  </a:lnTo>
                  <a:lnTo>
                    <a:pt x="149666" y="442818"/>
                  </a:lnTo>
                  <a:lnTo>
                    <a:pt x="159043" y="451287"/>
                  </a:lnTo>
                  <a:lnTo>
                    <a:pt x="172351" y="456934"/>
                  </a:lnTo>
                  <a:lnTo>
                    <a:pt x="188278" y="460699"/>
                  </a:lnTo>
                  <a:lnTo>
                    <a:pt x="205952" y="463209"/>
                  </a:lnTo>
                  <a:lnTo>
                    <a:pt x="220557" y="462059"/>
                  </a:lnTo>
                  <a:lnTo>
                    <a:pt x="233116" y="458472"/>
                  </a:lnTo>
                  <a:lnTo>
                    <a:pt x="244310" y="453256"/>
                  </a:lnTo>
                  <a:lnTo>
                    <a:pt x="258829" y="448370"/>
                  </a:lnTo>
                  <a:lnTo>
                    <a:pt x="275564" y="443700"/>
                  </a:lnTo>
                  <a:lnTo>
                    <a:pt x="293775" y="439175"/>
                  </a:lnTo>
                  <a:lnTo>
                    <a:pt x="310150" y="433338"/>
                  </a:lnTo>
                  <a:lnTo>
                    <a:pt x="325300" y="426624"/>
                  </a:lnTo>
                  <a:lnTo>
                    <a:pt x="386774" y="395568"/>
                  </a:lnTo>
                  <a:lnTo>
                    <a:pt x="401782" y="383099"/>
                  </a:lnTo>
                  <a:lnTo>
                    <a:pt x="416021" y="367731"/>
                  </a:lnTo>
                  <a:lnTo>
                    <a:pt x="429747" y="350430"/>
                  </a:lnTo>
                  <a:lnTo>
                    <a:pt x="443131" y="337485"/>
                  </a:lnTo>
                  <a:lnTo>
                    <a:pt x="456287" y="327442"/>
                  </a:lnTo>
                  <a:lnTo>
                    <a:pt x="469291" y="319337"/>
                  </a:lnTo>
                  <a:lnTo>
                    <a:pt x="480783" y="308290"/>
                  </a:lnTo>
                  <a:lnTo>
                    <a:pt x="491266" y="295280"/>
                  </a:lnTo>
                  <a:lnTo>
                    <a:pt x="501077" y="280963"/>
                  </a:lnTo>
                  <a:lnTo>
                    <a:pt x="510440" y="264362"/>
                  </a:lnTo>
                  <a:lnTo>
                    <a:pt x="519504" y="246239"/>
                  </a:lnTo>
                  <a:lnTo>
                    <a:pt x="528370" y="227103"/>
                  </a:lnTo>
                  <a:lnTo>
                    <a:pt x="534279" y="207288"/>
                  </a:lnTo>
                  <a:lnTo>
                    <a:pt x="538219" y="187023"/>
                  </a:lnTo>
                  <a:lnTo>
                    <a:pt x="540846" y="166458"/>
                  </a:lnTo>
                  <a:lnTo>
                    <a:pt x="539775" y="148515"/>
                  </a:lnTo>
                  <a:lnTo>
                    <a:pt x="536239" y="132318"/>
                  </a:lnTo>
                  <a:lnTo>
                    <a:pt x="531059" y="117288"/>
                  </a:lnTo>
                  <a:lnTo>
                    <a:pt x="524784" y="104445"/>
                  </a:lnTo>
                  <a:lnTo>
                    <a:pt x="517778" y="93063"/>
                  </a:lnTo>
                  <a:lnTo>
                    <a:pt x="510285" y="82651"/>
                  </a:lnTo>
                  <a:lnTo>
                    <a:pt x="501057" y="71477"/>
                  </a:lnTo>
                  <a:lnTo>
                    <a:pt x="490670" y="59794"/>
                  </a:lnTo>
                  <a:lnTo>
                    <a:pt x="479514" y="47771"/>
                  </a:lnTo>
                  <a:lnTo>
                    <a:pt x="465020" y="36934"/>
                  </a:lnTo>
                  <a:lnTo>
                    <a:pt x="448302" y="26887"/>
                  </a:lnTo>
                  <a:lnTo>
                    <a:pt x="430101" y="17367"/>
                  </a:lnTo>
                  <a:lnTo>
                    <a:pt x="410912" y="11021"/>
                  </a:lnTo>
                  <a:lnTo>
                    <a:pt x="391063" y="6791"/>
                  </a:lnTo>
                  <a:lnTo>
                    <a:pt x="370775" y="3969"/>
                  </a:lnTo>
                  <a:lnTo>
                    <a:pt x="351606" y="2089"/>
                  </a:lnTo>
                  <a:lnTo>
                    <a:pt x="333181" y="836"/>
                  </a:lnTo>
                  <a:lnTo>
                    <a:pt x="315254" y="0"/>
                  </a:lnTo>
                  <a:lnTo>
                    <a:pt x="299070" y="2264"/>
                  </a:lnTo>
                  <a:lnTo>
                    <a:pt x="284047" y="6597"/>
                  </a:lnTo>
                  <a:lnTo>
                    <a:pt x="269797" y="12306"/>
                  </a:lnTo>
                  <a:lnTo>
                    <a:pt x="242676" y="22414"/>
                  </a:lnTo>
                  <a:lnTo>
                    <a:pt x="229517" y="27085"/>
                  </a:lnTo>
                  <a:lnTo>
                    <a:pt x="215100" y="33022"/>
                  </a:lnTo>
                  <a:lnTo>
                    <a:pt x="199845" y="39801"/>
                  </a:lnTo>
                  <a:lnTo>
                    <a:pt x="184029" y="47143"/>
                  </a:lnTo>
                  <a:lnTo>
                    <a:pt x="169253" y="54860"/>
                  </a:lnTo>
                  <a:lnTo>
                    <a:pt x="155168" y="62826"/>
                  </a:lnTo>
                  <a:lnTo>
                    <a:pt x="141546" y="70960"/>
                  </a:lnTo>
                  <a:lnTo>
                    <a:pt x="128230" y="77794"/>
                  </a:lnTo>
                  <a:lnTo>
                    <a:pt x="115120" y="83761"/>
                  </a:lnTo>
                  <a:lnTo>
                    <a:pt x="102147" y="89150"/>
                  </a:lnTo>
                  <a:lnTo>
                    <a:pt x="90675" y="95565"/>
                  </a:lnTo>
                  <a:lnTo>
                    <a:pt x="80205" y="102662"/>
                  </a:lnTo>
                  <a:lnTo>
                    <a:pt x="70404" y="110218"/>
                  </a:lnTo>
                  <a:lnTo>
                    <a:pt x="58225" y="118077"/>
                  </a:lnTo>
                  <a:lnTo>
                    <a:pt x="44460" y="126138"/>
                  </a:lnTo>
                  <a:lnTo>
                    <a:pt x="0" y="1507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624977" y="12407900"/>
              <a:ext cx="511242" cy="493499"/>
            </a:xfrm>
            <a:custGeom>
              <a:avLst/>
              <a:gdLst/>
              <a:ahLst/>
              <a:cxnLst/>
              <a:rect l="0" t="0" r="0" b="0"/>
              <a:pathLst>
                <a:path w="511242" h="493499">
                  <a:moveTo>
                    <a:pt x="426823" y="0"/>
                  </a:moveTo>
                  <a:lnTo>
                    <a:pt x="379628" y="6742"/>
                  </a:lnTo>
                  <a:lnTo>
                    <a:pt x="358671" y="11550"/>
                  </a:lnTo>
                  <a:lnTo>
                    <a:pt x="337644" y="17577"/>
                  </a:lnTo>
                  <a:lnTo>
                    <a:pt x="316570" y="24418"/>
                  </a:lnTo>
                  <a:lnTo>
                    <a:pt x="298288" y="34623"/>
                  </a:lnTo>
                  <a:lnTo>
                    <a:pt x="281866" y="47070"/>
                  </a:lnTo>
                  <a:lnTo>
                    <a:pt x="266685" y="61014"/>
                  </a:lnTo>
                  <a:lnTo>
                    <a:pt x="252331" y="71720"/>
                  </a:lnTo>
                  <a:lnTo>
                    <a:pt x="238528" y="80269"/>
                  </a:lnTo>
                  <a:lnTo>
                    <a:pt x="225093" y="87379"/>
                  </a:lnTo>
                  <a:lnTo>
                    <a:pt x="210492" y="97763"/>
                  </a:lnTo>
                  <a:lnTo>
                    <a:pt x="195113" y="110331"/>
                  </a:lnTo>
                  <a:lnTo>
                    <a:pt x="179216" y="124354"/>
                  </a:lnTo>
                  <a:lnTo>
                    <a:pt x="164385" y="135114"/>
                  </a:lnTo>
                  <a:lnTo>
                    <a:pt x="150264" y="143697"/>
                  </a:lnTo>
                  <a:lnTo>
                    <a:pt x="136617" y="150831"/>
                  </a:lnTo>
                  <a:lnTo>
                    <a:pt x="121874" y="161232"/>
                  </a:lnTo>
                  <a:lnTo>
                    <a:pt x="106402" y="173810"/>
                  </a:lnTo>
                  <a:lnTo>
                    <a:pt x="90442" y="187840"/>
                  </a:lnTo>
                  <a:lnTo>
                    <a:pt x="78391" y="201427"/>
                  </a:lnTo>
                  <a:lnTo>
                    <a:pt x="68946" y="214717"/>
                  </a:lnTo>
                  <a:lnTo>
                    <a:pt x="61238" y="227811"/>
                  </a:lnTo>
                  <a:lnTo>
                    <a:pt x="45148" y="253649"/>
                  </a:lnTo>
                  <a:lnTo>
                    <a:pt x="36906" y="266466"/>
                  </a:lnTo>
                  <a:lnTo>
                    <a:pt x="28589" y="277833"/>
                  </a:lnTo>
                  <a:lnTo>
                    <a:pt x="20223" y="288233"/>
                  </a:lnTo>
                  <a:lnTo>
                    <a:pt x="11822" y="297988"/>
                  </a:lnTo>
                  <a:lnTo>
                    <a:pt x="6223" y="311548"/>
                  </a:lnTo>
                  <a:lnTo>
                    <a:pt x="2489" y="327643"/>
                  </a:lnTo>
                  <a:lnTo>
                    <a:pt x="0" y="345429"/>
                  </a:lnTo>
                  <a:lnTo>
                    <a:pt x="1163" y="362930"/>
                  </a:lnTo>
                  <a:lnTo>
                    <a:pt x="4761" y="380241"/>
                  </a:lnTo>
                  <a:lnTo>
                    <a:pt x="9981" y="397427"/>
                  </a:lnTo>
                  <a:lnTo>
                    <a:pt x="16284" y="413118"/>
                  </a:lnTo>
                  <a:lnTo>
                    <a:pt x="23308" y="427811"/>
                  </a:lnTo>
                  <a:lnTo>
                    <a:pt x="30813" y="441841"/>
                  </a:lnTo>
                  <a:lnTo>
                    <a:pt x="42872" y="455427"/>
                  </a:lnTo>
                  <a:lnTo>
                    <a:pt x="57967" y="468718"/>
                  </a:lnTo>
                  <a:lnTo>
                    <a:pt x="75085" y="481812"/>
                  </a:lnTo>
                  <a:lnTo>
                    <a:pt x="96375" y="489130"/>
                  </a:lnTo>
                  <a:lnTo>
                    <a:pt x="120447" y="492597"/>
                  </a:lnTo>
                  <a:lnTo>
                    <a:pt x="146372" y="493498"/>
                  </a:lnTo>
                  <a:lnTo>
                    <a:pt x="170711" y="491276"/>
                  </a:lnTo>
                  <a:lnTo>
                    <a:pt x="193993" y="486974"/>
                  </a:lnTo>
                  <a:lnTo>
                    <a:pt x="216569" y="481282"/>
                  </a:lnTo>
                  <a:lnTo>
                    <a:pt x="238676" y="474666"/>
                  </a:lnTo>
                  <a:lnTo>
                    <a:pt x="260469" y="467433"/>
                  </a:lnTo>
                  <a:lnTo>
                    <a:pt x="332658" y="442287"/>
                  </a:lnTo>
                  <a:lnTo>
                    <a:pt x="345701" y="433147"/>
                  </a:lnTo>
                  <a:lnTo>
                    <a:pt x="357220" y="421409"/>
                  </a:lnTo>
                  <a:lnTo>
                    <a:pt x="367721" y="407939"/>
                  </a:lnTo>
                  <a:lnTo>
                    <a:pt x="377543" y="396137"/>
                  </a:lnTo>
                  <a:lnTo>
                    <a:pt x="386915" y="385447"/>
                  </a:lnTo>
                  <a:lnTo>
                    <a:pt x="395984" y="375498"/>
                  </a:lnTo>
                  <a:lnTo>
                    <a:pt x="403441" y="364632"/>
                  </a:lnTo>
                  <a:lnTo>
                    <a:pt x="409824" y="353153"/>
                  </a:lnTo>
                  <a:lnTo>
                    <a:pt x="415490" y="341269"/>
                  </a:lnTo>
                  <a:lnTo>
                    <a:pt x="422089" y="330524"/>
                  </a:lnTo>
                  <a:lnTo>
                    <a:pt x="429312" y="320538"/>
                  </a:lnTo>
                  <a:lnTo>
                    <a:pt x="436949" y="311059"/>
                  </a:lnTo>
                  <a:lnTo>
                    <a:pt x="444862" y="300505"/>
                  </a:lnTo>
                  <a:lnTo>
                    <a:pt x="461181" y="277491"/>
                  </a:lnTo>
                  <a:lnTo>
                    <a:pt x="468073" y="262605"/>
                  </a:lnTo>
                  <a:lnTo>
                    <a:pt x="474079" y="245625"/>
                  </a:lnTo>
                  <a:lnTo>
                    <a:pt x="479493" y="227250"/>
                  </a:lnTo>
                  <a:lnTo>
                    <a:pt x="485925" y="212177"/>
                  </a:lnTo>
                  <a:lnTo>
                    <a:pt x="493036" y="199307"/>
                  </a:lnTo>
                  <a:lnTo>
                    <a:pt x="500598" y="187904"/>
                  </a:lnTo>
                  <a:lnTo>
                    <a:pt x="505639" y="173247"/>
                  </a:lnTo>
                  <a:lnTo>
                    <a:pt x="509000" y="156421"/>
                  </a:lnTo>
                  <a:lnTo>
                    <a:pt x="511241" y="138147"/>
                  </a:lnTo>
                  <a:lnTo>
                    <a:pt x="508501" y="121731"/>
                  </a:lnTo>
                  <a:lnTo>
                    <a:pt x="502442" y="106553"/>
                  </a:lnTo>
                  <a:lnTo>
                    <a:pt x="494169" y="92202"/>
                  </a:lnTo>
                  <a:lnTo>
                    <a:pt x="483009" y="82635"/>
                  </a:lnTo>
                  <a:lnTo>
                    <a:pt x="469925" y="76256"/>
                  </a:lnTo>
                  <a:lnTo>
                    <a:pt x="455557" y="72004"/>
                  </a:lnTo>
                  <a:lnTo>
                    <a:pt x="438923" y="69169"/>
                  </a:lnTo>
                  <a:lnTo>
                    <a:pt x="420779" y="67279"/>
                  </a:lnTo>
                  <a:lnTo>
                    <a:pt x="401626" y="66020"/>
                  </a:lnTo>
                  <a:lnTo>
                    <a:pt x="384625" y="68002"/>
                  </a:lnTo>
                  <a:lnTo>
                    <a:pt x="369058" y="72145"/>
                  </a:lnTo>
                  <a:lnTo>
                    <a:pt x="354446" y="77730"/>
                  </a:lnTo>
                  <a:lnTo>
                    <a:pt x="339060" y="81453"/>
                  </a:lnTo>
                  <a:lnTo>
                    <a:pt x="323159" y="83935"/>
                  </a:lnTo>
                  <a:lnTo>
                    <a:pt x="306914" y="85590"/>
                  </a:lnTo>
                  <a:lnTo>
                    <a:pt x="291850" y="88104"/>
                  </a:lnTo>
                  <a:lnTo>
                    <a:pt x="277574" y="91191"/>
                  </a:lnTo>
                  <a:lnTo>
                    <a:pt x="263824" y="94660"/>
                  </a:lnTo>
                  <a:lnTo>
                    <a:pt x="250423" y="99796"/>
                  </a:lnTo>
                  <a:lnTo>
                    <a:pt x="237256" y="106041"/>
                  </a:lnTo>
                  <a:lnTo>
                    <a:pt x="224245" y="113027"/>
                  </a:lnTo>
                  <a:lnTo>
                    <a:pt x="209926" y="117685"/>
                  </a:lnTo>
                  <a:lnTo>
                    <a:pt x="194736" y="120790"/>
                  </a:lnTo>
                  <a:lnTo>
                    <a:pt x="147423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743700" y="12077700"/>
              <a:ext cx="1054101" cy="901701"/>
            </a:xfrm>
            <a:custGeom>
              <a:avLst/>
              <a:gdLst/>
              <a:ahLst/>
              <a:cxnLst/>
              <a:rect l="0" t="0" r="0" b="0"/>
              <a:pathLst>
                <a:path w="1054101" h="901701">
                  <a:moveTo>
                    <a:pt x="1054100" y="0"/>
                  </a:moveTo>
                  <a:lnTo>
                    <a:pt x="1025094" y="20277"/>
                  </a:lnTo>
                  <a:lnTo>
                    <a:pt x="1007812" y="35352"/>
                  </a:lnTo>
                  <a:lnTo>
                    <a:pt x="983198" y="47697"/>
                  </a:lnTo>
                  <a:lnTo>
                    <a:pt x="968731" y="52964"/>
                  </a:lnTo>
                  <a:lnTo>
                    <a:pt x="952032" y="64943"/>
                  </a:lnTo>
                  <a:lnTo>
                    <a:pt x="933843" y="81395"/>
                  </a:lnTo>
                  <a:lnTo>
                    <a:pt x="914662" y="100830"/>
                  </a:lnTo>
                  <a:lnTo>
                    <a:pt x="894819" y="118019"/>
                  </a:lnTo>
                  <a:lnTo>
                    <a:pt x="874535" y="133713"/>
                  </a:lnTo>
                  <a:lnTo>
                    <a:pt x="853957" y="148409"/>
                  </a:lnTo>
                  <a:lnTo>
                    <a:pt x="833182" y="162439"/>
                  </a:lnTo>
                  <a:lnTo>
                    <a:pt x="791285" y="189317"/>
                  </a:lnTo>
                  <a:lnTo>
                    <a:pt x="770234" y="205233"/>
                  </a:lnTo>
                  <a:lnTo>
                    <a:pt x="749144" y="222900"/>
                  </a:lnTo>
                  <a:lnTo>
                    <a:pt x="728029" y="241733"/>
                  </a:lnTo>
                  <a:lnTo>
                    <a:pt x="685753" y="277711"/>
                  </a:lnTo>
                  <a:lnTo>
                    <a:pt x="664602" y="295207"/>
                  </a:lnTo>
                  <a:lnTo>
                    <a:pt x="643445" y="313927"/>
                  </a:lnTo>
                  <a:lnTo>
                    <a:pt x="601123" y="353541"/>
                  </a:lnTo>
                  <a:lnTo>
                    <a:pt x="579960" y="371161"/>
                  </a:lnTo>
                  <a:lnTo>
                    <a:pt x="558796" y="387140"/>
                  </a:lnTo>
                  <a:lnTo>
                    <a:pt x="537630" y="402027"/>
                  </a:lnTo>
                  <a:lnTo>
                    <a:pt x="516464" y="419006"/>
                  </a:lnTo>
                  <a:lnTo>
                    <a:pt x="495298" y="437382"/>
                  </a:lnTo>
                  <a:lnTo>
                    <a:pt x="474132" y="456688"/>
                  </a:lnTo>
                  <a:lnTo>
                    <a:pt x="452966" y="475203"/>
                  </a:lnTo>
                  <a:lnTo>
                    <a:pt x="410633" y="510827"/>
                  </a:lnTo>
                  <a:lnTo>
                    <a:pt x="389466" y="529640"/>
                  </a:lnTo>
                  <a:lnTo>
                    <a:pt x="347133" y="569358"/>
                  </a:lnTo>
                  <a:lnTo>
                    <a:pt x="327377" y="587006"/>
                  </a:lnTo>
                  <a:lnTo>
                    <a:pt x="308562" y="603003"/>
                  </a:lnTo>
                  <a:lnTo>
                    <a:pt x="290375" y="617902"/>
                  </a:lnTo>
                  <a:lnTo>
                    <a:pt x="271194" y="632068"/>
                  </a:lnTo>
                  <a:lnTo>
                    <a:pt x="251352" y="645745"/>
                  </a:lnTo>
                  <a:lnTo>
                    <a:pt x="231068" y="659096"/>
                  </a:lnTo>
                  <a:lnTo>
                    <a:pt x="213311" y="676464"/>
                  </a:lnTo>
                  <a:lnTo>
                    <a:pt x="197241" y="696510"/>
                  </a:lnTo>
                  <a:lnTo>
                    <a:pt x="182294" y="718339"/>
                  </a:lnTo>
                  <a:lnTo>
                    <a:pt x="154397" y="746357"/>
                  </a:lnTo>
                  <a:lnTo>
                    <a:pt x="126476" y="767747"/>
                  </a:lnTo>
                  <a:lnTo>
                    <a:pt x="111128" y="781354"/>
                  </a:lnTo>
                  <a:lnTo>
                    <a:pt x="80435" y="807291"/>
                  </a:lnTo>
                  <a:lnTo>
                    <a:pt x="40765" y="831236"/>
                  </a:lnTo>
                  <a:lnTo>
                    <a:pt x="29999" y="839201"/>
                  </a:lnTo>
                  <a:lnTo>
                    <a:pt x="0" y="901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264400" y="12407900"/>
              <a:ext cx="812801" cy="990601"/>
            </a:xfrm>
            <a:custGeom>
              <a:avLst/>
              <a:gdLst/>
              <a:ahLst/>
              <a:cxnLst/>
              <a:rect l="0" t="0" r="0" b="0"/>
              <a:pathLst>
                <a:path w="812801" h="990601">
                  <a:moveTo>
                    <a:pt x="812800" y="0"/>
                  </a:moveTo>
                  <a:lnTo>
                    <a:pt x="799315" y="20225"/>
                  </a:lnTo>
                  <a:lnTo>
                    <a:pt x="781406" y="45208"/>
                  </a:lnTo>
                  <a:lnTo>
                    <a:pt x="757925" y="73714"/>
                  </a:lnTo>
                  <a:lnTo>
                    <a:pt x="743760" y="87243"/>
                  </a:lnTo>
                  <a:lnTo>
                    <a:pt x="728674" y="100495"/>
                  </a:lnTo>
                  <a:lnTo>
                    <a:pt x="714382" y="113563"/>
                  </a:lnTo>
                  <a:lnTo>
                    <a:pt x="687214" y="139372"/>
                  </a:lnTo>
                  <a:lnTo>
                    <a:pt x="674042" y="155004"/>
                  </a:lnTo>
                  <a:lnTo>
                    <a:pt x="661028" y="172480"/>
                  </a:lnTo>
                  <a:lnTo>
                    <a:pt x="648118" y="191187"/>
                  </a:lnTo>
                  <a:lnTo>
                    <a:pt x="632456" y="210713"/>
                  </a:lnTo>
                  <a:lnTo>
                    <a:pt x="614960" y="230786"/>
                  </a:lnTo>
                  <a:lnTo>
                    <a:pt x="596240" y="251224"/>
                  </a:lnTo>
                  <a:lnTo>
                    <a:pt x="578115" y="274727"/>
                  </a:lnTo>
                  <a:lnTo>
                    <a:pt x="560388" y="300274"/>
                  </a:lnTo>
                  <a:lnTo>
                    <a:pt x="542925" y="327183"/>
                  </a:lnTo>
                  <a:lnTo>
                    <a:pt x="524228" y="352177"/>
                  </a:lnTo>
                  <a:lnTo>
                    <a:pt x="504707" y="375895"/>
                  </a:lnTo>
                  <a:lnTo>
                    <a:pt x="484638" y="398764"/>
                  </a:lnTo>
                  <a:lnTo>
                    <a:pt x="464203" y="421064"/>
                  </a:lnTo>
                  <a:lnTo>
                    <a:pt x="422682" y="464659"/>
                  </a:lnTo>
                  <a:lnTo>
                    <a:pt x="404555" y="486161"/>
                  </a:lnTo>
                  <a:lnTo>
                    <a:pt x="388236" y="507551"/>
                  </a:lnTo>
                  <a:lnTo>
                    <a:pt x="373124" y="528867"/>
                  </a:lnTo>
                  <a:lnTo>
                    <a:pt x="355993" y="550134"/>
                  </a:lnTo>
                  <a:lnTo>
                    <a:pt x="337518" y="571367"/>
                  </a:lnTo>
                  <a:lnTo>
                    <a:pt x="299585" y="612364"/>
                  </a:lnTo>
                  <a:lnTo>
                    <a:pt x="263912" y="649399"/>
                  </a:lnTo>
                  <a:lnTo>
                    <a:pt x="247908" y="668588"/>
                  </a:lnTo>
                  <a:lnTo>
                    <a:pt x="233005" y="688435"/>
                  </a:lnTo>
                  <a:lnTo>
                    <a:pt x="218837" y="708724"/>
                  </a:lnTo>
                  <a:lnTo>
                    <a:pt x="205158" y="726482"/>
                  </a:lnTo>
                  <a:lnTo>
                    <a:pt x="191805" y="742554"/>
                  </a:lnTo>
                  <a:lnTo>
                    <a:pt x="167091" y="773112"/>
                  </a:lnTo>
                  <a:lnTo>
                    <a:pt x="156550" y="789164"/>
                  </a:lnTo>
                  <a:lnTo>
                    <a:pt x="146700" y="805508"/>
                  </a:lnTo>
                  <a:lnTo>
                    <a:pt x="134488" y="820639"/>
                  </a:lnTo>
                  <a:lnTo>
                    <a:pt x="120703" y="834959"/>
                  </a:lnTo>
                  <a:lnTo>
                    <a:pt x="105869" y="848740"/>
                  </a:lnTo>
                  <a:lnTo>
                    <a:pt x="91746" y="864982"/>
                  </a:lnTo>
                  <a:lnTo>
                    <a:pt x="78097" y="882867"/>
                  </a:lnTo>
                  <a:lnTo>
                    <a:pt x="64765" y="901844"/>
                  </a:lnTo>
                  <a:lnTo>
                    <a:pt x="42425" y="930456"/>
                  </a:lnTo>
                  <a:lnTo>
                    <a:pt x="0" y="990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5435600" y="11912600"/>
              <a:ext cx="939801" cy="965201"/>
            </a:xfrm>
            <a:custGeom>
              <a:avLst/>
              <a:gdLst/>
              <a:ahLst/>
              <a:cxnLst/>
              <a:rect l="0" t="0" r="0" b="0"/>
              <a:pathLst>
                <a:path w="939801" h="965201">
                  <a:moveTo>
                    <a:pt x="939800" y="0"/>
                  </a:moveTo>
                  <a:lnTo>
                    <a:pt x="919574" y="13483"/>
                  </a:lnTo>
                  <a:lnTo>
                    <a:pt x="898354" y="38918"/>
                  </a:lnTo>
                  <a:lnTo>
                    <a:pt x="886769" y="55578"/>
                  </a:lnTo>
                  <a:lnTo>
                    <a:pt x="870579" y="70919"/>
                  </a:lnTo>
                  <a:lnTo>
                    <a:pt x="851319" y="85379"/>
                  </a:lnTo>
                  <a:lnTo>
                    <a:pt x="830012" y="99252"/>
                  </a:lnTo>
                  <a:lnTo>
                    <a:pt x="811575" y="115557"/>
                  </a:lnTo>
                  <a:lnTo>
                    <a:pt x="795050" y="133482"/>
                  </a:lnTo>
                  <a:lnTo>
                    <a:pt x="779800" y="152488"/>
                  </a:lnTo>
                  <a:lnTo>
                    <a:pt x="759755" y="172214"/>
                  </a:lnTo>
                  <a:lnTo>
                    <a:pt x="736514" y="192420"/>
                  </a:lnTo>
                  <a:lnTo>
                    <a:pt x="711143" y="212947"/>
                  </a:lnTo>
                  <a:lnTo>
                    <a:pt x="687173" y="233687"/>
                  </a:lnTo>
                  <a:lnTo>
                    <a:pt x="664137" y="254568"/>
                  </a:lnTo>
                  <a:lnTo>
                    <a:pt x="619728" y="296586"/>
                  </a:lnTo>
                  <a:lnTo>
                    <a:pt x="576471" y="338778"/>
                  </a:lnTo>
                  <a:lnTo>
                    <a:pt x="555058" y="362730"/>
                  </a:lnTo>
                  <a:lnTo>
                    <a:pt x="533727" y="388574"/>
                  </a:lnTo>
                  <a:lnTo>
                    <a:pt x="512452" y="415683"/>
                  </a:lnTo>
                  <a:lnTo>
                    <a:pt x="491212" y="440811"/>
                  </a:lnTo>
                  <a:lnTo>
                    <a:pt x="469997" y="464618"/>
                  </a:lnTo>
                  <a:lnTo>
                    <a:pt x="427609" y="509885"/>
                  </a:lnTo>
                  <a:lnTo>
                    <a:pt x="342908" y="596435"/>
                  </a:lnTo>
                  <a:lnTo>
                    <a:pt x="321738" y="617756"/>
                  </a:lnTo>
                  <a:lnTo>
                    <a:pt x="303392" y="639026"/>
                  </a:lnTo>
                  <a:lnTo>
                    <a:pt x="286928" y="660262"/>
                  </a:lnTo>
                  <a:lnTo>
                    <a:pt x="271719" y="681474"/>
                  </a:lnTo>
                  <a:lnTo>
                    <a:pt x="253112" y="701261"/>
                  </a:lnTo>
                  <a:lnTo>
                    <a:pt x="232241" y="720096"/>
                  </a:lnTo>
                  <a:lnTo>
                    <a:pt x="209861" y="738297"/>
                  </a:lnTo>
                  <a:lnTo>
                    <a:pt x="190707" y="757487"/>
                  </a:lnTo>
                  <a:lnTo>
                    <a:pt x="173704" y="777336"/>
                  </a:lnTo>
                  <a:lnTo>
                    <a:pt x="158136" y="797624"/>
                  </a:lnTo>
                  <a:lnTo>
                    <a:pt x="129549" y="823928"/>
                  </a:lnTo>
                  <a:lnTo>
                    <a:pt x="115999" y="832919"/>
                  </a:lnTo>
                  <a:lnTo>
                    <a:pt x="93418" y="857960"/>
                  </a:lnTo>
                  <a:lnTo>
                    <a:pt x="72563" y="885082"/>
                  </a:lnTo>
                  <a:lnTo>
                    <a:pt x="49184" y="906543"/>
                  </a:lnTo>
                  <a:lnTo>
                    <a:pt x="28444" y="929252"/>
                  </a:lnTo>
                  <a:lnTo>
                    <a:pt x="0" y="965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533900" y="11785600"/>
              <a:ext cx="927101" cy="901701"/>
            </a:xfrm>
            <a:custGeom>
              <a:avLst/>
              <a:gdLst/>
              <a:ahLst/>
              <a:cxnLst/>
              <a:rect l="0" t="0" r="0" b="0"/>
              <a:pathLst>
                <a:path w="927101" h="901701">
                  <a:moveTo>
                    <a:pt x="927100" y="0"/>
                  </a:moveTo>
                  <a:lnTo>
                    <a:pt x="893390" y="6742"/>
                  </a:lnTo>
                  <a:lnTo>
                    <a:pt x="874993" y="15783"/>
                  </a:lnTo>
                  <a:lnTo>
                    <a:pt x="854262" y="28867"/>
                  </a:lnTo>
                  <a:lnTo>
                    <a:pt x="831974" y="44644"/>
                  </a:lnTo>
                  <a:lnTo>
                    <a:pt x="812883" y="60807"/>
                  </a:lnTo>
                  <a:lnTo>
                    <a:pt x="795921" y="77226"/>
                  </a:lnTo>
                  <a:lnTo>
                    <a:pt x="762965" y="111934"/>
                  </a:lnTo>
                  <a:lnTo>
                    <a:pt x="663645" y="212469"/>
                  </a:lnTo>
                  <a:lnTo>
                    <a:pt x="639985" y="233368"/>
                  </a:lnTo>
                  <a:lnTo>
                    <a:pt x="614334" y="254356"/>
                  </a:lnTo>
                  <a:lnTo>
                    <a:pt x="587356" y="275404"/>
                  </a:lnTo>
                  <a:lnTo>
                    <a:pt x="562315" y="299314"/>
                  </a:lnTo>
                  <a:lnTo>
                    <a:pt x="538565" y="325131"/>
                  </a:lnTo>
                  <a:lnTo>
                    <a:pt x="515677" y="352221"/>
                  </a:lnTo>
                  <a:lnTo>
                    <a:pt x="490540" y="377335"/>
                  </a:lnTo>
                  <a:lnTo>
                    <a:pt x="463905" y="401135"/>
                  </a:lnTo>
                  <a:lnTo>
                    <a:pt x="436269" y="424057"/>
                  </a:lnTo>
                  <a:lnTo>
                    <a:pt x="410791" y="446393"/>
                  </a:lnTo>
                  <a:lnTo>
                    <a:pt x="386749" y="468340"/>
                  </a:lnTo>
                  <a:lnTo>
                    <a:pt x="341222" y="511540"/>
                  </a:lnTo>
                  <a:lnTo>
                    <a:pt x="233169" y="617975"/>
                  </a:lnTo>
                  <a:lnTo>
                    <a:pt x="214713" y="639172"/>
                  </a:lnTo>
                  <a:lnTo>
                    <a:pt x="198175" y="660359"/>
                  </a:lnTo>
                  <a:lnTo>
                    <a:pt x="182916" y="681539"/>
                  </a:lnTo>
                  <a:lnTo>
                    <a:pt x="165689" y="701304"/>
                  </a:lnTo>
                  <a:lnTo>
                    <a:pt x="147148" y="720125"/>
                  </a:lnTo>
                  <a:lnTo>
                    <a:pt x="127732" y="738316"/>
                  </a:lnTo>
                  <a:lnTo>
                    <a:pt x="109143" y="757500"/>
                  </a:lnTo>
                  <a:lnTo>
                    <a:pt x="91106" y="777344"/>
                  </a:lnTo>
                  <a:lnTo>
                    <a:pt x="73437" y="797629"/>
                  </a:lnTo>
                  <a:lnTo>
                    <a:pt x="42516" y="831457"/>
                  </a:lnTo>
                  <a:lnTo>
                    <a:pt x="0" y="901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Freeform 283"/>
          <p:cNvSpPr/>
          <p:nvPr/>
        </p:nvSpPr>
        <p:spPr>
          <a:xfrm>
            <a:off x="7175834" y="11513355"/>
            <a:ext cx="2895253" cy="3141492"/>
          </a:xfrm>
          <a:custGeom>
            <a:avLst/>
            <a:gdLst/>
            <a:ahLst/>
            <a:cxnLst/>
            <a:rect l="0" t="0" r="0" b="0"/>
            <a:pathLst>
              <a:path w="2895253" h="3141492">
                <a:moveTo>
                  <a:pt x="342566" y="2202645"/>
                </a:moveTo>
                <a:lnTo>
                  <a:pt x="322340" y="2216127"/>
                </a:lnTo>
                <a:lnTo>
                  <a:pt x="282793" y="2231255"/>
                </a:lnTo>
                <a:lnTo>
                  <a:pt x="271673" y="2240062"/>
                </a:lnTo>
                <a:lnTo>
                  <a:pt x="262848" y="2251578"/>
                </a:lnTo>
                <a:lnTo>
                  <a:pt x="255554" y="2264901"/>
                </a:lnTo>
                <a:lnTo>
                  <a:pt x="232398" y="2290993"/>
                </a:lnTo>
                <a:lnTo>
                  <a:pt x="185024" y="2335494"/>
                </a:lnTo>
                <a:lnTo>
                  <a:pt x="170006" y="2357644"/>
                </a:lnTo>
                <a:lnTo>
                  <a:pt x="157217" y="2380189"/>
                </a:lnTo>
                <a:lnTo>
                  <a:pt x="104834" y="2447445"/>
                </a:lnTo>
                <a:lnTo>
                  <a:pt x="78295" y="2495436"/>
                </a:lnTo>
                <a:lnTo>
                  <a:pt x="47287" y="2539776"/>
                </a:lnTo>
                <a:lnTo>
                  <a:pt x="35882" y="2573555"/>
                </a:lnTo>
                <a:lnTo>
                  <a:pt x="18964" y="2669683"/>
                </a:lnTo>
                <a:lnTo>
                  <a:pt x="8242" y="2706550"/>
                </a:lnTo>
                <a:lnTo>
                  <a:pt x="1360" y="2787708"/>
                </a:lnTo>
                <a:lnTo>
                  <a:pt x="0" y="2871683"/>
                </a:lnTo>
                <a:lnTo>
                  <a:pt x="7340" y="2906395"/>
                </a:lnTo>
                <a:lnTo>
                  <a:pt x="41087" y="2993153"/>
                </a:lnTo>
                <a:lnTo>
                  <a:pt x="56175" y="3022470"/>
                </a:lnTo>
                <a:lnTo>
                  <a:pt x="72288" y="3044908"/>
                </a:lnTo>
                <a:lnTo>
                  <a:pt x="92620" y="3060524"/>
                </a:lnTo>
                <a:lnTo>
                  <a:pt x="114356" y="3073580"/>
                </a:lnTo>
                <a:lnTo>
                  <a:pt x="166768" y="3113220"/>
                </a:lnTo>
                <a:lnTo>
                  <a:pt x="210201" y="3131591"/>
                </a:lnTo>
                <a:lnTo>
                  <a:pt x="265560" y="3139228"/>
                </a:lnTo>
                <a:lnTo>
                  <a:pt x="333389" y="3141491"/>
                </a:lnTo>
                <a:lnTo>
                  <a:pt x="420611" y="3133529"/>
                </a:lnTo>
                <a:lnTo>
                  <a:pt x="504946" y="3122967"/>
                </a:lnTo>
                <a:lnTo>
                  <a:pt x="571771" y="3102337"/>
                </a:lnTo>
                <a:lnTo>
                  <a:pt x="678799" y="3055895"/>
                </a:lnTo>
                <a:lnTo>
                  <a:pt x="768192" y="3015196"/>
                </a:lnTo>
                <a:lnTo>
                  <a:pt x="798433" y="2999811"/>
                </a:lnTo>
                <a:lnTo>
                  <a:pt x="887323" y="2967099"/>
                </a:lnTo>
                <a:lnTo>
                  <a:pt x="976332" y="2924664"/>
                </a:lnTo>
                <a:lnTo>
                  <a:pt x="1064592" y="2864314"/>
                </a:lnTo>
                <a:lnTo>
                  <a:pt x="1147296" y="2824554"/>
                </a:lnTo>
                <a:lnTo>
                  <a:pt x="1214763" y="2797743"/>
                </a:lnTo>
                <a:lnTo>
                  <a:pt x="1242442" y="2776636"/>
                </a:lnTo>
                <a:lnTo>
                  <a:pt x="1255750" y="2763105"/>
                </a:lnTo>
                <a:lnTo>
                  <a:pt x="1285588" y="2744309"/>
                </a:lnTo>
                <a:lnTo>
                  <a:pt x="1374773" y="2705826"/>
                </a:lnTo>
                <a:lnTo>
                  <a:pt x="1452997" y="2664001"/>
                </a:lnTo>
                <a:lnTo>
                  <a:pt x="1535736" y="2602336"/>
                </a:lnTo>
                <a:lnTo>
                  <a:pt x="1650413" y="2547383"/>
                </a:lnTo>
                <a:lnTo>
                  <a:pt x="1736187" y="2506153"/>
                </a:lnTo>
                <a:lnTo>
                  <a:pt x="1814171" y="2453390"/>
                </a:lnTo>
                <a:lnTo>
                  <a:pt x="1893323" y="2395428"/>
                </a:lnTo>
                <a:lnTo>
                  <a:pt x="1979111" y="2340084"/>
                </a:lnTo>
                <a:lnTo>
                  <a:pt x="2068367" y="2289295"/>
                </a:lnTo>
                <a:lnTo>
                  <a:pt x="2171739" y="2207644"/>
                </a:lnTo>
                <a:lnTo>
                  <a:pt x="2211043" y="2178055"/>
                </a:lnTo>
                <a:lnTo>
                  <a:pt x="2274531" y="2120595"/>
                </a:lnTo>
                <a:lnTo>
                  <a:pt x="2290943" y="2109844"/>
                </a:lnTo>
                <a:lnTo>
                  <a:pt x="2320466" y="2079086"/>
                </a:lnTo>
                <a:lnTo>
                  <a:pt x="2347699" y="2047541"/>
                </a:lnTo>
                <a:lnTo>
                  <a:pt x="2415098" y="1993749"/>
                </a:lnTo>
                <a:lnTo>
                  <a:pt x="2454173" y="1951282"/>
                </a:lnTo>
                <a:lnTo>
                  <a:pt x="2495497" y="1915299"/>
                </a:lnTo>
                <a:lnTo>
                  <a:pt x="2509687" y="1894313"/>
                </a:lnTo>
                <a:lnTo>
                  <a:pt x="2515447" y="1882790"/>
                </a:lnTo>
                <a:lnTo>
                  <a:pt x="2524931" y="1872286"/>
                </a:lnTo>
                <a:lnTo>
                  <a:pt x="2573182" y="1831387"/>
                </a:lnTo>
                <a:lnTo>
                  <a:pt x="2647698" y="1730143"/>
                </a:lnTo>
                <a:lnTo>
                  <a:pt x="2705471" y="1641096"/>
                </a:lnTo>
                <a:lnTo>
                  <a:pt x="2755920" y="1553799"/>
                </a:lnTo>
                <a:lnTo>
                  <a:pt x="2808363" y="1466782"/>
                </a:lnTo>
                <a:lnTo>
                  <a:pt x="2838315" y="1392258"/>
                </a:lnTo>
                <a:lnTo>
                  <a:pt x="2841777" y="1370287"/>
                </a:lnTo>
                <a:lnTo>
                  <a:pt x="2841262" y="1351406"/>
                </a:lnTo>
                <a:lnTo>
                  <a:pt x="2838096" y="1334585"/>
                </a:lnTo>
                <a:lnTo>
                  <a:pt x="2838808" y="1317727"/>
                </a:lnTo>
                <a:lnTo>
                  <a:pt x="2858004" y="1198809"/>
                </a:lnTo>
                <a:lnTo>
                  <a:pt x="2876877" y="1120948"/>
                </a:lnTo>
                <a:lnTo>
                  <a:pt x="2881442" y="1031302"/>
                </a:lnTo>
                <a:lnTo>
                  <a:pt x="2883755" y="950930"/>
                </a:lnTo>
                <a:lnTo>
                  <a:pt x="2892573" y="861050"/>
                </a:lnTo>
                <a:lnTo>
                  <a:pt x="2894468" y="774084"/>
                </a:lnTo>
                <a:lnTo>
                  <a:pt x="2895252" y="532274"/>
                </a:lnTo>
                <a:lnTo>
                  <a:pt x="2888519" y="474252"/>
                </a:lnTo>
                <a:lnTo>
                  <a:pt x="2870846" y="414570"/>
                </a:lnTo>
                <a:lnTo>
                  <a:pt x="2823013" y="310906"/>
                </a:lnTo>
                <a:lnTo>
                  <a:pt x="2804556" y="256731"/>
                </a:lnTo>
                <a:lnTo>
                  <a:pt x="2783454" y="225839"/>
                </a:lnTo>
                <a:lnTo>
                  <a:pt x="2704984" y="141867"/>
                </a:lnTo>
                <a:lnTo>
                  <a:pt x="2692211" y="126060"/>
                </a:lnTo>
                <a:lnTo>
                  <a:pt x="2659204" y="100970"/>
                </a:lnTo>
                <a:lnTo>
                  <a:pt x="2573783" y="55124"/>
                </a:lnTo>
                <a:lnTo>
                  <a:pt x="2507127" y="24625"/>
                </a:lnTo>
                <a:lnTo>
                  <a:pt x="2460294" y="14025"/>
                </a:lnTo>
                <a:lnTo>
                  <a:pt x="2374723" y="477"/>
                </a:lnTo>
                <a:lnTo>
                  <a:pt x="2342180" y="0"/>
                </a:lnTo>
                <a:lnTo>
                  <a:pt x="2262168" y="4814"/>
                </a:lnTo>
                <a:lnTo>
                  <a:pt x="2201876" y="8151"/>
                </a:lnTo>
                <a:lnTo>
                  <a:pt x="2113892" y="25606"/>
                </a:lnTo>
                <a:lnTo>
                  <a:pt x="2075266" y="31394"/>
                </a:lnTo>
                <a:lnTo>
                  <a:pt x="1985492" y="59243"/>
                </a:lnTo>
                <a:lnTo>
                  <a:pt x="1900397" y="95383"/>
                </a:lnTo>
                <a:lnTo>
                  <a:pt x="1818548" y="135490"/>
                </a:lnTo>
                <a:lnTo>
                  <a:pt x="1731082" y="177477"/>
                </a:lnTo>
                <a:lnTo>
                  <a:pt x="1642308" y="238716"/>
                </a:lnTo>
                <a:lnTo>
                  <a:pt x="1560735" y="302018"/>
                </a:lnTo>
                <a:lnTo>
                  <a:pt x="1512228" y="341274"/>
                </a:lnTo>
                <a:lnTo>
                  <a:pt x="1456620" y="397590"/>
                </a:lnTo>
                <a:lnTo>
                  <a:pt x="1413489" y="430583"/>
                </a:lnTo>
                <a:lnTo>
                  <a:pt x="1380797" y="469992"/>
                </a:lnTo>
                <a:lnTo>
                  <a:pt x="1313306" y="523471"/>
                </a:lnTo>
                <a:lnTo>
                  <a:pt x="1292354" y="550411"/>
                </a:lnTo>
                <a:lnTo>
                  <a:pt x="1228898" y="647214"/>
                </a:lnTo>
                <a:lnTo>
                  <a:pt x="1145540" y="742694"/>
                </a:lnTo>
                <a:lnTo>
                  <a:pt x="1075777" y="828444"/>
                </a:lnTo>
                <a:lnTo>
                  <a:pt x="1012959" y="926534"/>
                </a:lnTo>
                <a:lnTo>
                  <a:pt x="956905" y="1015050"/>
                </a:lnTo>
                <a:lnTo>
                  <a:pt x="937891" y="1057720"/>
                </a:lnTo>
                <a:lnTo>
                  <a:pt x="916658" y="1084189"/>
                </a:lnTo>
                <a:lnTo>
                  <a:pt x="903094" y="1097174"/>
                </a:lnTo>
                <a:lnTo>
                  <a:pt x="884260" y="1126654"/>
                </a:lnTo>
                <a:lnTo>
                  <a:pt x="837479" y="1211238"/>
                </a:lnTo>
                <a:lnTo>
                  <a:pt x="794070" y="1289810"/>
                </a:lnTo>
                <a:lnTo>
                  <a:pt x="751603" y="1378447"/>
                </a:lnTo>
                <a:lnTo>
                  <a:pt x="708449" y="1468806"/>
                </a:lnTo>
                <a:lnTo>
                  <a:pt x="663616" y="1557834"/>
                </a:lnTo>
                <a:lnTo>
                  <a:pt x="644654" y="1602838"/>
                </a:lnTo>
                <a:lnTo>
                  <a:pt x="600091" y="1685451"/>
                </a:lnTo>
                <a:lnTo>
                  <a:pt x="581147" y="1730021"/>
                </a:lnTo>
                <a:lnTo>
                  <a:pt x="541174" y="1794474"/>
                </a:lnTo>
                <a:lnTo>
                  <a:pt x="524440" y="1814743"/>
                </a:lnTo>
                <a:lnTo>
                  <a:pt x="511358" y="1840685"/>
                </a:lnTo>
                <a:lnTo>
                  <a:pt x="505894" y="1855504"/>
                </a:lnTo>
                <a:lnTo>
                  <a:pt x="471236" y="1910072"/>
                </a:lnTo>
                <a:lnTo>
                  <a:pt x="444907" y="1935264"/>
                </a:lnTo>
                <a:lnTo>
                  <a:pt x="431960" y="1943958"/>
                </a:lnTo>
                <a:lnTo>
                  <a:pt x="410048" y="1968668"/>
                </a:lnTo>
                <a:lnTo>
                  <a:pt x="355528" y="2057114"/>
                </a:lnTo>
                <a:lnTo>
                  <a:pt x="325553" y="2115937"/>
                </a:lnTo>
                <a:lnTo>
                  <a:pt x="250766" y="2212204"/>
                </a:lnTo>
                <a:lnTo>
                  <a:pt x="191026" y="2300328"/>
                </a:lnTo>
                <a:lnTo>
                  <a:pt x="182272" y="2318568"/>
                </a:lnTo>
                <a:lnTo>
                  <a:pt x="179259" y="2334959"/>
                </a:lnTo>
                <a:lnTo>
                  <a:pt x="180072" y="2350121"/>
                </a:lnTo>
                <a:lnTo>
                  <a:pt x="194701" y="2395448"/>
                </a:lnTo>
                <a:lnTo>
                  <a:pt x="216909" y="2440864"/>
                </a:lnTo>
                <a:lnTo>
                  <a:pt x="253666" y="25074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1" name="Group 290"/>
          <p:cNvGrpSpPr/>
          <p:nvPr/>
        </p:nvGrpSpPr>
        <p:grpSpPr>
          <a:xfrm>
            <a:off x="317500" y="14161574"/>
            <a:ext cx="2857501" cy="697427"/>
            <a:chOff x="317500" y="14161574"/>
            <a:chExt cx="2857501" cy="697427"/>
          </a:xfrm>
        </p:grpSpPr>
        <p:sp>
          <p:nvSpPr>
            <p:cNvPr id="285" name="Freeform 284"/>
            <p:cNvSpPr/>
            <p:nvPr/>
          </p:nvSpPr>
          <p:spPr>
            <a:xfrm>
              <a:off x="317500" y="14314037"/>
              <a:ext cx="685801" cy="62364"/>
            </a:xfrm>
            <a:custGeom>
              <a:avLst/>
              <a:gdLst/>
              <a:ahLst/>
              <a:cxnLst/>
              <a:rect l="0" t="0" r="0" b="0"/>
              <a:pathLst>
                <a:path w="685801" h="62364">
                  <a:moveTo>
                    <a:pt x="0" y="49663"/>
                  </a:moveTo>
                  <a:lnTo>
                    <a:pt x="26967" y="49663"/>
                  </a:lnTo>
                  <a:lnTo>
                    <a:pt x="44789" y="46841"/>
                  </a:lnTo>
                  <a:lnTo>
                    <a:pt x="66548" y="42137"/>
                  </a:lnTo>
                  <a:lnTo>
                    <a:pt x="90932" y="36180"/>
                  </a:lnTo>
                  <a:lnTo>
                    <a:pt x="115654" y="32206"/>
                  </a:lnTo>
                  <a:lnTo>
                    <a:pt x="140603" y="29558"/>
                  </a:lnTo>
                  <a:lnTo>
                    <a:pt x="165702" y="27793"/>
                  </a:lnTo>
                  <a:lnTo>
                    <a:pt x="189490" y="23794"/>
                  </a:lnTo>
                  <a:lnTo>
                    <a:pt x="212404" y="18305"/>
                  </a:lnTo>
                  <a:lnTo>
                    <a:pt x="234736" y="11824"/>
                  </a:lnTo>
                  <a:lnTo>
                    <a:pt x="255268" y="7504"/>
                  </a:lnTo>
                  <a:lnTo>
                    <a:pt x="274601" y="4623"/>
                  </a:lnTo>
                  <a:lnTo>
                    <a:pt x="293134" y="2703"/>
                  </a:lnTo>
                  <a:lnTo>
                    <a:pt x="312545" y="1422"/>
                  </a:lnTo>
                  <a:lnTo>
                    <a:pt x="332541" y="569"/>
                  </a:lnTo>
                  <a:lnTo>
                    <a:pt x="352927" y="0"/>
                  </a:lnTo>
                  <a:lnTo>
                    <a:pt x="377807" y="2444"/>
                  </a:lnTo>
                  <a:lnTo>
                    <a:pt x="405682" y="6893"/>
                  </a:lnTo>
                  <a:lnTo>
                    <a:pt x="435555" y="12683"/>
                  </a:lnTo>
                  <a:lnTo>
                    <a:pt x="461114" y="16544"/>
                  </a:lnTo>
                  <a:lnTo>
                    <a:pt x="483798" y="19116"/>
                  </a:lnTo>
                  <a:lnTo>
                    <a:pt x="504565" y="20832"/>
                  </a:lnTo>
                  <a:lnTo>
                    <a:pt x="525465" y="21974"/>
                  </a:lnTo>
                  <a:lnTo>
                    <a:pt x="567503" y="23246"/>
                  </a:lnTo>
                  <a:lnTo>
                    <a:pt x="585768" y="26407"/>
                  </a:lnTo>
                  <a:lnTo>
                    <a:pt x="602179" y="31336"/>
                  </a:lnTo>
                  <a:lnTo>
                    <a:pt x="617352" y="37445"/>
                  </a:lnTo>
                  <a:lnTo>
                    <a:pt x="645501" y="47994"/>
                  </a:lnTo>
                  <a:lnTo>
                    <a:pt x="685800" y="623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34449" y="14490700"/>
              <a:ext cx="169329" cy="353046"/>
            </a:xfrm>
            <a:custGeom>
              <a:avLst/>
              <a:gdLst/>
              <a:ahLst/>
              <a:cxnLst/>
              <a:rect l="0" t="0" r="0" b="0"/>
              <a:pathLst>
                <a:path w="169329" h="353046">
                  <a:moveTo>
                    <a:pt x="51351" y="0"/>
                  </a:moveTo>
                  <a:lnTo>
                    <a:pt x="37867" y="33709"/>
                  </a:lnTo>
                  <a:lnTo>
                    <a:pt x="33895" y="50694"/>
                  </a:lnTo>
                  <a:lnTo>
                    <a:pt x="31246" y="69074"/>
                  </a:lnTo>
                  <a:lnTo>
                    <a:pt x="29481" y="88382"/>
                  </a:lnTo>
                  <a:lnTo>
                    <a:pt x="26893" y="105488"/>
                  </a:lnTo>
                  <a:lnTo>
                    <a:pt x="23757" y="121125"/>
                  </a:lnTo>
                  <a:lnTo>
                    <a:pt x="20255" y="135783"/>
                  </a:lnTo>
                  <a:lnTo>
                    <a:pt x="15098" y="148378"/>
                  </a:lnTo>
                  <a:lnTo>
                    <a:pt x="8837" y="159596"/>
                  </a:lnTo>
                  <a:lnTo>
                    <a:pt x="1842" y="169898"/>
                  </a:lnTo>
                  <a:lnTo>
                    <a:pt x="0" y="173942"/>
                  </a:lnTo>
                  <a:lnTo>
                    <a:pt x="1595" y="173817"/>
                  </a:lnTo>
                  <a:lnTo>
                    <a:pt x="5480" y="170912"/>
                  </a:lnTo>
                  <a:lnTo>
                    <a:pt x="12304" y="167563"/>
                  </a:lnTo>
                  <a:lnTo>
                    <a:pt x="21086" y="163920"/>
                  </a:lnTo>
                  <a:lnTo>
                    <a:pt x="31174" y="160080"/>
                  </a:lnTo>
                  <a:lnTo>
                    <a:pt x="43544" y="158931"/>
                  </a:lnTo>
                  <a:lnTo>
                    <a:pt x="57435" y="159576"/>
                  </a:lnTo>
                  <a:lnTo>
                    <a:pt x="72340" y="161418"/>
                  </a:lnTo>
                  <a:lnTo>
                    <a:pt x="86510" y="165467"/>
                  </a:lnTo>
                  <a:lnTo>
                    <a:pt x="100190" y="170989"/>
                  </a:lnTo>
                  <a:lnTo>
                    <a:pt x="113544" y="177493"/>
                  </a:lnTo>
                  <a:lnTo>
                    <a:pt x="125268" y="184650"/>
                  </a:lnTo>
                  <a:lnTo>
                    <a:pt x="135907" y="192244"/>
                  </a:lnTo>
                  <a:lnTo>
                    <a:pt x="145821" y="200130"/>
                  </a:lnTo>
                  <a:lnTo>
                    <a:pt x="153842" y="209619"/>
                  </a:lnTo>
                  <a:lnTo>
                    <a:pt x="160601" y="220180"/>
                  </a:lnTo>
                  <a:lnTo>
                    <a:pt x="166517" y="231454"/>
                  </a:lnTo>
                  <a:lnTo>
                    <a:pt x="169050" y="246025"/>
                  </a:lnTo>
                  <a:lnTo>
                    <a:pt x="169328" y="262794"/>
                  </a:lnTo>
                  <a:lnTo>
                    <a:pt x="168102" y="281029"/>
                  </a:lnTo>
                  <a:lnTo>
                    <a:pt x="164463" y="296008"/>
                  </a:lnTo>
                  <a:lnTo>
                    <a:pt x="159214" y="308816"/>
                  </a:lnTo>
                  <a:lnTo>
                    <a:pt x="152893" y="320177"/>
                  </a:lnTo>
                  <a:lnTo>
                    <a:pt x="145857" y="330573"/>
                  </a:lnTo>
                  <a:lnTo>
                    <a:pt x="138343" y="340326"/>
                  </a:lnTo>
                  <a:lnTo>
                    <a:pt x="130512" y="349651"/>
                  </a:lnTo>
                  <a:lnTo>
                    <a:pt x="121059" y="353045"/>
                  </a:lnTo>
                  <a:lnTo>
                    <a:pt x="110523" y="352485"/>
                  </a:lnTo>
                  <a:lnTo>
                    <a:pt x="51351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85800" y="14528800"/>
              <a:ext cx="317501" cy="25401"/>
            </a:xfrm>
            <a:custGeom>
              <a:avLst/>
              <a:gdLst/>
              <a:ahLst/>
              <a:cxnLst/>
              <a:rect l="0" t="0" r="0" b="0"/>
              <a:pathLst>
                <a:path w="317501" h="25401">
                  <a:moveTo>
                    <a:pt x="0" y="25400"/>
                  </a:moveTo>
                  <a:lnTo>
                    <a:pt x="137090" y="25400"/>
                  </a:lnTo>
                  <a:lnTo>
                    <a:pt x="154893" y="22578"/>
                  </a:lnTo>
                  <a:lnTo>
                    <a:pt x="170995" y="17874"/>
                  </a:lnTo>
                  <a:lnTo>
                    <a:pt x="185963" y="11917"/>
                  </a:lnTo>
                  <a:lnTo>
                    <a:pt x="202998" y="7943"/>
                  </a:lnTo>
                  <a:lnTo>
                    <a:pt x="221409" y="5295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2057400" y="14161574"/>
              <a:ext cx="1117601" cy="87827"/>
            </a:xfrm>
            <a:custGeom>
              <a:avLst/>
              <a:gdLst/>
              <a:ahLst/>
              <a:cxnLst/>
              <a:rect l="0" t="0" r="0" b="0"/>
              <a:pathLst>
                <a:path w="1117601" h="87827">
                  <a:moveTo>
                    <a:pt x="0" y="87826"/>
                  </a:moveTo>
                  <a:lnTo>
                    <a:pt x="47193" y="81083"/>
                  </a:lnTo>
                  <a:lnTo>
                    <a:pt x="70973" y="79097"/>
                  </a:lnTo>
                  <a:lnTo>
                    <a:pt x="96704" y="77773"/>
                  </a:lnTo>
                  <a:lnTo>
                    <a:pt x="151635" y="76302"/>
                  </a:lnTo>
                  <a:lnTo>
                    <a:pt x="208975" y="75648"/>
                  </a:lnTo>
                  <a:lnTo>
                    <a:pt x="236683" y="72651"/>
                  </a:lnTo>
                  <a:lnTo>
                    <a:pt x="263622" y="67831"/>
                  </a:lnTo>
                  <a:lnTo>
                    <a:pt x="290048" y="61796"/>
                  </a:lnTo>
                  <a:lnTo>
                    <a:pt x="316132" y="57773"/>
                  </a:lnTo>
                  <a:lnTo>
                    <a:pt x="341988" y="55090"/>
                  </a:lnTo>
                  <a:lnTo>
                    <a:pt x="367692" y="53302"/>
                  </a:lnTo>
                  <a:lnTo>
                    <a:pt x="393294" y="52110"/>
                  </a:lnTo>
                  <a:lnTo>
                    <a:pt x="444319" y="50784"/>
                  </a:lnTo>
                  <a:lnTo>
                    <a:pt x="471191" y="47609"/>
                  </a:lnTo>
                  <a:lnTo>
                    <a:pt x="498982" y="42670"/>
                  </a:lnTo>
                  <a:lnTo>
                    <a:pt x="527388" y="36556"/>
                  </a:lnTo>
                  <a:lnTo>
                    <a:pt x="556203" y="32478"/>
                  </a:lnTo>
                  <a:lnTo>
                    <a:pt x="585291" y="29761"/>
                  </a:lnTo>
                  <a:lnTo>
                    <a:pt x="614560" y="27949"/>
                  </a:lnTo>
                  <a:lnTo>
                    <a:pt x="673423" y="25936"/>
                  </a:lnTo>
                  <a:lnTo>
                    <a:pt x="702948" y="25400"/>
                  </a:lnTo>
                  <a:lnTo>
                    <a:pt x="731099" y="22219"/>
                  </a:lnTo>
                  <a:lnTo>
                    <a:pt x="758332" y="17276"/>
                  </a:lnTo>
                  <a:lnTo>
                    <a:pt x="784955" y="11160"/>
                  </a:lnTo>
                  <a:lnTo>
                    <a:pt x="809759" y="7082"/>
                  </a:lnTo>
                  <a:lnTo>
                    <a:pt x="833350" y="4364"/>
                  </a:lnTo>
                  <a:lnTo>
                    <a:pt x="856133" y="2550"/>
                  </a:lnTo>
                  <a:lnTo>
                    <a:pt x="878377" y="1342"/>
                  </a:lnTo>
                  <a:lnTo>
                    <a:pt x="921908" y="0"/>
                  </a:lnTo>
                  <a:lnTo>
                    <a:pt x="941983" y="2463"/>
                  </a:lnTo>
                  <a:lnTo>
                    <a:pt x="961011" y="6930"/>
                  </a:lnTo>
                  <a:lnTo>
                    <a:pt x="979340" y="12728"/>
                  </a:lnTo>
                  <a:lnTo>
                    <a:pt x="998615" y="16594"/>
                  </a:lnTo>
                  <a:lnTo>
                    <a:pt x="1018521" y="19172"/>
                  </a:lnTo>
                  <a:lnTo>
                    <a:pt x="1038847" y="20890"/>
                  </a:lnTo>
                  <a:lnTo>
                    <a:pt x="1056631" y="24857"/>
                  </a:lnTo>
                  <a:lnTo>
                    <a:pt x="1072721" y="30324"/>
                  </a:lnTo>
                  <a:lnTo>
                    <a:pt x="1117600" y="49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2470300" y="14401800"/>
              <a:ext cx="205833" cy="457201"/>
            </a:xfrm>
            <a:custGeom>
              <a:avLst/>
              <a:gdLst/>
              <a:ahLst/>
              <a:cxnLst/>
              <a:rect l="0" t="0" r="0" b="0"/>
              <a:pathLst>
                <a:path w="205833" h="457201">
                  <a:moveTo>
                    <a:pt x="69700" y="0"/>
                  </a:moveTo>
                  <a:lnTo>
                    <a:pt x="56215" y="20226"/>
                  </a:lnTo>
                  <a:lnTo>
                    <a:pt x="49421" y="33239"/>
                  </a:lnTo>
                  <a:lnTo>
                    <a:pt x="42070" y="48970"/>
                  </a:lnTo>
                  <a:lnTo>
                    <a:pt x="34346" y="66513"/>
                  </a:lnTo>
                  <a:lnTo>
                    <a:pt x="14476" y="108584"/>
                  </a:lnTo>
                  <a:lnTo>
                    <a:pt x="3250" y="131655"/>
                  </a:lnTo>
                  <a:lnTo>
                    <a:pt x="0" y="141392"/>
                  </a:lnTo>
                  <a:lnTo>
                    <a:pt x="2067" y="142239"/>
                  </a:lnTo>
                  <a:lnTo>
                    <a:pt x="7678" y="137159"/>
                  </a:lnTo>
                  <a:lnTo>
                    <a:pt x="17063" y="130951"/>
                  </a:lnTo>
                  <a:lnTo>
                    <a:pt x="28964" y="123989"/>
                  </a:lnTo>
                  <a:lnTo>
                    <a:pt x="42542" y="116526"/>
                  </a:lnTo>
                  <a:lnTo>
                    <a:pt x="58650" y="111551"/>
                  </a:lnTo>
                  <a:lnTo>
                    <a:pt x="76444" y="108233"/>
                  </a:lnTo>
                  <a:lnTo>
                    <a:pt x="95363" y="106022"/>
                  </a:lnTo>
                  <a:lnTo>
                    <a:pt x="112208" y="107370"/>
                  </a:lnTo>
                  <a:lnTo>
                    <a:pt x="127672" y="111092"/>
                  </a:lnTo>
                  <a:lnTo>
                    <a:pt x="142214" y="116394"/>
                  </a:lnTo>
                  <a:lnTo>
                    <a:pt x="154732" y="125573"/>
                  </a:lnTo>
                  <a:lnTo>
                    <a:pt x="165899" y="137337"/>
                  </a:lnTo>
                  <a:lnTo>
                    <a:pt x="176166" y="150824"/>
                  </a:lnTo>
                  <a:lnTo>
                    <a:pt x="184421" y="164050"/>
                  </a:lnTo>
                  <a:lnTo>
                    <a:pt x="191336" y="177099"/>
                  </a:lnTo>
                  <a:lnTo>
                    <a:pt x="197357" y="190033"/>
                  </a:lnTo>
                  <a:lnTo>
                    <a:pt x="201372" y="208533"/>
                  </a:lnTo>
                  <a:lnTo>
                    <a:pt x="204047" y="230744"/>
                  </a:lnTo>
                  <a:lnTo>
                    <a:pt x="205832" y="255429"/>
                  </a:lnTo>
                  <a:lnTo>
                    <a:pt x="205610" y="278941"/>
                  </a:lnTo>
                  <a:lnTo>
                    <a:pt x="204051" y="301671"/>
                  </a:lnTo>
                  <a:lnTo>
                    <a:pt x="201600" y="323881"/>
                  </a:lnTo>
                  <a:lnTo>
                    <a:pt x="197144" y="342920"/>
                  </a:lnTo>
                  <a:lnTo>
                    <a:pt x="191352" y="359847"/>
                  </a:lnTo>
                  <a:lnTo>
                    <a:pt x="184668" y="375364"/>
                  </a:lnTo>
                  <a:lnTo>
                    <a:pt x="177389" y="388531"/>
                  </a:lnTo>
                  <a:lnTo>
                    <a:pt x="169715" y="400132"/>
                  </a:lnTo>
                  <a:lnTo>
                    <a:pt x="161776" y="410688"/>
                  </a:lnTo>
                  <a:lnTo>
                    <a:pt x="152251" y="420547"/>
                  </a:lnTo>
                  <a:lnTo>
                    <a:pt x="141667" y="429942"/>
                  </a:lnTo>
                  <a:lnTo>
                    <a:pt x="1078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540000" y="14376400"/>
              <a:ext cx="190501" cy="63501"/>
            </a:xfrm>
            <a:custGeom>
              <a:avLst/>
              <a:gdLst/>
              <a:ahLst/>
              <a:cxnLst/>
              <a:rect l="0" t="0" r="0" b="0"/>
              <a:pathLst>
                <a:path w="190501" h="63501">
                  <a:moveTo>
                    <a:pt x="0" y="63500"/>
                  </a:moveTo>
                  <a:lnTo>
                    <a:pt x="20225" y="56757"/>
                  </a:lnTo>
                  <a:lnTo>
                    <a:pt x="33239" y="54771"/>
                  </a:lnTo>
                  <a:lnTo>
                    <a:pt x="48970" y="53447"/>
                  </a:lnTo>
                  <a:lnTo>
                    <a:pt x="66513" y="52564"/>
                  </a:lnTo>
                  <a:lnTo>
                    <a:pt x="82442" y="49153"/>
                  </a:lnTo>
                  <a:lnTo>
                    <a:pt x="97295" y="44059"/>
                  </a:lnTo>
                  <a:lnTo>
                    <a:pt x="111430" y="37839"/>
                  </a:lnTo>
                  <a:lnTo>
                    <a:pt x="142187" y="23403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838200" y="15544800"/>
            <a:ext cx="1485901" cy="571501"/>
            <a:chOff x="838200" y="15544800"/>
            <a:chExt cx="1485901" cy="571501"/>
          </a:xfrm>
        </p:grpSpPr>
        <p:sp>
          <p:nvSpPr>
            <p:cNvPr id="292" name="Freeform 291"/>
            <p:cNvSpPr/>
            <p:nvPr/>
          </p:nvSpPr>
          <p:spPr>
            <a:xfrm>
              <a:off x="901700" y="157099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0" y="0"/>
                  </a:moveTo>
                  <a:lnTo>
                    <a:pt x="13483" y="26968"/>
                  </a:lnTo>
                  <a:lnTo>
                    <a:pt x="21689" y="39144"/>
                  </a:lnTo>
                  <a:lnTo>
                    <a:pt x="31392" y="51497"/>
                  </a:lnTo>
                  <a:lnTo>
                    <a:pt x="42095" y="63965"/>
                  </a:lnTo>
                  <a:lnTo>
                    <a:pt x="52052" y="76510"/>
                  </a:lnTo>
                  <a:lnTo>
                    <a:pt x="61512" y="89106"/>
                  </a:lnTo>
                  <a:lnTo>
                    <a:pt x="124177" y="175170"/>
                  </a:lnTo>
                  <a:lnTo>
                    <a:pt x="133584" y="188746"/>
                  </a:lnTo>
                  <a:lnTo>
                    <a:pt x="142678" y="203441"/>
                  </a:lnTo>
                  <a:lnTo>
                    <a:pt x="151563" y="218882"/>
                  </a:lnTo>
                  <a:lnTo>
                    <a:pt x="160309" y="234822"/>
                  </a:lnTo>
                  <a:lnTo>
                    <a:pt x="170372" y="249680"/>
                  </a:lnTo>
                  <a:lnTo>
                    <a:pt x="181315" y="263821"/>
                  </a:lnTo>
                  <a:lnTo>
                    <a:pt x="192843" y="277480"/>
                  </a:lnTo>
                  <a:lnTo>
                    <a:pt x="203351" y="289408"/>
                  </a:lnTo>
                  <a:lnTo>
                    <a:pt x="2413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838200" y="15671800"/>
              <a:ext cx="215901" cy="444501"/>
            </a:xfrm>
            <a:custGeom>
              <a:avLst/>
              <a:gdLst/>
              <a:ahLst/>
              <a:cxnLst/>
              <a:rect l="0" t="0" r="0" b="0"/>
              <a:pathLst>
                <a:path w="215901" h="444501">
                  <a:moveTo>
                    <a:pt x="215900" y="0"/>
                  </a:moveTo>
                  <a:lnTo>
                    <a:pt x="202416" y="20226"/>
                  </a:lnTo>
                  <a:lnTo>
                    <a:pt x="195621" y="31829"/>
                  </a:lnTo>
                  <a:lnTo>
                    <a:pt x="188270" y="45208"/>
                  </a:lnTo>
                  <a:lnTo>
                    <a:pt x="180546" y="59771"/>
                  </a:lnTo>
                  <a:lnTo>
                    <a:pt x="171164" y="80770"/>
                  </a:lnTo>
                  <a:lnTo>
                    <a:pt x="120168" y="207529"/>
                  </a:lnTo>
                  <a:lnTo>
                    <a:pt x="112567" y="228663"/>
                  </a:lnTo>
                  <a:lnTo>
                    <a:pt x="106089" y="248398"/>
                  </a:lnTo>
                  <a:lnTo>
                    <a:pt x="100359" y="267199"/>
                  </a:lnTo>
                  <a:lnTo>
                    <a:pt x="93717" y="286788"/>
                  </a:lnTo>
                  <a:lnTo>
                    <a:pt x="78811" y="327369"/>
                  </a:lnTo>
                  <a:lnTo>
                    <a:pt x="70885" y="345245"/>
                  </a:lnTo>
                  <a:lnTo>
                    <a:pt x="62779" y="361398"/>
                  </a:lnTo>
                  <a:lnTo>
                    <a:pt x="54552" y="376398"/>
                  </a:lnTo>
                  <a:lnTo>
                    <a:pt x="44835" y="390631"/>
                  </a:lnTo>
                  <a:lnTo>
                    <a:pt x="34123" y="404355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1270000" y="157353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0225" y="11917"/>
                  </a:lnTo>
                  <a:lnTo>
                    <a:pt x="31828" y="7943"/>
                  </a:lnTo>
                  <a:lnTo>
                    <a:pt x="45207" y="5295"/>
                  </a:lnTo>
                  <a:lnTo>
                    <a:pt x="59771" y="3530"/>
                  </a:lnTo>
                  <a:lnTo>
                    <a:pt x="76536" y="2353"/>
                  </a:lnTo>
                  <a:lnTo>
                    <a:pt x="94769" y="1568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1371600" y="158369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50800"/>
                  </a:moveTo>
                  <a:lnTo>
                    <a:pt x="13483" y="37317"/>
                  </a:lnTo>
                  <a:lnTo>
                    <a:pt x="27333" y="30522"/>
                  </a:lnTo>
                  <a:lnTo>
                    <a:pt x="46444" y="23170"/>
                  </a:lnTo>
                  <a:lnTo>
                    <a:pt x="69063" y="15447"/>
                  </a:lnTo>
                  <a:lnTo>
                    <a:pt x="91197" y="10298"/>
                  </a:lnTo>
                  <a:lnTo>
                    <a:pt x="113009" y="686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1793262" y="15544800"/>
              <a:ext cx="530839" cy="493425"/>
            </a:xfrm>
            <a:custGeom>
              <a:avLst/>
              <a:gdLst/>
              <a:ahLst/>
              <a:cxnLst/>
              <a:rect l="0" t="0" r="0" b="0"/>
              <a:pathLst>
                <a:path w="530839" h="493425">
                  <a:moveTo>
                    <a:pt x="124438" y="0"/>
                  </a:moveTo>
                  <a:lnTo>
                    <a:pt x="89084" y="53029"/>
                  </a:lnTo>
                  <a:lnTo>
                    <a:pt x="81113" y="63575"/>
                  </a:lnTo>
                  <a:lnTo>
                    <a:pt x="72977" y="73428"/>
                  </a:lnTo>
                  <a:lnTo>
                    <a:pt x="64730" y="82818"/>
                  </a:lnTo>
                  <a:lnTo>
                    <a:pt x="54999" y="94722"/>
                  </a:lnTo>
                  <a:lnTo>
                    <a:pt x="32898" y="123003"/>
                  </a:lnTo>
                  <a:lnTo>
                    <a:pt x="22489" y="129979"/>
                  </a:lnTo>
                  <a:lnTo>
                    <a:pt x="12727" y="131807"/>
                  </a:lnTo>
                  <a:lnTo>
                    <a:pt x="3398" y="130206"/>
                  </a:lnTo>
                  <a:lnTo>
                    <a:pt x="0" y="123491"/>
                  </a:lnTo>
                  <a:lnTo>
                    <a:pt x="557" y="113372"/>
                  </a:lnTo>
                  <a:lnTo>
                    <a:pt x="3750" y="100981"/>
                  </a:lnTo>
                  <a:lnTo>
                    <a:pt x="10113" y="88487"/>
                  </a:lnTo>
                  <a:lnTo>
                    <a:pt x="18588" y="75925"/>
                  </a:lnTo>
                  <a:lnTo>
                    <a:pt x="28471" y="63317"/>
                  </a:lnTo>
                  <a:lnTo>
                    <a:pt x="40704" y="54911"/>
                  </a:lnTo>
                  <a:lnTo>
                    <a:pt x="54504" y="49307"/>
                  </a:lnTo>
                  <a:lnTo>
                    <a:pt x="69349" y="45572"/>
                  </a:lnTo>
                  <a:lnTo>
                    <a:pt x="83478" y="45902"/>
                  </a:lnTo>
                  <a:lnTo>
                    <a:pt x="97131" y="48945"/>
                  </a:lnTo>
                  <a:lnTo>
                    <a:pt x="110467" y="53798"/>
                  </a:lnTo>
                  <a:lnTo>
                    <a:pt x="125001" y="58442"/>
                  </a:lnTo>
                  <a:lnTo>
                    <a:pt x="140336" y="62949"/>
                  </a:lnTo>
                  <a:lnTo>
                    <a:pt x="156203" y="67366"/>
                  </a:lnTo>
                  <a:lnTo>
                    <a:pt x="171015" y="75955"/>
                  </a:lnTo>
                  <a:lnTo>
                    <a:pt x="185122" y="87326"/>
                  </a:lnTo>
                  <a:lnTo>
                    <a:pt x="231439" y="132647"/>
                  </a:lnTo>
                  <a:lnTo>
                    <a:pt x="235283" y="150521"/>
                  </a:lnTo>
                  <a:lnTo>
                    <a:pt x="235024" y="173725"/>
                  </a:lnTo>
                  <a:lnTo>
                    <a:pt x="232028" y="200483"/>
                  </a:lnTo>
                  <a:lnTo>
                    <a:pt x="227209" y="222555"/>
                  </a:lnTo>
                  <a:lnTo>
                    <a:pt x="221174" y="241504"/>
                  </a:lnTo>
                  <a:lnTo>
                    <a:pt x="214329" y="258368"/>
                  </a:lnTo>
                  <a:lnTo>
                    <a:pt x="208354" y="276668"/>
                  </a:lnTo>
                  <a:lnTo>
                    <a:pt x="202959" y="295924"/>
                  </a:lnTo>
                  <a:lnTo>
                    <a:pt x="197952" y="315816"/>
                  </a:lnTo>
                  <a:lnTo>
                    <a:pt x="191792" y="334722"/>
                  </a:lnTo>
                  <a:lnTo>
                    <a:pt x="184862" y="352970"/>
                  </a:lnTo>
                  <a:lnTo>
                    <a:pt x="177421" y="370780"/>
                  </a:lnTo>
                  <a:lnTo>
                    <a:pt x="169637" y="386886"/>
                  </a:lnTo>
                  <a:lnTo>
                    <a:pt x="161627" y="401857"/>
                  </a:lnTo>
                  <a:lnTo>
                    <a:pt x="153463" y="416072"/>
                  </a:lnTo>
                  <a:lnTo>
                    <a:pt x="143788" y="431192"/>
                  </a:lnTo>
                  <a:lnTo>
                    <a:pt x="133105" y="446916"/>
                  </a:lnTo>
                  <a:lnTo>
                    <a:pt x="121749" y="463044"/>
                  </a:lnTo>
                  <a:lnTo>
                    <a:pt x="108534" y="475208"/>
                  </a:lnTo>
                  <a:lnTo>
                    <a:pt x="94080" y="484727"/>
                  </a:lnTo>
                  <a:lnTo>
                    <a:pt x="78799" y="492484"/>
                  </a:lnTo>
                  <a:lnTo>
                    <a:pt x="71434" y="493424"/>
                  </a:lnTo>
                  <a:lnTo>
                    <a:pt x="69346" y="489815"/>
                  </a:lnTo>
                  <a:lnTo>
                    <a:pt x="70777" y="483176"/>
                  </a:lnTo>
                  <a:lnTo>
                    <a:pt x="79892" y="468275"/>
                  </a:lnTo>
                  <a:lnTo>
                    <a:pt x="86274" y="460350"/>
                  </a:lnTo>
                  <a:lnTo>
                    <a:pt x="100406" y="453656"/>
                  </a:lnTo>
                  <a:lnTo>
                    <a:pt x="119705" y="447780"/>
                  </a:lnTo>
                  <a:lnTo>
                    <a:pt x="142450" y="442453"/>
                  </a:lnTo>
                  <a:lnTo>
                    <a:pt x="161845" y="436080"/>
                  </a:lnTo>
                  <a:lnTo>
                    <a:pt x="179010" y="429009"/>
                  </a:lnTo>
                  <a:lnTo>
                    <a:pt x="194686" y="421473"/>
                  </a:lnTo>
                  <a:lnTo>
                    <a:pt x="209370" y="413625"/>
                  </a:lnTo>
                  <a:lnTo>
                    <a:pt x="223392" y="405573"/>
                  </a:lnTo>
                  <a:lnTo>
                    <a:pt x="236974" y="397381"/>
                  </a:lnTo>
                  <a:lnTo>
                    <a:pt x="253084" y="389098"/>
                  </a:lnTo>
                  <a:lnTo>
                    <a:pt x="270880" y="380755"/>
                  </a:lnTo>
                  <a:lnTo>
                    <a:pt x="289799" y="372369"/>
                  </a:lnTo>
                  <a:lnTo>
                    <a:pt x="308056" y="366779"/>
                  </a:lnTo>
                  <a:lnTo>
                    <a:pt x="325872" y="363053"/>
                  </a:lnTo>
                  <a:lnTo>
                    <a:pt x="343394" y="360568"/>
                  </a:lnTo>
                  <a:lnTo>
                    <a:pt x="359308" y="357502"/>
                  </a:lnTo>
                  <a:lnTo>
                    <a:pt x="374152" y="354045"/>
                  </a:lnTo>
                  <a:lnTo>
                    <a:pt x="388280" y="350330"/>
                  </a:lnTo>
                  <a:lnTo>
                    <a:pt x="403344" y="347853"/>
                  </a:lnTo>
                  <a:lnTo>
                    <a:pt x="419031" y="346202"/>
                  </a:lnTo>
                  <a:lnTo>
                    <a:pt x="435133" y="345101"/>
                  </a:lnTo>
                  <a:lnTo>
                    <a:pt x="452923" y="344368"/>
                  </a:lnTo>
                  <a:lnTo>
                    <a:pt x="530838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4001642" y="15900400"/>
            <a:ext cx="3758059" cy="838201"/>
            <a:chOff x="4001642" y="15900400"/>
            <a:chExt cx="3758059" cy="838201"/>
          </a:xfrm>
        </p:grpSpPr>
        <p:sp>
          <p:nvSpPr>
            <p:cNvPr id="298" name="Freeform 297"/>
            <p:cNvSpPr/>
            <p:nvPr/>
          </p:nvSpPr>
          <p:spPr>
            <a:xfrm>
              <a:off x="4001642" y="15963900"/>
              <a:ext cx="247271" cy="622229"/>
            </a:xfrm>
            <a:custGeom>
              <a:avLst/>
              <a:gdLst/>
              <a:ahLst/>
              <a:cxnLst/>
              <a:rect l="0" t="0" r="0" b="0"/>
              <a:pathLst>
                <a:path w="247271" h="622229">
                  <a:moveTo>
                    <a:pt x="62358" y="12700"/>
                  </a:moveTo>
                  <a:lnTo>
                    <a:pt x="35389" y="26182"/>
                  </a:lnTo>
                  <a:lnTo>
                    <a:pt x="26035" y="37211"/>
                  </a:lnTo>
                  <a:lnTo>
                    <a:pt x="18387" y="51618"/>
                  </a:lnTo>
                  <a:lnTo>
                    <a:pt x="11877" y="68279"/>
                  </a:lnTo>
                  <a:lnTo>
                    <a:pt x="7537" y="86441"/>
                  </a:lnTo>
                  <a:lnTo>
                    <a:pt x="4644" y="105605"/>
                  </a:lnTo>
                  <a:lnTo>
                    <a:pt x="2715" y="125437"/>
                  </a:lnTo>
                  <a:lnTo>
                    <a:pt x="1429" y="144302"/>
                  </a:lnTo>
                  <a:lnTo>
                    <a:pt x="572" y="162524"/>
                  </a:lnTo>
                  <a:lnTo>
                    <a:pt x="0" y="180316"/>
                  </a:lnTo>
                  <a:lnTo>
                    <a:pt x="1031" y="196411"/>
                  </a:lnTo>
                  <a:lnTo>
                    <a:pt x="3129" y="211374"/>
                  </a:lnTo>
                  <a:lnTo>
                    <a:pt x="5938" y="225583"/>
                  </a:lnTo>
                  <a:lnTo>
                    <a:pt x="10634" y="237876"/>
                  </a:lnTo>
                  <a:lnTo>
                    <a:pt x="16586" y="248896"/>
                  </a:lnTo>
                  <a:lnTo>
                    <a:pt x="23377" y="259063"/>
                  </a:lnTo>
                  <a:lnTo>
                    <a:pt x="30726" y="272898"/>
                  </a:lnTo>
                  <a:lnTo>
                    <a:pt x="38447" y="289177"/>
                  </a:lnTo>
                  <a:lnTo>
                    <a:pt x="46417" y="307085"/>
                  </a:lnTo>
                  <a:lnTo>
                    <a:pt x="53142" y="323256"/>
                  </a:lnTo>
                  <a:lnTo>
                    <a:pt x="59036" y="338270"/>
                  </a:lnTo>
                  <a:lnTo>
                    <a:pt x="64376" y="352513"/>
                  </a:lnTo>
                  <a:lnTo>
                    <a:pt x="70759" y="364831"/>
                  </a:lnTo>
                  <a:lnTo>
                    <a:pt x="77836" y="375865"/>
                  </a:lnTo>
                  <a:lnTo>
                    <a:pt x="85377" y="386043"/>
                  </a:lnTo>
                  <a:lnTo>
                    <a:pt x="101281" y="408641"/>
                  </a:lnTo>
                  <a:lnTo>
                    <a:pt x="109473" y="420594"/>
                  </a:lnTo>
                  <a:lnTo>
                    <a:pt x="116346" y="434207"/>
                  </a:lnTo>
                  <a:lnTo>
                    <a:pt x="122338" y="448927"/>
                  </a:lnTo>
                  <a:lnTo>
                    <a:pt x="127745" y="464385"/>
                  </a:lnTo>
                  <a:lnTo>
                    <a:pt x="134171" y="478922"/>
                  </a:lnTo>
                  <a:lnTo>
                    <a:pt x="141278" y="492848"/>
                  </a:lnTo>
                  <a:lnTo>
                    <a:pt x="148837" y="506365"/>
                  </a:lnTo>
                  <a:lnTo>
                    <a:pt x="151056" y="522433"/>
                  </a:lnTo>
                  <a:lnTo>
                    <a:pt x="149712" y="540199"/>
                  </a:lnTo>
                  <a:lnTo>
                    <a:pt x="145993" y="559099"/>
                  </a:lnTo>
                  <a:lnTo>
                    <a:pt x="139281" y="574521"/>
                  </a:lnTo>
                  <a:lnTo>
                    <a:pt x="130573" y="587626"/>
                  </a:lnTo>
                  <a:lnTo>
                    <a:pt x="120535" y="599183"/>
                  </a:lnTo>
                  <a:lnTo>
                    <a:pt x="106787" y="608300"/>
                  </a:lnTo>
                  <a:lnTo>
                    <a:pt x="90566" y="615788"/>
                  </a:lnTo>
                  <a:lnTo>
                    <a:pt x="72696" y="622193"/>
                  </a:lnTo>
                  <a:lnTo>
                    <a:pt x="57961" y="622228"/>
                  </a:lnTo>
                  <a:lnTo>
                    <a:pt x="45316" y="618018"/>
                  </a:lnTo>
                  <a:lnTo>
                    <a:pt x="34063" y="610978"/>
                  </a:lnTo>
                  <a:lnTo>
                    <a:pt x="25150" y="602053"/>
                  </a:lnTo>
                  <a:lnTo>
                    <a:pt x="17797" y="591869"/>
                  </a:lnTo>
                  <a:lnTo>
                    <a:pt x="11484" y="580845"/>
                  </a:lnTo>
                  <a:lnTo>
                    <a:pt x="8686" y="566441"/>
                  </a:lnTo>
                  <a:lnTo>
                    <a:pt x="8232" y="549783"/>
                  </a:lnTo>
                  <a:lnTo>
                    <a:pt x="9341" y="531621"/>
                  </a:lnTo>
                  <a:lnTo>
                    <a:pt x="12902" y="511047"/>
                  </a:lnTo>
                  <a:lnTo>
                    <a:pt x="18098" y="488866"/>
                  </a:lnTo>
                  <a:lnTo>
                    <a:pt x="24385" y="465610"/>
                  </a:lnTo>
                  <a:lnTo>
                    <a:pt x="32809" y="445873"/>
                  </a:lnTo>
                  <a:lnTo>
                    <a:pt x="42658" y="428482"/>
                  </a:lnTo>
                  <a:lnTo>
                    <a:pt x="82142" y="370152"/>
                  </a:lnTo>
                  <a:lnTo>
                    <a:pt x="91069" y="358246"/>
                  </a:lnTo>
                  <a:lnTo>
                    <a:pt x="99843" y="347485"/>
                  </a:lnTo>
                  <a:lnTo>
                    <a:pt x="108514" y="337491"/>
                  </a:lnTo>
                  <a:lnTo>
                    <a:pt x="118529" y="326594"/>
                  </a:lnTo>
                  <a:lnTo>
                    <a:pt x="151438" y="292442"/>
                  </a:lnTo>
                  <a:lnTo>
                    <a:pt x="234001" y="209377"/>
                  </a:lnTo>
                  <a:lnTo>
                    <a:pt x="240286" y="197440"/>
                  </a:lnTo>
                  <a:lnTo>
                    <a:pt x="244477" y="183838"/>
                  </a:lnTo>
                  <a:lnTo>
                    <a:pt x="247270" y="169126"/>
                  </a:lnTo>
                  <a:lnTo>
                    <a:pt x="246311" y="155083"/>
                  </a:lnTo>
                  <a:lnTo>
                    <a:pt x="242848" y="141489"/>
                  </a:lnTo>
                  <a:lnTo>
                    <a:pt x="237718" y="128192"/>
                  </a:lnTo>
                  <a:lnTo>
                    <a:pt x="228255" y="102130"/>
                  </a:lnTo>
                  <a:lnTo>
                    <a:pt x="223756" y="89253"/>
                  </a:lnTo>
                  <a:lnTo>
                    <a:pt x="217934" y="77846"/>
                  </a:lnTo>
                  <a:lnTo>
                    <a:pt x="211231" y="67420"/>
                  </a:lnTo>
                  <a:lnTo>
                    <a:pt x="203940" y="57647"/>
                  </a:lnTo>
                  <a:lnTo>
                    <a:pt x="196257" y="48308"/>
                  </a:lnTo>
                  <a:lnTo>
                    <a:pt x="188313" y="39261"/>
                  </a:lnTo>
                  <a:lnTo>
                    <a:pt x="180194" y="30407"/>
                  </a:lnTo>
                  <a:lnTo>
                    <a:pt x="170549" y="23094"/>
                  </a:lnTo>
                  <a:lnTo>
                    <a:pt x="159885" y="16806"/>
                  </a:lnTo>
                  <a:lnTo>
                    <a:pt x="1004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406975" y="15913100"/>
              <a:ext cx="76126" cy="647701"/>
            </a:xfrm>
            <a:custGeom>
              <a:avLst/>
              <a:gdLst/>
              <a:ahLst/>
              <a:cxnLst/>
              <a:rect l="0" t="0" r="0" b="0"/>
              <a:pathLst>
                <a:path w="76126" h="647701">
                  <a:moveTo>
                    <a:pt x="63425" y="0"/>
                  </a:moveTo>
                  <a:lnTo>
                    <a:pt x="49940" y="13482"/>
                  </a:lnTo>
                  <a:lnTo>
                    <a:pt x="45969" y="24511"/>
                  </a:lnTo>
                  <a:lnTo>
                    <a:pt x="43321" y="38918"/>
                  </a:lnTo>
                  <a:lnTo>
                    <a:pt x="41555" y="55579"/>
                  </a:lnTo>
                  <a:lnTo>
                    <a:pt x="37556" y="70919"/>
                  </a:lnTo>
                  <a:lnTo>
                    <a:pt x="32068" y="85379"/>
                  </a:lnTo>
                  <a:lnTo>
                    <a:pt x="25587" y="99252"/>
                  </a:lnTo>
                  <a:lnTo>
                    <a:pt x="19855" y="115557"/>
                  </a:lnTo>
                  <a:lnTo>
                    <a:pt x="14623" y="133481"/>
                  </a:lnTo>
                  <a:lnTo>
                    <a:pt x="9723" y="152488"/>
                  </a:lnTo>
                  <a:lnTo>
                    <a:pt x="6457" y="173625"/>
                  </a:lnTo>
                  <a:lnTo>
                    <a:pt x="4279" y="196183"/>
                  </a:lnTo>
                  <a:lnTo>
                    <a:pt x="2828" y="219688"/>
                  </a:lnTo>
                  <a:lnTo>
                    <a:pt x="1215" y="264621"/>
                  </a:lnTo>
                  <a:lnTo>
                    <a:pt x="307" y="340872"/>
                  </a:lnTo>
                  <a:lnTo>
                    <a:pt x="0" y="461032"/>
                  </a:lnTo>
                  <a:lnTo>
                    <a:pt x="1386" y="485154"/>
                  </a:lnTo>
                  <a:lnTo>
                    <a:pt x="3721" y="505469"/>
                  </a:lnTo>
                  <a:lnTo>
                    <a:pt x="6689" y="523247"/>
                  </a:lnTo>
                  <a:lnTo>
                    <a:pt x="11490" y="540742"/>
                  </a:lnTo>
                  <a:lnTo>
                    <a:pt x="17513" y="558049"/>
                  </a:lnTo>
                  <a:lnTo>
                    <a:pt x="24350" y="575233"/>
                  </a:lnTo>
                  <a:lnTo>
                    <a:pt x="31730" y="590922"/>
                  </a:lnTo>
                  <a:lnTo>
                    <a:pt x="39473" y="605614"/>
                  </a:lnTo>
                  <a:lnTo>
                    <a:pt x="76125" y="647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4672843" y="16094202"/>
              <a:ext cx="242058" cy="347947"/>
            </a:xfrm>
            <a:custGeom>
              <a:avLst/>
              <a:gdLst/>
              <a:ahLst/>
              <a:cxnLst/>
              <a:rect l="0" t="0" r="0" b="0"/>
              <a:pathLst>
                <a:path w="242058" h="347947">
                  <a:moveTo>
                    <a:pt x="26157" y="85598"/>
                  </a:moveTo>
                  <a:lnTo>
                    <a:pt x="19414" y="105824"/>
                  </a:lnTo>
                  <a:lnTo>
                    <a:pt x="14606" y="114603"/>
                  </a:lnTo>
                  <a:lnTo>
                    <a:pt x="8579" y="123280"/>
                  </a:lnTo>
                  <a:lnTo>
                    <a:pt x="1738" y="131886"/>
                  </a:lnTo>
                  <a:lnTo>
                    <a:pt x="0" y="131979"/>
                  </a:lnTo>
                  <a:lnTo>
                    <a:pt x="1663" y="126395"/>
                  </a:lnTo>
                  <a:lnTo>
                    <a:pt x="5594" y="117030"/>
                  </a:lnTo>
                  <a:lnTo>
                    <a:pt x="9626" y="106553"/>
                  </a:lnTo>
                  <a:lnTo>
                    <a:pt x="17869" y="83621"/>
                  </a:lnTo>
                  <a:lnTo>
                    <a:pt x="23454" y="72991"/>
                  </a:lnTo>
                  <a:lnTo>
                    <a:pt x="29999" y="63081"/>
                  </a:lnTo>
                  <a:lnTo>
                    <a:pt x="37185" y="53654"/>
                  </a:lnTo>
                  <a:lnTo>
                    <a:pt x="44798" y="44546"/>
                  </a:lnTo>
                  <a:lnTo>
                    <a:pt x="52695" y="35652"/>
                  </a:lnTo>
                  <a:lnTo>
                    <a:pt x="60782" y="26900"/>
                  </a:lnTo>
                  <a:lnTo>
                    <a:pt x="70407" y="19654"/>
                  </a:lnTo>
                  <a:lnTo>
                    <a:pt x="81057" y="13413"/>
                  </a:lnTo>
                  <a:lnTo>
                    <a:pt x="92390" y="7841"/>
                  </a:lnTo>
                  <a:lnTo>
                    <a:pt x="105590" y="4127"/>
                  </a:lnTo>
                  <a:lnTo>
                    <a:pt x="120034" y="1651"/>
                  </a:lnTo>
                  <a:lnTo>
                    <a:pt x="135308" y="0"/>
                  </a:lnTo>
                  <a:lnTo>
                    <a:pt x="146902" y="3133"/>
                  </a:lnTo>
                  <a:lnTo>
                    <a:pt x="156042" y="9453"/>
                  </a:lnTo>
                  <a:lnTo>
                    <a:pt x="163547" y="17902"/>
                  </a:lnTo>
                  <a:lnTo>
                    <a:pt x="171372" y="30590"/>
                  </a:lnTo>
                  <a:lnTo>
                    <a:pt x="179411" y="46102"/>
                  </a:lnTo>
                  <a:lnTo>
                    <a:pt x="187593" y="63501"/>
                  </a:lnTo>
                  <a:lnTo>
                    <a:pt x="193047" y="80745"/>
                  </a:lnTo>
                  <a:lnTo>
                    <a:pt x="196684" y="97884"/>
                  </a:lnTo>
                  <a:lnTo>
                    <a:pt x="199108" y="114955"/>
                  </a:lnTo>
                  <a:lnTo>
                    <a:pt x="197902" y="130570"/>
                  </a:lnTo>
                  <a:lnTo>
                    <a:pt x="194276" y="145211"/>
                  </a:lnTo>
                  <a:lnTo>
                    <a:pt x="184132" y="172770"/>
                  </a:lnTo>
                  <a:lnTo>
                    <a:pt x="174920" y="199130"/>
                  </a:lnTo>
                  <a:lnTo>
                    <a:pt x="169076" y="210675"/>
                  </a:lnTo>
                  <a:lnTo>
                    <a:pt x="162359" y="221194"/>
                  </a:lnTo>
                  <a:lnTo>
                    <a:pt x="155058" y="231029"/>
                  </a:lnTo>
                  <a:lnTo>
                    <a:pt x="139420" y="253245"/>
                  </a:lnTo>
                  <a:lnTo>
                    <a:pt x="131299" y="265095"/>
                  </a:lnTo>
                  <a:lnTo>
                    <a:pt x="123063" y="275818"/>
                  </a:lnTo>
                  <a:lnTo>
                    <a:pt x="114750" y="285790"/>
                  </a:lnTo>
                  <a:lnTo>
                    <a:pt x="106385" y="295259"/>
                  </a:lnTo>
                  <a:lnTo>
                    <a:pt x="96575" y="304393"/>
                  </a:lnTo>
                  <a:lnTo>
                    <a:pt x="85802" y="313306"/>
                  </a:lnTo>
                  <a:lnTo>
                    <a:pt x="74387" y="322070"/>
                  </a:lnTo>
                  <a:lnTo>
                    <a:pt x="63955" y="330734"/>
                  </a:lnTo>
                  <a:lnTo>
                    <a:pt x="54178" y="339332"/>
                  </a:lnTo>
                  <a:lnTo>
                    <a:pt x="44837" y="347888"/>
                  </a:lnTo>
                  <a:lnTo>
                    <a:pt x="37199" y="347946"/>
                  </a:lnTo>
                  <a:lnTo>
                    <a:pt x="30696" y="342342"/>
                  </a:lnTo>
                  <a:lnTo>
                    <a:pt x="24950" y="332961"/>
                  </a:lnTo>
                  <a:lnTo>
                    <a:pt x="21118" y="319650"/>
                  </a:lnTo>
                  <a:lnTo>
                    <a:pt x="18565" y="303722"/>
                  </a:lnTo>
                  <a:lnTo>
                    <a:pt x="16862" y="286047"/>
                  </a:lnTo>
                  <a:lnTo>
                    <a:pt x="19960" y="270031"/>
                  </a:lnTo>
                  <a:lnTo>
                    <a:pt x="26259" y="255119"/>
                  </a:lnTo>
                  <a:lnTo>
                    <a:pt x="34691" y="240946"/>
                  </a:lnTo>
                  <a:lnTo>
                    <a:pt x="43135" y="228674"/>
                  </a:lnTo>
                  <a:lnTo>
                    <a:pt x="51587" y="217670"/>
                  </a:lnTo>
                  <a:lnTo>
                    <a:pt x="60043" y="207513"/>
                  </a:lnTo>
                  <a:lnTo>
                    <a:pt x="69914" y="203562"/>
                  </a:lnTo>
                  <a:lnTo>
                    <a:pt x="80728" y="203752"/>
                  </a:lnTo>
                  <a:lnTo>
                    <a:pt x="135244" y="217593"/>
                  </a:lnTo>
                  <a:lnTo>
                    <a:pt x="146859" y="225806"/>
                  </a:lnTo>
                  <a:lnTo>
                    <a:pt x="156014" y="236925"/>
                  </a:lnTo>
                  <a:lnTo>
                    <a:pt x="163528" y="249983"/>
                  </a:lnTo>
                  <a:lnTo>
                    <a:pt x="174182" y="262922"/>
                  </a:lnTo>
                  <a:lnTo>
                    <a:pt x="186929" y="275780"/>
                  </a:lnTo>
                  <a:lnTo>
                    <a:pt x="242057" y="3141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5003800" y="15938500"/>
              <a:ext cx="237261" cy="685801"/>
            </a:xfrm>
            <a:custGeom>
              <a:avLst/>
              <a:gdLst/>
              <a:ahLst/>
              <a:cxnLst/>
              <a:rect l="0" t="0" r="0" b="0"/>
              <a:pathLst>
                <a:path w="237261" h="685801">
                  <a:moveTo>
                    <a:pt x="0" y="0"/>
                  </a:moveTo>
                  <a:lnTo>
                    <a:pt x="13484" y="20226"/>
                  </a:lnTo>
                  <a:lnTo>
                    <a:pt x="31392" y="48970"/>
                  </a:lnTo>
                  <a:lnTo>
                    <a:pt x="42095" y="66513"/>
                  </a:lnTo>
                  <a:lnTo>
                    <a:pt x="54874" y="83853"/>
                  </a:lnTo>
                  <a:lnTo>
                    <a:pt x="69038" y="101058"/>
                  </a:lnTo>
                  <a:lnTo>
                    <a:pt x="84125" y="118172"/>
                  </a:lnTo>
                  <a:lnTo>
                    <a:pt x="98417" y="139459"/>
                  </a:lnTo>
                  <a:lnTo>
                    <a:pt x="112178" y="163529"/>
                  </a:lnTo>
                  <a:lnTo>
                    <a:pt x="125585" y="189452"/>
                  </a:lnTo>
                  <a:lnTo>
                    <a:pt x="138757" y="208146"/>
                  </a:lnTo>
                  <a:lnTo>
                    <a:pt x="151771" y="222020"/>
                  </a:lnTo>
                  <a:lnTo>
                    <a:pt x="164681" y="232680"/>
                  </a:lnTo>
                  <a:lnTo>
                    <a:pt x="176109" y="246842"/>
                  </a:lnTo>
                  <a:lnTo>
                    <a:pt x="186551" y="263338"/>
                  </a:lnTo>
                  <a:lnTo>
                    <a:pt x="196333" y="281392"/>
                  </a:lnTo>
                  <a:lnTo>
                    <a:pt x="202855" y="299073"/>
                  </a:lnTo>
                  <a:lnTo>
                    <a:pt x="207204" y="316503"/>
                  </a:lnTo>
                  <a:lnTo>
                    <a:pt x="210102" y="333768"/>
                  </a:lnTo>
                  <a:lnTo>
                    <a:pt x="214857" y="349511"/>
                  </a:lnTo>
                  <a:lnTo>
                    <a:pt x="220849" y="364241"/>
                  </a:lnTo>
                  <a:lnTo>
                    <a:pt x="227666" y="378294"/>
                  </a:lnTo>
                  <a:lnTo>
                    <a:pt x="232210" y="397540"/>
                  </a:lnTo>
                  <a:lnTo>
                    <a:pt x="235240" y="420248"/>
                  </a:lnTo>
                  <a:lnTo>
                    <a:pt x="237260" y="445265"/>
                  </a:lnTo>
                  <a:lnTo>
                    <a:pt x="235784" y="466177"/>
                  </a:lnTo>
                  <a:lnTo>
                    <a:pt x="231978" y="484351"/>
                  </a:lnTo>
                  <a:lnTo>
                    <a:pt x="226619" y="500701"/>
                  </a:lnTo>
                  <a:lnTo>
                    <a:pt x="220223" y="518656"/>
                  </a:lnTo>
                  <a:lnTo>
                    <a:pt x="205592" y="557421"/>
                  </a:lnTo>
                  <a:lnTo>
                    <a:pt x="199150" y="576225"/>
                  </a:lnTo>
                  <a:lnTo>
                    <a:pt x="193444" y="594405"/>
                  </a:lnTo>
                  <a:lnTo>
                    <a:pt x="17780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473700" y="163068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816600" y="16065500"/>
              <a:ext cx="241301" cy="122502"/>
            </a:xfrm>
            <a:custGeom>
              <a:avLst/>
              <a:gdLst/>
              <a:ahLst/>
              <a:cxnLst/>
              <a:rect l="0" t="0" r="0" b="0"/>
              <a:pathLst>
                <a:path w="241301" h="122502">
                  <a:moveTo>
                    <a:pt x="0" y="0"/>
                  </a:moveTo>
                  <a:lnTo>
                    <a:pt x="13484" y="33709"/>
                  </a:lnTo>
                  <a:lnTo>
                    <a:pt x="17455" y="49283"/>
                  </a:lnTo>
                  <a:lnTo>
                    <a:pt x="20104" y="65312"/>
                  </a:lnTo>
                  <a:lnTo>
                    <a:pt x="21869" y="81641"/>
                  </a:lnTo>
                  <a:lnTo>
                    <a:pt x="27279" y="93938"/>
                  </a:lnTo>
                  <a:lnTo>
                    <a:pt x="35119" y="103548"/>
                  </a:lnTo>
                  <a:lnTo>
                    <a:pt x="44579" y="111365"/>
                  </a:lnTo>
                  <a:lnTo>
                    <a:pt x="56531" y="116577"/>
                  </a:lnTo>
                  <a:lnTo>
                    <a:pt x="70143" y="120051"/>
                  </a:lnTo>
                  <a:lnTo>
                    <a:pt x="84861" y="122367"/>
                  </a:lnTo>
                  <a:lnTo>
                    <a:pt x="98907" y="122501"/>
                  </a:lnTo>
                  <a:lnTo>
                    <a:pt x="112505" y="121177"/>
                  </a:lnTo>
                  <a:lnTo>
                    <a:pt x="125803" y="118885"/>
                  </a:lnTo>
                  <a:lnTo>
                    <a:pt x="140313" y="117357"/>
                  </a:lnTo>
                  <a:lnTo>
                    <a:pt x="155630" y="116338"/>
                  </a:lnTo>
                  <a:lnTo>
                    <a:pt x="2413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5994407" y="15938500"/>
              <a:ext cx="25394" cy="533401"/>
            </a:xfrm>
            <a:custGeom>
              <a:avLst/>
              <a:gdLst/>
              <a:ahLst/>
              <a:cxnLst/>
              <a:rect l="0" t="0" r="0" b="0"/>
              <a:pathLst>
                <a:path w="25394" h="533401">
                  <a:moveTo>
                    <a:pt x="25393" y="0"/>
                  </a:moveTo>
                  <a:lnTo>
                    <a:pt x="11908" y="20226"/>
                  </a:lnTo>
                  <a:lnTo>
                    <a:pt x="7937" y="31829"/>
                  </a:lnTo>
                  <a:lnTo>
                    <a:pt x="5288" y="45208"/>
                  </a:lnTo>
                  <a:lnTo>
                    <a:pt x="3523" y="59771"/>
                  </a:lnTo>
                  <a:lnTo>
                    <a:pt x="2346" y="76536"/>
                  </a:lnTo>
                  <a:lnTo>
                    <a:pt x="1561" y="94769"/>
                  </a:lnTo>
                  <a:lnTo>
                    <a:pt x="690" y="133841"/>
                  </a:lnTo>
                  <a:lnTo>
                    <a:pt x="0" y="396434"/>
                  </a:lnTo>
                  <a:lnTo>
                    <a:pt x="2820" y="418101"/>
                  </a:lnTo>
                  <a:lnTo>
                    <a:pt x="7522" y="438190"/>
                  </a:lnTo>
                  <a:lnTo>
                    <a:pt x="25393" y="53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159500" y="162179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0" y="0"/>
                  </a:moveTo>
                  <a:lnTo>
                    <a:pt x="13484" y="13482"/>
                  </a:lnTo>
                  <a:lnTo>
                    <a:pt x="20278" y="21688"/>
                  </a:lnTo>
                  <a:lnTo>
                    <a:pt x="27629" y="31393"/>
                  </a:lnTo>
                  <a:lnTo>
                    <a:pt x="35353" y="42095"/>
                  </a:lnTo>
                  <a:lnTo>
                    <a:pt x="44735" y="53463"/>
                  </a:lnTo>
                  <a:lnTo>
                    <a:pt x="55223" y="65276"/>
                  </a:lnTo>
                  <a:lnTo>
                    <a:pt x="76755" y="88278"/>
                  </a:lnTo>
                  <a:lnTo>
                    <a:pt x="95731" y="107908"/>
                  </a:lnTo>
                  <a:lnTo>
                    <a:pt x="106154" y="117095"/>
                  </a:lnTo>
                  <a:lnTo>
                    <a:pt x="117336" y="126040"/>
                  </a:lnTo>
                  <a:lnTo>
                    <a:pt x="1778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299200" y="16179800"/>
              <a:ext cx="101601" cy="558801"/>
            </a:xfrm>
            <a:custGeom>
              <a:avLst/>
              <a:gdLst/>
              <a:ahLst/>
              <a:cxnLst/>
              <a:rect l="0" t="0" r="0" b="0"/>
              <a:pathLst>
                <a:path w="101601" h="558801">
                  <a:moveTo>
                    <a:pt x="101600" y="0"/>
                  </a:moveTo>
                  <a:lnTo>
                    <a:pt x="88115" y="20226"/>
                  </a:lnTo>
                  <a:lnTo>
                    <a:pt x="84144" y="37472"/>
                  </a:lnTo>
                  <a:lnTo>
                    <a:pt x="81495" y="60259"/>
                  </a:lnTo>
                  <a:lnTo>
                    <a:pt x="79730" y="86740"/>
                  </a:lnTo>
                  <a:lnTo>
                    <a:pt x="77768" y="131213"/>
                  </a:lnTo>
                  <a:lnTo>
                    <a:pt x="77246" y="150975"/>
                  </a:lnTo>
                  <a:lnTo>
                    <a:pt x="75486" y="168383"/>
                  </a:lnTo>
                  <a:lnTo>
                    <a:pt x="72901" y="184222"/>
                  </a:lnTo>
                  <a:lnTo>
                    <a:pt x="69767" y="199015"/>
                  </a:lnTo>
                  <a:lnTo>
                    <a:pt x="69089" y="214521"/>
                  </a:lnTo>
                  <a:lnTo>
                    <a:pt x="70048" y="230503"/>
                  </a:lnTo>
                  <a:lnTo>
                    <a:pt x="72099" y="246801"/>
                  </a:lnTo>
                  <a:lnTo>
                    <a:pt x="72054" y="261901"/>
                  </a:lnTo>
                  <a:lnTo>
                    <a:pt x="70614" y="276201"/>
                  </a:lnTo>
                  <a:lnTo>
                    <a:pt x="68242" y="289968"/>
                  </a:lnTo>
                  <a:lnTo>
                    <a:pt x="66661" y="306201"/>
                  </a:lnTo>
                  <a:lnTo>
                    <a:pt x="65607" y="324079"/>
                  </a:lnTo>
                  <a:lnTo>
                    <a:pt x="64904" y="343051"/>
                  </a:lnTo>
                  <a:lnTo>
                    <a:pt x="61614" y="358523"/>
                  </a:lnTo>
                  <a:lnTo>
                    <a:pt x="56598" y="371661"/>
                  </a:lnTo>
                  <a:lnTo>
                    <a:pt x="50432" y="383240"/>
                  </a:lnTo>
                  <a:lnTo>
                    <a:pt x="43499" y="398016"/>
                  </a:lnTo>
                  <a:lnTo>
                    <a:pt x="28269" y="433247"/>
                  </a:lnTo>
                  <a:lnTo>
                    <a:pt x="23079" y="452521"/>
                  </a:lnTo>
                  <a:lnTo>
                    <a:pt x="19619" y="472423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654800" y="16196030"/>
              <a:ext cx="203201" cy="21871"/>
            </a:xfrm>
            <a:custGeom>
              <a:avLst/>
              <a:gdLst/>
              <a:ahLst/>
              <a:cxnLst/>
              <a:rect l="0" t="0" r="0" b="0"/>
              <a:pathLst>
                <a:path w="203201" h="21871">
                  <a:moveTo>
                    <a:pt x="0" y="21870"/>
                  </a:moveTo>
                  <a:lnTo>
                    <a:pt x="13484" y="8387"/>
                  </a:lnTo>
                  <a:lnTo>
                    <a:pt x="27333" y="4413"/>
                  </a:lnTo>
                  <a:lnTo>
                    <a:pt x="46444" y="1765"/>
                  </a:lnTo>
                  <a:lnTo>
                    <a:pt x="69063" y="0"/>
                  </a:lnTo>
                  <a:lnTo>
                    <a:pt x="88375" y="1646"/>
                  </a:lnTo>
                  <a:lnTo>
                    <a:pt x="105483" y="5565"/>
                  </a:lnTo>
                  <a:lnTo>
                    <a:pt x="121122" y="10999"/>
                  </a:lnTo>
                  <a:lnTo>
                    <a:pt x="137192" y="14623"/>
                  </a:lnTo>
                  <a:lnTo>
                    <a:pt x="153550" y="17039"/>
                  </a:lnTo>
                  <a:lnTo>
                    <a:pt x="203200" y="21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6654800" y="163703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7137400" y="161544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7482065" y="15976600"/>
              <a:ext cx="277636" cy="174594"/>
            </a:xfrm>
            <a:custGeom>
              <a:avLst/>
              <a:gdLst/>
              <a:ahLst/>
              <a:cxnLst/>
              <a:rect l="0" t="0" r="0" b="0"/>
              <a:pathLst>
                <a:path w="277636" h="174594">
                  <a:moveTo>
                    <a:pt x="10935" y="0"/>
                  </a:moveTo>
                  <a:lnTo>
                    <a:pt x="10935" y="26968"/>
                  </a:lnTo>
                  <a:lnTo>
                    <a:pt x="9524" y="43378"/>
                  </a:lnTo>
                  <a:lnTo>
                    <a:pt x="7172" y="62786"/>
                  </a:lnTo>
                  <a:lnTo>
                    <a:pt x="4193" y="84190"/>
                  </a:lnTo>
                  <a:lnTo>
                    <a:pt x="2206" y="104105"/>
                  </a:lnTo>
                  <a:lnTo>
                    <a:pt x="882" y="123025"/>
                  </a:lnTo>
                  <a:lnTo>
                    <a:pt x="0" y="141284"/>
                  </a:lnTo>
                  <a:lnTo>
                    <a:pt x="7878" y="153455"/>
                  </a:lnTo>
                  <a:lnTo>
                    <a:pt x="21597" y="161571"/>
                  </a:lnTo>
                  <a:lnTo>
                    <a:pt x="39210" y="166980"/>
                  </a:lnTo>
                  <a:lnTo>
                    <a:pt x="58007" y="170586"/>
                  </a:lnTo>
                  <a:lnTo>
                    <a:pt x="77594" y="172992"/>
                  </a:lnTo>
                  <a:lnTo>
                    <a:pt x="97707" y="174593"/>
                  </a:lnTo>
                  <a:lnTo>
                    <a:pt x="116761" y="172840"/>
                  </a:lnTo>
                  <a:lnTo>
                    <a:pt x="135108" y="168850"/>
                  </a:lnTo>
                  <a:lnTo>
                    <a:pt x="152983" y="163366"/>
                  </a:lnTo>
                  <a:lnTo>
                    <a:pt x="171956" y="159711"/>
                  </a:lnTo>
                  <a:lnTo>
                    <a:pt x="191660" y="157274"/>
                  </a:lnTo>
                  <a:lnTo>
                    <a:pt x="277635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7683500" y="15900400"/>
              <a:ext cx="25401" cy="596901"/>
            </a:xfrm>
            <a:custGeom>
              <a:avLst/>
              <a:gdLst/>
              <a:ahLst/>
              <a:cxnLst/>
              <a:rect l="0" t="0" r="0" b="0"/>
              <a:pathLst>
                <a:path w="25401" h="596901">
                  <a:moveTo>
                    <a:pt x="25400" y="0"/>
                  </a:moveTo>
                  <a:lnTo>
                    <a:pt x="11915" y="20226"/>
                  </a:lnTo>
                  <a:lnTo>
                    <a:pt x="7943" y="36061"/>
                  </a:lnTo>
                  <a:lnTo>
                    <a:pt x="5295" y="56497"/>
                  </a:lnTo>
                  <a:lnTo>
                    <a:pt x="3530" y="79998"/>
                  </a:lnTo>
                  <a:lnTo>
                    <a:pt x="2353" y="102720"/>
                  </a:lnTo>
                  <a:lnTo>
                    <a:pt x="1045" y="146783"/>
                  </a:lnTo>
                  <a:lnTo>
                    <a:pt x="310" y="231483"/>
                  </a:lnTo>
                  <a:lnTo>
                    <a:pt x="3029" y="257333"/>
                  </a:lnTo>
                  <a:lnTo>
                    <a:pt x="7663" y="280210"/>
                  </a:lnTo>
                  <a:lnTo>
                    <a:pt x="13575" y="301107"/>
                  </a:lnTo>
                  <a:lnTo>
                    <a:pt x="14695" y="319271"/>
                  </a:lnTo>
                  <a:lnTo>
                    <a:pt x="12618" y="335613"/>
                  </a:lnTo>
                  <a:lnTo>
                    <a:pt x="8412" y="350742"/>
                  </a:lnTo>
                  <a:lnTo>
                    <a:pt x="8430" y="365061"/>
                  </a:lnTo>
                  <a:lnTo>
                    <a:pt x="11264" y="378840"/>
                  </a:lnTo>
                  <a:lnTo>
                    <a:pt x="15976" y="392259"/>
                  </a:lnTo>
                  <a:lnTo>
                    <a:pt x="19117" y="406851"/>
                  </a:lnTo>
                  <a:lnTo>
                    <a:pt x="21211" y="422222"/>
                  </a:lnTo>
                  <a:lnTo>
                    <a:pt x="22607" y="438114"/>
                  </a:lnTo>
                  <a:lnTo>
                    <a:pt x="20716" y="452942"/>
                  </a:lnTo>
                  <a:lnTo>
                    <a:pt x="16633" y="467062"/>
                  </a:lnTo>
                  <a:lnTo>
                    <a:pt x="11088" y="480708"/>
                  </a:lnTo>
                  <a:lnTo>
                    <a:pt x="7392" y="495450"/>
                  </a:lnTo>
                  <a:lnTo>
                    <a:pt x="4928" y="510922"/>
                  </a:lnTo>
                  <a:lnTo>
                    <a:pt x="0" y="596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3" name="Freeform 312"/>
          <p:cNvSpPr/>
          <p:nvPr/>
        </p:nvSpPr>
        <p:spPr>
          <a:xfrm>
            <a:off x="6680200" y="15659100"/>
            <a:ext cx="406401" cy="5194301"/>
          </a:xfrm>
          <a:custGeom>
            <a:avLst/>
            <a:gdLst/>
            <a:ahLst/>
            <a:cxnLst/>
            <a:rect l="0" t="0" r="0" b="0"/>
            <a:pathLst>
              <a:path w="406401" h="5194301">
                <a:moveTo>
                  <a:pt x="0" y="0"/>
                </a:moveTo>
                <a:lnTo>
                  <a:pt x="13484" y="47194"/>
                </a:lnTo>
                <a:lnTo>
                  <a:pt x="24457" y="156130"/>
                </a:lnTo>
                <a:lnTo>
                  <a:pt x="36716" y="283774"/>
                </a:lnTo>
                <a:lnTo>
                  <a:pt x="40512" y="344352"/>
                </a:lnTo>
                <a:lnTo>
                  <a:pt x="51401" y="376001"/>
                </a:lnTo>
                <a:lnTo>
                  <a:pt x="59914" y="431102"/>
                </a:lnTo>
                <a:lnTo>
                  <a:pt x="63185" y="576746"/>
                </a:lnTo>
                <a:lnTo>
                  <a:pt x="66260" y="663996"/>
                </a:lnTo>
                <a:lnTo>
                  <a:pt x="76956" y="706683"/>
                </a:lnTo>
                <a:lnTo>
                  <a:pt x="87851" y="855811"/>
                </a:lnTo>
                <a:lnTo>
                  <a:pt x="88807" y="999537"/>
                </a:lnTo>
                <a:lnTo>
                  <a:pt x="99826" y="1151177"/>
                </a:lnTo>
                <a:lnTo>
                  <a:pt x="104071" y="1249089"/>
                </a:lnTo>
                <a:lnTo>
                  <a:pt x="114928" y="1303509"/>
                </a:lnTo>
                <a:lnTo>
                  <a:pt x="125940" y="1449162"/>
                </a:lnTo>
                <a:lnTo>
                  <a:pt x="134054" y="1502968"/>
                </a:lnTo>
                <a:lnTo>
                  <a:pt x="144246" y="1559808"/>
                </a:lnTo>
                <a:lnTo>
                  <a:pt x="151326" y="1706288"/>
                </a:lnTo>
                <a:lnTo>
                  <a:pt x="159448" y="1761650"/>
                </a:lnTo>
                <a:lnTo>
                  <a:pt x="169643" y="1815889"/>
                </a:lnTo>
                <a:lnTo>
                  <a:pt x="176726" y="1960564"/>
                </a:lnTo>
                <a:lnTo>
                  <a:pt x="187711" y="2104507"/>
                </a:lnTo>
                <a:lnTo>
                  <a:pt x="192954" y="2247675"/>
                </a:lnTo>
                <a:lnTo>
                  <a:pt x="207847" y="2347551"/>
                </a:lnTo>
                <a:lnTo>
                  <a:pt x="214839" y="2490006"/>
                </a:lnTo>
                <a:lnTo>
                  <a:pt x="218513" y="2593833"/>
                </a:lnTo>
                <a:lnTo>
                  <a:pt x="229290" y="2649063"/>
                </a:lnTo>
                <a:lnTo>
                  <a:pt x="239718" y="2794426"/>
                </a:lnTo>
                <a:lnTo>
                  <a:pt x="242503" y="2933495"/>
                </a:lnTo>
                <a:lnTo>
                  <a:pt x="252207" y="3078164"/>
                </a:lnTo>
                <a:lnTo>
                  <a:pt x="256468" y="3178815"/>
                </a:lnTo>
                <a:lnTo>
                  <a:pt x="267326" y="3233610"/>
                </a:lnTo>
                <a:lnTo>
                  <a:pt x="278339" y="3394664"/>
                </a:lnTo>
                <a:lnTo>
                  <a:pt x="279358" y="3608061"/>
                </a:lnTo>
                <a:lnTo>
                  <a:pt x="282203" y="3663805"/>
                </a:lnTo>
                <a:lnTo>
                  <a:pt x="292875" y="3712098"/>
                </a:lnTo>
                <a:lnTo>
                  <a:pt x="303752" y="3865317"/>
                </a:lnTo>
                <a:lnTo>
                  <a:pt x="311449" y="4017790"/>
                </a:lnTo>
                <a:lnTo>
                  <a:pt x="316969" y="4168553"/>
                </a:lnTo>
                <a:lnTo>
                  <a:pt x="317342" y="4238127"/>
                </a:lnTo>
                <a:lnTo>
                  <a:pt x="324956" y="4272624"/>
                </a:lnTo>
                <a:lnTo>
                  <a:pt x="330937" y="4287749"/>
                </a:lnTo>
                <a:lnTo>
                  <a:pt x="343359" y="4366953"/>
                </a:lnTo>
                <a:lnTo>
                  <a:pt x="355333" y="4423953"/>
                </a:lnTo>
                <a:lnTo>
                  <a:pt x="366592" y="4545623"/>
                </a:lnTo>
                <a:lnTo>
                  <a:pt x="368200" y="4707687"/>
                </a:lnTo>
                <a:lnTo>
                  <a:pt x="372049" y="4825906"/>
                </a:lnTo>
                <a:lnTo>
                  <a:pt x="379231" y="4913940"/>
                </a:lnTo>
                <a:lnTo>
                  <a:pt x="380896" y="5070981"/>
                </a:lnTo>
                <a:lnTo>
                  <a:pt x="380954" y="5113621"/>
                </a:lnTo>
                <a:lnTo>
                  <a:pt x="388505" y="5148566"/>
                </a:lnTo>
                <a:lnTo>
                  <a:pt x="406400" y="519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4076700" y="15811500"/>
            <a:ext cx="1104901" cy="850901"/>
          </a:xfrm>
          <a:custGeom>
            <a:avLst/>
            <a:gdLst/>
            <a:ahLst/>
            <a:cxnLst/>
            <a:rect l="0" t="0" r="0" b="0"/>
            <a:pathLst>
              <a:path w="1104901" h="850901">
                <a:moveTo>
                  <a:pt x="1104900" y="0"/>
                </a:moveTo>
                <a:lnTo>
                  <a:pt x="1091415" y="13482"/>
                </a:lnTo>
                <a:lnTo>
                  <a:pt x="1073507" y="23866"/>
                </a:lnTo>
                <a:lnTo>
                  <a:pt x="1052847" y="34596"/>
                </a:lnTo>
                <a:lnTo>
                  <a:pt x="1021116" y="57914"/>
                </a:lnTo>
                <a:lnTo>
                  <a:pt x="987699" y="79362"/>
                </a:lnTo>
                <a:lnTo>
                  <a:pt x="968911" y="92419"/>
                </a:lnTo>
                <a:lnTo>
                  <a:pt x="949329" y="106768"/>
                </a:lnTo>
                <a:lnTo>
                  <a:pt x="905935" y="139174"/>
                </a:lnTo>
                <a:lnTo>
                  <a:pt x="853723" y="177096"/>
                </a:lnTo>
                <a:lnTo>
                  <a:pt x="828793" y="197085"/>
                </a:lnTo>
                <a:lnTo>
                  <a:pt x="805117" y="217468"/>
                </a:lnTo>
                <a:lnTo>
                  <a:pt x="782278" y="238112"/>
                </a:lnTo>
                <a:lnTo>
                  <a:pt x="754352" y="258929"/>
                </a:lnTo>
                <a:lnTo>
                  <a:pt x="723034" y="279865"/>
                </a:lnTo>
                <a:lnTo>
                  <a:pt x="689456" y="300876"/>
                </a:lnTo>
                <a:lnTo>
                  <a:pt x="658604" y="324761"/>
                </a:lnTo>
                <a:lnTo>
                  <a:pt x="629569" y="350563"/>
                </a:lnTo>
                <a:lnTo>
                  <a:pt x="601746" y="377642"/>
                </a:lnTo>
                <a:lnTo>
                  <a:pt x="573319" y="402750"/>
                </a:lnTo>
                <a:lnTo>
                  <a:pt x="544490" y="426544"/>
                </a:lnTo>
                <a:lnTo>
                  <a:pt x="515393" y="449462"/>
                </a:lnTo>
                <a:lnTo>
                  <a:pt x="456723" y="493743"/>
                </a:lnTo>
                <a:lnTo>
                  <a:pt x="427248" y="515429"/>
                </a:lnTo>
                <a:lnTo>
                  <a:pt x="397721" y="539763"/>
                </a:lnTo>
                <a:lnTo>
                  <a:pt x="368158" y="565864"/>
                </a:lnTo>
                <a:lnTo>
                  <a:pt x="338572" y="593143"/>
                </a:lnTo>
                <a:lnTo>
                  <a:pt x="310381" y="615562"/>
                </a:lnTo>
                <a:lnTo>
                  <a:pt x="283121" y="634741"/>
                </a:lnTo>
                <a:lnTo>
                  <a:pt x="256480" y="651760"/>
                </a:lnTo>
                <a:lnTo>
                  <a:pt x="231664" y="670162"/>
                </a:lnTo>
                <a:lnTo>
                  <a:pt x="208065" y="689486"/>
                </a:lnTo>
                <a:lnTo>
                  <a:pt x="185277" y="709424"/>
                </a:lnTo>
                <a:lnTo>
                  <a:pt x="164440" y="725538"/>
                </a:lnTo>
                <a:lnTo>
                  <a:pt x="144904" y="739103"/>
                </a:lnTo>
                <a:lnTo>
                  <a:pt x="126236" y="750969"/>
                </a:lnTo>
                <a:lnTo>
                  <a:pt x="94205" y="775441"/>
                </a:lnTo>
                <a:lnTo>
                  <a:pt x="64446" y="799017"/>
                </a:lnTo>
                <a:lnTo>
                  <a:pt x="48609" y="809257"/>
                </a:lnTo>
                <a:lnTo>
                  <a:pt x="0" y="850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7" name="Group 326"/>
          <p:cNvGrpSpPr/>
          <p:nvPr/>
        </p:nvGrpSpPr>
        <p:grpSpPr>
          <a:xfrm>
            <a:off x="4508500" y="16814800"/>
            <a:ext cx="3327401" cy="825501"/>
            <a:chOff x="4508500" y="16814800"/>
            <a:chExt cx="3327401" cy="825501"/>
          </a:xfrm>
        </p:grpSpPr>
        <p:sp>
          <p:nvSpPr>
            <p:cNvPr id="315" name="Freeform 314"/>
            <p:cNvSpPr/>
            <p:nvPr/>
          </p:nvSpPr>
          <p:spPr>
            <a:xfrm>
              <a:off x="4508500" y="16967200"/>
              <a:ext cx="47270" cy="495301"/>
            </a:xfrm>
            <a:custGeom>
              <a:avLst/>
              <a:gdLst/>
              <a:ahLst/>
              <a:cxnLst/>
              <a:rect l="0" t="0" r="0" b="0"/>
              <a:pathLst>
                <a:path w="47270" h="495301">
                  <a:moveTo>
                    <a:pt x="25400" y="0"/>
                  </a:moveTo>
                  <a:lnTo>
                    <a:pt x="25400" y="26968"/>
                  </a:lnTo>
                  <a:lnTo>
                    <a:pt x="28222" y="41967"/>
                  </a:lnTo>
                  <a:lnTo>
                    <a:pt x="32925" y="59022"/>
                  </a:lnTo>
                  <a:lnTo>
                    <a:pt x="38884" y="77447"/>
                  </a:lnTo>
                  <a:lnTo>
                    <a:pt x="42855" y="96787"/>
                  </a:lnTo>
                  <a:lnTo>
                    <a:pt x="45503" y="116737"/>
                  </a:lnTo>
                  <a:lnTo>
                    <a:pt x="47269" y="137090"/>
                  </a:lnTo>
                  <a:lnTo>
                    <a:pt x="45623" y="161949"/>
                  </a:lnTo>
                  <a:lnTo>
                    <a:pt x="41704" y="189811"/>
                  </a:lnTo>
                  <a:lnTo>
                    <a:pt x="36269" y="219673"/>
                  </a:lnTo>
                  <a:lnTo>
                    <a:pt x="32646" y="245226"/>
                  </a:lnTo>
                  <a:lnTo>
                    <a:pt x="30231" y="267907"/>
                  </a:lnTo>
                  <a:lnTo>
                    <a:pt x="28620" y="288670"/>
                  </a:lnTo>
                  <a:lnTo>
                    <a:pt x="27547" y="313802"/>
                  </a:lnTo>
                  <a:lnTo>
                    <a:pt x="26354" y="371831"/>
                  </a:lnTo>
                  <a:lnTo>
                    <a:pt x="23214" y="398876"/>
                  </a:lnTo>
                  <a:lnTo>
                    <a:pt x="18298" y="423961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703823" y="17018000"/>
              <a:ext cx="192704" cy="469901"/>
            </a:xfrm>
            <a:custGeom>
              <a:avLst/>
              <a:gdLst/>
              <a:ahLst/>
              <a:cxnLst/>
              <a:rect l="0" t="0" r="0" b="0"/>
              <a:pathLst>
                <a:path w="192704" h="469901">
                  <a:moveTo>
                    <a:pt x="84077" y="0"/>
                  </a:moveTo>
                  <a:lnTo>
                    <a:pt x="70592" y="20226"/>
                  </a:lnTo>
                  <a:lnTo>
                    <a:pt x="65209" y="33239"/>
                  </a:lnTo>
                  <a:lnTo>
                    <a:pt x="60210" y="48970"/>
                  </a:lnTo>
                  <a:lnTo>
                    <a:pt x="35304" y="138397"/>
                  </a:lnTo>
                  <a:lnTo>
                    <a:pt x="27573" y="162821"/>
                  </a:lnTo>
                  <a:lnTo>
                    <a:pt x="19596" y="186157"/>
                  </a:lnTo>
                  <a:lnTo>
                    <a:pt x="11456" y="208771"/>
                  </a:lnTo>
                  <a:lnTo>
                    <a:pt x="6030" y="233725"/>
                  </a:lnTo>
                  <a:lnTo>
                    <a:pt x="2412" y="260239"/>
                  </a:lnTo>
                  <a:lnTo>
                    <a:pt x="0" y="287793"/>
                  </a:lnTo>
                  <a:lnTo>
                    <a:pt x="1215" y="314628"/>
                  </a:lnTo>
                  <a:lnTo>
                    <a:pt x="4846" y="340985"/>
                  </a:lnTo>
                  <a:lnTo>
                    <a:pt x="10090" y="367024"/>
                  </a:lnTo>
                  <a:lnTo>
                    <a:pt x="16407" y="387204"/>
                  </a:lnTo>
                  <a:lnTo>
                    <a:pt x="23441" y="403480"/>
                  </a:lnTo>
                  <a:lnTo>
                    <a:pt x="30953" y="417154"/>
                  </a:lnTo>
                  <a:lnTo>
                    <a:pt x="43017" y="426270"/>
                  </a:lnTo>
                  <a:lnTo>
                    <a:pt x="58114" y="432345"/>
                  </a:lnTo>
                  <a:lnTo>
                    <a:pt x="75235" y="436396"/>
                  </a:lnTo>
                  <a:lnTo>
                    <a:pt x="89471" y="436275"/>
                  </a:lnTo>
                  <a:lnTo>
                    <a:pt x="101784" y="433371"/>
                  </a:lnTo>
                  <a:lnTo>
                    <a:pt x="112815" y="428614"/>
                  </a:lnTo>
                  <a:lnTo>
                    <a:pt x="124402" y="421209"/>
                  </a:lnTo>
                  <a:lnTo>
                    <a:pt x="136360" y="412039"/>
                  </a:lnTo>
                  <a:lnTo>
                    <a:pt x="148566" y="401693"/>
                  </a:lnTo>
                  <a:lnTo>
                    <a:pt x="159525" y="390562"/>
                  </a:lnTo>
                  <a:lnTo>
                    <a:pt x="169653" y="378908"/>
                  </a:lnTo>
                  <a:lnTo>
                    <a:pt x="179228" y="366904"/>
                  </a:lnTo>
                  <a:lnTo>
                    <a:pt x="185611" y="353259"/>
                  </a:lnTo>
                  <a:lnTo>
                    <a:pt x="189866" y="338517"/>
                  </a:lnTo>
                  <a:lnTo>
                    <a:pt x="192703" y="323045"/>
                  </a:lnTo>
                  <a:lnTo>
                    <a:pt x="188950" y="311318"/>
                  </a:lnTo>
                  <a:lnTo>
                    <a:pt x="180803" y="302090"/>
                  </a:lnTo>
                  <a:lnTo>
                    <a:pt x="169727" y="294527"/>
                  </a:lnTo>
                  <a:lnTo>
                    <a:pt x="158110" y="290895"/>
                  </a:lnTo>
                  <a:lnTo>
                    <a:pt x="146133" y="289886"/>
                  </a:lnTo>
                  <a:lnTo>
                    <a:pt x="133914" y="290624"/>
                  </a:lnTo>
                  <a:lnTo>
                    <a:pt x="122946" y="293938"/>
                  </a:lnTo>
                  <a:lnTo>
                    <a:pt x="112812" y="298969"/>
                  </a:lnTo>
                  <a:lnTo>
                    <a:pt x="103233" y="305145"/>
                  </a:lnTo>
                  <a:lnTo>
                    <a:pt x="94026" y="312086"/>
                  </a:lnTo>
                  <a:lnTo>
                    <a:pt x="85064" y="319535"/>
                  </a:lnTo>
                  <a:lnTo>
                    <a:pt x="76268" y="327324"/>
                  </a:lnTo>
                  <a:lnTo>
                    <a:pt x="70404" y="340982"/>
                  </a:lnTo>
                  <a:lnTo>
                    <a:pt x="66495" y="358554"/>
                  </a:lnTo>
                  <a:lnTo>
                    <a:pt x="63889" y="378736"/>
                  </a:lnTo>
                  <a:lnTo>
                    <a:pt x="62151" y="397834"/>
                  </a:lnTo>
                  <a:lnTo>
                    <a:pt x="60993" y="416213"/>
                  </a:lnTo>
                  <a:lnTo>
                    <a:pt x="58677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156200" y="172212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33709" y="0"/>
                  </a:lnTo>
                  <a:lnTo>
                    <a:pt x="53517" y="2821"/>
                  </a:lnTo>
                  <a:lnTo>
                    <a:pt x="76600" y="7525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5552801" y="17018000"/>
              <a:ext cx="225700" cy="190501"/>
            </a:xfrm>
            <a:custGeom>
              <a:avLst/>
              <a:gdLst/>
              <a:ahLst/>
              <a:cxnLst/>
              <a:rect l="0" t="0" r="0" b="0"/>
              <a:pathLst>
                <a:path w="225700" h="190501">
                  <a:moveTo>
                    <a:pt x="47899" y="0"/>
                  </a:moveTo>
                  <a:lnTo>
                    <a:pt x="41156" y="20226"/>
                  </a:lnTo>
                  <a:lnTo>
                    <a:pt x="39170" y="33239"/>
                  </a:lnTo>
                  <a:lnTo>
                    <a:pt x="37846" y="48970"/>
                  </a:lnTo>
                  <a:lnTo>
                    <a:pt x="36964" y="66513"/>
                  </a:lnTo>
                  <a:lnTo>
                    <a:pt x="33553" y="82443"/>
                  </a:lnTo>
                  <a:lnTo>
                    <a:pt x="28457" y="97294"/>
                  </a:lnTo>
                  <a:lnTo>
                    <a:pt x="22238" y="111430"/>
                  </a:lnTo>
                  <a:lnTo>
                    <a:pt x="15269" y="123676"/>
                  </a:lnTo>
                  <a:lnTo>
                    <a:pt x="7801" y="134661"/>
                  </a:lnTo>
                  <a:lnTo>
                    <a:pt x="0" y="144808"/>
                  </a:lnTo>
                  <a:lnTo>
                    <a:pt x="444" y="151572"/>
                  </a:lnTo>
                  <a:lnTo>
                    <a:pt x="6384" y="156080"/>
                  </a:lnTo>
                  <a:lnTo>
                    <a:pt x="15989" y="159086"/>
                  </a:lnTo>
                  <a:lnTo>
                    <a:pt x="29448" y="161090"/>
                  </a:lnTo>
                  <a:lnTo>
                    <a:pt x="45476" y="162427"/>
                  </a:lnTo>
                  <a:lnTo>
                    <a:pt x="63217" y="163318"/>
                  </a:lnTo>
                  <a:lnTo>
                    <a:pt x="101744" y="164307"/>
                  </a:lnTo>
                  <a:lnTo>
                    <a:pt x="121895" y="164571"/>
                  </a:lnTo>
                  <a:lnTo>
                    <a:pt x="139563" y="167569"/>
                  </a:lnTo>
                  <a:lnTo>
                    <a:pt x="155575" y="172391"/>
                  </a:lnTo>
                  <a:lnTo>
                    <a:pt x="225699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5778500" y="16941800"/>
              <a:ext cx="63501" cy="431801"/>
            </a:xfrm>
            <a:custGeom>
              <a:avLst/>
              <a:gdLst/>
              <a:ahLst/>
              <a:cxnLst/>
              <a:rect l="0" t="0" r="0" b="0"/>
              <a:pathLst>
                <a:path w="63501" h="431801">
                  <a:moveTo>
                    <a:pt x="63500" y="0"/>
                  </a:moveTo>
                  <a:lnTo>
                    <a:pt x="50015" y="26968"/>
                  </a:lnTo>
                  <a:lnTo>
                    <a:pt x="46044" y="44789"/>
                  </a:lnTo>
                  <a:lnTo>
                    <a:pt x="43395" y="66547"/>
                  </a:lnTo>
                  <a:lnTo>
                    <a:pt x="41630" y="90932"/>
                  </a:lnTo>
                  <a:lnTo>
                    <a:pt x="39042" y="114244"/>
                  </a:lnTo>
                  <a:lnTo>
                    <a:pt x="35906" y="136841"/>
                  </a:lnTo>
                  <a:lnTo>
                    <a:pt x="32404" y="158960"/>
                  </a:lnTo>
                  <a:lnTo>
                    <a:pt x="27247" y="177939"/>
                  </a:lnTo>
                  <a:lnTo>
                    <a:pt x="20986" y="194826"/>
                  </a:lnTo>
                  <a:lnTo>
                    <a:pt x="13991" y="210317"/>
                  </a:lnTo>
                  <a:lnTo>
                    <a:pt x="9327" y="227700"/>
                  </a:lnTo>
                  <a:lnTo>
                    <a:pt x="6218" y="246344"/>
                  </a:lnTo>
                  <a:lnTo>
                    <a:pt x="4145" y="265830"/>
                  </a:lnTo>
                  <a:lnTo>
                    <a:pt x="2763" y="284464"/>
                  </a:lnTo>
                  <a:lnTo>
                    <a:pt x="1842" y="302531"/>
                  </a:lnTo>
                  <a:lnTo>
                    <a:pt x="818" y="339069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5994400" y="171450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0" y="0"/>
                  </a:moveTo>
                  <a:lnTo>
                    <a:pt x="13484" y="33709"/>
                  </a:lnTo>
                  <a:lnTo>
                    <a:pt x="23866" y="61548"/>
                  </a:lnTo>
                  <a:lnTo>
                    <a:pt x="28611" y="74899"/>
                  </a:lnTo>
                  <a:lnTo>
                    <a:pt x="34596" y="89444"/>
                  </a:lnTo>
                  <a:lnTo>
                    <a:pt x="41408" y="104784"/>
                  </a:lnTo>
                  <a:lnTo>
                    <a:pt x="48772" y="120656"/>
                  </a:lnTo>
                  <a:lnTo>
                    <a:pt x="56503" y="135470"/>
                  </a:lnTo>
                  <a:lnTo>
                    <a:pt x="64480" y="149580"/>
                  </a:lnTo>
                  <a:lnTo>
                    <a:pt x="72620" y="163221"/>
                  </a:lnTo>
                  <a:lnTo>
                    <a:pt x="82280" y="175135"/>
                  </a:lnTo>
                  <a:lnTo>
                    <a:pt x="92953" y="185901"/>
                  </a:lnTo>
                  <a:lnTo>
                    <a:pt x="1270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083300" y="17183100"/>
              <a:ext cx="127001" cy="457201"/>
            </a:xfrm>
            <a:custGeom>
              <a:avLst/>
              <a:gdLst/>
              <a:ahLst/>
              <a:cxnLst/>
              <a:rect l="0" t="0" r="0" b="0"/>
              <a:pathLst>
                <a:path w="127001" h="457201">
                  <a:moveTo>
                    <a:pt x="127000" y="0"/>
                  </a:moveTo>
                  <a:lnTo>
                    <a:pt x="113515" y="13482"/>
                  </a:lnTo>
                  <a:lnTo>
                    <a:pt x="106721" y="24511"/>
                  </a:lnTo>
                  <a:lnTo>
                    <a:pt x="99370" y="38918"/>
                  </a:lnTo>
                  <a:lnTo>
                    <a:pt x="91646" y="55579"/>
                  </a:lnTo>
                  <a:lnTo>
                    <a:pt x="85086" y="70919"/>
                  </a:lnTo>
                  <a:lnTo>
                    <a:pt x="79302" y="85379"/>
                  </a:lnTo>
                  <a:lnTo>
                    <a:pt x="74035" y="99252"/>
                  </a:lnTo>
                  <a:lnTo>
                    <a:pt x="70523" y="114146"/>
                  </a:lnTo>
                  <a:lnTo>
                    <a:pt x="68182" y="129720"/>
                  </a:lnTo>
                  <a:lnTo>
                    <a:pt x="66621" y="145746"/>
                  </a:lnTo>
                  <a:lnTo>
                    <a:pt x="62758" y="160664"/>
                  </a:lnTo>
                  <a:lnTo>
                    <a:pt x="57361" y="174842"/>
                  </a:lnTo>
                  <a:lnTo>
                    <a:pt x="50941" y="188528"/>
                  </a:lnTo>
                  <a:lnTo>
                    <a:pt x="36281" y="222549"/>
                  </a:lnTo>
                  <a:lnTo>
                    <a:pt x="28420" y="241499"/>
                  </a:lnTo>
                  <a:lnTo>
                    <a:pt x="21769" y="264010"/>
                  </a:lnTo>
                  <a:lnTo>
                    <a:pt x="15923" y="288895"/>
                  </a:lnTo>
                  <a:lnTo>
                    <a:pt x="10616" y="315363"/>
                  </a:lnTo>
                  <a:lnTo>
                    <a:pt x="7077" y="340064"/>
                  </a:lnTo>
                  <a:lnTo>
                    <a:pt x="4718" y="363587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718300" y="170180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116736" y="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743700" y="171450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88382" y="0"/>
                  </a:lnTo>
                  <a:lnTo>
                    <a:pt x="106899" y="1410"/>
                  </a:lnTo>
                  <a:lnTo>
                    <a:pt x="124888" y="3764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7264400" y="169926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0"/>
                  </a:moveTo>
                  <a:lnTo>
                    <a:pt x="20225" y="13482"/>
                  </a:lnTo>
                  <a:lnTo>
                    <a:pt x="33239" y="18867"/>
                  </a:lnTo>
                  <a:lnTo>
                    <a:pt x="48970" y="23866"/>
                  </a:lnTo>
                  <a:lnTo>
                    <a:pt x="1270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554490" y="16903700"/>
              <a:ext cx="268711" cy="152401"/>
            </a:xfrm>
            <a:custGeom>
              <a:avLst/>
              <a:gdLst/>
              <a:ahLst/>
              <a:cxnLst/>
              <a:rect l="0" t="0" r="0" b="0"/>
              <a:pathLst>
                <a:path w="268711" h="152401">
                  <a:moveTo>
                    <a:pt x="65510" y="0"/>
                  </a:moveTo>
                  <a:lnTo>
                    <a:pt x="58768" y="20226"/>
                  </a:lnTo>
                  <a:lnTo>
                    <a:pt x="53959" y="29005"/>
                  </a:lnTo>
                  <a:lnTo>
                    <a:pt x="47932" y="37682"/>
                  </a:lnTo>
                  <a:lnTo>
                    <a:pt x="41091" y="46288"/>
                  </a:lnTo>
                  <a:lnTo>
                    <a:pt x="33708" y="57669"/>
                  </a:lnTo>
                  <a:lnTo>
                    <a:pt x="25965" y="70902"/>
                  </a:lnTo>
                  <a:lnTo>
                    <a:pt x="17980" y="85368"/>
                  </a:lnTo>
                  <a:lnTo>
                    <a:pt x="11245" y="99245"/>
                  </a:lnTo>
                  <a:lnTo>
                    <a:pt x="5344" y="112731"/>
                  </a:lnTo>
                  <a:lnTo>
                    <a:pt x="0" y="125953"/>
                  </a:lnTo>
                  <a:lnTo>
                    <a:pt x="669" y="131946"/>
                  </a:lnTo>
                  <a:lnTo>
                    <a:pt x="5349" y="133120"/>
                  </a:lnTo>
                  <a:lnTo>
                    <a:pt x="12703" y="131080"/>
                  </a:lnTo>
                  <a:lnTo>
                    <a:pt x="24661" y="128308"/>
                  </a:lnTo>
                  <a:lnTo>
                    <a:pt x="56762" y="121467"/>
                  </a:lnTo>
                  <a:lnTo>
                    <a:pt x="75200" y="120488"/>
                  </a:lnTo>
                  <a:lnTo>
                    <a:pt x="94547" y="121248"/>
                  </a:lnTo>
                  <a:lnTo>
                    <a:pt x="114502" y="123166"/>
                  </a:lnTo>
                  <a:lnTo>
                    <a:pt x="133449" y="124443"/>
                  </a:lnTo>
                  <a:lnTo>
                    <a:pt x="151724" y="125294"/>
                  </a:lnTo>
                  <a:lnTo>
                    <a:pt x="169553" y="125863"/>
                  </a:lnTo>
                  <a:lnTo>
                    <a:pt x="188494" y="129064"/>
                  </a:lnTo>
                  <a:lnTo>
                    <a:pt x="208177" y="134021"/>
                  </a:lnTo>
                  <a:lnTo>
                    <a:pt x="26871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797800" y="16814800"/>
              <a:ext cx="38101" cy="520701"/>
            </a:xfrm>
            <a:custGeom>
              <a:avLst/>
              <a:gdLst/>
              <a:ahLst/>
              <a:cxnLst/>
              <a:rect l="0" t="0" r="0" b="0"/>
              <a:pathLst>
                <a:path w="38101" h="520701">
                  <a:moveTo>
                    <a:pt x="38100" y="0"/>
                  </a:moveTo>
                  <a:lnTo>
                    <a:pt x="31358" y="26968"/>
                  </a:lnTo>
                  <a:lnTo>
                    <a:pt x="29371" y="41967"/>
                  </a:lnTo>
                  <a:lnTo>
                    <a:pt x="28047" y="59022"/>
                  </a:lnTo>
                  <a:lnTo>
                    <a:pt x="27165" y="77447"/>
                  </a:lnTo>
                  <a:lnTo>
                    <a:pt x="23754" y="101021"/>
                  </a:lnTo>
                  <a:lnTo>
                    <a:pt x="18658" y="128024"/>
                  </a:lnTo>
                  <a:lnTo>
                    <a:pt x="12438" y="157317"/>
                  </a:lnTo>
                  <a:lnTo>
                    <a:pt x="8292" y="182489"/>
                  </a:lnTo>
                  <a:lnTo>
                    <a:pt x="5528" y="204914"/>
                  </a:lnTo>
                  <a:lnTo>
                    <a:pt x="3685" y="225510"/>
                  </a:lnTo>
                  <a:lnTo>
                    <a:pt x="2457" y="247705"/>
                  </a:lnTo>
                  <a:lnTo>
                    <a:pt x="1092" y="294946"/>
                  </a:lnTo>
                  <a:lnTo>
                    <a:pt x="3550" y="316576"/>
                  </a:lnTo>
                  <a:lnTo>
                    <a:pt x="8011" y="336639"/>
                  </a:lnTo>
                  <a:lnTo>
                    <a:pt x="13807" y="355660"/>
                  </a:lnTo>
                  <a:lnTo>
                    <a:pt x="17671" y="375395"/>
                  </a:lnTo>
                  <a:lnTo>
                    <a:pt x="20247" y="395608"/>
                  </a:lnTo>
                  <a:lnTo>
                    <a:pt x="21965" y="416138"/>
                  </a:lnTo>
                  <a:lnTo>
                    <a:pt x="20287" y="432648"/>
                  </a:lnTo>
                  <a:lnTo>
                    <a:pt x="16347" y="446476"/>
                  </a:lnTo>
                  <a:lnTo>
                    <a:pt x="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127500" y="17653000"/>
            <a:ext cx="808230" cy="406401"/>
            <a:chOff x="4127500" y="17653000"/>
            <a:chExt cx="808230" cy="406401"/>
          </a:xfrm>
        </p:grpSpPr>
        <p:sp>
          <p:nvSpPr>
            <p:cNvPr id="328" name="Freeform 327"/>
            <p:cNvSpPr/>
            <p:nvPr/>
          </p:nvSpPr>
          <p:spPr>
            <a:xfrm>
              <a:off x="4127500" y="178435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4483100" y="17653000"/>
              <a:ext cx="50801" cy="393701"/>
            </a:xfrm>
            <a:custGeom>
              <a:avLst/>
              <a:gdLst/>
              <a:ahLst/>
              <a:cxnLst/>
              <a:rect l="0" t="0" r="0" b="0"/>
              <a:pathLst>
                <a:path w="50801" h="393701">
                  <a:moveTo>
                    <a:pt x="0" y="0"/>
                  </a:moveTo>
                  <a:lnTo>
                    <a:pt x="0" y="26968"/>
                  </a:lnTo>
                  <a:lnTo>
                    <a:pt x="2822" y="41967"/>
                  </a:lnTo>
                  <a:lnTo>
                    <a:pt x="7525" y="59022"/>
                  </a:lnTo>
                  <a:lnTo>
                    <a:pt x="13484" y="77447"/>
                  </a:lnTo>
                  <a:lnTo>
                    <a:pt x="17455" y="98198"/>
                  </a:lnTo>
                  <a:lnTo>
                    <a:pt x="20103" y="120499"/>
                  </a:lnTo>
                  <a:lnTo>
                    <a:pt x="21869" y="143833"/>
                  </a:lnTo>
                  <a:lnTo>
                    <a:pt x="23046" y="165033"/>
                  </a:lnTo>
                  <a:lnTo>
                    <a:pt x="24353" y="203640"/>
                  </a:lnTo>
                  <a:lnTo>
                    <a:pt x="27524" y="226071"/>
                  </a:lnTo>
                  <a:lnTo>
                    <a:pt x="32461" y="250904"/>
                  </a:lnTo>
                  <a:lnTo>
                    <a:pt x="38574" y="277335"/>
                  </a:lnTo>
                  <a:lnTo>
                    <a:pt x="42649" y="302012"/>
                  </a:lnTo>
                  <a:lnTo>
                    <a:pt x="45366" y="325519"/>
                  </a:lnTo>
                  <a:lnTo>
                    <a:pt x="5080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4712120" y="17767300"/>
              <a:ext cx="223610" cy="292101"/>
            </a:xfrm>
            <a:custGeom>
              <a:avLst/>
              <a:gdLst/>
              <a:ahLst/>
              <a:cxnLst/>
              <a:rect l="0" t="0" r="0" b="0"/>
              <a:pathLst>
                <a:path w="223610" h="292101">
                  <a:moveTo>
                    <a:pt x="37680" y="0"/>
                  </a:moveTo>
                  <a:lnTo>
                    <a:pt x="24195" y="20226"/>
                  </a:lnTo>
                  <a:lnTo>
                    <a:pt x="17401" y="36061"/>
                  </a:lnTo>
                  <a:lnTo>
                    <a:pt x="10049" y="56497"/>
                  </a:lnTo>
                  <a:lnTo>
                    <a:pt x="2326" y="79998"/>
                  </a:lnTo>
                  <a:lnTo>
                    <a:pt x="0" y="102720"/>
                  </a:lnTo>
                  <a:lnTo>
                    <a:pt x="1271" y="124924"/>
                  </a:lnTo>
                  <a:lnTo>
                    <a:pt x="4940" y="146783"/>
                  </a:lnTo>
                  <a:lnTo>
                    <a:pt x="10209" y="168411"/>
                  </a:lnTo>
                  <a:lnTo>
                    <a:pt x="16544" y="189886"/>
                  </a:lnTo>
                  <a:lnTo>
                    <a:pt x="23589" y="211256"/>
                  </a:lnTo>
                  <a:lnTo>
                    <a:pt x="32519" y="228327"/>
                  </a:lnTo>
                  <a:lnTo>
                    <a:pt x="42706" y="242529"/>
                  </a:lnTo>
                  <a:lnTo>
                    <a:pt x="53730" y="254820"/>
                  </a:lnTo>
                  <a:lnTo>
                    <a:pt x="66725" y="263013"/>
                  </a:lnTo>
                  <a:lnTo>
                    <a:pt x="81032" y="268475"/>
                  </a:lnTo>
                  <a:lnTo>
                    <a:pt x="96214" y="272116"/>
                  </a:lnTo>
                  <a:lnTo>
                    <a:pt x="110570" y="271722"/>
                  </a:lnTo>
                  <a:lnTo>
                    <a:pt x="124373" y="268637"/>
                  </a:lnTo>
                  <a:lnTo>
                    <a:pt x="137808" y="263759"/>
                  </a:lnTo>
                  <a:lnTo>
                    <a:pt x="149588" y="257683"/>
                  </a:lnTo>
                  <a:lnTo>
                    <a:pt x="160263" y="250811"/>
                  </a:lnTo>
                  <a:lnTo>
                    <a:pt x="170202" y="243406"/>
                  </a:lnTo>
                  <a:lnTo>
                    <a:pt x="178239" y="234238"/>
                  </a:lnTo>
                  <a:lnTo>
                    <a:pt x="185008" y="223893"/>
                  </a:lnTo>
                  <a:lnTo>
                    <a:pt x="190932" y="212762"/>
                  </a:lnTo>
                  <a:lnTo>
                    <a:pt x="197703" y="201107"/>
                  </a:lnTo>
                  <a:lnTo>
                    <a:pt x="212753" y="176869"/>
                  </a:lnTo>
                  <a:lnTo>
                    <a:pt x="217895" y="163069"/>
                  </a:lnTo>
                  <a:lnTo>
                    <a:pt x="221323" y="148223"/>
                  </a:lnTo>
                  <a:lnTo>
                    <a:pt x="223609" y="132681"/>
                  </a:lnTo>
                  <a:lnTo>
                    <a:pt x="222310" y="119499"/>
                  </a:lnTo>
                  <a:lnTo>
                    <a:pt x="218622" y="107887"/>
                  </a:lnTo>
                  <a:lnTo>
                    <a:pt x="213341" y="97325"/>
                  </a:lnTo>
                  <a:lnTo>
                    <a:pt x="202765" y="93105"/>
                  </a:lnTo>
                  <a:lnTo>
                    <a:pt x="188659" y="93115"/>
                  </a:lnTo>
                  <a:lnTo>
                    <a:pt x="172199" y="95942"/>
                  </a:lnTo>
                  <a:lnTo>
                    <a:pt x="156992" y="100651"/>
                  </a:lnTo>
                  <a:lnTo>
                    <a:pt x="142622" y="106612"/>
                  </a:lnTo>
                  <a:lnTo>
                    <a:pt x="128808" y="113408"/>
                  </a:lnTo>
                  <a:lnTo>
                    <a:pt x="116776" y="122172"/>
                  </a:lnTo>
                  <a:lnTo>
                    <a:pt x="105933" y="132247"/>
                  </a:lnTo>
                  <a:lnTo>
                    <a:pt x="95882" y="143199"/>
                  </a:lnTo>
                  <a:lnTo>
                    <a:pt x="89181" y="156143"/>
                  </a:lnTo>
                  <a:lnTo>
                    <a:pt x="84714" y="170417"/>
                  </a:lnTo>
                  <a:lnTo>
                    <a:pt x="81736" y="185577"/>
                  </a:lnTo>
                  <a:lnTo>
                    <a:pt x="79750" y="202741"/>
                  </a:lnTo>
                  <a:lnTo>
                    <a:pt x="78427" y="221239"/>
                  </a:lnTo>
                  <a:lnTo>
                    <a:pt x="10118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733800" y="17119600"/>
            <a:ext cx="4368801" cy="1866901"/>
            <a:chOff x="3733800" y="17119600"/>
            <a:chExt cx="4368801" cy="1866901"/>
          </a:xfrm>
        </p:grpSpPr>
        <p:sp>
          <p:nvSpPr>
            <p:cNvPr id="332" name="Freeform 331"/>
            <p:cNvSpPr/>
            <p:nvPr/>
          </p:nvSpPr>
          <p:spPr>
            <a:xfrm>
              <a:off x="7213600" y="176403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6968" y="5957"/>
                  </a:lnTo>
                  <a:lnTo>
                    <a:pt x="41967" y="3971"/>
                  </a:lnTo>
                  <a:lnTo>
                    <a:pt x="59022" y="2647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7556500" y="17437100"/>
              <a:ext cx="25308" cy="431801"/>
            </a:xfrm>
            <a:custGeom>
              <a:avLst/>
              <a:gdLst/>
              <a:ahLst/>
              <a:cxnLst/>
              <a:rect l="0" t="0" r="0" b="0"/>
              <a:pathLst>
                <a:path w="25308" h="431801">
                  <a:moveTo>
                    <a:pt x="0" y="0"/>
                  </a:moveTo>
                  <a:lnTo>
                    <a:pt x="0" y="26968"/>
                  </a:lnTo>
                  <a:lnTo>
                    <a:pt x="2822" y="46200"/>
                  </a:lnTo>
                  <a:lnTo>
                    <a:pt x="7525" y="70311"/>
                  </a:lnTo>
                  <a:lnTo>
                    <a:pt x="13484" y="97674"/>
                  </a:lnTo>
                  <a:lnTo>
                    <a:pt x="17456" y="121560"/>
                  </a:lnTo>
                  <a:lnTo>
                    <a:pt x="20104" y="143129"/>
                  </a:lnTo>
                  <a:lnTo>
                    <a:pt x="21869" y="163152"/>
                  </a:lnTo>
                  <a:lnTo>
                    <a:pt x="23046" y="184968"/>
                  </a:lnTo>
                  <a:lnTo>
                    <a:pt x="24354" y="231785"/>
                  </a:lnTo>
                  <a:lnTo>
                    <a:pt x="25307" y="352668"/>
                  </a:lnTo>
                  <a:lnTo>
                    <a:pt x="22516" y="370578"/>
                  </a:lnTo>
                  <a:lnTo>
                    <a:pt x="17833" y="386753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7709210" y="17551400"/>
              <a:ext cx="235294" cy="273339"/>
            </a:xfrm>
            <a:custGeom>
              <a:avLst/>
              <a:gdLst/>
              <a:ahLst/>
              <a:cxnLst/>
              <a:rect l="0" t="0" r="0" b="0"/>
              <a:pathLst>
                <a:path w="235294" h="273339">
                  <a:moveTo>
                    <a:pt x="25090" y="0"/>
                  </a:moveTo>
                  <a:lnTo>
                    <a:pt x="11605" y="20226"/>
                  </a:lnTo>
                  <a:lnTo>
                    <a:pt x="7633" y="31829"/>
                  </a:lnTo>
                  <a:lnTo>
                    <a:pt x="4985" y="45208"/>
                  </a:lnTo>
                  <a:lnTo>
                    <a:pt x="3220" y="59771"/>
                  </a:lnTo>
                  <a:lnTo>
                    <a:pt x="2043" y="77948"/>
                  </a:lnTo>
                  <a:lnTo>
                    <a:pt x="1258" y="98531"/>
                  </a:lnTo>
                  <a:lnTo>
                    <a:pt x="155" y="160428"/>
                  </a:lnTo>
                  <a:lnTo>
                    <a:pt x="0" y="178919"/>
                  </a:lnTo>
                  <a:lnTo>
                    <a:pt x="5540" y="195479"/>
                  </a:lnTo>
                  <a:lnTo>
                    <a:pt x="14879" y="210753"/>
                  </a:lnTo>
                  <a:lnTo>
                    <a:pt x="26749" y="225169"/>
                  </a:lnTo>
                  <a:lnTo>
                    <a:pt x="38896" y="237601"/>
                  </a:lnTo>
                  <a:lnTo>
                    <a:pt x="51227" y="248711"/>
                  </a:lnTo>
                  <a:lnTo>
                    <a:pt x="63682" y="258942"/>
                  </a:lnTo>
                  <a:lnTo>
                    <a:pt x="79040" y="265760"/>
                  </a:lnTo>
                  <a:lnTo>
                    <a:pt x="96334" y="270307"/>
                  </a:lnTo>
                  <a:lnTo>
                    <a:pt x="114919" y="273338"/>
                  </a:lnTo>
                  <a:lnTo>
                    <a:pt x="130131" y="272536"/>
                  </a:lnTo>
                  <a:lnTo>
                    <a:pt x="143095" y="269180"/>
                  </a:lnTo>
                  <a:lnTo>
                    <a:pt x="154560" y="264120"/>
                  </a:lnTo>
                  <a:lnTo>
                    <a:pt x="166437" y="257925"/>
                  </a:lnTo>
                  <a:lnTo>
                    <a:pt x="178587" y="250972"/>
                  </a:lnTo>
                  <a:lnTo>
                    <a:pt x="190921" y="243515"/>
                  </a:lnTo>
                  <a:lnTo>
                    <a:pt x="201966" y="234309"/>
                  </a:lnTo>
                  <a:lnTo>
                    <a:pt x="212152" y="223939"/>
                  </a:lnTo>
                  <a:lnTo>
                    <a:pt x="221764" y="212793"/>
                  </a:lnTo>
                  <a:lnTo>
                    <a:pt x="228172" y="198305"/>
                  </a:lnTo>
                  <a:lnTo>
                    <a:pt x="232445" y="181593"/>
                  </a:lnTo>
                  <a:lnTo>
                    <a:pt x="235293" y="163396"/>
                  </a:lnTo>
                  <a:lnTo>
                    <a:pt x="231547" y="148442"/>
                  </a:lnTo>
                  <a:lnTo>
                    <a:pt x="223406" y="135650"/>
                  </a:lnTo>
                  <a:lnTo>
                    <a:pt x="212334" y="124299"/>
                  </a:lnTo>
                  <a:lnTo>
                    <a:pt x="197897" y="119555"/>
                  </a:lnTo>
                  <a:lnTo>
                    <a:pt x="181216" y="119215"/>
                  </a:lnTo>
                  <a:lnTo>
                    <a:pt x="163041" y="121809"/>
                  </a:lnTo>
                  <a:lnTo>
                    <a:pt x="149513" y="127773"/>
                  </a:lnTo>
                  <a:lnTo>
                    <a:pt x="139083" y="135982"/>
                  </a:lnTo>
                  <a:lnTo>
                    <a:pt x="130719" y="145688"/>
                  </a:lnTo>
                  <a:lnTo>
                    <a:pt x="122320" y="154981"/>
                  </a:lnTo>
                  <a:lnTo>
                    <a:pt x="105462" y="172832"/>
                  </a:lnTo>
                  <a:lnTo>
                    <a:pt x="99838" y="185777"/>
                  </a:lnTo>
                  <a:lnTo>
                    <a:pt x="96089" y="201462"/>
                  </a:lnTo>
                  <a:lnTo>
                    <a:pt x="8859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3733800" y="18047938"/>
              <a:ext cx="4368801" cy="214663"/>
            </a:xfrm>
            <a:custGeom>
              <a:avLst/>
              <a:gdLst/>
              <a:ahLst/>
              <a:cxnLst/>
              <a:rect l="0" t="0" r="0" b="0"/>
              <a:pathLst>
                <a:path w="4368801" h="214663">
                  <a:moveTo>
                    <a:pt x="4368800" y="36862"/>
                  </a:moveTo>
                  <a:lnTo>
                    <a:pt x="4017300" y="36862"/>
                  </a:lnTo>
                  <a:lnTo>
                    <a:pt x="3996177" y="34040"/>
                  </a:lnTo>
                  <a:lnTo>
                    <a:pt x="3975041" y="29336"/>
                  </a:lnTo>
                  <a:lnTo>
                    <a:pt x="3953893" y="23379"/>
                  </a:lnTo>
                  <a:lnTo>
                    <a:pt x="3911582" y="16757"/>
                  </a:lnTo>
                  <a:lnTo>
                    <a:pt x="3802942" y="10748"/>
                  </a:lnTo>
                  <a:lnTo>
                    <a:pt x="3749948" y="5029"/>
                  </a:lnTo>
                  <a:lnTo>
                    <a:pt x="3636853" y="0"/>
                  </a:lnTo>
                  <a:lnTo>
                    <a:pt x="3527756" y="2769"/>
                  </a:lnTo>
                  <a:lnTo>
                    <a:pt x="3433331" y="8886"/>
                  </a:lnTo>
                  <a:lnTo>
                    <a:pt x="3307872" y="10953"/>
                  </a:lnTo>
                  <a:lnTo>
                    <a:pt x="3118955" y="11417"/>
                  </a:lnTo>
                  <a:lnTo>
                    <a:pt x="3086837" y="14254"/>
                  </a:lnTo>
                  <a:lnTo>
                    <a:pt x="3056957" y="18968"/>
                  </a:lnTo>
                  <a:lnTo>
                    <a:pt x="3028571" y="24932"/>
                  </a:lnTo>
                  <a:lnTo>
                    <a:pt x="2963164" y="31559"/>
                  </a:lnTo>
                  <a:lnTo>
                    <a:pt x="2858704" y="35291"/>
                  </a:lnTo>
                  <a:lnTo>
                    <a:pt x="2729013" y="36551"/>
                  </a:lnTo>
                  <a:lnTo>
                    <a:pt x="2697053" y="39477"/>
                  </a:lnTo>
                  <a:lnTo>
                    <a:pt x="2664457" y="44249"/>
                  </a:lnTo>
                  <a:lnTo>
                    <a:pt x="2631438" y="50253"/>
                  </a:lnTo>
                  <a:lnTo>
                    <a:pt x="2568409" y="56924"/>
                  </a:lnTo>
                  <a:lnTo>
                    <a:pt x="2433977" y="61207"/>
                  </a:lnTo>
                  <a:lnTo>
                    <a:pt x="2242215" y="62168"/>
                  </a:lnTo>
                  <a:lnTo>
                    <a:pt x="2172936" y="65984"/>
                  </a:lnTo>
                  <a:lnTo>
                    <a:pt x="2066703" y="72301"/>
                  </a:lnTo>
                  <a:lnTo>
                    <a:pt x="1958556" y="74174"/>
                  </a:lnTo>
                  <a:lnTo>
                    <a:pt x="1814135" y="74806"/>
                  </a:lnTo>
                  <a:lnTo>
                    <a:pt x="1778101" y="77681"/>
                  </a:lnTo>
                  <a:lnTo>
                    <a:pt x="1742790" y="82418"/>
                  </a:lnTo>
                  <a:lnTo>
                    <a:pt x="1707960" y="88399"/>
                  </a:lnTo>
                  <a:lnTo>
                    <a:pt x="1635393" y="95046"/>
                  </a:lnTo>
                  <a:lnTo>
                    <a:pt x="1526901" y="98786"/>
                  </a:lnTo>
                  <a:lnTo>
                    <a:pt x="1395848" y="100050"/>
                  </a:lnTo>
                  <a:lnTo>
                    <a:pt x="1363776" y="102977"/>
                  </a:lnTo>
                  <a:lnTo>
                    <a:pt x="1331106" y="107749"/>
                  </a:lnTo>
                  <a:lnTo>
                    <a:pt x="1298037" y="113753"/>
                  </a:lnTo>
                  <a:lnTo>
                    <a:pt x="1227427" y="120424"/>
                  </a:lnTo>
                  <a:lnTo>
                    <a:pt x="1092100" y="124707"/>
                  </a:lnTo>
                  <a:lnTo>
                    <a:pt x="978977" y="128375"/>
                  </a:lnTo>
                  <a:lnTo>
                    <a:pt x="950396" y="133149"/>
                  </a:lnTo>
                  <a:lnTo>
                    <a:pt x="921464" y="139153"/>
                  </a:lnTo>
                  <a:lnTo>
                    <a:pt x="855450" y="145824"/>
                  </a:lnTo>
                  <a:lnTo>
                    <a:pt x="729816" y="150107"/>
                  </a:lnTo>
                  <a:lnTo>
                    <a:pt x="679492" y="154456"/>
                  </a:lnTo>
                  <a:lnTo>
                    <a:pt x="603967" y="161076"/>
                  </a:lnTo>
                  <a:lnTo>
                    <a:pt x="478147" y="163494"/>
                  </a:lnTo>
                  <a:lnTo>
                    <a:pt x="351006" y="163813"/>
                  </a:lnTo>
                  <a:lnTo>
                    <a:pt x="328548" y="166652"/>
                  </a:lnTo>
                  <a:lnTo>
                    <a:pt x="306521" y="171366"/>
                  </a:lnTo>
                  <a:lnTo>
                    <a:pt x="284781" y="177332"/>
                  </a:lnTo>
                  <a:lnTo>
                    <a:pt x="226758" y="183959"/>
                  </a:lnTo>
                  <a:lnTo>
                    <a:pt x="167103" y="189727"/>
                  </a:lnTo>
                  <a:lnTo>
                    <a:pt x="145269" y="195216"/>
                  </a:lnTo>
                  <a:lnTo>
                    <a:pt x="126479" y="201698"/>
                  </a:lnTo>
                  <a:lnTo>
                    <a:pt x="106897" y="206019"/>
                  </a:lnTo>
                  <a:lnTo>
                    <a:pt x="86786" y="208901"/>
                  </a:lnTo>
                  <a:lnTo>
                    <a:pt x="0" y="2146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229100" y="17119600"/>
              <a:ext cx="533401" cy="800101"/>
            </a:xfrm>
            <a:custGeom>
              <a:avLst/>
              <a:gdLst/>
              <a:ahLst/>
              <a:cxnLst/>
              <a:rect l="0" t="0" r="0" b="0"/>
              <a:pathLst>
                <a:path w="533401" h="800101">
                  <a:moveTo>
                    <a:pt x="533400" y="0"/>
                  </a:moveTo>
                  <a:lnTo>
                    <a:pt x="526657" y="20226"/>
                  </a:lnTo>
                  <a:lnTo>
                    <a:pt x="519027" y="31829"/>
                  </a:lnTo>
                  <a:lnTo>
                    <a:pt x="508296" y="45208"/>
                  </a:lnTo>
                  <a:lnTo>
                    <a:pt x="495497" y="59771"/>
                  </a:lnTo>
                  <a:lnTo>
                    <a:pt x="479909" y="80770"/>
                  </a:lnTo>
                  <a:lnTo>
                    <a:pt x="462461" y="106058"/>
                  </a:lnTo>
                  <a:lnTo>
                    <a:pt x="424260" y="162847"/>
                  </a:lnTo>
                  <a:lnTo>
                    <a:pt x="321298" y="309294"/>
                  </a:lnTo>
                  <a:lnTo>
                    <a:pt x="303098" y="338841"/>
                  </a:lnTo>
                  <a:lnTo>
                    <a:pt x="286732" y="368416"/>
                  </a:lnTo>
                  <a:lnTo>
                    <a:pt x="271588" y="398009"/>
                  </a:lnTo>
                  <a:lnTo>
                    <a:pt x="254436" y="426206"/>
                  </a:lnTo>
                  <a:lnTo>
                    <a:pt x="235946" y="453471"/>
                  </a:lnTo>
                  <a:lnTo>
                    <a:pt x="197998" y="504931"/>
                  </a:lnTo>
                  <a:lnTo>
                    <a:pt x="162317" y="551321"/>
                  </a:lnTo>
                  <a:lnTo>
                    <a:pt x="149134" y="573569"/>
                  </a:lnTo>
                  <a:lnTo>
                    <a:pt x="138933" y="595456"/>
                  </a:lnTo>
                  <a:lnTo>
                    <a:pt x="130722" y="617104"/>
                  </a:lnTo>
                  <a:lnTo>
                    <a:pt x="119603" y="637181"/>
                  </a:lnTo>
                  <a:lnTo>
                    <a:pt x="106546" y="656209"/>
                  </a:lnTo>
                  <a:lnTo>
                    <a:pt x="92198" y="674540"/>
                  </a:lnTo>
                  <a:lnTo>
                    <a:pt x="81221" y="690993"/>
                  </a:lnTo>
                  <a:lnTo>
                    <a:pt x="72491" y="706195"/>
                  </a:lnTo>
                  <a:lnTo>
                    <a:pt x="65261" y="720563"/>
                  </a:lnTo>
                  <a:lnTo>
                    <a:pt x="49701" y="744053"/>
                  </a:lnTo>
                  <a:lnTo>
                    <a:pt x="33378" y="763902"/>
                  </a:lnTo>
                  <a:lnTo>
                    <a:pt x="25074" y="773145"/>
                  </a:lnTo>
                  <a:lnTo>
                    <a:pt x="0" y="800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5321300" y="184277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0"/>
                  </a:moveTo>
                  <a:lnTo>
                    <a:pt x="26968" y="0"/>
                  </a:lnTo>
                  <a:lnTo>
                    <a:pt x="37734" y="2821"/>
                  </a:lnTo>
                  <a:lnTo>
                    <a:pt x="47733" y="7525"/>
                  </a:lnTo>
                  <a:lnTo>
                    <a:pt x="67781" y="20277"/>
                  </a:lnTo>
                  <a:lnTo>
                    <a:pt x="79054" y="27629"/>
                  </a:lnTo>
                  <a:lnTo>
                    <a:pt x="1524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5689600" y="18338800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0" y="0"/>
                  </a:moveTo>
                  <a:lnTo>
                    <a:pt x="0" y="77447"/>
                  </a:lnTo>
                  <a:lnTo>
                    <a:pt x="2822" y="92554"/>
                  </a:lnTo>
                  <a:lnTo>
                    <a:pt x="7525" y="105447"/>
                  </a:lnTo>
                  <a:lnTo>
                    <a:pt x="13484" y="116865"/>
                  </a:lnTo>
                  <a:lnTo>
                    <a:pt x="21689" y="125888"/>
                  </a:lnTo>
                  <a:lnTo>
                    <a:pt x="31392" y="133314"/>
                  </a:lnTo>
                  <a:lnTo>
                    <a:pt x="42095" y="139676"/>
                  </a:lnTo>
                  <a:lnTo>
                    <a:pt x="54874" y="143916"/>
                  </a:lnTo>
                  <a:lnTo>
                    <a:pt x="69038" y="146744"/>
                  </a:lnTo>
                  <a:lnTo>
                    <a:pt x="84125" y="148629"/>
                  </a:lnTo>
                  <a:lnTo>
                    <a:pt x="101239" y="149886"/>
                  </a:lnTo>
                  <a:lnTo>
                    <a:pt x="119703" y="150724"/>
                  </a:lnTo>
                  <a:lnTo>
                    <a:pt x="1905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867400" y="18300700"/>
              <a:ext cx="12701" cy="457201"/>
            </a:xfrm>
            <a:custGeom>
              <a:avLst/>
              <a:gdLst/>
              <a:ahLst/>
              <a:cxnLst/>
              <a:rect l="0" t="0" r="0" b="0"/>
              <a:pathLst>
                <a:path w="12701" h="457201">
                  <a:moveTo>
                    <a:pt x="0" y="0"/>
                  </a:moveTo>
                  <a:lnTo>
                    <a:pt x="0" y="184621"/>
                  </a:lnTo>
                  <a:lnTo>
                    <a:pt x="1411" y="210570"/>
                  </a:lnTo>
                  <a:lnTo>
                    <a:pt x="3762" y="234923"/>
                  </a:lnTo>
                  <a:lnTo>
                    <a:pt x="6741" y="258215"/>
                  </a:lnTo>
                  <a:lnTo>
                    <a:pt x="8727" y="280799"/>
                  </a:lnTo>
                  <a:lnTo>
                    <a:pt x="10052" y="302910"/>
                  </a:lnTo>
                  <a:lnTo>
                    <a:pt x="11523" y="346293"/>
                  </a:lnTo>
                  <a:lnTo>
                    <a:pt x="127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6121400" y="185166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0" y="0"/>
                  </a:moveTo>
                  <a:lnTo>
                    <a:pt x="13484" y="33709"/>
                  </a:lnTo>
                  <a:lnTo>
                    <a:pt x="23866" y="61548"/>
                  </a:lnTo>
                  <a:lnTo>
                    <a:pt x="28611" y="74899"/>
                  </a:lnTo>
                  <a:lnTo>
                    <a:pt x="34596" y="86621"/>
                  </a:lnTo>
                  <a:lnTo>
                    <a:pt x="41408" y="97259"/>
                  </a:lnTo>
                  <a:lnTo>
                    <a:pt x="48772" y="107173"/>
                  </a:lnTo>
                  <a:lnTo>
                    <a:pt x="64480" y="129475"/>
                  </a:lnTo>
                  <a:lnTo>
                    <a:pt x="1016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6146800" y="18542000"/>
              <a:ext cx="101601" cy="444501"/>
            </a:xfrm>
            <a:custGeom>
              <a:avLst/>
              <a:gdLst/>
              <a:ahLst/>
              <a:cxnLst/>
              <a:rect l="0" t="0" r="0" b="0"/>
              <a:pathLst>
                <a:path w="101601" h="444501">
                  <a:moveTo>
                    <a:pt x="101600" y="0"/>
                  </a:moveTo>
                  <a:lnTo>
                    <a:pt x="88115" y="33709"/>
                  </a:lnTo>
                  <a:lnTo>
                    <a:pt x="79910" y="47873"/>
                  </a:lnTo>
                  <a:lnTo>
                    <a:pt x="70206" y="61548"/>
                  </a:lnTo>
                  <a:lnTo>
                    <a:pt x="59504" y="74899"/>
                  </a:lnTo>
                  <a:lnTo>
                    <a:pt x="49547" y="96499"/>
                  </a:lnTo>
                  <a:lnTo>
                    <a:pt x="40087" y="123598"/>
                  </a:lnTo>
                  <a:lnTo>
                    <a:pt x="30958" y="154365"/>
                  </a:lnTo>
                  <a:lnTo>
                    <a:pt x="23460" y="183343"/>
                  </a:lnTo>
                  <a:lnTo>
                    <a:pt x="17051" y="211129"/>
                  </a:lnTo>
                  <a:lnTo>
                    <a:pt x="11367" y="238118"/>
                  </a:lnTo>
                  <a:lnTo>
                    <a:pt x="7578" y="261757"/>
                  </a:lnTo>
                  <a:lnTo>
                    <a:pt x="5052" y="283161"/>
                  </a:lnTo>
                  <a:lnTo>
                    <a:pt x="3368" y="303074"/>
                  </a:lnTo>
                  <a:lnTo>
                    <a:pt x="2245" y="323405"/>
                  </a:lnTo>
                  <a:lnTo>
                    <a:pt x="1497" y="344014"/>
                  </a:lnTo>
                  <a:lnTo>
                    <a:pt x="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6705600" y="18389600"/>
              <a:ext cx="228601" cy="10936"/>
            </a:xfrm>
            <a:custGeom>
              <a:avLst/>
              <a:gdLst/>
              <a:ahLst/>
              <a:cxnLst/>
              <a:rect l="0" t="0" r="0" b="0"/>
              <a:pathLst>
                <a:path w="228601" h="10936">
                  <a:moveTo>
                    <a:pt x="0" y="0"/>
                  </a:moveTo>
                  <a:lnTo>
                    <a:pt x="33710" y="0"/>
                  </a:lnTo>
                  <a:lnTo>
                    <a:pt x="50695" y="1410"/>
                  </a:lnTo>
                  <a:lnTo>
                    <a:pt x="69074" y="3764"/>
                  </a:lnTo>
                  <a:lnTo>
                    <a:pt x="88382" y="6742"/>
                  </a:lnTo>
                  <a:lnTo>
                    <a:pt x="108311" y="8728"/>
                  </a:lnTo>
                  <a:lnTo>
                    <a:pt x="128651" y="10052"/>
                  </a:lnTo>
                  <a:lnTo>
                    <a:pt x="149267" y="10935"/>
                  </a:lnTo>
                  <a:lnTo>
                    <a:pt x="167244" y="10112"/>
                  </a:lnTo>
                  <a:lnTo>
                    <a:pt x="183463" y="8152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769100" y="18517646"/>
              <a:ext cx="254001" cy="24355"/>
            </a:xfrm>
            <a:custGeom>
              <a:avLst/>
              <a:gdLst/>
              <a:ahLst/>
              <a:cxnLst/>
              <a:rect l="0" t="0" r="0" b="0"/>
              <a:pathLst>
                <a:path w="254001" h="24355">
                  <a:moveTo>
                    <a:pt x="0" y="24354"/>
                  </a:moveTo>
                  <a:lnTo>
                    <a:pt x="33710" y="24354"/>
                  </a:lnTo>
                  <a:lnTo>
                    <a:pt x="46462" y="21532"/>
                  </a:lnTo>
                  <a:lnTo>
                    <a:pt x="57785" y="16828"/>
                  </a:lnTo>
                  <a:lnTo>
                    <a:pt x="68157" y="10871"/>
                  </a:lnTo>
                  <a:lnTo>
                    <a:pt x="82126" y="6897"/>
                  </a:lnTo>
                  <a:lnTo>
                    <a:pt x="98496" y="4249"/>
                  </a:lnTo>
                  <a:lnTo>
                    <a:pt x="116464" y="2484"/>
                  </a:lnTo>
                  <a:lnTo>
                    <a:pt x="135497" y="1307"/>
                  </a:lnTo>
                  <a:lnTo>
                    <a:pt x="175462" y="0"/>
                  </a:lnTo>
                  <a:lnTo>
                    <a:pt x="193175" y="2473"/>
                  </a:lnTo>
                  <a:lnTo>
                    <a:pt x="209216" y="6945"/>
                  </a:lnTo>
                  <a:lnTo>
                    <a:pt x="254000" y="24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7366000" y="18243760"/>
            <a:ext cx="961866" cy="359986"/>
            <a:chOff x="7366000" y="18243760"/>
            <a:chExt cx="961866" cy="359986"/>
          </a:xfrm>
        </p:grpSpPr>
        <p:sp>
          <p:nvSpPr>
            <p:cNvPr id="345" name="Freeform 344"/>
            <p:cNvSpPr/>
            <p:nvPr/>
          </p:nvSpPr>
          <p:spPr>
            <a:xfrm>
              <a:off x="7366000" y="184023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13484" y="37317"/>
                  </a:lnTo>
                  <a:lnTo>
                    <a:pt x="24511" y="33343"/>
                  </a:lnTo>
                  <a:lnTo>
                    <a:pt x="38918" y="30695"/>
                  </a:lnTo>
                  <a:lnTo>
                    <a:pt x="55578" y="28930"/>
                  </a:lnTo>
                  <a:lnTo>
                    <a:pt x="73741" y="24931"/>
                  </a:lnTo>
                  <a:lnTo>
                    <a:pt x="92905" y="19442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7652466" y="18243760"/>
              <a:ext cx="335835" cy="359986"/>
            </a:xfrm>
            <a:custGeom>
              <a:avLst/>
              <a:gdLst/>
              <a:ahLst/>
              <a:cxnLst/>
              <a:rect l="0" t="0" r="0" b="0"/>
              <a:pathLst>
                <a:path w="335835" h="359986">
                  <a:moveTo>
                    <a:pt x="81834" y="56940"/>
                  </a:moveTo>
                  <a:lnTo>
                    <a:pt x="68349" y="70422"/>
                  </a:lnTo>
                  <a:lnTo>
                    <a:pt x="61555" y="71573"/>
                  </a:lnTo>
                  <a:lnTo>
                    <a:pt x="54204" y="69517"/>
                  </a:lnTo>
                  <a:lnTo>
                    <a:pt x="46481" y="65325"/>
                  </a:lnTo>
                  <a:lnTo>
                    <a:pt x="46976" y="59707"/>
                  </a:lnTo>
                  <a:lnTo>
                    <a:pt x="52951" y="53140"/>
                  </a:lnTo>
                  <a:lnTo>
                    <a:pt x="62578" y="45940"/>
                  </a:lnTo>
                  <a:lnTo>
                    <a:pt x="73230" y="36907"/>
                  </a:lnTo>
                  <a:lnTo>
                    <a:pt x="84565" y="26650"/>
                  </a:lnTo>
                  <a:lnTo>
                    <a:pt x="96354" y="15579"/>
                  </a:lnTo>
                  <a:lnTo>
                    <a:pt x="109858" y="8200"/>
                  </a:lnTo>
                  <a:lnTo>
                    <a:pt x="124506" y="3281"/>
                  </a:lnTo>
                  <a:lnTo>
                    <a:pt x="139915" y="0"/>
                  </a:lnTo>
                  <a:lnTo>
                    <a:pt x="154421" y="2047"/>
                  </a:lnTo>
                  <a:lnTo>
                    <a:pt x="168325" y="7645"/>
                  </a:lnTo>
                  <a:lnTo>
                    <a:pt x="181828" y="15609"/>
                  </a:lnTo>
                  <a:lnTo>
                    <a:pt x="188008" y="27975"/>
                  </a:lnTo>
                  <a:lnTo>
                    <a:pt x="189305" y="43275"/>
                  </a:lnTo>
                  <a:lnTo>
                    <a:pt x="187348" y="60530"/>
                  </a:lnTo>
                  <a:lnTo>
                    <a:pt x="186043" y="77678"/>
                  </a:lnTo>
                  <a:lnTo>
                    <a:pt x="185173" y="94754"/>
                  </a:lnTo>
                  <a:lnTo>
                    <a:pt x="184593" y="111783"/>
                  </a:lnTo>
                  <a:lnTo>
                    <a:pt x="182796" y="127368"/>
                  </a:lnTo>
                  <a:lnTo>
                    <a:pt x="180186" y="141992"/>
                  </a:lnTo>
                  <a:lnTo>
                    <a:pt x="177035" y="155974"/>
                  </a:lnTo>
                  <a:lnTo>
                    <a:pt x="169290" y="172351"/>
                  </a:lnTo>
                  <a:lnTo>
                    <a:pt x="158483" y="190325"/>
                  </a:lnTo>
                  <a:lnTo>
                    <a:pt x="145633" y="209363"/>
                  </a:lnTo>
                  <a:lnTo>
                    <a:pt x="135655" y="227700"/>
                  </a:lnTo>
                  <a:lnTo>
                    <a:pt x="127593" y="245568"/>
                  </a:lnTo>
                  <a:lnTo>
                    <a:pt x="120806" y="263125"/>
                  </a:lnTo>
                  <a:lnTo>
                    <a:pt x="110638" y="276241"/>
                  </a:lnTo>
                  <a:lnTo>
                    <a:pt x="98214" y="286397"/>
                  </a:lnTo>
                  <a:lnTo>
                    <a:pt x="84288" y="294578"/>
                  </a:lnTo>
                  <a:lnTo>
                    <a:pt x="72181" y="305676"/>
                  </a:lnTo>
                  <a:lnTo>
                    <a:pt x="61287" y="318720"/>
                  </a:lnTo>
                  <a:lnTo>
                    <a:pt x="51203" y="333059"/>
                  </a:lnTo>
                  <a:lnTo>
                    <a:pt x="40246" y="344031"/>
                  </a:lnTo>
                  <a:lnTo>
                    <a:pt x="28709" y="352756"/>
                  </a:lnTo>
                  <a:lnTo>
                    <a:pt x="16784" y="359985"/>
                  </a:lnTo>
                  <a:lnTo>
                    <a:pt x="8833" y="357747"/>
                  </a:lnTo>
                  <a:lnTo>
                    <a:pt x="3534" y="349199"/>
                  </a:lnTo>
                  <a:lnTo>
                    <a:pt x="0" y="336446"/>
                  </a:lnTo>
                  <a:lnTo>
                    <a:pt x="1878" y="323711"/>
                  </a:lnTo>
                  <a:lnTo>
                    <a:pt x="7363" y="310986"/>
                  </a:lnTo>
                  <a:lnTo>
                    <a:pt x="15253" y="298271"/>
                  </a:lnTo>
                  <a:lnTo>
                    <a:pt x="23336" y="286972"/>
                  </a:lnTo>
                  <a:lnTo>
                    <a:pt x="31546" y="276616"/>
                  </a:lnTo>
                  <a:lnTo>
                    <a:pt x="39842" y="266891"/>
                  </a:lnTo>
                  <a:lnTo>
                    <a:pt x="51017" y="260408"/>
                  </a:lnTo>
                  <a:lnTo>
                    <a:pt x="64111" y="256084"/>
                  </a:lnTo>
                  <a:lnTo>
                    <a:pt x="78486" y="253202"/>
                  </a:lnTo>
                  <a:lnTo>
                    <a:pt x="96535" y="251281"/>
                  </a:lnTo>
                  <a:lnTo>
                    <a:pt x="117034" y="250001"/>
                  </a:lnTo>
                  <a:lnTo>
                    <a:pt x="139167" y="249148"/>
                  </a:lnTo>
                  <a:lnTo>
                    <a:pt x="159567" y="251400"/>
                  </a:lnTo>
                  <a:lnTo>
                    <a:pt x="178811" y="255724"/>
                  </a:lnTo>
                  <a:lnTo>
                    <a:pt x="197285" y="261429"/>
                  </a:lnTo>
                  <a:lnTo>
                    <a:pt x="213835" y="268055"/>
                  </a:lnTo>
                  <a:lnTo>
                    <a:pt x="229101" y="275294"/>
                  </a:lnTo>
                  <a:lnTo>
                    <a:pt x="243512" y="282943"/>
                  </a:lnTo>
                  <a:lnTo>
                    <a:pt x="257352" y="289452"/>
                  </a:lnTo>
                  <a:lnTo>
                    <a:pt x="270813" y="295204"/>
                  </a:lnTo>
                  <a:lnTo>
                    <a:pt x="335834" y="3109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8115300" y="18265260"/>
              <a:ext cx="212566" cy="296857"/>
            </a:xfrm>
            <a:custGeom>
              <a:avLst/>
              <a:gdLst/>
              <a:ahLst/>
              <a:cxnLst/>
              <a:rect l="0" t="0" r="0" b="0"/>
              <a:pathLst>
                <a:path w="212566" h="296857">
                  <a:moveTo>
                    <a:pt x="63500" y="60840"/>
                  </a:moveTo>
                  <a:lnTo>
                    <a:pt x="56758" y="81066"/>
                  </a:lnTo>
                  <a:lnTo>
                    <a:pt x="51949" y="91256"/>
                  </a:lnTo>
                  <a:lnTo>
                    <a:pt x="45922" y="102283"/>
                  </a:lnTo>
                  <a:lnTo>
                    <a:pt x="39081" y="113869"/>
                  </a:lnTo>
                  <a:lnTo>
                    <a:pt x="34521" y="127237"/>
                  </a:lnTo>
                  <a:lnTo>
                    <a:pt x="31480" y="141794"/>
                  </a:lnTo>
                  <a:lnTo>
                    <a:pt x="29454" y="157142"/>
                  </a:lnTo>
                  <a:lnTo>
                    <a:pt x="28102" y="174431"/>
                  </a:lnTo>
                  <a:lnTo>
                    <a:pt x="27201" y="193011"/>
                  </a:lnTo>
                  <a:lnTo>
                    <a:pt x="26601" y="212454"/>
                  </a:lnTo>
                  <a:lnTo>
                    <a:pt x="29023" y="229649"/>
                  </a:lnTo>
                  <a:lnTo>
                    <a:pt x="33459" y="245346"/>
                  </a:lnTo>
                  <a:lnTo>
                    <a:pt x="39239" y="260044"/>
                  </a:lnTo>
                  <a:lnTo>
                    <a:pt x="50148" y="272665"/>
                  </a:lnTo>
                  <a:lnTo>
                    <a:pt x="64476" y="283902"/>
                  </a:lnTo>
                  <a:lnTo>
                    <a:pt x="81084" y="294214"/>
                  </a:lnTo>
                  <a:lnTo>
                    <a:pt x="96389" y="296856"/>
                  </a:lnTo>
                  <a:lnTo>
                    <a:pt x="110826" y="294383"/>
                  </a:lnTo>
                  <a:lnTo>
                    <a:pt x="124684" y="288503"/>
                  </a:lnTo>
                  <a:lnTo>
                    <a:pt x="136745" y="278936"/>
                  </a:lnTo>
                  <a:lnTo>
                    <a:pt x="147608" y="266915"/>
                  </a:lnTo>
                  <a:lnTo>
                    <a:pt x="157671" y="253257"/>
                  </a:lnTo>
                  <a:lnTo>
                    <a:pt x="167203" y="237095"/>
                  </a:lnTo>
                  <a:lnTo>
                    <a:pt x="176379" y="219265"/>
                  </a:lnTo>
                  <a:lnTo>
                    <a:pt x="185319" y="200324"/>
                  </a:lnTo>
                  <a:lnTo>
                    <a:pt x="192691" y="180640"/>
                  </a:lnTo>
                  <a:lnTo>
                    <a:pt x="199016" y="160461"/>
                  </a:lnTo>
                  <a:lnTo>
                    <a:pt x="204644" y="139954"/>
                  </a:lnTo>
                  <a:lnTo>
                    <a:pt x="208395" y="119227"/>
                  </a:lnTo>
                  <a:lnTo>
                    <a:pt x="210897" y="98353"/>
                  </a:lnTo>
                  <a:lnTo>
                    <a:pt x="212565" y="77383"/>
                  </a:lnTo>
                  <a:lnTo>
                    <a:pt x="209443" y="59168"/>
                  </a:lnTo>
                  <a:lnTo>
                    <a:pt x="203128" y="42791"/>
                  </a:lnTo>
                  <a:lnTo>
                    <a:pt x="194685" y="27640"/>
                  </a:lnTo>
                  <a:lnTo>
                    <a:pt x="182002" y="17540"/>
                  </a:lnTo>
                  <a:lnTo>
                    <a:pt x="166489" y="10807"/>
                  </a:lnTo>
                  <a:lnTo>
                    <a:pt x="149093" y="6317"/>
                  </a:lnTo>
                  <a:lnTo>
                    <a:pt x="130440" y="3325"/>
                  </a:lnTo>
                  <a:lnTo>
                    <a:pt x="110948" y="1330"/>
                  </a:lnTo>
                  <a:lnTo>
                    <a:pt x="90899" y="0"/>
                  </a:lnTo>
                  <a:lnTo>
                    <a:pt x="71888" y="524"/>
                  </a:lnTo>
                  <a:lnTo>
                    <a:pt x="53569" y="2285"/>
                  </a:lnTo>
                  <a:lnTo>
                    <a:pt x="0" y="10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5321300" y="18389600"/>
            <a:ext cx="3124201" cy="1028701"/>
            <a:chOff x="5321300" y="18389600"/>
            <a:chExt cx="3124201" cy="1028701"/>
          </a:xfrm>
        </p:grpSpPr>
        <p:sp>
          <p:nvSpPr>
            <p:cNvPr id="349" name="Freeform 348"/>
            <p:cNvSpPr/>
            <p:nvPr/>
          </p:nvSpPr>
          <p:spPr>
            <a:xfrm>
              <a:off x="5321300" y="18924046"/>
              <a:ext cx="762001" cy="37055"/>
            </a:xfrm>
            <a:custGeom>
              <a:avLst/>
              <a:gdLst/>
              <a:ahLst/>
              <a:cxnLst/>
              <a:rect l="0" t="0" r="0" b="0"/>
              <a:pathLst>
                <a:path w="762001" h="37055">
                  <a:moveTo>
                    <a:pt x="0" y="24354"/>
                  </a:moveTo>
                  <a:lnTo>
                    <a:pt x="13484" y="10871"/>
                  </a:lnTo>
                  <a:lnTo>
                    <a:pt x="23100" y="6897"/>
                  </a:lnTo>
                  <a:lnTo>
                    <a:pt x="35155" y="4249"/>
                  </a:lnTo>
                  <a:lnTo>
                    <a:pt x="48837" y="2484"/>
                  </a:lnTo>
                  <a:lnTo>
                    <a:pt x="65013" y="1307"/>
                  </a:lnTo>
                  <a:lnTo>
                    <a:pt x="82853" y="522"/>
                  </a:lnTo>
                  <a:lnTo>
                    <a:pt x="101802" y="0"/>
                  </a:lnTo>
                  <a:lnTo>
                    <a:pt x="121490" y="2473"/>
                  </a:lnTo>
                  <a:lnTo>
                    <a:pt x="141671" y="6945"/>
                  </a:lnTo>
                  <a:lnTo>
                    <a:pt x="162180" y="12748"/>
                  </a:lnTo>
                  <a:lnTo>
                    <a:pt x="182909" y="16616"/>
                  </a:lnTo>
                  <a:lnTo>
                    <a:pt x="203784" y="19196"/>
                  </a:lnTo>
                  <a:lnTo>
                    <a:pt x="224756" y="20915"/>
                  </a:lnTo>
                  <a:lnTo>
                    <a:pt x="245792" y="22061"/>
                  </a:lnTo>
                  <a:lnTo>
                    <a:pt x="287982" y="23335"/>
                  </a:lnTo>
                  <a:lnTo>
                    <a:pt x="414876" y="24265"/>
                  </a:lnTo>
                  <a:lnTo>
                    <a:pt x="433217" y="25705"/>
                  </a:lnTo>
                  <a:lnTo>
                    <a:pt x="449678" y="28077"/>
                  </a:lnTo>
                  <a:lnTo>
                    <a:pt x="464885" y="31069"/>
                  </a:lnTo>
                  <a:lnTo>
                    <a:pt x="482079" y="33065"/>
                  </a:lnTo>
                  <a:lnTo>
                    <a:pt x="500597" y="34393"/>
                  </a:lnTo>
                  <a:lnTo>
                    <a:pt x="538576" y="35872"/>
                  </a:lnTo>
                  <a:lnTo>
                    <a:pt x="595925" y="36703"/>
                  </a:lnTo>
                  <a:lnTo>
                    <a:pt x="762000" y="37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524500" y="191389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0225" y="11917"/>
                  </a:lnTo>
                  <a:lnTo>
                    <a:pt x="33239" y="7943"/>
                  </a:lnTo>
                  <a:lnTo>
                    <a:pt x="48970" y="5295"/>
                  </a:lnTo>
                  <a:lnTo>
                    <a:pt x="66513" y="3530"/>
                  </a:lnTo>
                  <a:lnTo>
                    <a:pt x="83853" y="2353"/>
                  </a:lnTo>
                  <a:lnTo>
                    <a:pt x="101058" y="156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810904" y="19100800"/>
              <a:ext cx="183497" cy="144545"/>
            </a:xfrm>
            <a:custGeom>
              <a:avLst/>
              <a:gdLst/>
              <a:ahLst/>
              <a:cxnLst/>
              <a:rect l="0" t="0" r="0" b="0"/>
              <a:pathLst>
                <a:path w="183497" h="144545">
                  <a:moveTo>
                    <a:pt x="31096" y="0"/>
                  </a:moveTo>
                  <a:lnTo>
                    <a:pt x="17611" y="33709"/>
                  </a:lnTo>
                  <a:lnTo>
                    <a:pt x="13640" y="50694"/>
                  </a:lnTo>
                  <a:lnTo>
                    <a:pt x="10991" y="69074"/>
                  </a:lnTo>
                  <a:lnTo>
                    <a:pt x="9226" y="88382"/>
                  </a:lnTo>
                  <a:lnTo>
                    <a:pt x="6638" y="105488"/>
                  </a:lnTo>
                  <a:lnTo>
                    <a:pt x="3502" y="121125"/>
                  </a:lnTo>
                  <a:lnTo>
                    <a:pt x="0" y="135783"/>
                  </a:lnTo>
                  <a:lnTo>
                    <a:pt x="1898" y="142733"/>
                  </a:lnTo>
                  <a:lnTo>
                    <a:pt x="7397" y="144544"/>
                  </a:lnTo>
                  <a:lnTo>
                    <a:pt x="15297" y="142930"/>
                  </a:lnTo>
                  <a:lnTo>
                    <a:pt x="24796" y="140442"/>
                  </a:lnTo>
                  <a:lnTo>
                    <a:pt x="35363" y="137373"/>
                  </a:lnTo>
                  <a:lnTo>
                    <a:pt x="46640" y="133914"/>
                  </a:lnTo>
                  <a:lnTo>
                    <a:pt x="59803" y="128787"/>
                  </a:lnTo>
                  <a:lnTo>
                    <a:pt x="74223" y="122547"/>
                  </a:lnTo>
                  <a:lnTo>
                    <a:pt x="89480" y="115565"/>
                  </a:lnTo>
                  <a:lnTo>
                    <a:pt x="106708" y="110909"/>
                  </a:lnTo>
                  <a:lnTo>
                    <a:pt x="125248" y="107807"/>
                  </a:lnTo>
                  <a:lnTo>
                    <a:pt x="183496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032500" y="19037300"/>
              <a:ext cx="25401" cy="381001"/>
            </a:xfrm>
            <a:custGeom>
              <a:avLst/>
              <a:gdLst/>
              <a:ahLst/>
              <a:cxnLst/>
              <a:rect l="0" t="0" r="0" b="0"/>
              <a:pathLst>
                <a:path w="25401" h="381001">
                  <a:moveTo>
                    <a:pt x="25400" y="0"/>
                  </a:moveTo>
                  <a:lnTo>
                    <a:pt x="25400" y="92575"/>
                  </a:lnTo>
                  <a:lnTo>
                    <a:pt x="22577" y="108283"/>
                  </a:lnTo>
                  <a:lnTo>
                    <a:pt x="17873" y="122987"/>
                  </a:lnTo>
                  <a:lnTo>
                    <a:pt x="11915" y="137025"/>
                  </a:lnTo>
                  <a:lnTo>
                    <a:pt x="7944" y="156261"/>
                  </a:lnTo>
                  <a:lnTo>
                    <a:pt x="5295" y="178962"/>
                  </a:lnTo>
                  <a:lnTo>
                    <a:pt x="3530" y="203975"/>
                  </a:lnTo>
                  <a:lnTo>
                    <a:pt x="2353" y="230528"/>
                  </a:lnTo>
                  <a:lnTo>
                    <a:pt x="1568" y="258108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7302500" y="18707100"/>
              <a:ext cx="1143001" cy="25373"/>
            </a:xfrm>
            <a:custGeom>
              <a:avLst/>
              <a:gdLst/>
              <a:ahLst/>
              <a:cxnLst/>
              <a:rect l="0" t="0" r="0" b="0"/>
              <a:pathLst>
                <a:path w="1143001" h="25373">
                  <a:moveTo>
                    <a:pt x="0" y="0"/>
                  </a:moveTo>
                  <a:lnTo>
                    <a:pt x="327315" y="0"/>
                  </a:lnTo>
                  <a:lnTo>
                    <a:pt x="355087" y="2821"/>
                  </a:lnTo>
                  <a:lnTo>
                    <a:pt x="383481" y="7525"/>
                  </a:lnTo>
                  <a:lnTo>
                    <a:pt x="412287" y="13482"/>
                  </a:lnTo>
                  <a:lnTo>
                    <a:pt x="438546" y="17456"/>
                  </a:lnTo>
                  <a:lnTo>
                    <a:pt x="463108" y="20104"/>
                  </a:lnTo>
                  <a:lnTo>
                    <a:pt x="486539" y="21869"/>
                  </a:lnTo>
                  <a:lnTo>
                    <a:pt x="512036" y="23046"/>
                  </a:lnTo>
                  <a:lnTo>
                    <a:pt x="566708" y="24353"/>
                  </a:lnTo>
                  <a:lnTo>
                    <a:pt x="816345" y="25372"/>
                  </a:lnTo>
                  <a:lnTo>
                    <a:pt x="840563" y="22559"/>
                  </a:lnTo>
                  <a:lnTo>
                    <a:pt x="865175" y="17862"/>
                  </a:lnTo>
                  <a:lnTo>
                    <a:pt x="890050" y="11907"/>
                  </a:lnTo>
                  <a:lnTo>
                    <a:pt x="912278" y="7939"/>
                  </a:lnTo>
                  <a:lnTo>
                    <a:pt x="932740" y="5292"/>
                  </a:lnTo>
                  <a:lnTo>
                    <a:pt x="952027" y="3528"/>
                  </a:lnTo>
                  <a:lnTo>
                    <a:pt x="974762" y="2351"/>
                  </a:lnTo>
                  <a:lnTo>
                    <a:pt x="1026364" y="1044"/>
                  </a:lnTo>
                  <a:lnTo>
                    <a:pt x="1143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7645400" y="188976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937548" y="18884900"/>
              <a:ext cx="241253" cy="197322"/>
            </a:xfrm>
            <a:custGeom>
              <a:avLst/>
              <a:gdLst/>
              <a:ahLst/>
              <a:cxnLst/>
              <a:rect l="0" t="0" r="0" b="0"/>
              <a:pathLst>
                <a:path w="241253" h="197322">
                  <a:moveTo>
                    <a:pt x="50752" y="0"/>
                  </a:moveTo>
                  <a:lnTo>
                    <a:pt x="37267" y="20226"/>
                  </a:lnTo>
                  <a:lnTo>
                    <a:pt x="31884" y="36061"/>
                  </a:lnTo>
                  <a:lnTo>
                    <a:pt x="26885" y="56497"/>
                  </a:lnTo>
                  <a:lnTo>
                    <a:pt x="22140" y="79998"/>
                  </a:lnTo>
                  <a:lnTo>
                    <a:pt x="18977" y="102720"/>
                  </a:lnTo>
                  <a:lnTo>
                    <a:pt x="16869" y="124924"/>
                  </a:lnTo>
                  <a:lnTo>
                    <a:pt x="15463" y="146783"/>
                  </a:lnTo>
                  <a:lnTo>
                    <a:pt x="11703" y="164177"/>
                  </a:lnTo>
                  <a:lnTo>
                    <a:pt x="6375" y="178596"/>
                  </a:lnTo>
                  <a:lnTo>
                    <a:pt x="0" y="191031"/>
                  </a:lnTo>
                  <a:lnTo>
                    <a:pt x="2806" y="196498"/>
                  </a:lnTo>
                  <a:lnTo>
                    <a:pt x="11732" y="197321"/>
                  </a:lnTo>
                  <a:lnTo>
                    <a:pt x="24738" y="195047"/>
                  </a:lnTo>
                  <a:lnTo>
                    <a:pt x="39054" y="190709"/>
                  </a:lnTo>
                  <a:lnTo>
                    <a:pt x="54242" y="184994"/>
                  </a:lnTo>
                  <a:lnTo>
                    <a:pt x="70012" y="178362"/>
                  </a:lnTo>
                  <a:lnTo>
                    <a:pt x="87580" y="173942"/>
                  </a:lnTo>
                  <a:lnTo>
                    <a:pt x="106348" y="170995"/>
                  </a:lnTo>
                  <a:lnTo>
                    <a:pt x="125916" y="169029"/>
                  </a:lnTo>
                  <a:lnTo>
                    <a:pt x="143195" y="166309"/>
                  </a:lnTo>
                  <a:lnTo>
                    <a:pt x="158946" y="163084"/>
                  </a:lnTo>
                  <a:lnTo>
                    <a:pt x="241252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8166103" y="18796000"/>
              <a:ext cx="12698" cy="533401"/>
            </a:xfrm>
            <a:custGeom>
              <a:avLst/>
              <a:gdLst/>
              <a:ahLst/>
              <a:cxnLst/>
              <a:rect l="0" t="0" r="0" b="0"/>
              <a:pathLst>
                <a:path w="12698" h="533401">
                  <a:moveTo>
                    <a:pt x="12697" y="0"/>
                  </a:moveTo>
                  <a:lnTo>
                    <a:pt x="5955" y="20226"/>
                  </a:lnTo>
                  <a:lnTo>
                    <a:pt x="3968" y="31829"/>
                  </a:lnTo>
                  <a:lnTo>
                    <a:pt x="2644" y="45208"/>
                  </a:lnTo>
                  <a:lnTo>
                    <a:pt x="1762" y="59771"/>
                  </a:lnTo>
                  <a:lnTo>
                    <a:pt x="781" y="106058"/>
                  </a:lnTo>
                  <a:lnTo>
                    <a:pt x="0" y="397865"/>
                  </a:lnTo>
                  <a:lnTo>
                    <a:pt x="1410" y="421878"/>
                  </a:lnTo>
                  <a:lnTo>
                    <a:pt x="12697" y="53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676900" y="18389600"/>
              <a:ext cx="228601" cy="876301"/>
            </a:xfrm>
            <a:custGeom>
              <a:avLst/>
              <a:gdLst/>
              <a:ahLst/>
              <a:cxnLst/>
              <a:rect l="0" t="0" r="0" b="0"/>
              <a:pathLst>
                <a:path w="228601" h="876301">
                  <a:moveTo>
                    <a:pt x="0" y="0"/>
                  </a:moveTo>
                  <a:lnTo>
                    <a:pt x="6742" y="33709"/>
                  </a:lnTo>
                  <a:lnTo>
                    <a:pt x="17577" y="80362"/>
                  </a:lnTo>
                  <a:lnTo>
                    <a:pt x="24418" y="108608"/>
                  </a:lnTo>
                  <a:lnTo>
                    <a:pt x="28979" y="137317"/>
                  </a:lnTo>
                  <a:lnTo>
                    <a:pt x="32019" y="166334"/>
                  </a:lnTo>
                  <a:lnTo>
                    <a:pt x="34046" y="195555"/>
                  </a:lnTo>
                  <a:lnTo>
                    <a:pt x="38219" y="224914"/>
                  </a:lnTo>
                  <a:lnTo>
                    <a:pt x="43824" y="254365"/>
                  </a:lnTo>
                  <a:lnTo>
                    <a:pt x="50382" y="283877"/>
                  </a:lnTo>
                  <a:lnTo>
                    <a:pt x="56166" y="313428"/>
                  </a:lnTo>
                  <a:lnTo>
                    <a:pt x="66355" y="372605"/>
                  </a:lnTo>
                  <a:lnTo>
                    <a:pt x="72459" y="400803"/>
                  </a:lnTo>
                  <a:lnTo>
                    <a:pt x="79350" y="428069"/>
                  </a:lnTo>
                  <a:lnTo>
                    <a:pt x="86767" y="454713"/>
                  </a:lnTo>
                  <a:lnTo>
                    <a:pt x="94533" y="479530"/>
                  </a:lnTo>
                  <a:lnTo>
                    <a:pt x="102533" y="503132"/>
                  </a:lnTo>
                  <a:lnTo>
                    <a:pt x="110688" y="525921"/>
                  </a:lnTo>
                  <a:lnTo>
                    <a:pt x="117537" y="550991"/>
                  </a:lnTo>
                  <a:lnTo>
                    <a:pt x="123513" y="577583"/>
                  </a:lnTo>
                  <a:lnTo>
                    <a:pt x="128909" y="605189"/>
                  </a:lnTo>
                  <a:lnTo>
                    <a:pt x="135328" y="630648"/>
                  </a:lnTo>
                  <a:lnTo>
                    <a:pt x="142430" y="654676"/>
                  </a:lnTo>
                  <a:lnTo>
                    <a:pt x="149986" y="677750"/>
                  </a:lnTo>
                  <a:lnTo>
                    <a:pt x="165908" y="722203"/>
                  </a:lnTo>
                  <a:lnTo>
                    <a:pt x="174106" y="743935"/>
                  </a:lnTo>
                  <a:lnTo>
                    <a:pt x="194502" y="794424"/>
                  </a:lnTo>
                  <a:lnTo>
                    <a:pt x="228600" y="87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6400800" y="19888200"/>
            <a:ext cx="749301" cy="609601"/>
            <a:chOff x="6400800" y="19888200"/>
            <a:chExt cx="749301" cy="609601"/>
          </a:xfrm>
        </p:grpSpPr>
        <p:sp>
          <p:nvSpPr>
            <p:cNvPr id="359" name="Freeform 358"/>
            <p:cNvSpPr/>
            <p:nvPr/>
          </p:nvSpPr>
          <p:spPr>
            <a:xfrm>
              <a:off x="6400800" y="19888200"/>
              <a:ext cx="127001" cy="330201"/>
            </a:xfrm>
            <a:custGeom>
              <a:avLst/>
              <a:gdLst/>
              <a:ahLst/>
              <a:cxnLst/>
              <a:rect l="0" t="0" r="0" b="0"/>
              <a:pathLst>
                <a:path w="127001" h="330201">
                  <a:moveTo>
                    <a:pt x="0" y="0"/>
                  </a:moveTo>
                  <a:lnTo>
                    <a:pt x="13484" y="13482"/>
                  </a:lnTo>
                  <a:lnTo>
                    <a:pt x="18867" y="21688"/>
                  </a:lnTo>
                  <a:lnTo>
                    <a:pt x="23866" y="31393"/>
                  </a:lnTo>
                  <a:lnTo>
                    <a:pt x="28611" y="42095"/>
                  </a:lnTo>
                  <a:lnTo>
                    <a:pt x="31774" y="56286"/>
                  </a:lnTo>
                  <a:lnTo>
                    <a:pt x="33882" y="72801"/>
                  </a:lnTo>
                  <a:lnTo>
                    <a:pt x="35288" y="90867"/>
                  </a:lnTo>
                  <a:lnTo>
                    <a:pt x="39047" y="109966"/>
                  </a:lnTo>
                  <a:lnTo>
                    <a:pt x="44376" y="129756"/>
                  </a:lnTo>
                  <a:lnTo>
                    <a:pt x="50750" y="150004"/>
                  </a:lnTo>
                  <a:lnTo>
                    <a:pt x="57822" y="169147"/>
                  </a:lnTo>
                  <a:lnTo>
                    <a:pt x="65359" y="187554"/>
                  </a:lnTo>
                  <a:lnTo>
                    <a:pt x="73206" y="205469"/>
                  </a:lnTo>
                  <a:lnTo>
                    <a:pt x="79848" y="221645"/>
                  </a:lnTo>
                  <a:lnTo>
                    <a:pt x="85687" y="236664"/>
                  </a:lnTo>
                  <a:lnTo>
                    <a:pt x="90991" y="250910"/>
                  </a:lnTo>
                  <a:lnTo>
                    <a:pt x="97350" y="263228"/>
                  </a:lnTo>
                  <a:lnTo>
                    <a:pt x="104411" y="274263"/>
                  </a:lnTo>
                  <a:lnTo>
                    <a:pt x="1270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6464300" y="19939000"/>
              <a:ext cx="241301" cy="558801"/>
            </a:xfrm>
            <a:custGeom>
              <a:avLst/>
              <a:gdLst/>
              <a:ahLst/>
              <a:cxnLst/>
              <a:rect l="0" t="0" r="0" b="0"/>
              <a:pathLst>
                <a:path w="241301" h="558801">
                  <a:moveTo>
                    <a:pt x="241300" y="0"/>
                  </a:moveTo>
                  <a:lnTo>
                    <a:pt x="205947" y="53029"/>
                  </a:lnTo>
                  <a:lnTo>
                    <a:pt x="196564" y="70631"/>
                  </a:lnTo>
                  <a:lnTo>
                    <a:pt x="186076" y="92242"/>
                  </a:lnTo>
                  <a:lnTo>
                    <a:pt x="174851" y="116529"/>
                  </a:lnTo>
                  <a:lnTo>
                    <a:pt x="154852" y="162328"/>
                  </a:lnTo>
                  <a:lnTo>
                    <a:pt x="145567" y="184418"/>
                  </a:lnTo>
                  <a:lnTo>
                    <a:pt x="137967" y="206201"/>
                  </a:lnTo>
                  <a:lnTo>
                    <a:pt x="131489" y="227778"/>
                  </a:lnTo>
                  <a:lnTo>
                    <a:pt x="125759" y="249218"/>
                  </a:lnTo>
                  <a:lnTo>
                    <a:pt x="119117" y="270567"/>
                  </a:lnTo>
                  <a:lnTo>
                    <a:pt x="111866" y="291856"/>
                  </a:lnTo>
                  <a:lnTo>
                    <a:pt x="104211" y="313103"/>
                  </a:lnTo>
                  <a:lnTo>
                    <a:pt x="93463" y="334325"/>
                  </a:lnTo>
                  <a:lnTo>
                    <a:pt x="80653" y="355528"/>
                  </a:lnTo>
                  <a:lnTo>
                    <a:pt x="66468" y="376719"/>
                  </a:lnTo>
                  <a:lnTo>
                    <a:pt x="57012" y="396490"/>
                  </a:lnTo>
                  <a:lnTo>
                    <a:pt x="50708" y="415315"/>
                  </a:lnTo>
                  <a:lnTo>
                    <a:pt x="46505" y="433509"/>
                  </a:lnTo>
                  <a:lnTo>
                    <a:pt x="42292" y="449873"/>
                  </a:lnTo>
                  <a:lnTo>
                    <a:pt x="38073" y="465016"/>
                  </a:lnTo>
                  <a:lnTo>
                    <a:pt x="33848" y="479344"/>
                  </a:lnTo>
                  <a:lnTo>
                    <a:pt x="28210" y="491718"/>
                  </a:lnTo>
                  <a:lnTo>
                    <a:pt x="21628" y="502789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6921500" y="199771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0"/>
                  </a:moveTo>
                  <a:lnTo>
                    <a:pt x="33710" y="0"/>
                  </a:lnTo>
                  <a:lnTo>
                    <a:pt x="52106" y="2821"/>
                  </a:lnTo>
                  <a:lnTo>
                    <a:pt x="72837" y="7525"/>
                  </a:lnTo>
                  <a:lnTo>
                    <a:pt x="95125" y="13482"/>
                  </a:lnTo>
                  <a:lnTo>
                    <a:pt x="115627" y="17456"/>
                  </a:lnTo>
                  <a:lnTo>
                    <a:pt x="134940" y="20104"/>
                  </a:lnTo>
                  <a:lnTo>
                    <a:pt x="1905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6959600" y="20104100"/>
              <a:ext cx="190501" cy="63501"/>
            </a:xfrm>
            <a:custGeom>
              <a:avLst/>
              <a:gdLst/>
              <a:ahLst/>
              <a:cxnLst/>
              <a:rect l="0" t="0" r="0" b="0"/>
              <a:pathLst>
                <a:path w="190501" h="63501">
                  <a:moveTo>
                    <a:pt x="0" y="63500"/>
                  </a:moveTo>
                  <a:lnTo>
                    <a:pt x="13484" y="50017"/>
                  </a:lnTo>
                  <a:lnTo>
                    <a:pt x="21689" y="44632"/>
                  </a:lnTo>
                  <a:lnTo>
                    <a:pt x="31393" y="39633"/>
                  </a:lnTo>
                  <a:lnTo>
                    <a:pt x="42095" y="34889"/>
                  </a:lnTo>
                  <a:lnTo>
                    <a:pt x="59108" y="31726"/>
                  </a:lnTo>
                  <a:lnTo>
                    <a:pt x="80327" y="29616"/>
                  </a:lnTo>
                  <a:lnTo>
                    <a:pt x="104351" y="28210"/>
                  </a:lnTo>
                  <a:lnTo>
                    <a:pt x="124600" y="24451"/>
                  </a:lnTo>
                  <a:lnTo>
                    <a:pt x="142333" y="19122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6037873" y="19398153"/>
            <a:ext cx="2291962" cy="1253303"/>
            <a:chOff x="6037873" y="19398153"/>
            <a:chExt cx="2291962" cy="1253303"/>
          </a:xfrm>
        </p:grpSpPr>
        <p:sp>
          <p:nvSpPr>
            <p:cNvPr id="364" name="Freeform 363"/>
            <p:cNvSpPr/>
            <p:nvPr/>
          </p:nvSpPr>
          <p:spPr>
            <a:xfrm>
              <a:off x="7426470" y="19761200"/>
              <a:ext cx="202573" cy="406401"/>
            </a:xfrm>
            <a:custGeom>
              <a:avLst/>
              <a:gdLst/>
              <a:ahLst/>
              <a:cxnLst/>
              <a:rect l="0" t="0" r="0" b="0"/>
              <a:pathLst>
                <a:path w="202573" h="406401">
                  <a:moveTo>
                    <a:pt x="117330" y="0"/>
                  </a:moveTo>
                  <a:lnTo>
                    <a:pt x="103845" y="20226"/>
                  </a:lnTo>
                  <a:lnTo>
                    <a:pt x="97051" y="31829"/>
                  </a:lnTo>
                  <a:lnTo>
                    <a:pt x="89700" y="45208"/>
                  </a:lnTo>
                  <a:lnTo>
                    <a:pt x="81977" y="59771"/>
                  </a:lnTo>
                  <a:lnTo>
                    <a:pt x="75417" y="73714"/>
                  </a:lnTo>
                  <a:lnTo>
                    <a:pt x="69632" y="87244"/>
                  </a:lnTo>
                  <a:lnTo>
                    <a:pt x="64365" y="100496"/>
                  </a:lnTo>
                  <a:lnTo>
                    <a:pt x="60853" y="114974"/>
                  </a:lnTo>
                  <a:lnTo>
                    <a:pt x="58512" y="130272"/>
                  </a:lnTo>
                  <a:lnTo>
                    <a:pt x="56951" y="146115"/>
                  </a:lnTo>
                  <a:lnTo>
                    <a:pt x="50266" y="160909"/>
                  </a:lnTo>
                  <a:lnTo>
                    <a:pt x="40165" y="175006"/>
                  </a:lnTo>
                  <a:lnTo>
                    <a:pt x="27786" y="188638"/>
                  </a:lnTo>
                  <a:lnTo>
                    <a:pt x="18123" y="201958"/>
                  </a:lnTo>
                  <a:lnTo>
                    <a:pt x="10269" y="215072"/>
                  </a:lnTo>
                  <a:lnTo>
                    <a:pt x="3623" y="228048"/>
                  </a:lnTo>
                  <a:lnTo>
                    <a:pt x="603" y="232464"/>
                  </a:lnTo>
                  <a:lnTo>
                    <a:pt x="0" y="231176"/>
                  </a:lnTo>
                  <a:lnTo>
                    <a:pt x="1010" y="226083"/>
                  </a:lnTo>
                  <a:lnTo>
                    <a:pt x="4505" y="219867"/>
                  </a:lnTo>
                  <a:lnTo>
                    <a:pt x="9658" y="212900"/>
                  </a:lnTo>
                  <a:lnTo>
                    <a:pt x="15915" y="205433"/>
                  </a:lnTo>
                  <a:lnTo>
                    <a:pt x="24320" y="199045"/>
                  </a:lnTo>
                  <a:lnTo>
                    <a:pt x="34156" y="193374"/>
                  </a:lnTo>
                  <a:lnTo>
                    <a:pt x="44948" y="188182"/>
                  </a:lnTo>
                  <a:lnTo>
                    <a:pt x="54964" y="181900"/>
                  </a:lnTo>
                  <a:lnTo>
                    <a:pt x="64463" y="174888"/>
                  </a:lnTo>
                  <a:lnTo>
                    <a:pt x="73618" y="167392"/>
                  </a:lnTo>
                  <a:lnTo>
                    <a:pt x="86778" y="165216"/>
                  </a:lnTo>
                  <a:lnTo>
                    <a:pt x="102606" y="166589"/>
                  </a:lnTo>
                  <a:lnTo>
                    <a:pt x="120214" y="170326"/>
                  </a:lnTo>
                  <a:lnTo>
                    <a:pt x="136186" y="174228"/>
                  </a:lnTo>
                  <a:lnTo>
                    <a:pt x="151067" y="178240"/>
                  </a:lnTo>
                  <a:lnTo>
                    <a:pt x="165221" y="182326"/>
                  </a:lnTo>
                  <a:lnTo>
                    <a:pt x="177479" y="192107"/>
                  </a:lnTo>
                  <a:lnTo>
                    <a:pt x="188474" y="205682"/>
                  </a:lnTo>
                  <a:lnTo>
                    <a:pt x="198626" y="221788"/>
                  </a:lnTo>
                  <a:lnTo>
                    <a:pt x="202572" y="239580"/>
                  </a:lnTo>
                  <a:lnTo>
                    <a:pt x="202380" y="258497"/>
                  </a:lnTo>
                  <a:lnTo>
                    <a:pt x="199430" y="278165"/>
                  </a:lnTo>
                  <a:lnTo>
                    <a:pt x="192389" y="318833"/>
                  </a:lnTo>
                  <a:lnTo>
                    <a:pt x="188536" y="339554"/>
                  </a:lnTo>
                  <a:lnTo>
                    <a:pt x="180323" y="356192"/>
                  </a:lnTo>
                  <a:lnTo>
                    <a:pt x="169203" y="370106"/>
                  </a:lnTo>
                  <a:lnTo>
                    <a:pt x="9193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7543800" y="19634200"/>
              <a:ext cx="342901" cy="88901"/>
            </a:xfrm>
            <a:custGeom>
              <a:avLst/>
              <a:gdLst/>
              <a:ahLst/>
              <a:cxnLst/>
              <a:rect l="0" t="0" r="0" b="0"/>
              <a:pathLst>
                <a:path w="342901" h="88901">
                  <a:moveTo>
                    <a:pt x="0" y="88900"/>
                  </a:moveTo>
                  <a:lnTo>
                    <a:pt x="20225" y="75417"/>
                  </a:lnTo>
                  <a:lnTo>
                    <a:pt x="33239" y="71443"/>
                  </a:lnTo>
                  <a:lnTo>
                    <a:pt x="48970" y="68795"/>
                  </a:lnTo>
                  <a:lnTo>
                    <a:pt x="66513" y="67030"/>
                  </a:lnTo>
                  <a:lnTo>
                    <a:pt x="85264" y="63031"/>
                  </a:lnTo>
                  <a:lnTo>
                    <a:pt x="104821" y="57542"/>
                  </a:lnTo>
                  <a:lnTo>
                    <a:pt x="124914" y="51061"/>
                  </a:lnTo>
                  <a:lnTo>
                    <a:pt x="145364" y="46741"/>
                  </a:lnTo>
                  <a:lnTo>
                    <a:pt x="166054" y="43860"/>
                  </a:lnTo>
                  <a:lnTo>
                    <a:pt x="186902" y="41940"/>
                  </a:lnTo>
                  <a:lnTo>
                    <a:pt x="206446" y="39248"/>
                  </a:lnTo>
                  <a:lnTo>
                    <a:pt x="225119" y="36044"/>
                  </a:lnTo>
                  <a:lnTo>
                    <a:pt x="243213" y="32495"/>
                  </a:lnTo>
                  <a:lnTo>
                    <a:pt x="262331" y="27308"/>
                  </a:lnTo>
                  <a:lnTo>
                    <a:pt x="282131" y="21028"/>
                  </a:lnTo>
                  <a:lnTo>
                    <a:pt x="342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6037873" y="19398153"/>
              <a:ext cx="2291962" cy="1253303"/>
            </a:xfrm>
            <a:custGeom>
              <a:avLst/>
              <a:gdLst/>
              <a:ahLst/>
              <a:cxnLst/>
              <a:rect l="0" t="0" r="0" b="0"/>
              <a:pathLst>
                <a:path w="2291962" h="1253303">
                  <a:moveTo>
                    <a:pt x="1391627" y="45547"/>
                  </a:moveTo>
                  <a:lnTo>
                    <a:pt x="1236730" y="45547"/>
                  </a:lnTo>
                  <a:lnTo>
                    <a:pt x="1169442" y="49311"/>
                  </a:lnTo>
                  <a:lnTo>
                    <a:pt x="1137671" y="52289"/>
                  </a:lnTo>
                  <a:lnTo>
                    <a:pt x="1076027" y="70650"/>
                  </a:lnTo>
                  <a:lnTo>
                    <a:pt x="1014294" y="96215"/>
                  </a:lnTo>
                  <a:lnTo>
                    <a:pt x="949226" y="121688"/>
                  </a:lnTo>
                  <a:lnTo>
                    <a:pt x="878916" y="147120"/>
                  </a:lnTo>
                  <a:lnTo>
                    <a:pt x="842386" y="159829"/>
                  </a:lnTo>
                  <a:lnTo>
                    <a:pt x="771694" y="196526"/>
                  </a:lnTo>
                  <a:lnTo>
                    <a:pt x="737038" y="218167"/>
                  </a:lnTo>
                  <a:lnTo>
                    <a:pt x="664665" y="261026"/>
                  </a:lnTo>
                  <a:lnTo>
                    <a:pt x="627586" y="282334"/>
                  </a:lnTo>
                  <a:lnTo>
                    <a:pt x="592988" y="303593"/>
                  </a:lnTo>
                  <a:lnTo>
                    <a:pt x="560045" y="324822"/>
                  </a:lnTo>
                  <a:lnTo>
                    <a:pt x="528206" y="346030"/>
                  </a:lnTo>
                  <a:lnTo>
                    <a:pt x="498513" y="368635"/>
                  </a:lnTo>
                  <a:lnTo>
                    <a:pt x="470251" y="392173"/>
                  </a:lnTo>
                  <a:lnTo>
                    <a:pt x="442943" y="416330"/>
                  </a:lnTo>
                  <a:lnTo>
                    <a:pt x="412037" y="440902"/>
                  </a:lnTo>
                  <a:lnTo>
                    <a:pt x="378734" y="465750"/>
                  </a:lnTo>
                  <a:lnTo>
                    <a:pt x="343832" y="490783"/>
                  </a:lnTo>
                  <a:lnTo>
                    <a:pt x="313507" y="514526"/>
                  </a:lnTo>
                  <a:lnTo>
                    <a:pt x="286236" y="537411"/>
                  </a:lnTo>
                  <a:lnTo>
                    <a:pt x="260999" y="559723"/>
                  </a:lnTo>
                  <a:lnTo>
                    <a:pt x="214144" y="595803"/>
                  </a:lnTo>
                  <a:lnTo>
                    <a:pt x="169801" y="628771"/>
                  </a:lnTo>
                  <a:lnTo>
                    <a:pt x="126575" y="666943"/>
                  </a:lnTo>
                  <a:lnTo>
                    <a:pt x="107992" y="686999"/>
                  </a:lnTo>
                  <a:lnTo>
                    <a:pt x="91370" y="707427"/>
                  </a:lnTo>
                  <a:lnTo>
                    <a:pt x="76056" y="728100"/>
                  </a:lnTo>
                  <a:lnTo>
                    <a:pt x="63024" y="748938"/>
                  </a:lnTo>
                  <a:lnTo>
                    <a:pt x="51513" y="769885"/>
                  </a:lnTo>
                  <a:lnTo>
                    <a:pt x="12762" y="847459"/>
                  </a:lnTo>
                  <a:lnTo>
                    <a:pt x="6717" y="868020"/>
                  </a:lnTo>
                  <a:lnTo>
                    <a:pt x="2686" y="890196"/>
                  </a:lnTo>
                  <a:lnTo>
                    <a:pt x="0" y="913445"/>
                  </a:lnTo>
                  <a:lnTo>
                    <a:pt x="1031" y="936002"/>
                  </a:lnTo>
                  <a:lnTo>
                    <a:pt x="4541" y="958094"/>
                  </a:lnTo>
                  <a:lnTo>
                    <a:pt x="9703" y="979879"/>
                  </a:lnTo>
                  <a:lnTo>
                    <a:pt x="17377" y="997223"/>
                  </a:lnTo>
                  <a:lnTo>
                    <a:pt x="37194" y="1024022"/>
                  </a:lnTo>
                  <a:lnTo>
                    <a:pt x="63875" y="1052865"/>
                  </a:lnTo>
                  <a:lnTo>
                    <a:pt x="95959" y="1083088"/>
                  </a:lnTo>
                  <a:lnTo>
                    <a:pt x="133737" y="1110632"/>
                  </a:lnTo>
                  <a:lnTo>
                    <a:pt x="194673" y="1143196"/>
                  </a:lnTo>
                  <a:lnTo>
                    <a:pt x="247696" y="1165570"/>
                  </a:lnTo>
                  <a:lnTo>
                    <a:pt x="310302" y="1188212"/>
                  </a:lnTo>
                  <a:lnTo>
                    <a:pt x="380460" y="1207683"/>
                  </a:lnTo>
                  <a:lnTo>
                    <a:pt x="446449" y="1221982"/>
                  </a:lnTo>
                  <a:lnTo>
                    <a:pt x="512937" y="1231629"/>
                  </a:lnTo>
                  <a:lnTo>
                    <a:pt x="550422" y="1234201"/>
                  </a:lnTo>
                  <a:lnTo>
                    <a:pt x="589524" y="1235916"/>
                  </a:lnTo>
                  <a:lnTo>
                    <a:pt x="626880" y="1239881"/>
                  </a:lnTo>
                  <a:lnTo>
                    <a:pt x="698491" y="1251814"/>
                  </a:lnTo>
                  <a:lnTo>
                    <a:pt x="736214" y="1253302"/>
                  </a:lnTo>
                  <a:lnTo>
                    <a:pt x="775474" y="1251473"/>
                  </a:lnTo>
                  <a:lnTo>
                    <a:pt x="815758" y="1247431"/>
                  </a:lnTo>
                  <a:lnTo>
                    <a:pt x="856725" y="1244737"/>
                  </a:lnTo>
                  <a:lnTo>
                    <a:pt x="898148" y="1242939"/>
                  </a:lnTo>
                  <a:lnTo>
                    <a:pt x="939874" y="1241742"/>
                  </a:lnTo>
                  <a:lnTo>
                    <a:pt x="980392" y="1239533"/>
                  </a:lnTo>
                  <a:lnTo>
                    <a:pt x="1059278" y="1233314"/>
                  </a:lnTo>
                  <a:lnTo>
                    <a:pt x="1099505" y="1228270"/>
                  </a:lnTo>
                  <a:lnTo>
                    <a:pt x="1140434" y="1222084"/>
                  </a:lnTo>
                  <a:lnTo>
                    <a:pt x="1181832" y="1215139"/>
                  </a:lnTo>
                  <a:lnTo>
                    <a:pt x="1222130" y="1206274"/>
                  </a:lnTo>
                  <a:lnTo>
                    <a:pt x="1261696" y="1196131"/>
                  </a:lnTo>
                  <a:lnTo>
                    <a:pt x="1300772" y="1185136"/>
                  </a:lnTo>
                  <a:lnTo>
                    <a:pt x="1340935" y="1174985"/>
                  </a:lnTo>
                  <a:lnTo>
                    <a:pt x="1464879" y="1145800"/>
                  </a:lnTo>
                  <a:lnTo>
                    <a:pt x="1548832" y="1122982"/>
                  </a:lnTo>
                  <a:lnTo>
                    <a:pt x="1586741" y="1106738"/>
                  </a:lnTo>
                  <a:lnTo>
                    <a:pt x="1621892" y="1087439"/>
                  </a:lnTo>
                  <a:lnTo>
                    <a:pt x="1655203" y="1066109"/>
                  </a:lnTo>
                  <a:lnTo>
                    <a:pt x="1722319" y="1031117"/>
                  </a:lnTo>
                  <a:lnTo>
                    <a:pt x="1789779" y="998634"/>
                  </a:lnTo>
                  <a:lnTo>
                    <a:pt x="1917544" y="927817"/>
                  </a:lnTo>
                  <a:lnTo>
                    <a:pt x="1972501" y="896278"/>
                  </a:lnTo>
                  <a:lnTo>
                    <a:pt x="2025148" y="858742"/>
                  </a:lnTo>
                  <a:lnTo>
                    <a:pt x="2073007" y="822304"/>
                  </a:lnTo>
                  <a:lnTo>
                    <a:pt x="2116385" y="785883"/>
                  </a:lnTo>
                  <a:lnTo>
                    <a:pt x="2135854" y="766293"/>
                  </a:lnTo>
                  <a:lnTo>
                    <a:pt x="2154478" y="746178"/>
                  </a:lnTo>
                  <a:lnTo>
                    <a:pt x="2171128" y="725711"/>
                  </a:lnTo>
                  <a:lnTo>
                    <a:pt x="2186460" y="705012"/>
                  </a:lnTo>
                  <a:lnTo>
                    <a:pt x="2200916" y="684157"/>
                  </a:lnTo>
                  <a:lnTo>
                    <a:pt x="2216197" y="663197"/>
                  </a:lnTo>
                  <a:lnTo>
                    <a:pt x="2248228" y="621096"/>
                  </a:lnTo>
                  <a:lnTo>
                    <a:pt x="2260439" y="599990"/>
                  </a:lnTo>
                  <a:lnTo>
                    <a:pt x="2269990" y="578864"/>
                  </a:lnTo>
                  <a:lnTo>
                    <a:pt x="2277769" y="557725"/>
                  </a:lnTo>
                  <a:lnTo>
                    <a:pt x="2282955" y="536577"/>
                  </a:lnTo>
                  <a:lnTo>
                    <a:pt x="2286412" y="515422"/>
                  </a:lnTo>
                  <a:lnTo>
                    <a:pt x="2288717" y="494263"/>
                  </a:lnTo>
                  <a:lnTo>
                    <a:pt x="2290254" y="473102"/>
                  </a:lnTo>
                  <a:lnTo>
                    <a:pt x="2291278" y="451940"/>
                  </a:lnTo>
                  <a:lnTo>
                    <a:pt x="2291961" y="430776"/>
                  </a:lnTo>
                  <a:lnTo>
                    <a:pt x="2291005" y="409610"/>
                  </a:lnTo>
                  <a:lnTo>
                    <a:pt x="2288957" y="388445"/>
                  </a:lnTo>
                  <a:lnTo>
                    <a:pt x="2286180" y="367279"/>
                  </a:lnTo>
                  <a:lnTo>
                    <a:pt x="2275569" y="328709"/>
                  </a:lnTo>
                  <a:lnTo>
                    <a:pt x="2258623" y="291341"/>
                  </a:lnTo>
                  <a:lnTo>
                    <a:pt x="2246202" y="271499"/>
                  </a:lnTo>
                  <a:lnTo>
                    <a:pt x="2218761" y="233458"/>
                  </a:lnTo>
                  <a:lnTo>
                    <a:pt x="2192453" y="202441"/>
                  </a:lnTo>
                  <a:lnTo>
                    <a:pt x="2159124" y="170781"/>
                  </a:lnTo>
                  <a:lnTo>
                    <a:pt x="2120792" y="139307"/>
                  </a:lnTo>
                  <a:lnTo>
                    <a:pt x="2080237" y="111206"/>
                  </a:lnTo>
                  <a:lnTo>
                    <a:pt x="2031169" y="84608"/>
                  </a:lnTo>
                  <a:lnTo>
                    <a:pt x="1976434" y="60085"/>
                  </a:lnTo>
                  <a:lnTo>
                    <a:pt x="1919182" y="39778"/>
                  </a:lnTo>
                  <a:lnTo>
                    <a:pt x="1857047" y="21345"/>
                  </a:lnTo>
                  <a:lnTo>
                    <a:pt x="1790391" y="6567"/>
                  </a:lnTo>
                  <a:lnTo>
                    <a:pt x="1754836" y="2628"/>
                  </a:lnTo>
                  <a:lnTo>
                    <a:pt x="1718433" y="0"/>
                  </a:lnTo>
                  <a:lnTo>
                    <a:pt x="1647881" y="4608"/>
                  </a:lnTo>
                  <a:lnTo>
                    <a:pt x="1613263" y="9787"/>
                  </a:lnTo>
                  <a:lnTo>
                    <a:pt x="1537169" y="23067"/>
                  </a:lnTo>
                  <a:lnTo>
                    <a:pt x="1497122" y="30561"/>
                  </a:lnTo>
                  <a:lnTo>
                    <a:pt x="1456312" y="36967"/>
                  </a:lnTo>
                  <a:lnTo>
                    <a:pt x="1373338" y="47847"/>
                  </a:lnTo>
                  <a:lnTo>
                    <a:pt x="1332868" y="56958"/>
                  </a:lnTo>
                  <a:lnTo>
                    <a:pt x="1293188" y="68677"/>
                  </a:lnTo>
                  <a:lnTo>
                    <a:pt x="1254034" y="82133"/>
                  </a:lnTo>
                  <a:lnTo>
                    <a:pt x="1191715" y="100849"/>
                  </a:lnTo>
                  <a:lnTo>
                    <a:pt x="1112227" y="121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" name="Freeform 367"/>
          <p:cNvSpPr/>
          <p:nvPr/>
        </p:nvSpPr>
        <p:spPr>
          <a:xfrm>
            <a:off x="547429" y="15355346"/>
            <a:ext cx="2216587" cy="1103506"/>
          </a:xfrm>
          <a:custGeom>
            <a:avLst/>
            <a:gdLst/>
            <a:ahLst/>
            <a:cxnLst/>
            <a:rect l="0" t="0" r="0" b="0"/>
            <a:pathLst>
              <a:path w="2216587" h="1103506">
                <a:moveTo>
                  <a:pt x="1471871" y="24354"/>
                </a:moveTo>
                <a:lnTo>
                  <a:pt x="1404451" y="10871"/>
                </a:lnTo>
                <a:lnTo>
                  <a:pt x="1337484" y="4249"/>
                </a:lnTo>
                <a:lnTo>
                  <a:pt x="1269621" y="1307"/>
                </a:lnTo>
                <a:lnTo>
                  <a:pt x="1211237" y="0"/>
                </a:lnTo>
                <a:lnTo>
                  <a:pt x="1153304" y="6945"/>
                </a:lnTo>
                <a:lnTo>
                  <a:pt x="1091808" y="16616"/>
                </a:lnTo>
                <a:lnTo>
                  <a:pt x="1057629" y="19196"/>
                </a:lnTo>
                <a:lnTo>
                  <a:pt x="991430" y="24884"/>
                </a:lnTo>
                <a:lnTo>
                  <a:pt x="938489" y="36818"/>
                </a:lnTo>
                <a:lnTo>
                  <a:pt x="887679" y="47768"/>
                </a:lnTo>
                <a:lnTo>
                  <a:pt x="835463" y="61571"/>
                </a:lnTo>
                <a:lnTo>
                  <a:pt x="779330" y="86520"/>
                </a:lnTo>
                <a:lnTo>
                  <a:pt x="721456" y="105136"/>
                </a:lnTo>
                <a:lnTo>
                  <a:pt x="662809" y="122346"/>
                </a:lnTo>
                <a:lnTo>
                  <a:pt x="603817" y="148809"/>
                </a:lnTo>
                <a:lnTo>
                  <a:pt x="552199" y="175623"/>
                </a:lnTo>
                <a:lnTo>
                  <a:pt x="448087" y="234072"/>
                </a:lnTo>
                <a:lnTo>
                  <a:pt x="421048" y="251654"/>
                </a:lnTo>
                <a:lnTo>
                  <a:pt x="394556" y="270433"/>
                </a:lnTo>
                <a:lnTo>
                  <a:pt x="368427" y="290006"/>
                </a:lnTo>
                <a:lnTo>
                  <a:pt x="320581" y="323044"/>
                </a:lnTo>
                <a:lnTo>
                  <a:pt x="275797" y="354660"/>
                </a:lnTo>
                <a:lnTo>
                  <a:pt x="253977" y="372969"/>
                </a:lnTo>
                <a:lnTo>
                  <a:pt x="232375" y="392230"/>
                </a:lnTo>
                <a:lnTo>
                  <a:pt x="193321" y="428684"/>
                </a:lnTo>
                <a:lnTo>
                  <a:pt x="128999" y="491336"/>
                </a:lnTo>
                <a:lnTo>
                  <a:pt x="97987" y="518357"/>
                </a:lnTo>
                <a:lnTo>
                  <a:pt x="81815" y="531488"/>
                </a:lnTo>
                <a:lnTo>
                  <a:pt x="60083" y="561133"/>
                </a:lnTo>
                <a:lnTo>
                  <a:pt x="44309" y="591711"/>
                </a:lnTo>
                <a:lnTo>
                  <a:pt x="27891" y="619412"/>
                </a:lnTo>
                <a:lnTo>
                  <a:pt x="19562" y="639781"/>
                </a:lnTo>
                <a:lnTo>
                  <a:pt x="11187" y="664651"/>
                </a:lnTo>
                <a:lnTo>
                  <a:pt x="2782" y="692519"/>
                </a:lnTo>
                <a:lnTo>
                  <a:pt x="0" y="719564"/>
                </a:lnTo>
                <a:lnTo>
                  <a:pt x="968" y="746060"/>
                </a:lnTo>
                <a:lnTo>
                  <a:pt x="4436" y="772192"/>
                </a:lnTo>
                <a:lnTo>
                  <a:pt x="9569" y="800901"/>
                </a:lnTo>
                <a:lnTo>
                  <a:pt x="15814" y="831331"/>
                </a:lnTo>
                <a:lnTo>
                  <a:pt x="22800" y="862904"/>
                </a:lnTo>
                <a:lnTo>
                  <a:pt x="31690" y="888188"/>
                </a:lnTo>
                <a:lnTo>
                  <a:pt x="41850" y="909276"/>
                </a:lnTo>
                <a:lnTo>
                  <a:pt x="52857" y="927568"/>
                </a:lnTo>
                <a:lnTo>
                  <a:pt x="63017" y="945407"/>
                </a:lnTo>
                <a:lnTo>
                  <a:pt x="81832" y="980281"/>
                </a:lnTo>
                <a:lnTo>
                  <a:pt x="95034" y="993249"/>
                </a:lnTo>
                <a:lnTo>
                  <a:pt x="128517" y="1011422"/>
                </a:lnTo>
                <a:lnTo>
                  <a:pt x="187035" y="1036327"/>
                </a:lnTo>
                <a:lnTo>
                  <a:pt x="249059" y="1061582"/>
                </a:lnTo>
                <a:lnTo>
                  <a:pt x="298573" y="1070956"/>
                </a:lnTo>
                <a:lnTo>
                  <a:pt x="352094" y="1077943"/>
                </a:lnTo>
                <a:lnTo>
                  <a:pt x="404103" y="1090456"/>
                </a:lnTo>
                <a:lnTo>
                  <a:pt x="466729" y="1097899"/>
                </a:lnTo>
                <a:lnTo>
                  <a:pt x="535486" y="1101207"/>
                </a:lnTo>
                <a:lnTo>
                  <a:pt x="603673" y="1102677"/>
                </a:lnTo>
                <a:lnTo>
                  <a:pt x="712271" y="1103505"/>
                </a:lnTo>
                <a:lnTo>
                  <a:pt x="748160" y="1100799"/>
                </a:lnTo>
                <a:lnTo>
                  <a:pt x="783375" y="1096172"/>
                </a:lnTo>
                <a:lnTo>
                  <a:pt x="818140" y="1090267"/>
                </a:lnTo>
                <a:lnTo>
                  <a:pt x="854017" y="1086329"/>
                </a:lnTo>
                <a:lnTo>
                  <a:pt x="890635" y="1083704"/>
                </a:lnTo>
                <a:lnTo>
                  <a:pt x="927747" y="1081954"/>
                </a:lnTo>
                <a:lnTo>
                  <a:pt x="1006612" y="1080010"/>
                </a:lnTo>
                <a:lnTo>
                  <a:pt x="1047398" y="1079491"/>
                </a:lnTo>
                <a:lnTo>
                  <a:pt x="1085878" y="1076323"/>
                </a:lnTo>
                <a:lnTo>
                  <a:pt x="1122820" y="1071389"/>
                </a:lnTo>
                <a:lnTo>
                  <a:pt x="1158737" y="1065276"/>
                </a:lnTo>
                <a:lnTo>
                  <a:pt x="1232511" y="1050961"/>
                </a:lnTo>
                <a:lnTo>
                  <a:pt x="1269964" y="1043192"/>
                </a:lnTo>
                <a:lnTo>
                  <a:pt x="1337920" y="1030797"/>
                </a:lnTo>
                <a:lnTo>
                  <a:pt x="1402459" y="1019173"/>
                </a:lnTo>
                <a:lnTo>
                  <a:pt x="1468773" y="1004599"/>
                </a:lnTo>
                <a:lnTo>
                  <a:pt x="1532112" y="984951"/>
                </a:lnTo>
                <a:lnTo>
                  <a:pt x="1593189" y="963519"/>
                </a:lnTo>
                <a:lnTo>
                  <a:pt x="1653260" y="944586"/>
                </a:lnTo>
                <a:lnTo>
                  <a:pt x="1709122" y="923001"/>
                </a:lnTo>
                <a:lnTo>
                  <a:pt x="1763582" y="897886"/>
                </a:lnTo>
                <a:lnTo>
                  <a:pt x="1820713" y="867908"/>
                </a:lnTo>
                <a:lnTo>
                  <a:pt x="1871504" y="839533"/>
                </a:lnTo>
                <a:lnTo>
                  <a:pt x="1917597" y="809989"/>
                </a:lnTo>
                <a:lnTo>
                  <a:pt x="1939766" y="792232"/>
                </a:lnTo>
                <a:lnTo>
                  <a:pt x="1983213" y="755100"/>
                </a:lnTo>
                <a:lnTo>
                  <a:pt x="2026041" y="719781"/>
                </a:lnTo>
                <a:lnTo>
                  <a:pt x="2045929" y="701050"/>
                </a:lnTo>
                <a:lnTo>
                  <a:pt x="2064832" y="681507"/>
                </a:lnTo>
                <a:lnTo>
                  <a:pt x="2099476" y="643799"/>
                </a:lnTo>
                <a:lnTo>
                  <a:pt x="2128984" y="612930"/>
                </a:lnTo>
                <a:lnTo>
                  <a:pt x="2141368" y="595948"/>
                </a:lnTo>
                <a:lnTo>
                  <a:pt x="2152447" y="577572"/>
                </a:lnTo>
                <a:lnTo>
                  <a:pt x="2162655" y="558267"/>
                </a:lnTo>
                <a:lnTo>
                  <a:pt x="2177760" y="525526"/>
                </a:lnTo>
                <a:lnTo>
                  <a:pt x="2190588" y="492630"/>
                </a:lnTo>
                <a:lnTo>
                  <a:pt x="2205697" y="449788"/>
                </a:lnTo>
                <a:lnTo>
                  <a:pt x="2210855" y="423687"/>
                </a:lnTo>
                <a:lnTo>
                  <a:pt x="2214293" y="394999"/>
                </a:lnTo>
                <a:lnTo>
                  <a:pt x="2216586" y="364584"/>
                </a:lnTo>
                <a:lnTo>
                  <a:pt x="2215292" y="340074"/>
                </a:lnTo>
                <a:lnTo>
                  <a:pt x="2211607" y="319500"/>
                </a:lnTo>
                <a:lnTo>
                  <a:pt x="2206328" y="301552"/>
                </a:lnTo>
                <a:lnTo>
                  <a:pt x="2198576" y="283941"/>
                </a:lnTo>
                <a:lnTo>
                  <a:pt x="2189174" y="266556"/>
                </a:lnTo>
                <a:lnTo>
                  <a:pt x="2167439" y="233600"/>
                </a:lnTo>
                <a:lnTo>
                  <a:pt x="2143667" y="204840"/>
                </a:lnTo>
                <a:lnTo>
                  <a:pt x="2111466" y="181710"/>
                </a:lnTo>
                <a:lnTo>
                  <a:pt x="2053669" y="149059"/>
                </a:lnTo>
                <a:lnTo>
                  <a:pt x="1991859" y="116335"/>
                </a:lnTo>
                <a:lnTo>
                  <a:pt x="1947099" y="97690"/>
                </a:lnTo>
                <a:lnTo>
                  <a:pt x="1894279" y="79997"/>
                </a:lnTo>
                <a:lnTo>
                  <a:pt x="1837878" y="66487"/>
                </a:lnTo>
                <a:lnTo>
                  <a:pt x="1778474" y="54369"/>
                </a:lnTo>
                <a:lnTo>
                  <a:pt x="1714443" y="39576"/>
                </a:lnTo>
                <a:lnTo>
                  <a:pt x="1680152" y="34502"/>
                </a:lnTo>
                <a:lnTo>
                  <a:pt x="1644591" y="31119"/>
                </a:lnTo>
                <a:lnTo>
                  <a:pt x="1608184" y="28863"/>
                </a:lnTo>
                <a:lnTo>
                  <a:pt x="1541391" y="33885"/>
                </a:lnTo>
                <a:lnTo>
                  <a:pt x="1480191" y="42700"/>
                </a:lnTo>
                <a:lnTo>
                  <a:pt x="1424769" y="46619"/>
                </a:lnTo>
                <a:lnTo>
                  <a:pt x="1391080" y="51898"/>
                </a:lnTo>
                <a:lnTo>
                  <a:pt x="1353099" y="59649"/>
                </a:lnTo>
                <a:lnTo>
                  <a:pt x="1230571" y="878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5" name="Group 374"/>
          <p:cNvGrpSpPr/>
          <p:nvPr/>
        </p:nvGrpSpPr>
        <p:grpSpPr>
          <a:xfrm>
            <a:off x="750739" y="17830800"/>
            <a:ext cx="1725297" cy="1282701"/>
            <a:chOff x="750739" y="17830800"/>
            <a:chExt cx="1725297" cy="1282701"/>
          </a:xfrm>
        </p:grpSpPr>
        <p:sp>
          <p:nvSpPr>
            <p:cNvPr id="369" name="Freeform 368"/>
            <p:cNvSpPr/>
            <p:nvPr/>
          </p:nvSpPr>
          <p:spPr>
            <a:xfrm>
              <a:off x="750739" y="18237200"/>
              <a:ext cx="189062" cy="876301"/>
            </a:xfrm>
            <a:custGeom>
              <a:avLst/>
              <a:gdLst/>
              <a:ahLst/>
              <a:cxnLst/>
              <a:rect l="0" t="0" r="0" b="0"/>
              <a:pathLst>
                <a:path w="189062" h="876301">
                  <a:moveTo>
                    <a:pt x="189061" y="0"/>
                  </a:moveTo>
                  <a:lnTo>
                    <a:pt x="182318" y="33709"/>
                  </a:lnTo>
                  <a:lnTo>
                    <a:pt x="177510" y="47873"/>
                  </a:lnTo>
                  <a:lnTo>
                    <a:pt x="171483" y="61548"/>
                  </a:lnTo>
                  <a:lnTo>
                    <a:pt x="164642" y="74899"/>
                  </a:lnTo>
                  <a:lnTo>
                    <a:pt x="157259" y="90854"/>
                  </a:lnTo>
                  <a:lnTo>
                    <a:pt x="141530" y="127398"/>
                  </a:lnTo>
                  <a:lnTo>
                    <a:pt x="134796" y="148432"/>
                  </a:lnTo>
                  <a:lnTo>
                    <a:pt x="128895" y="170922"/>
                  </a:lnTo>
                  <a:lnTo>
                    <a:pt x="123550" y="194381"/>
                  </a:lnTo>
                  <a:lnTo>
                    <a:pt x="117165" y="218487"/>
                  </a:lnTo>
                  <a:lnTo>
                    <a:pt x="102544" y="267850"/>
                  </a:lnTo>
                  <a:lnTo>
                    <a:pt x="94694" y="291455"/>
                  </a:lnTo>
                  <a:lnTo>
                    <a:pt x="78446" y="336498"/>
                  </a:lnTo>
                  <a:lnTo>
                    <a:pt x="71573" y="361210"/>
                  </a:lnTo>
                  <a:lnTo>
                    <a:pt x="65580" y="387562"/>
                  </a:lnTo>
                  <a:lnTo>
                    <a:pt x="60173" y="415008"/>
                  </a:lnTo>
                  <a:lnTo>
                    <a:pt x="53747" y="443183"/>
                  </a:lnTo>
                  <a:lnTo>
                    <a:pt x="39080" y="500829"/>
                  </a:lnTo>
                  <a:lnTo>
                    <a:pt x="31218" y="527208"/>
                  </a:lnTo>
                  <a:lnTo>
                    <a:pt x="23155" y="551850"/>
                  </a:lnTo>
                  <a:lnTo>
                    <a:pt x="14956" y="575333"/>
                  </a:lnTo>
                  <a:lnTo>
                    <a:pt x="9491" y="598044"/>
                  </a:lnTo>
                  <a:lnTo>
                    <a:pt x="5848" y="620241"/>
                  </a:lnTo>
                  <a:lnTo>
                    <a:pt x="3419" y="642094"/>
                  </a:lnTo>
                  <a:lnTo>
                    <a:pt x="1799" y="663717"/>
                  </a:lnTo>
                  <a:lnTo>
                    <a:pt x="720" y="685189"/>
                  </a:lnTo>
                  <a:lnTo>
                    <a:pt x="0" y="706559"/>
                  </a:lnTo>
                  <a:lnTo>
                    <a:pt x="2342" y="727862"/>
                  </a:lnTo>
                  <a:lnTo>
                    <a:pt x="6726" y="749120"/>
                  </a:lnTo>
                  <a:lnTo>
                    <a:pt x="12471" y="770346"/>
                  </a:lnTo>
                  <a:lnTo>
                    <a:pt x="19123" y="791553"/>
                  </a:lnTo>
                  <a:lnTo>
                    <a:pt x="26380" y="812745"/>
                  </a:lnTo>
                  <a:lnTo>
                    <a:pt x="87461" y="87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1079500" y="18401042"/>
              <a:ext cx="342901" cy="484181"/>
            </a:xfrm>
            <a:custGeom>
              <a:avLst/>
              <a:gdLst/>
              <a:ahLst/>
              <a:cxnLst/>
              <a:rect l="0" t="0" r="0" b="0"/>
              <a:pathLst>
                <a:path w="342901" h="484181">
                  <a:moveTo>
                    <a:pt x="0" y="179058"/>
                  </a:moveTo>
                  <a:lnTo>
                    <a:pt x="6742" y="158831"/>
                  </a:lnTo>
                  <a:lnTo>
                    <a:pt x="11550" y="150052"/>
                  </a:lnTo>
                  <a:lnTo>
                    <a:pt x="17577" y="141375"/>
                  </a:lnTo>
                  <a:lnTo>
                    <a:pt x="24418" y="132769"/>
                  </a:lnTo>
                  <a:lnTo>
                    <a:pt x="33212" y="119976"/>
                  </a:lnTo>
                  <a:lnTo>
                    <a:pt x="54272" y="86947"/>
                  </a:lnTo>
                  <a:lnTo>
                    <a:pt x="64403" y="72495"/>
                  </a:lnTo>
                  <a:lnTo>
                    <a:pt x="73980" y="60038"/>
                  </a:lnTo>
                  <a:lnTo>
                    <a:pt x="83186" y="48910"/>
                  </a:lnTo>
                  <a:lnTo>
                    <a:pt x="92146" y="38671"/>
                  </a:lnTo>
                  <a:lnTo>
                    <a:pt x="100942" y="29022"/>
                  </a:lnTo>
                  <a:lnTo>
                    <a:pt x="109628" y="19768"/>
                  </a:lnTo>
                  <a:lnTo>
                    <a:pt x="119652" y="12186"/>
                  </a:lnTo>
                  <a:lnTo>
                    <a:pt x="130568" y="5721"/>
                  </a:lnTo>
                  <a:lnTo>
                    <a:pt x="142078" y="0"/>
                  </a:lnTo>
                  <a:lnTo>
                    <a:pt x="153985" y="419"/>
                  </a:lnTo>
                  <a:lnTo>
                    <a:pt x="166157" y="4932"/>
                  </a:lnTo>
                  <a:lnTo>
                    <a:pt x="178504" y="12173"/>
                  </a:lnTo>
                  <a:lnTo>
                    <a:pt x="186736" y="24058"/>
                  </a:lnTo>
                  <a:lnTo>
                    <a:pt x="192224" y="39035"/>
                  </a:lnTo>
                  <a:lnTo>
                    <a:pt x="195882" y="56076"/>
                  </a:lnTo>
                  <a:lnTo>
                    <a:pt x="198321" y="73081"/>
                  </a:lnTo>
                  <a:lnTo>
                    <a:pt x="199947" y="90063"/>
                  </a:lnTo>
                  <a:lnTo>
                    <a:pt x="201031" y="107028"/>
                  </a:lnTo>
                  <a:lnTo>
                    <a:pt x="200343" y="129626"/>
                  </a:lnTo>
                  <a:lnTo>
                    <a:pt x="198473" y="155981"/>
                  </a:lnTo>
                  <a:lnTo>
                    <a:pt x="195815" y="184840"/>
                  </a:lnTo>
                  <a:lnTo>
                    <a:pt x="191221" y="216779"/>
                  </a:lnTo>
                  <a:lnTo>
                    <a:pt x="185336" y="250773"/>
                  </a:lnTo>
                  <a:lnTo>
                    <a:pt x="178591" y="286133"/>
                  </a:lnTo>
                  <a:lnTo>
                    <a:pt x="171271" y="316764"/>
                  </a:lnTo>
                  <a:lnTo>
                    <a:pt x="163570" y="344240"/>
                  </a:lnTo>
                  <a:lnTo>
                    <a:pt x="137673" y="425548"/>
                  </a:lnTo>
                  <a:lnTo>
                    <a:pt x="131293" y="439341"/>
                  </a:lnTo>
                  <a:lnTo>
                    <a:pt x="124217" y="451357"/>
                  </a:lnTo>
                  <a:lnTo>
                    <a:pt x="116678" y="462191"/>
                  </a:lnTo>
                  <a:lnTo>
                    <a:pt x="107418" y="470824"/>
                  </a:lnTo>
                  <a:lnTo>
                    <a:pt x="97012" y="477991"/>
                  </a:lnTo>
                  <a:lnTo>
                    <a:pt x="85841" y="484180"/>
                  </a:lnTo>
                  <a:lnTo>
                    <a:pt x="78394" y="479839"/>
                  </a:lnTo>
                  <a:lnTo>
                    <a:pt x="73429" y="468479"/>
                  </a:lnTo>
                  <a:lnTo>
                    <a:pt x="70119" y="452438"/>
                  </a:lnTo>
                  <a:lnTo>
                    <a:pt x="72146" y="436101"/>
                  </a:lnTo>
                  <a:lnTo>
                    <a:pt x="77731" y="419564"/>
                  </a:lnTo>
                  <a:lnTo>
                    <a:pt x="85687" y="402895"/>
                  </a:lnTo>
                  <a:lnTo>
                    <a:pt x="93813" y="387549"/>
                  </a:lnTo>
                  <a:lnTo>
                    <a:pt x="102053" y="373086"/>
                  </a:lnTo>
                  <a:lnTo>
                    <a:pt x="110369" y="359209"/>
                  </a:lnTo>
                  <a:lnTo>
                    <a:pt x="122968" y="349959"/>
                  </a:lnTo>
                  <a:lnTo>
                    <a:pt x="138423" y="343792"/>
                  </a:lnTo>
                  <a:lnTo>
                    <a:pt x="155782" y="339680"/>
                  </a:lnTo>
                  <a:lnTo>
                    <a:pt x="171588" y="341173"/>
                  </a:lnTo>
                  <a:lnTo>
                    <a:pt x="186358" y="346401"/>
                  </a:lnTo>
                  <a:lnTo>
                    <a:pt x="200439" y="354120"/>
                  </a:lnTo>
                  <a:lnTo>
                    <a:pt x="212648" y="362088"/>
                  </a:lnTo>
                  <a:lnTo>
                    <a:pt x="223609" y="370221"/>
                  </a:lnTo>
                  <a:lnTo>
                    <a:pt x="233739" y="378467"/>
                  </a:lnTo>
                  <a:lnTo>
                    <a:pt x="243315" y="386786"/>
                  </a:lnTo>
                  <a:lnTo>
                    <a:pt x="252521" y="395154"/>
                  </a:lnTo>
                  <a:lnTo>
                    <a:pt x="261480" y="403555"/>
                  </a:lnTo>
                  <a:lnTo>
                    <a:pt x="271687" y="410567"/>
                  </a:lnTo>
                  <a:lnTo>
                    <a:pt x="282724" y="416654"/>
                  </a:lnTo>
                  <a:lnTo>
                    <a:pt x="294316" y="422122"/>
                  </a:lnTo>
                  <a:lnTo>
                    <a:pt x="304866" y="428590"/>
                  </a:lnTo>
                  <a:lnTo>
                    <a:pt x="314722" y="435722"/>
                  </a:lnTo>
                  <a:lnTo>
                    <a:pt x="342900" y="458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1612900" y="186817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1816754" y="18237200"/>
              <a:ext cx="194110" cy="317501"/>
            </a:xfrm>
            <a:custGeom>
              <a:avLst/>
              <a:gdLst/>
              <a:ahLst/>
              <a:cxnLst/>
              <a:rect l="0" t="0" r="0" b="0"/>
              <a:pathLst>
                <a:path w="194110" h="317501">
                  <a:moveTo>
                    <a:pt x="24746" y="0"/>
                  </a:moveTo>
                  <a:lnTo>
                    <a:pt x="18003" y="33709"/>
                  </a:lnTo>
                  <a:lnTo>
                    <a:pt x="13195" y="50694"/>
                  </a:lnTo>
                  <a:lnTo>
                    <a:pt x="7168" y="69074"/>
                  </a:lnTo>
                  <a:lnTo>
                    <a:pt x="327" y="88382"/>
                  </a:lnTo>
                  <a:lnTo>
                    <a:pt x="0" y="97021"/>
                  </a:lnTo>
                  <a:lnTo>
                    <a:pt x="4015" y="98547"/>
                  </a:lnTo>
                  <a:lnTo>
                    <a:pt x="10925" y="95332"/>
                  </a:lnTo>
                  <a:lnTo>
                    <a:pt x="47619" y="77322"/>
                  </a:lnTo>
                  <a:lnTo>
                    <a:pt x="59750" y="69891"/>
                  </a:lnTo>
                  <a:lnTo>
                    <a:pt x="70660" y="62117"/>
                  </a:lnTo>
                  <a:lnTo>
                    <a:pt x="80755" y="54111"/>
                  </a:lnTo>
                  <a:lnTo>
                    <a:pt x="94541" y="48773"/>
                  </a:lnTo>
                  <a:lnTo>
                    <a:pt x="110787" y="45215"/>
                  </a:lnTo>
                  <a:lnTo>
                    <a:pt x="128673" y="42843"/>
                  </a:lnTo>
                  <a:lnTo>
                    <a:pt x="144830" y="44085"/>
                  </a:lnTo>
                  <a:lnTo>
                    <a:pt x="159836" y="47733"/>
                  </a:lnTo>
                  <a:lnTo>
                    <a:pt x="174072" y="52989"/>
                  </a:lnTo>
                  <a:lnTo>
                    <a:pt x="183563" y="63548"/>
                  </a:lnTo>
                  <a:lnTo>
                    <a:pt x="189891" y="77643"/>
                  </a:lnTo>
                  <a:lnTo>
                    <a:pt x="194109" y="94095"/>
                  </a:lnTo>
                  <a:lnTo>
                    <a:pt x="194099" y="112118"/>
                  </a:lnTo>
                  <a:lnTo>
                    <a:pt x="191270" y="131190"/>
                  </a:lnTo>
                  <a:lnTo>
                    <a:pt x="173194" y="205751"/>
                  </a:lnTo>
                  <a:lnTo>
                    <a:pt x="164633" y="221834"/>
                  </a:lnTo>
                  <a:lnTo>
                    <a:pt x="153282" y="236790"/>
                  </a:lnTo>
                  <a:lnTo>
                    <a:pt x="140070" y="250992"/>
                  </a:lnTo>
                  <a:lnTo>
                    <a:pt x="129851" y="264695"/>
                  </a:lnTo>
                  <a:lnTo>
                    <a:pt x="121627" y="278063"/>
                  </a:lnTo>
                  <a:lnTo>
                    <a:pt x="75546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1841500" y="18059400"/>
              <a:ext cx="215901" cy="114301"/>
            </a:xfrm>
            <a:custGeom>
              <a:avLst/>
              <a:gdLst/>
              <a:ahLst/>
              <a:cxnLst/>
              <a:rect l="0" t="0" r="0" b="0"/>
              <a:pathLst>
                <a:path w="215901" h="114301">
                  <a:moveTo>
                    <a:pt x="0" y="114300"/>
                  </a:moveTo>
                  <a:lnTo>
                    <a:pt x="0" y="87331"/>
                  </a:lnTo>
                  <a:lnTo>
                    <a:pt x="8466" y="77976"/>
                  </a:lnTo>
                  <a:lnTo>
                    <a:pt x="22577" y="70329"/>
                  </a:lnTo>
                  <a:lnTo>
                    <a:pt x="40451" y="63819"/>
                  </a:lnTo>
                  <a:lnTo>
                    <a:pt x="56601" y="56657"/>
                  </a:lnTo>
                  <a:lnTo>
                    <a:pt x="71600" y="49060"/>
                  </a:lnTo>
                  <a:lnTo>
                    <a:pt x="85833" y="41174"/>
                  </a:lnTo>
                  <a:lnTo>
                    <a:pt x="99555" y="33094"/>
                  </a:lnTo>
                  <a:lnTo>
                    <a:pt x="126091" y="16589"/>
                  </a:lnTo>
                  <a:lnTo>
                    <a:pt x="141916" y="11059"/>
                  </a:lnTo>
                  <a:lnTo>
                    <a:pt x="159522" y="7373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2120900" y="17830800"/>
              <a:ext cx="355136" cy="927101"/>
            </a:xfrm>
            <a:custGeom>
              <a:avLst/>
              <a:gdLst/>
              <a:ahLst/>
              <a:cxnLst/>
              <a:rect l="0" t="0" r="0" b="0"/>
              <a:pathLst>
                <a:path w="355136" h="927101">
                  <a:moveTo>
                    <a:pt x="0" y="0"/>
                  </a:moveTo>
                  <a:lnTo>
                    <a:pt x="26967" y="6742"/>
                  </a:lnTo>
                  <a:lnTo>
                    <a:pt x="44789" y="14372"/>
                  </a:lnTo>
                  <a:lnTo>
                    <a:pt x="66548" y="25103"/>
                  </a:lnTo>
                  <a:lnTo>
                    <a:pt x="90932" y="37903"/>
                  </a:lnTo>
                  <a:lnTo>
                    <a:pt x="111421" y="49257"/>
                  </a:lnTo>
                  <a:lnTo>
                    <a:pt x="129314" y="59649"/>
                  </a:lnTo>
                  <a:lnTo>
                    <a:pt x="145476" y="69400"/>
                  </a:lnTo>
                  <a:lnTo>
                    <a:pt x="160484" y="80133"/>
                  </a:lnTo>
                  <a:lnTo>
                    <a:pt x="174722" y="91523"/>
                  </a:lnTo>
                  <a:lnTo>
                    <a:pt x="188448" y="103348"/>
                  </a:lnTo>
                  <a:lnTo>
                    <a:pt x="203243" y="115465"/>
                  </a:lnTo>
                  <a:lnTo>
                    <a:pt x="234734" y="140217"/>
                  </a:lnTo>
                  <a:lnTo>
                    <a:pt x="249622" y="154156"/>
                  </a:lnTo>
                  <a:lnTo>
                    <a:pt x="263781" y="169093"/>
                  </a:lnTo>
                  <a:lnTo>
                    <a:pt x="277454" y="184695"/>
                  </a:lnTo>
                  <a:lnTo>
                    <a:pt x="289391" y="202152"/>
                  </a:lnTo>
                  <a:lnTo>
                    <a:pt x="300172" y="220845"/>
                  </a:lnTo>
                  <a:lnTo>
                    <a:pt x="310181" y="240363"/>
                  </a:lnTo>
                  <a:lnTo>
                    <a:pt x="319676" y="260432"/>
                  </a:lnTo>
                  <a:lnTo>
                    <a:pt x="337752" y="301542"/>
                  </a:lnTo>
                  <a:lnTo>
                    <a:pt x="343701" y="322384"/>
                  </a:lnTo>
                  <a:lnTo>
                    <a:pt x="347667" y="343334"/>
                  </a:lnTo>
                  <a:lnTo>
                    <a:pt x="350311" y="364356"/>
                  </a:lnTo>
                  <a:lnTo>
                    <a:pt x="352074" y="388249"/>
                  </a:lnTo>
                  <a:lnTo>
                    <a:pt x="353249" y="414055"/>
                  </a:lnTo>
                  <a:lnTo>
                    <a:pt x="354555" y="470479"/>
                  </a:lnTo>
                  <a:lnTo>
                    <a:pt x="355135" y="533187"/>
                  </a:lnTo>
                  <a:lnTo>
                    <a:pt x="352468" y="564303"/>
                  </a:lnTo>
                  <a:lnTo>
                    <a:pt x="347867" y="594923"/>
                  </a:lnTo>
                  <a:lnTo>
                    <a:pt x="341978" y="625216"/>
                  </a:lnTo>
                  <a:lnTo>
                    <a:pt x="338052" y="656699"/>
                  </a:lnTo>
                  <a:lnTo>
                    <a:pt x="335434" y="688978"/>
                  </a:lnTo>
                  <a:lnTo>
                    <a:pt x="333689" y="721785"/>
                  </a:lnTo>
                  <a:lnTo>
                    <a:pt x="329704" y="750712"/>
                  </a:lnTo>
                  <a:lnTo>
                    <a:pt x="324225" y="777051"/>
                  </a:lnTo>
                  <a:lnTo>
                    <a:pt x="317750" y="801668"/>
                  </a:lnTo>
                  <a:lnTo>
                    <a:pt x="310611" y="826544"/>
                  </a:lnTo>
                  <a:lnTo>
                    <a:pt x="279400" y="927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0" y="317500"/>
            <a:ext cx="8026400" cy="498598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Practice: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1.) 4x - 3y =5							2. 6x - 4y = 14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     -2x + 3y = -7						    -3x + 4y  = 1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 7x - 2y = 5							4.  2x + 5y = 12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    7x - 3y = 4							     5y = 4x + 6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867193" y="6156453"/>
            <a:ext cx="37771" cy="1"/>
          </a:xfrm>
          <a:custGeom>
            <a:avLst/>
            <a:gdLst/>
            <a:ahLst/>
            <a:cxnLst/>
            <a:rect l="0" t="0" r="0" b="0"/>
            <a:pathLst>
              <a:path w="37771" h="1">
                <a:moveTo>
                  <a:pt x="3777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86620" y="1237404"/>
            <a:ext cx="471117" cy="659707"/>
          </a:xfrm>
          <a:custGeom>
            <a:avLst/>
            <a:gdLst/>
            <a:ahLst/>
            <a:cxnLst/>
            <a:rect l="0" t="0" r="0" b="0"/>
            <a:pathLst>
              <a:path w="471117" h="659707">
                <a:moveTo>
                  <a:pt x="75540" y="134893"/>
                </a:moveTo>
                <a:lnTo>
                  <a:pt x="68856" y="154943"/>
                </a:lnTo>
                <a:lnTo>
                  <a:pt x="65488" y="166445"/>
                </a:lnTo>
                <a:lnTo>
                  <a:pt x="54065" y="207968"/>
                </a:lnTo>
                <a:lnTo>
                  <a:pt x="45945" y="234517"/>
                </a:lnTo>
                <a:lnTo>
                  <a:pt x="44619" y="253067"/>
                </a:lnTo>
                <a:lnTo>
                  <a:pt x="45133" y="275226"/>
                </a:lnTo>
                <a:lnTo>
                  <a:pt x="46876" y="299791"/>
                </a:lnTo>
                <a:lnTo>
                  <a:pt x="49436" y="324561"/>
                </a:lnTo>
                <a:lnTo>
                  <a:pt x="56011" y="374465"/>
                </a:lnTo>
                <a:lnTo>
                  <a:pt x="59723" y="395327"/>
                </a:lnTo>
                <a:lnTo>
                  <a:pt x="63596" y="413431"/>
                </a:lnTo>
                <a:lnTo>
                  <a:pt x="67577" y="429697"/>
                </a:lnTo>
                <a:lnTo>
                  <a:pt x="73029" y="444738"/>
                </a:lnTo>
                <a:lnTo>
                  <a:pt x="79461" y="458962"/>
                </a:lnTo>
                <a:lnTo>
                  <a:pt x="86547" y="472641"/>
                </a:lnTo>
                <a:lnTo>
                  <a:pt x="92670" y="485957"/>
                </a:lnTo>
                <a:lnTo>
                  <a:pt x="98151" y="499031"/>
                </a:lnTo>
                <a:lnTo>
                  <a:pt x="103204" y="511944"/>
                </a:lnTo>
                <a:lnTo>
                  <a:pt x="109370" y="524749"/>
                </a:lnTo>
                <a:lnTo>
                  <a:pt x="116279" y="537482"/>
                </a:lnTo>
                <a:lnTo>
                  <a:pt x="123682" y="550168"/>
                </a:lnTo>
                <a:lnTo>
                  <a:pt x="139369" y="575454"/>
                </a:lnTo>
                <a:lnTo>
                  <a:pt x="147469" y="588072"/>
                </a:lnTo>
                <a:lnTo>
                  <a:pt x="158464" y="600681"/>
                </a:lnTo>
                <a:lnTo>
                  <a:pt x="171390" y="613283"/>
                </a:lnTo>
                <a:lnTo>
                  <a:pt x="185603" y="625882"/>
                </a:lnTo>
                <a:lnTo>
                  <a:pt x="199275" y="635679"/>
                </a:lnTo>
                <a:lnTo>
                  <a:pt x="212586" y="643610"/>
                </a:lnTo>
                <a:lnTo>
                  <a:pt x="225656" y="650296"/>
                </a:lnTo>
                <a:lnTo>
                  <a:pt x="241365" y="654753"/>
                </a:lnTo>
                <a:lnTo>
                  <a:pt x="258831" y="657725"/>
                </a:lnTo>
                <a:lnTo>
                  <a:pt x="277470" y="659706"/>
                </a:lnTo>
                <a:lnTo>
                  <a:pt x="295491" y="658229"/>
                </a:lnTo>
                <a:lnTo>
                  <a:pt x="313101" y="654446"/>
                </a:lnTo>
                <a:lnTo>
                  <a:pt x="330436" y="649127"/>
                </a:lnTo>
                <a:lnTo>
                  <a:pt x="346190" y="642783"/>
                </a:lnTo>
                <a:lnTo>
                  <a:pt x="360889" y="635756"/>
                </a:lnTo>
                <a:lnTo>
                  <a:pt x="374885" y="628273"/>
                </a:lnTo>
                <a:lnTo>
                  <a:pt x="388412" y="617690"/>
                </a:lnTo>
                <a:lnTo>
                  <a:pt x="401627" y="605038"/>
                </a:lnTo>
                <a:lnTo>
                  <a:pt x="414633" y="591009"/>
                </a:lnTo>
                <a:lnTo>
                  <a:pt x="424703" y="577459"/>
                </a:lnTo>
                <a:lnTo>
                  <a:pt x="432815" y="564229"/>
                </a:lnTo>
                <a:lnTo>
                  <a:pt x="439622" y="551212"/>
                </a:lnTo>
                <a:lnTo>
                  <a:pt x="445559" y="534141"/>
                </a:lnTo>
                <a:lnTo>
                  <a:pt x="450916" y="514367"/>
                </a:lnTo>
                <a:lnTo>
                  <a:pt x="455886" y="492792"/>
                </a:lnTo>
                <a:lnTo>
                  <a:pt x="460598" y="468616"/>
                </a:lnTo>
                <a:lnTo>
                  <a:pt x="469564" y="415641"/>
                </a:lnTo>
                <a:lnTo>
                  <a:pt x="471116" y="393401"/>
                </a:lnTo>
                <a:lnTo>
                  <a:pt x="470751" y="374378"/>
                </a:lnTo>
                <a:lnTo>
                  <a:pt x="469110" y="357499"/>
                </a:lnTo>
                <a:lnTo>
                  <a:pt x="468015" y="340651"/>
                </a:lnTo>
                <a:lnTo>
                  <a:pt x="467285" y="323823"/>
                </a:lnTo>
                <a:lnTo>
                  <a:pt x="466799" y="307009"/>
                </a:lnTo>
                <a:lnTo>
                  <a:pt x="465076" y="291603"/>
                </a:lnTo>
                <a:lnTo>
                  <a:pt x="462528" y="277136"/>
                </a:lnTo>
                <a:lnTo>
                  <a:pt x="459431" y="263295"/>
                </a:lnTo>
                <a:lnTo>
                  <a:pt x="455967" y="249871"/>
                </a:lnTo>
                <a:lnTo>
                  <a:pt x="452259" y="236724"/>
                </a:lnTo>
                <a:lnTo>
                  <a:pt x="444408" y="210927"/>
                </a:lnTo>
                <a:lnTo>
                  <a:pt x="423802" y="147548"/>
                </a:lnTo>
                <a:lnTo>
                  <a:pt x="418226" y="134936"/>
                </a:lnTo>
                <a:lnTo>
                  <a:pt x="411711" y="122332"/>
                </a:lnTo>
                <a:lnTo>
                  <a:pt x="404569" y="109732"/>
                </a:lnTo>
                <a:lnTo>
                  <a:pt x="395612" y="95737"/>
                </a:lnTo>
                <a:lnTo>
                  <a:pt x="385444" y="80812"/>
                </a:lnTo>
                <a:lnTo>
                  <a:pt x="374468" y="65266"/>
                </a:lnTo>
                <a:lnTo>
                  <a:pt x="364353" y="52104"/>
                </a:lnTo>
                <a:lnTo>
                  <a:pt x="354812" y="40532"/>
                </a:lnTo>
                <a:lnTo>
                  <a:pt x="345654" y="30019"/>
                </a:lnTo>
                <a:lnTo>
                  <a:pt x="335352" y="21612"/>
                </a:lnTo>
                <a:lnTo>
                  <a:pt x="324287" y="14608"/>
                </a:lnTo>
                <a:lnTo>
                  <a:pt x="312714" y="8540"/>
                </a:lnTo>
                <a:lnTo>
                  <a:pt x="298004" y="4495"/>
                </a:lnTo>
                <a:lnTo>
                  <a:pt x="281203" y="1798"/>
                </a:lnTo>
                <a:lnTo>
                  <a:pt x="263008" y="0"/>
                </a:lnTo>
                <a:lnTo>
                  <a:pt x="245283" y="2998"/>
                </a:lnTo>
                <a:lnTo>
                  <a:pt x="227870" y="9193"/>
                </a:lnTo>
                <a:lnTo>
                  <a:pt x="210666" y="17520"/>
                </a:lnTo>
                <a:lnTo>
                  <a:pt x="195000" y="25869"/>
                </a:lnTo>
                <a:lnTo>
                  <a:pt x="180360" y="34233"/>
                </a:lnTo>
                <a:lnTo>
                  <a:pt x="166403" y="42606"/>
                </a:lnTo>
                <a:lnTo>
                  <a:pt x="154301" y="52385"/>
                </a:lnTo>
                <a:lnTo>
                  <a:pt x="143435" y="63101"/>
                </a:lnTo>
                <a:lnTo>
                  <a:pt x="133393" y="74442"/>
                </a:lnTo>
                <a:lnTo>
                  <a:pt x="111044" y="98234"/>
                </a:lnTo>
                <a:lnTo>
                  <a:pt x="99209" y="110453"/>
                </a:lnTo>
                <a:lnTo>
                  <a:pt x="88522" y="122797"/>
                </a:lnTo>
                <a:lnTo>
                  <a:pt x="78599" y="135222"/>
                </a:lnTo>
                <a:lnTo>
                  <a:pt x="69186" y="147702"/>
                </a:lnTo>
                <a:lnTo>
                  <a:pt x="60113" y="161618"/>
                </a:lnTo>
                <a:lnTo>
                  <a:pt x="51266" y="176490"/>
                </a:lnTo>
                <a:lnTo>
                  <a:pt x="42571" y="192001"/>
                </a:lnTo>
                <a:lnTo>
                  <a:pt x="35375" y="206538"/>
                </a:lnTo>
                <a:lnTo>
                  <a:pt x="29179" y="220426"/>
                </a:lnTo>
                <a:lnTo>
                  <a:pt x="23649" y="233881"/>
                </a:lnTo>
                <a:lnTo>
                  <a:pt x="18564" y="247048"/>
                </a:lnTo>
                <a:lnTo>
                  <a:pt x="0" y="2985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42581" y="2228409"/>
            <a:ext cx="2192343" cy="730214"/>
            <a:chOff x="1542581" y="2228409"/>
            <a:chExt cx="2192343" cy="730214"/>
          </a:xfrm>
        </p:grpSpPr>
        <p:sp>
          <p:nvSpPr>
            <p:cNvPr id="5" name="Freeform 4"/>
            <p:cNvSpPr/>
            <p:nvPr/>
          </p:nvSpPr>
          <p:spPr>
            <a:xfrm>
              <a:off x="1542581" y="2228409"/>
              <a:ext cx="236484" cy="616905"/>
            </a:xfrm>
            <a:custGeom>
              <a:avLst/>
              <a:gdLst/>
              <a:ahLst/>
              <a:cxnLst/>
              <a:rect l="0" t="0" r="0" b="0"/>
              <a:pathLst>
                <a:path w="236484" h="616905">
                  <a:moveTo>
                    <a:pt x="236483" y="0"/>
                  </a:moveTo>
                  <a:lnTo>
                    <a:pt x="177229" y="59254"/>
                  </a:lnTo>
                  <a:lnTo>
                    <a:pt x="163407" y="74474"/>
                  </a:lnTo>
                  <a:lnTo>
                    <a:pt x="149996" y="90217"/>
                  </a:lnTo>
                  <a:lnTo>
                    <a:pt x="123904" y="122630"/>
                  </a:lnTo>
                  <a:lnTo>
                    <a:pt x="98319" y="155687"/>
                  </a:lnTo>
                  <a:lnTo>
                    <a:pt x="87019" y="173735"/>
                  </a:lnTo>
                  <a:lnTo>
                    <a:pt x="76689" y="192762"/>
                  </a:lnTo>
                  <a:lnTo>
                    <a:pt x="67004" y="212440"/>
                  </a:lnTo>
                  <a:lnTo>
                    <a:pt x="57750" y="232554"/>
                  </a:lnTo>
                  <a:lnTo>
                    <a:pt x="40007" y="273554"/>
                  </a:lnTo>
                  <a:lnTo>
                    <a:pt x="32757" y="292880"/>
                  </a:lnTo>
                  <a:lnTo>
                    <a:pt x="26525" y="311360"/>
                  </a:lnTo>
                  <a:lnTo>
                    <a:pt x="20972" y="329276"/>
                  </a:lnTo>
                  <a:lnTo>
                    <a:pt x="15871" y="348214"/>
                  </a:lnTo>
                  <a:lnTo>
                    <a:pt x="11071" y="367834"/>
                  </a:lnTo>
                  <a:lnTo>
                    <a:pt x="6472" y="387908"/>
                  </a:lnTo>
                  <a:lnTo>
                    <a:pt x="3407" y="406886"/>
                  </a:lnTo>
                  <a:lnTo>
                    <a:pt x="1363" y="425134"/>
                  </a:lnTo>
                  <a:lnTo>
                    <a:pt x="0" y="442894"/>
                  </a:lnTo>
                  <a:lnTo>
                    <a:pt x="491" y="458932"/>
                  </a:lnTo>
                  <a:lnTo>
                    <a:pt x="2217" y="473819"/>
                  </a:lnTo>
                  <a:lnTo>
                    <a:pt x="4766" y="487941"/>
                  </a:lnTo>
                  <a:lnTo>
                    <a:pt x="7865" y="501553"/>
                  </a:lnTo>
                  <a:lnTo>
                    <a:pt x="11329" y="514823"/>
                  </a:lnTo>
                  <a:lnTo>
                    <a:pt x="15038" y="527867"/>
                  </a:lnTo>
                  <a:lnTo>
                    <a:pt x="20308" y="540760"/>
                  </a:lnTo>
                  <a:lnTo>
                    <a:pt x="26619" y="553551"/>
                  </a:lnTo>
                  <a:lnTo>
                    <a:pt x="33624" y="566276"/>
                  </a:lnTo>
                  <a:lnTo>
                    <a:pt x="41092" y="577556"/>
                  </a:lnTo>
                  <a:lnTo>
                    <a:pt x="48868" y="587875"/>
                  </a:lnTo>
                  <a:lnTo>
                    <a:pt x="72814" y="616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54603" y="2505386"/>
              <a:ext cx="163670" cy="1"/>
            </a:xfrm>
            <a:custGeom>
              <a:avLst/>
              <a:gdLst/>
              <a:ahLst/>
              <a:cxnLst/>
              <a:rect l="0" t="0" r="0" b="0"/>
              <a:pathLst>
                <a:path w="163670" h="1">
                  <a:moveTo>
                    <a:pt x="0" y="0"/>
                  </a:moveTo>
                  <a:lnTo>
                    <a:pt x="1636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2728" y="2366898"/>
              <a:ext cx="12522" cy="327338"/>
            </a:xfrm>
            <a:custGeom>
              <a:avLst/>
              <a:gdLst/>
              <a:ahLst/>
              <a:cxnLst/>
              <a:rect l="0" t="0" r="0" b="0"/>
              <a:pathLst>
                <a:path w="12522" h="327338">
                  <a:moveTo>
                    <a:pt x="12521" y="0"/>
                  </a:moveTo>
                  <a:lnTo>
                    <a:pt x="5838" y="20050"/>
                  </a:lnTo>
                  <a:lnTo>
                    <a:pt x="3869" y="34350"/>
                  </a:lnTo>
                  <a:lnTo>
                    <a:pt x="2556" y="52276"/>
                  </a:lnTo>
                  <a:lnTo>
                    <a:pt x="1681" y="72620"/>
                  </a:lnTo>
                  <a:lnTo>
                    <a:pt x="709" y="117607"/>
                  </a:lnTo>
                  <a:lnTo>
                    <a:pt x="0" y="251070"/>
                  </a:lnTo>
                  <a:lnTo>
                    <a:pt x="12521" y="32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84097" y="2643875"/>
              <a:ext cx="37771" cy="176260"/>
            </a:xfrm>
            <a:custGeom>
              <a:avLst/>
              <a:gdLst/>
              <a:ahLst/>
              <a:cxnLst/>
              <a:rect l="0" t="0" r="0" b="0"/>
              <a:pathLst>
                <a:path w="37771" h="176260">
                  <a:moveTo>
                    <a:pt x="37770" y="0"/>
                  </a:moveTo>
                  <a:lnTo>
                    <a:pt x="31086" y="26734"/>
                  </a:lnTo>
                  <a:lnTo>
                    <a:pt x="29118" y="40205"/>
                  </a:lnTo>
                  <a:lnTo>
                    <a:pt x="27805" y="54781"/>
                  </a:lnTo>
                  <a:lnTo>
                    <a:pt x="26930" y="70094"/>
                  </a:lnTo>
                  <a:lnTo>
                    <a:pt x="24948" y="85898"/>
                  </a:lnTo>
                  <a:lnTo>
                    <a:pt x="22228" y="102029"/>
                  </a:lnTo>
                  <a:lnTo>
                    <a:pt x="0" y="1762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98126" y="2517976"/>
              <a:ext cx="163669" cy="1"/>
            </a:xfrm>
            <a:custGeom>
              <a:avLst/>
              <a:gdLst/>
              <a:ahLst/>
              <a:cxnLst/>
              <a:rect l="0" t="0" r="0" b="0"/>
              <a:pathLst>
                <a:path w="163669" h="1">
                  <a:moveTo>
                    <a:pt x="0" y="0"/>
                  </a:moveTo>
                  <a:lnTo>
                    <a:pt x="1636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050642" y="2406417"/>
              <a:ext cx="279575" cy="330552"/>
            </a:xfrm>
            <a:custGeom>
              <a:avLst/>
              <a:gdLst/>
              <a:ahLst/>
              <a:cxnLst/>
              <a:rect l="0" t="0" r="0" b="0"/>
              <a:pathLst>
                <a:path w="279575" h="330552">
                  <a:moveTo>
                    <a:pt x="0" y="10840"/>
                  </a:moveTo>
                  <a:lnTo>
                    <a:pt x="26734" y="4156"/>
                  </a:lnTo>
                  <a:lnTo>
                    <a:pt x="41604" y="2188"/>
                  </a:lnTo>
                  <a:lnTo>
                    <a:pt x="58511" y="875"/>
                  </a:lnTo>
                  <a:lnTo>
                    <a:pt x="76777" y="0"/>
                  </a:lnTo>
                  <a:lnTo>
                    <a:pt x="95949" y="816"/>
                  </a:lnTo>
                  <a:lnTo>
                    <a:pt x="115724" y="2758"/>
                  </a:lnTo>
                  <a:lnTo>
                    <a:pt x="135903" y="5452"/>
                  </a:lnTo>
                  <a:lnTo>
                    <a:pt x="154950" y="10046"/>
                  </a:lnTo>
                  <a:lnTo>
                    <a:pt x="173244" y="15906"/>
                  </a:lnTo>
                  <a:lnTo>
                    <a:pt x="191035" y="22611"/>
                  </a:lnTo>
                  <a:lnTo>
                    <a:pt x="201497" y="32676"/>
                  </a:lnTo>
                  <a:lnTo>
                    <a:pt x="207073" y="44982"/>
                  </a:lnTo>
                  <a:lnTo>
                    <a:pt x="209391" y="58781"/>
                  </a:lnTo>
                  <a:lnTo>
                    <a:pt x="205341" y="70778"/>
                  </a:lnTo>
                  <a:lnTo>
                    <a:pt x="197046" y="81574"/>
                  </a:lnTo>
                  <a:lnTo>
                    <a:pt x="185920" y="91569"/>
                  </a:lnTo>
                  <a:lnTo>
                    <a:pt x="166098" y="110135"/>
                  </a:lnTo>
                  <a:lnTo>
                    <a:pt x="156895" y="119003"/>
                  </a:lnTo>
                  <a:lnTo>
                    <a:pt x="145164" y="127713"/>
                  </a:lnTo>
                  <a:lnTo>
                    <a:pt x="131748" y="136317"/>
                  </a:lnTo>
                  <a:lnTo>
                    <a:pt x="117209" y="144851"/>
                  </a:lnTo>
                  <a:lnTo>
                    <a:pt x="101920" y="150540"/>
                  </a:lnTo>
                  <a:lnTo>
                    <a:pt x="86132" y="154333"/>
                  </a:lnTo>
                  <a:lnTo>
                    <a:pt x="70011" y="156862"/>
                  </a:lnTo>
                  <a:lnTo>
                    <a:pt x="63461" y="155750"/>
                  </a:lnTo>
                  <a:lnTo>
                    <a:pt x="63290" y="152210"/>
                  </a:lnTo>
                  <a:lnTo>
                    <a:pt x="67373" y="147053"/>
                  </a:lnTo>
                  <a:lnTo>
                    <a:pt x="77090" y="143615"/>
                  </a:lnTo>
                  <a:lnTo>
                    <a:pt x="90562" y="141323"/>
                  </a:lnTo>
                  <a:lnTo>
                    <a:pt x="106537" y="139795"/>
                  </a:lnTo>
                  <a:lnTo>
                    <a:pt x="122784" y="140175"/>
                  </a:lnTo>
                  <a:lnTo>
                    <a:pt x="139210" y="141828"/>
                  </a:lnTo>
                  <a:lnTo>
                    <a:pt x="155756" y="144328"/>
                  </a:lnTo>
                  <a:lnTo>
                    <a:pt x="172382" y="148793"/>
                  </a:lnTo>
                  <a:lnTo>
                    <a:pt x="189062" y="154567"/>
                  </a:lnTo>
                  <a:lnTo>
                    <a:pt x="205777" y="161214"/>
                  </a:lnTo>
                  <a:lnTo>
                    <a:pt x="221117" y="169842"/>
                  </a:lnTo>
                  <a:lnTo>
                    <a:pt x="235541" y="179791"/>
                  </a:lnTo>
                  <a:lnTo>
                    <a:pt x="249353" y="190620"/>
                  </a:lnTo>
                  <a:lnTo>
                    <a:pt x="259960" y="202036"/>
                  </a:lnTo>
                  <a:lnTo>
                    <a:pt x="268431" y="213843"/>
                  </a:lnTo>
                  <a:lnTo>
                    <a:pt x="275477" y="225912"/>
                  </a:lnTo>
                  <a:lnTo>
                    <a:pt x="278774" y="238154"/>
                  </a:lnTo>
                  <a:lnTo>
                    <a:pt x="279574" y="250512"/>
                  </a:lnTo>
                  <a:lnTo>
                    <a:pt x="278709" y="262947"/>
                  </a:lnTo>
                  <a:lnTo>
                    <a:pt x="275334" y="274035"/>
                  </a:lnTo>
                  <a:lnTo>
                    <a:pt x="270286" y="284225"/>
                  </a:lnTo>
                  <a:lnTo>
                    <a:pt x="264123" y="293816"/>
                  </a:lnTo>
                  <a:lnTo>
                    <a:pt x="254419" y="301608"/>
                  </a:lnTo>
                  <a:lnTo>
                    <a:pt x="242355" y="308203"/>
                  </a:lnTo>
                  <a:lnTo>
                    <a:pt x="228716" y="313998"/>
                  </a:lnTo>
                  <a:lnTo>
                    <a:pt x="215427" y="319260"/>
                  </a:lnTo>
                  <a:lnTo>
                    <a:pt x="189470" y="328837"/>
                  </a:lnTo>
                  <a:lnTo>
                    <a:pt x="171078" y="330551"/>
                  </a:lnTo>
                  <a:lnTo>
                    <a:pt x="149024" y="330295"/>
                  </a:lnTo>
                  <a:lnTo>
                    <a:pt x="75540" y="325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40210" y="2228409"/>
              <a:ext cx="394714" cy="730214"/>
            </a:xfrm>
            <a:custGeom>
              <a:avLst/>
              <a:gdLst/>
              <a:ahLst/>
              <a:cxnLst/>
              <a:rect l="0" t="0" r="0" b="0"/>
              <a:pathLst>
                <a:path w="394714" h="730214">
                  <a:moveTo>
                    <a:pt x="0" y="0"/>
                  </a:moveTo>
                  <a:lnTo>
                    <a:pt x="20050" y="6684"/>
                  </a:lnTo>
                  <a:lnTo>
                    <a:pt x="30153" y="12849"/>
                  </a:lnTo>
                  <a:lnTo>
                    <a:pt x="41085" y="21156"/>
                  </a:lnTo>
                  <a:lnTo>
                    <a:pt x="52570" y="30890"/>
                  </a:lnTo>
                  <a:lnTo>
                    <a:pt x="63024" y="40178"/>
                  </a:lnTo>
                  <a:lnTo>
                    <a:pt x="82100" y="57958"/>
                  </a:lnTo>
                  <a:lnTo>
                    <a:pt x="95301" y="69414"/>
                  </a:lnTo>
                  <a:lnTo>
                    <a:pt x="128620" y="97064"/>
                  </a:lnTo>
                  <a:lnTo>
                    <a:pt x="147297" y="113670"/>
                  </a:lnTo>
                  <a:lnTo>
                    <a:pt x="186701" y="150773"/>
                  </a:lnTo>
                  <a:lnTo>
                    <a:pt x="248208" y="210984"/>
                  </a:lnTo>
                  <a:lnTo>
                    <a:pt x="267590" y="232982"/>
                  </a:lnTo>
                  <a:lnTo>
                    <a:pt x="286107" y="256040"/>
                  </a:lnTo>
                  <a:lnTo>
                    <a:pt x="304047" y="279806"/>
                  </a:lnTo>
                  <a:lnTo>
                    <a:pt x="320203" y="302644"/>
                  </a:lnTo>
                  <a:lnTo>
                    <a:pt x="335171" y="324864"/>
                  </a:lnTo>
                  <a:lnTo>
                    <a:pt x="349346" y="346671"/>
                  </a:lnTo>
                  <a:lnTo>
                    <a:pt x="360195" y="368204"/>
                  </a:lnTo>
                  <a:lnTo>
                    <a:pt x="368826" y="389554"/>
                  </a:lnTo>
                  <a:lnTo>
                    <a:pt x="375979" y="410781"/>
                  </a:lnTo>
                  <a:lnTo>
                    <a:pt x="382147" y="431927"/>
                  </a:lnTo>
                  <a:lnTo>
                    <a:pt x="387658" y="453019"/>
                  </a:lnTo>
                  <a:lnTo>
                    <a:pt x="392730" y="474074"/>
                  </a:lnTo>
                  <a:lnTo>
                    <a:pt x="394713" y="493707"/>
                  </a:lnTo>
                  <a:lnTo>
                    <a:pt x="394636" y="512391"/>
                  </a:lnTo>
                  <a:lnTo>
                    <a:pt x="393186" y="530442"/>
                  </a:lnTo>
                  <a:lnTo>
                    <a:pt x="390821" y="548072"/>
                  </a:lnTo>
                  <a:lnTo>
                    <a:pt x="387845" y="565421"/>
                  </a:lnTo>
                  <a:lnTo>
                    <a:pt x="384462" y="582582"/>
                  </a:lnTo>
                  <a:lnTo>
                    <a:pt x="378010" y="599618"/>
                  </a:lnTo>
                  <a:lnTo>
                    <a:pt x="369512" y="616571"/>
                  </a:lnTo>
                  <a:lnTo>
                    <a:pt x="302157" y="730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254000"/>
            <a:ext cx="8915400" cy="19082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Geometry Link:  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Th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e rectangle has a perimeter P of 14 feet, and twice its length </a:t>
            </a:r>
            <a:r>
              <a:rPr lang="en-US" sz="1600" i="1" smtClean="0">
                <a:solidFill>
                  <a:srgbClr val="000000"/>
                </a:solidFill>
                <a:latin typeface="Arial - 22"/>
              </a:rPr>
              <a:t>L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is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 equal to 1 less than four times its width </a:t>
            </a:r>
            <a:r>
              <a:rPr lang="en-US" sz="1600" i="1" smtClean="0">
                <a:solidFill>
                  <a:srgbClr val="000000"/>
                </a:solidFill>
                <a:latin typeface="Arial - 22"/>
              </a:rPr>
              <a:t>w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.  Write and solve a system of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linear equations to find the length and the width of the rectangle.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299200" y="3124200"/>
            <a:ext cx="2476501" cy="1130301"/>
          </a:xfrm>
          <a:custGeom>
            <a:avLst/>
            <a:gdLst/>
            <a:ahLst/>
            <a:cxnLst/>
            <a:rect l="0" t="0" r="0" b="0"/>
            <a:pathLst>
              <a:path w="2476501" h="1130301">
                <a:moveTo>
                  <a:pt x="0" y="0"/>
                </a:moveTo>
                <a:lnTo>
                  <a:pt x="2476500" y="0"/>
                </a:lnTo>
                <a:lnTo>
                  <a:pt x="2476500" y="1130300"/>
                </a:lnTo>
                <a:lnTo>
                  <a:pt x="0" y="11303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315200" y="4533900"/>
            <a:ext cx="177801" cy="316230"/>
          </a:xfrm>
          <a:custGeom>
            <a:avLst/>
            <a:gdLst/>
            <a:ahLst/>
            <a:cxnLst/>
            <a:rect l="0" t="0" r="0" b="0"/>
            <a:pathLst>
              <a:path w="177801" h="316230">
                <a:moveTo>
                  <a:pt x="0" y="0"/>
                </a:moveTo>
                <a:lnTo>
                  <a:pt x="0" y="307340"/>
                </a:lnTo>
                <a:lnTo>
                  <a:pt x="1269" y="313690"/>
                </a:lnTo>
                <a:lnTo>
                  <a:pt x="3809" y="316229"/>
                </a:lnTo>
                <a:lnTo>
                  <a:pt x="6350" y="316229"/>
                </a:lnTo>
                <a:lnTo>
                  <a:pt x="11430" y="314959"/>
                </a:lnTo>
                <a:lnTo>
                  <a:pt x="17780" y="313690"/>
                </a:lnTo>
                <a:lnTo>
                  <a:pt x="24130" y="309879"/>
                </a:lnTo>
                <a:lnTo>
                  <a:pt x="31750" y="308609"/>
                </a:lnTo>
                <a:lnTo>
                  <a:pt x="39369" y="307340"/>
                </a:lnTo>
                <a:lnTo>
                  <a:pt x="46990" y="306070"/>
                </a:lnTo>
                <a:lnTo>
                  <a:pt x="55880" y="304800"/>
                </a:lnTo>
                <a:lnTo>
                  <a:pt x="63500" y="302259"/>
                </a:lnTo>
                <a:lnTo>
                  <a:pt x="72390" y="298450"/>
                </a:lnTo>
                <a:lnTo>
                  <a:pt x="80009" y="295909"/>
                </a:lnTo>
                <a:lnTo>
                  <a:pt x="88900" y="294640"/>
                </a:lnTo>
                <a:lnTo>
                  <a:pt x="97790" y="294640"/>
                </a:lnTo>
                <a:lnTo>
                  <a:pt x="106680" y="293370"/>
                </a:lnTo>
                <a:lnTo>
                  <a:pt x="118109" y="293370"/>
                </a:lnTo>
                <a:lnTo>
                  <a:pt x="149859" y="292100"/>
                </a:lnTo>
                <a:lnTo>
                  <a:pt x="177800" y="292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959600" y="3449320"/>
            <a:ext cx="2374901" cy="360681"/>
            <a:chOff x="6959600" y="3449320"/>
            <a:chExt cx="2374901" cy="360681"/>
          </a:xfrm>
        </p:grpSpPr>
        <p:sp>
          <p:nvSpPr>
            <p:cNvPr id="5" name="Freeform 4"/>
            <p:cNvSpPr/>
            <p:nvPr/>
          </p:nvSpPr>
          <p:spPr>
            <a:xfrm>
              <a:off x="8953500" y="3517900"/>
              <a:ext cx="381001" cy="255271"/>
            </a:xfrm>
            <a:custGeom>
              <a:avLst/>
              <a:gdLst/>
              <a:ahLst/>
              <a:cxnLst/>
              <a:rect l="0" t="0" r="0" b="0"/>
              <a:pathLst>
                <a:path w="381001" h="255271">
                  <a:moveTo>
                    <a:pt x="0" y="12700"/>
                  </a:moveTo>
                  <a:lnTo>
                    <a:pt x="0" y="83820"/>
                  </a:lnTo>
                  <a:lnTo>
                    <a:pt x="1269" y="93979"/>
                  </a:lnTo>
                  <a:lnTo>
                    <a:pt x="3809" y="104140"/>
                  </a:lnTo>
                  <a:lnTo>
                    <a:pt x="6350" y="116840"/>
                  </a:lnTo>
                  <a:lnTo>
                    <a:pt x="8890" y="127000"/>
                  </a:lnTo>
                  <a:lnTo>
                    <a:pt x="10159" y="137159"/>
                  </a:lnTo>
                  <a:lnTo>
                    <a:pt x="11430" y="146050"/>
                  </a:lnTo>
                  <a:lnTo>
                    <a:pt x="11430" y="158750"/>
                  </a:lnTo>
                  <a:lnTo>
                    <a:pt x="12700" y="186690"/>
                  </a:lnTo>
                  <a:lnTo>
                    <a:pt x="12700" y="248920"/>
                  </a:lnTo>
                  <a:lnTo>
                    <a:pt x="15240" y="252729"/>
                  </a:lnTo>
                  <a:lnTo>
                    <a:pt x="20319" y="255270"/>
                  </a:lnTo>
                  <a:lnTo>
                    <a:pt x="26669" y="254000"/>
                  </a:lnTo>
                  <a:lnTo>
                    <a:pt x="34290" y="251459"/>
                  </a:lnTo>
                  <a:lnTo>
                    <a:pt x="44450" y="246379"/>
                  </a:lnTo>
                  <a:lnTo>
                    <a:pt x="54609" y="241300"/>
                  </a:lnTo>
                  <a:lnTo>
                    <a:pt x="62230" y="233679"/>
                  </a:lnTo>
                  <a:lnTo>
                    <a:pt x="67309" y="226059"/>
                  </a:lnTo>
                  <a:lnTo>
                    <a:pt x="69850" y="218440"/>
                  </a:lnTo>
                  <a:lnTo>
                    <a:pt x="73659" y="210820"/>
                  </a:lnTo>
                  <a:lnTo>
                    <a:pt x="81280" y="194309"/>
                  </a:lnTo>
                  <a:lnTo>
                    <a:pt x="86359" y="185420"/>
                  </a:lnTo>
                  <a:lnTo>
                    <a:pt x="92709" y="177800"/>
                  </a:lnTo>
                  <a:lnTo>
                    <a:pt x="100330" y="168909"/>
                  </a:lnTo>
                  <a:lnTo>
                    <a:pt x="106680" y="162559"/>
                  </a:lnTo>
                  <a:lnTo>
                    <a:pt x="116840" y="151129"/>
                  </a:lnTo>
                  <a:lnTo>
                    <a:pt x="121919" y="144779"/>
                  </a:lnTo>
                  <a:lnTo>
                    <a:pt x="125730" y="137159"/>
                  </a:lnTo>
                  <a:lnTo>
                    <a:pt x="130809" y="129540"/>
                  </a:lnTo>
                  <a:lnTo>
                    <a:pt x="134619" y="127000"/>
                  </a:lnTo>
                  <a:lnTo>
                    <a:pt x="139700" y="128270"/>
                  </a:lnTo>
                  <a:lnTo>
                    <a:pt x="143509" y="132079"/>
                  </a:lnTo>
                  <a:lnTo>
                    <a:pt x="148590" y="138429"/>
                  </a:lnTo>
                  <a:lnTo>
                    <a:pt x="152400" y="147320"/>
                  </a:lnTo>
                  <a:lnTo>
                    <a:pt x="156209" y="157479"/>
                  </a:lnTo>
                  <a:lnTo>
                    <a:pt x="162559" y="166370"/>
                  </a:lnTo>
                  <a:lnTo>
                    <a:pt x="168909" y="172720"/>
                  </a:lnTo>
                  <a:lnTo>
                    <a:pt x="176530" y="179070"/>
                  </a:lnTo>
                  <a:lnTo>
                    <a:pt x="180340" y="185420"/>
                  </a:lnTo>
                  <a:lnTo>
                    <a:pt x="184150" y="193040"/>
                  </a:lnTo>
                  <a:lnTo>
                    <a:pt x="186690" y="200659"/>
                  </a:lnTo>
                  <a:lnTo>
                    <a:pt x="190500" y="205740"/>
                  </a:lnTo>
                  <a:lnTo>
                    <a:pt x="195580" y="209550"/>
                  </a:lnTo>
                  <a:lnTo>
                    <a:pt x="203200" y="210820"/>
                  </a:lnTo>
                  <a:lnTo>
                    <a:pt x="210819" y="213359"/>
                  </a:lnTo>
                  <a:lnTo>
                    <a:pt x="220980" y="213359"/>
                  </a:lnTo>
                  <a:lnTo>
                    <a:pt x="232409" y="214629"/>
                  </a:lnTo>
                  <a:lnTo>
                    <a:pt x="240030" y="212090"/>
                  </a:lnTo>
                  <a:lnTo>
                    <a:pt x="243840" y="208279"/>
                  </a:lnTo>
                  <a:lnTo>
                    <a:pt x="247650" y="201929"/>
                  </a:lnTo>
                  <a:lnTo>
                    <a:pt x="252730" y="195579"/>
                  </a:lnTo>
                  <a:lnTo>
                    <a:pt x="259080" y="187959"/>
                  </a:lnTo>
                  <a:lnTo>
                    <a:pt x="271780" y="173990"/>
                  </a:lnTo>
                  <a:lnTo>
                    <a:pt x="281940" y="162559"/>
                  </a:lnTo>
                  <a:lnTo>
                    <a:pt x="287019" y="154940"/>
                  </a:lnTo>
                  <a:lnTo>
                    <a:pt x="290830" y="146050"/>
                  </a:lnTo>
                  <a:lnTo>
                    <a:pt x="295909" y="135890"/>
                  </a:lnTo>
                  <a:lnTo>
                    <a:pt x="299719" y="127000"/>
                  </a:lnTo>
                  <a:lnTo>
                    <a:pt x="304800" y="119379"/>
                  </a:lnTo>
                  <a:lnTo>
                    <a:pt x="314959" y="105409"/>
                  </a:lnTo>
                  <a:lnTo>
                    <a:pt x="351790" y="49529"/>
                  </a:lnTo>
                  <a:lnTo>
                    <a:pt x="359409" y="41909"/>
                  </a:lnTo>
                  <a:lnTo>
                    <a:pt x="364490" y="35559"/>
                  </a:lnTo>
                  <a:lnTo>
                    <a:pt x="381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959600" y="3454400"/>
              <a:ext cx="12701" cy="355601"/>
            </a:xfrm>
            <a:custGeom>
              <a:avLst/>
              <a:gdLst/>
              <a:ahLst/>
              <a:cxnLst/>
              <a:rect l="0" t="0" r="0" b="0"/>
              <a:pathLst>
                <a:path w="12701" h="355601">
                  <a:moveTo>
                    <a:pt x="0" y="0"/>
                  </a:moveTo>
                  <a:lnTo>
                    <a:pt x="0" y="191770"/>
                  </a:lnTo>
                  <a:lnTo>
                    <a:pt x="1269" y="203200"/>
                  </a:lnTo>
                  <a:lnTo>
                    <a:pt x="3809" y="213359"/>
                  </a:lnTo>
                  <a:lnTo>
                    <a:pt x="6350" y="222250"/>
                  </a:lnTo>
                  <a:lnTo>
                    <a:pt x="8890" y="232409"/>
                  </a:lnTo>
                  <a:lnTo>
                    <a:pt x="10159" y="243840"/>
                  </a:lnTo>
                  <a:lnTo>
                    <a:pt x="11430" y="255270"/>
                  </a:lnTo>
                  <a:lnTo>
                    <a:pt x="11430" y="266700"/>
                  </a:lnTo>
                  <a:lnTo>
                    <a:pt x="12700" y="285750"/>
                  </a:lnTo>
                  <a:lnTo>
                    <a:pt x="12700" y="303529"/>
                  </a:lnTo>
                  <a:lnTo>
                    <a:pt x="12700" y="355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72300" y="3449320"/>
              <a:ext cx="152401" cy="182881"/>
            </a:xfrm>
            <a:custGeom>
              <a:avLst/>
              <a:gdLst/>
              <a:ahLst/>
              <a:cxnLst/>
              <a:rect l="0" t="0" r="0" b="0"/>
              <a:pathLst>
                <a:path w="152401" h="182881">
                  <a:moveTo>
                    <a:pt x="0" y="55880"/>
                  </a:moveTo>
                  <a:lnTo>
                    <a:pt x="41909" y="13970"/>
                  </a:lnTo>
                  <a:lnTo>
                    <a:pt x="48259" y="8889"/>
                  </a:lnTo>
                  <a:lnTo>
                    <a:pt x="54609" y="5080"/>
                  </a:lnTo>
                  <a:lnTo>
                    <a:pt x="62230" y="1270"/>
                  </a:lnTo>
                  <a:lnTo>
                    <a:pt x="67309" y="0"/>
                  </a:lnTo>
                  <a:lnTo>
                    <a:pt x="73659" y="0"/>
                  </a:lnTo>
                  <a:lnTo>
                    <a:pt x="78740" y="1270"/>
                  </a:lnTo>
                  <a:lnTo>
                    <a:pt x="85090" y="3809"/>
                  </a:lnTo>
                  <a:lnTo>
                    <a:pt x="91440" y="7620"/>
                  </a:lnTo>
                  <a:lnTo>
                    <a:pt x="99059" y="11430"/>
                  </a:lnTo>
                  <a:lnTo>
                    <a:pt x="105409" y="13970"/>
                  </a:lnTo>
                  <a:lnTo>
                    <a:pt x="111759" y="19050"/>
                  </a:lnTo>
                  <a:lnTo>
                    <a:pt x="116840" y="22859"/>
                  </a:lnTo>
                  <a:lnTo>
                    <a:pt x="121919" y="27939"/>
                  </a:lnTo>
                  <a:lnTo>
                    <a:pt x="125730" y="34289"/>
                  </a:lnTo>
                  <a:lnTo>
                    <a:pt x="130809" y="41909"/>
                  </a:lnTo>
                  <a:lnTo>
                    <a:pt x="134619" y="49530"/>
                  </a:lnTo>
                  <a:lnTo>
                    <a:pt x="139700" y="57150"/>
                  </a:lnTo>
                  <a:lnTo>
                    <a:pt x="143509" y="64770"/>
                  </a:lnTo>
                  <a:lnTo>
                    <a:pt x="146050" y="73659"/>
                  </a:lnTo>
                  <a:lnTo>
                    <a:pt x="148590" y="81280"/>
                  </a:lnTo>
                  <a:lnTo>
                    <a:pt x="149859" y="90170"/>
                  </a:lnTo>
                  <a:lnTo>
                    <a:pt x="151130" y="100330"/>
                  </a:lnTo>
                  <a:lnTo>
                    <a:pt x="151130" y="110489"/>
                  </a:lnTo>
                  <a:lnTo>
                    <a:pt x="152400" y="132080"/>
                  </a:lnTo>
                  <a:lnTo>
                    <a:pt x="152400" y="151130"/>
                  </a:lnTo>
                  <a:lnTo>
                    <a:pt x="151130" y="158750"/>
                  </a:lnTo>
                  <a:lnTo>
                    <a:pt x="148590" y="165100"/>
                  </a:lnTo>
                  <a:lnTo>
                    <a:pt x="146050" y="171450"/>
                  </a:lnTo>
                  <a:lnTo>
                    <a:pt x="139700" y="175259"/>
                  </a:lnTo>
                  <a:lnTo>
                    <a:pt x="130809" y="177800"/>
                  </a:lnTo>
                  <a:lnTo>
                    <a:pt x="120650" y="179070"/>
                  </a:lnTo>
                  <a:lnTo>
                    <a:pt x="111759" y="180339"/>
                  </a:lnTo>
                  <a:lnTo>
                    <a:pt x="102869" y="181609"/>
                  </a:lnTo>
                  <a:lnTo>
                    <a:pt x="93980" y="181609"/>
                  </a:lnTo>
                  <a:lnTo>
                    <a:pt x="72390" y="182880"/>
                  </a:lnTo>
                  <a:lnTo>
                    <a:pt x="40640" y="182880"/>
                  </a:lnTo>
                  <a:lnTo>
                    <a:pt x="0" y="17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302500" y="3581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6350" y="6350"/>
                  </a:lnTo>
                  <a:lnTo>
                    <a:pt x="13969" y="3809"/>
                  </a:lnTo>
                  <a:lnTo>
                    <a:pt x="25400" y="2540"/>
                  </a:lnTo>
                  <a:lnTo>
                    <a:pt x="38100" y="1270"/>
                  </a:lnTo>
                  <a:lnTo>
                    <a:pt x="59690" y="1270"/>
                  </a:lnTo>
                  <a:lnTo>
                    <a:pt x="80009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340600" y="36449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73659" y="1270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645400" y="34798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6350" y="6350"/>
                  </a:lnTo>
                  <a:lnTo>
                    <a:pt x="8890" y="12700"/>
                  </a:lnTo>
                  <a:lnTo>
                    <a:pt x="10159" y="21590"/>
                  </a:lnTo>
                  <a:lnTo>
                    <a:pt x="11430" y="31750"/>
                  </a:lnTo>
                  <a:lnTo>
                    <a:pt x="12700" y="41909"/>
                  </a:lnTo>
                  <a:lnTo>
                    <a:pt x="15240" y="53340"/>
                  </a:lnTo>
                  <a:lnTo>
                    <a:pt x="19050" y="64770"/>
                  </a:lnTo>
                  <a:lnTo>
                    <a:pt x="21590" y="78740"/>
                  </a:lnTo>
                  <a:lnTo>
                    <a:pt x="22859" y="93979"/>
                  </a:lnTo>
                  <a:lnTo>
                    <a:pt x="22859" y="109220"/>
                  </a:lnTo>
                  <a:lnTo>
                    <a:pt x="24130" y="137159"/>
                  </a:lnTo>
                  <a:lnTo>
                    <a:pt x="25400" y="17272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734300" y="3505200"/>
              <a:ext cx="228601" cy="152401"/>
            </a:xfrm>
            <a:custGeom>
              <a:avLst/>
              <a:gdLst/>
              <a:ahLst/>
              <a:cxnLst/>
              <a:rect l="0" t="0" r="0" b="0"/>
              <a:pathLst>
                <a:path w="228601" h="152401">
                  <a:moveTo>
                    <a:pt x="0" y="0"/>
                  </a:moveTo>
                  <a:lnTo>
                    <a:pt x="6350" y="13970"/>
                  </a:lnTo>
                  <a:lnTo>
                    <a:pt x="8890" y="20320"/>
                  </a:lnTo>
                  <a:lnTo>
                    <a:pt x="10159" y="27940"/>
                  </a:lnTo>
                  <a:lnTo>
                    <a:pt x="11430" y="35559"/>
                  </a:lnTo>
                  <a:lnTo>
                    <a:pt x="11430" y="45720"/>
                  </a:lnTo>
                  <a:lnTo>
                    <a:pt x="12700" y="73659"/>
                  </a:lnTo>
                  <a:lnTo>
                    <a:pt x="12700" y="106679"/>
                  </a:lnTo>
                  <a:lnTo>
                    <a:pt x="15240" y="114300"/>
                  </a:lnTo>
                  <a:lnTo>
                    <a:pt x="20319" y="121920"/>
                  </a:lnTo>
                  <a:lnTo>
                    <a:pt x="26669" y="128270"/>
                  </a:lnTo>
                  <a:lnTo>
                    <a:pt x="33019" y="133350"/>
                  </a:lnTo>
                  <a:lnTo>
                    <a:pt x="40640" y="138429"/>
                  </a:lnTo>
                  <a:lnTo>
                    <a:pt x="48259" y="143509"/>
                  </a:lnTo>
                  <a:lnTo>
                    <a:pt x="59690" y="146050"/>
                  </a:lnTo>
                  <a:lnTo>
                    <a:pt x="74930" y="148590"/>
                  </a:lnTo>
                  <a:lnTo>
                    <a:pt x="92709" y="149859"/>
                  </a:lnTo>
                  <a:lnTo>
                    <a:pt x="107950" y="151129"/>
                  </a:lnTo>
                  <a:lnTo>
                    <a:pt x="137159" y="151129"/>
                  </a:lnTo>
                  <a:lnTo>
                    <a:pt x="170180" y="152400"/>
                  </a:lnTo>
                  <a:lnTo>
                    <a:pt x="2286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874000" y="3505200"/>
              <a:ext cx="1" cy="254001"/>
            </a:xfrm>
            <a:custGeom>
              <a:avLst/>
              <a:gdLst/>
              <a:ahLst/>
              <a:cxnLst/>
              <a:rect l="0" t="0" r="0" b="0"/>
              <a:pathLst>
                <a:path w="1" h="254001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107680" y="3520440"/>
              <a:ext cx="96521" cy="264161"/>
            </a:xfrm>
            <a:custGeom>
              <a:avLst/>
              <a:gdLst/>
              <a:ahLst/>
              <a:cxnLst/>
              <a:rect l="0" t="0" r="0" b="0"/>
              <a:pathLst>
                <a:path w="96521" h="264161">
                  <a:moveTo>
                    <a:pt x="96520" y="22860"/>
                  </a:moveTo>
                  <a:lnTo>
                    <a:pt x="82550" y="16510"/>
                  </a:lnTo>
                  <a:lnTo>
                    <a:pt x="77470" y="12700"/>
                  </a:lnTo>
                  <a:lnTo>
                    <a:pt x="72389" y="8889"/>
                  </a:lnTo>
                  <a:lnTo>
                    <a:pt x="67310" y="5080"/>
                  </a:lnTo>
                  <a:lnTo>
                    <a:pt x="60960" y="2539"/>
                  </a:lnTo>
                  <a:lnTo>
                    <a:pt x="50800" y="1269"/>
                  </a:lnTo>
                  <a:lnTo>
                    <a:pt x="40639" y="0"/>
                  </a:lnTo>
                  <a:lnTo>
                    <a:pt x="31750" y="0"/>
                  </a:lnTo>
                  <a:lnTo>
                    <a:pt x="21589" y="2539"/>
                  </a:lnTo>
                  <a:lnTo>
                    <a:pt x="12700" y="5080"/>
                  </a:lnTo>
                  <a:lnTo>
                    <a:pt x="6350" y="11430"/>
                  </a:lnTo>
                  <a:lnTo>
                    <a:pt x="2539" y="19050"/>
                  </a:lnTo>
                  <a:lnTo>
                    <a:pt x="0" y="29210"/>
                  </a:lnTo>
                  <a:lnTo>
                    <a:pt x="0" y="39369"/>
                  </a:lnTo>
                  <a:lnTo>
                    <a:pt x="1270" y="50800"/>
                  </a:lnTo>
                  <a:lnTo>
                    <a:pt x="3810" y="62230"/>
                  </a:lnTo>
                  <a:lnTo>
                    <a:pt x="6350" y="74930"/>
                  </a:lnTo>
                  <a:lnTo>
                    <a:pt x="8889" y="87630"/>
                  </a:lnTo>
                  <a:lnTo>
                    <a:pt x="12700" y="99060"/>
                  </a:lnTo>
                  <a:lnTo>
                    <a:pt x="15239" y="110489"/>
                  </a:lnTo>
                  <a:lnTo>
                    <a:pt x="16510" y="120650"/>
                  </a:lnTo>
                  <a:lnTo>
                    <a:pt x="17779" y="130810"/>
                  </a:lnTo>
                  <a:lnTo>
                    <a:pt x="19050" y="142239"/>
                  </a:lnTo>
                  <a:lnTo>
                    <a:pt x="19050" y="171450"/>
                  </a:lnTo>
                  <a:lnTo>
                    <a:pt x="22860" y="184150"/>
                  </a:lnTo>
                  <a:lnTo>
                    <a:pt x="27939" y="195580"/>
                  </a:lnTo>
                  <a:lnTo>
                    <a:pt x="33020" y="205739"/>
                  </a:lnTo>
                  <a:lnTo>
                    <a:pt x="38100" y="215900"/>
                  </a:lnTo>
                  <a:lnTo>
                    <a:pt x="40639" y="228600"/>
                  </a:lnTo>
                  <a:lnTo>
                    <a:pt x="41910" y="240030"/>
                  </a:lnTo>
                  <a:lnTo>
                    <a:pt x="41910" y="250189"/>
                  </a:lnTo>
                  <a:lnTo>
                    <a:pt x="40639" y="257810"/>
                  </a:lnTo>
                  <a:lnTo>
                    <a:pt x="3302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051800" y="36830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53340" y="25400"/>
                  </a:lnTo>
                  <a:lnTo>
                    <a:pt x="63500" y="24129"/>
                  </a:lnTo>
                  <a:lnTo>
                    <a:pt x="73659" y="21590"/>
                  </a:lnTo>
                  <a:lnTo>
                    <a:pt x="82550" y="19050"/>
                  </a:lnTo>
                  <a:lnTo>
                    <a:pt x="90169" y="15240"/>
                  </a:lnTo>
                  <a:lnTo>
                    <a:pt x="96519" y="11429"/>
                  </a:lnTo>
                  <a:lnTo>
                    <a:pt x="102869" y="7620"/>
                  </a:lnTo>
                  <a:lnTo>
                    <a:pt x="110490" y="5079"/>
                  </a:lnTo>
                  <a:lnTo>
                    <a:pt x="120650" y="3809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56600" y="35814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255000" y="36830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279400"/>
            <a:ext cx="9118600" cy="28931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Oil Change: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Two cars get an oil change at the same service center.  Each customer is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charged a fee of x dollars for the oil change plus y dollars per quart of oil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used.  The oil change for the car that requires 5 quarts of oil costs $22.45.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The oil change for the car that requires 7 quarts of oil costs $25.45.  Find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the fee and the cost per quart of oil.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Custom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- 22</vt:lpstr>
      <vt:lpstr>Calibri</vt:lpstr>
      <vt:lpstr>Arial - 24</vt:lpstr>
      <vt:lpstr>Times - 16</vt:lpstr>
      <vt:lpstr>Times New Roman - 16</vt:lpstr>
      <vt:lpstr>TimesNewRomanPSMT - 16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2011-10-31T17:20:46Z</dcterms:created>
  <dcterms:modified xsi:type="dcterms:W3CDTF">2011-10-31T17:20:49Z</dcterms:modified>
</cp:coreProperties>
</file>